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12192000"/>
  <p:notesSz cx="6858000" cy="9144000"/>
  <p:defaultTextStyle>
    <a:defPPr lvl="0">
      <a:defRPr lang="ar-OM" altLang="ar-OM"/>
    </a:defPPr>
    <a:lvl1pPr defTabSz="914400" eaLnBrk="1" hangingPunct="1" latinLnBrk="0" lvl="0" marL="0" rtl="1" algn="r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1" algn="r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1" algn="r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1" algn="r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1" algn="r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1" algn="r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1" algn="r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1" algn="r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1" algn="r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BC89EF96-8CEA-46FF-86C4-4CE0E7609802}" styleName="Light Style 3 - Accent 1">
    <a:wholeTbl>
      <a:tcTxStyle>
        <a:fontRef idx="minor">
          <a:scrgbClr b="0" g="0" r="0"/>
        </a:fontRef>
        <a:schemeClr val="tx1"/>
      </a:tcTxStyle>
      <a:tcStyle>
        <a:tcBdr>
          <a:left>
            <a:ln cmpd="sng" w="12700">
              <a:solidFill>
                <a:schemeClr val="accent1"/>
              </a:solidFill>
            </a:ln>
          </a:left>
          <a:right>
            <a:ln cmpd="sng" w="12700">
              <a:solidFill>
                <a:schemeClr val="accent1"/>
              </a:solidFill>
            </a:ln>
          </a:right>
          <a:top>
            <a:ln cmpd="sng" w="12700">
              <a:solidFill>
                <a:schemeClr val="accent1"/>
              </a:solidFill>
            </a:ln>
          </a:top>
          <a:bottom>
            <a:ln cmpd="sng" w="12700">
              <a:solidFill>
                <a:schemeClr val="accent1"/>
              </a:solidFill>
            </a:ln>
          </a:bottom>
          <a:insideH>
            <a:ln cmpd="sng" w="12700">
              <a:solidFill>
                <a:schemeClr val="accent1"/>
              </a:solidFill>
            </a:ln>
          </a:insideH>
          <a:insideV>
            <a:ln cmpd="sng" w="12700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cmpd="dbl" w="50800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cmpd="sng" w="25400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sz="quarter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bIns="45720" lIns="91440" numCol="1" rIns="91440" rtlCol="1" tIns="45720" vert="horz"/>
          <a:lstStyle>
            <a:lvl1pPr algn="r">
              <a:defRPr sz="1200"/>
            </a:lvl1pPr>
          </a:lstStyle>
          <a:p>
            <a:endParaRPr altLang="ar-OM" lang="ar-OM"/>
          </a:p>
        </p:txBody>
      </p:sp>
      <p:sp>
        <p:nvSpPr>
          <p:cNvPr id="3" name="عنصر نائب للتاريخ 2"/>
          <p:cNvSpPr>
            <a:spLocks noGrp="1"/>
          </p:cNvSpPr>
          <p:nvPr>
            <p:ph idx="1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bIns="45720" lIns="91440" numCol="1" rIns="91440" rtlCol="1" tIns="45720" vert="horz"/>
          <a:lstStyle>
            <a:lvl1pPr algn="l">
              <a:defRPr sz="1200"/>
            </a:lvl1pPr>
          </a:lstStyle>
          <a:p>
            <a:fld id="{E602A3FB-BDC7-4507-A8F4-608146F0513C}" type="datetimeFigureOut">
              <a:rPr altLang="ar-OM" lang="ar-OM" smtClean="0"/>
              <a:pPr/>
              <a:t>21/03/1446</a:t>
            </a:fld>
            <a:endParaRPr altLang="ar-OM" lang="ar-OM"/>
          </a:p>
        </p:txBody>
      </p:sp>
      <p:sp>
        <p:nvSpPr>
          <p:cNvPr id="4" name="عنصر نائب لصورة الشريحة 3"/>
          <p:cNvSpPr>
            <a:spLocks noChangeAspect="1" noGrp="1" noRot="1"/>
          </p:cNvSpPr>
          <p:nvPr>
            <p:ph idx="2"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1" tIns="45720" vert="horz"/>
          <a:lstStyle/>
          <a:p>
            <a:endParaRPr altLang="ar-OM" lang="ar-OM"/>
          </a:p>
        </p:txBody>
      </p:sp>
      <p:sp>
        <p:nvSpPr>
          <p:cNvPr id="5" name="عنصر نائب للملاحظات 4"/>
          <p:cNvSpPr>
            <a:spLocks noGrp="1"/>
          </p:cNvSpPr>
          <p:nvPr>
            <p:ph idx="3" sz="quarter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bIns="45720" lIns="91440" numCol="1" rIns="91440" rtlCol="1" tIns="45720" vert="horz">
            <a:normAutofit/>
          </a:bodyPr>
          <a:lstStyle/>
          <a:p>
            <a:pPr lvl="0"/>
            <a:r>
              <a:rPr altLang="ar-SA" lang="ar-SA"/>
              <a:t>انقر لتحرير أنماط النص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altLang="ar-OM" lang="ar-OM"/>
          </a:p>
        </p:txBody>
      </p:sp>
      <p:sp>
        <p:nvSpPr>
          <p:cNvPr id="6" name="عنصر نائب للتذييل 5"/>
          <p:cNvSpPr>
            <a:spLocks noGrp="1"/>
          </p:cNvSpPr>
          <p:nvPr>
            <p:ph idx="4" sz="quarter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1" tIns="45720" vert="horz"/>
          <a:lstStyle>
            <a:lvl1pPr algn="r">
              <a:defRPr sz="1200"/>
            </a:lvl1pPr>
          </a:lstStyle>
          <a:p>
            <a:endParaRPr altLang="ar-OM" lang="ar-OM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idx="5" sz="quarter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1" tIns="45720" vert="horz"/>
          <a:lstStyle>
            <a:lvl1pPr algn="l">
              <a:defRPr sz="1200"/>
            </a:lvl1pPr>
          </a:lstStyle>
          <a:p>
            <a:fld id="{C3280DEE-0D65-4CB7-8694-D7EAFC1623BE}" type="slidenum">
              <a:rPr altLang="ar-OM" lang="ar-OM" smtClean="0"/>
              <a:pPr/>
              <a:t>‹#›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2537177505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r" defTabSz="914400" eaLnBrk="1" hangingPunct="1" latinLnBrk="0" marL="0" rtl="1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r" defTabSz="914400" eaLnBrk="1" hangingPunct="1" latinLnBrk="0" marL="457200" rtl="1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r" defTabSz="914400" eaLnBrk="1" hangingPunct="1" latinLnBrk="0" marL="914400" rtl="1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r" defTabSz="914400" eaLnBrk="1" hangingPunct="1" latinLnBrk="0" marL="1371600" rtl="1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r" defTabSz="914400" eaLnBrk="1" hangingPunct="1" latinLnBrk="0" marL="1828800" rtl="1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r" defTabSz="914400" eaLnBrk="1" hangingPunct="1" latinLnBrk="0" marL="2286000" rtl="1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r" defTabSz="914400" eaLnBrk="1" hangingPunct="1" latinLnBrk="0" marL="2743200" rtl="1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r" defTabSz="914400" eaLnBrk="1" hangingPunct="1" latinLnBrk="0" marL="3200400" rtl="1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r" defTabSz="914400" eaLnBrk="1" hangingPunct="1" latinLnBrk="0" marL="3657600" rtl="1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1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10.xml.rels><?xml version="1.0" encoding="UTF-8" standalone="yes"?><Relationships xmlns="http://schemas.openxmlformats.org/package/2006/relationships"><Relationship Id="rId2" Target="../slides/slide13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2.xml.rels><?xml version="1.0" encoding="UTF-8" standalone="yes"?><Relationships xmlns="http://schemas.openxmlformats.org/package/2006/relationships"><Relationship Id="rId2" Target="../slides/slide2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3.xml.rels><?xml version="1.0" encoding="UTF-8" standalone="yes"?><Relationships xmlns="http://schemas.openxmlformats.org/package/2006/relationships"><Relationship Id="rId2" Target="../slides/slide6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4.xml.rels><?xml version="1.0" encoding="UTF-8" standalone="yes"?><Relationships xmlns="http://schemas.openxmlformats.org/package/2006/relationships"><Relationship Id="rId2" Target="../slides/slide7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5.xml.rels><?xml version="1.0" encoding="UTF-8" standalone="yes"?><Relationships xmlns="http://schemas.openxmlformats.org/package/2006/relationships"><Relationship Id="rId2" Target="../slides/slide8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6.xml.rels><?xml version="1.0" encoding="UTF-8" standalone="yes"?><Relationships xmlns="http://schemas.openxmlformats.org/package/2006/relationships"><Relationship Id="rId2" Target="../slides/slide9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7.xml.rels><?xml version="1.0" encoding="UTF-8" standalone="yes"?><Relationships xmlns="http://schemas.openxmlformats.org/package/2006/relationships"><Relationship Id="rId2" Target="../slides/slide10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8.xml.rels><?xml version="1.0" encoding="UTF-8" standalone="yes"?><Relationships xmlns="http://schemas.openxmlformats.org/package/2006/relationships"><Relationship Id="rId2" Target="../slides/slide11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9.xml.rels><?xml version="1.0" encoding="UTF-8" standalone="yes"?><Relationships xmlns="http://schemas.openxmlformats.org/package/2006/relationships"><Relationship Id="rId2" Target="../slides/slide12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:notes"/>
          <p:cNvSpPr txBox="1">
            <a:spLocks noGrp="1"/>
          </p:cNvSpPr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:notes"/>
          <p:cNvSpPr>
            <a:spLocks noChangeAspect="1" noGrp="1" noRot="1"/>
          </p:cNvSpPr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ChangeAspect="1"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idx="1" type="body"/>
          </p:nvPr>
        </p:nvSpPr>
        <p:spPr/>
        <p:txBody>
          <a:bodyPr numCol="1">
            <a:normAutofit/>
          </a:bodyPr>
          <a:lstStyle/>
          <a:p>
            <a:endParaRPr altLang="ar-OM"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3280DEE-0D65-4CB7-8694-D7EAFC1623BE}" type="slidenum">
              <a:rPr altLang="ar-OM" lang="ar-OM" smtClean="0"/>
              <a:pPr/>
              <a:t>13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1503144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:notes"/>
          <p:cNvSpPr txBox="1">
            <a:spLocks noGrp="1"/>
          </p:cNvSpPr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:notes"/>
          <p:cNvSpPr>
            <a:spLocks noChangeAspect="1" noGrp="1" noRot="1"/>
          </p:cNvSpPr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997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ChangeAspect="1"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idx="1" type="body"/>
          </p:nvPr>
        </p:nvSpPr>
        <p:spPr/>
        <p:txBody>
          <a:bodyPr numCol="1">
            <a:normAutofit/>
          </a:bodyPr>
          <a:lstStyle/>
          <a:p>
            <a:endParaRPr altLang="ar-OM"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3280DEE-0D65-4CB7-8694-D7EAFC1623BE}" type="slidenum">
              <a:rPr altLang="ar-OM" lang="ar-OM" smtClean="0"/>
              <a:pPr/>
              <a:t>6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183479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ChangeAspect="1"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idx="1" type="body"/>
          </p:nvPr>
        </p:nvSpPr>
        <p:spPr/>
        <p:txBody>
          <a:bodyPr numCol="1">
            <a:normAutofit/>
          </a:bodyPr>
          <a:lstStyle/>
          <a:p>
            <a:endParaRPr altLang="ar-OM"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3280DEE-0D65-4CB7-8694-D7EAFC1623BE}" type="slidenum">
              <a:rPr altLang="ar-OM" lang="ar-OM" smtClean="0"/>
              <a:pPr/>
              <a:t>7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3525526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ChangeAspect="1"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idx="1" type="body"/>
          </p:nvPr>
        </p:nvSpPr>
        <p:spPr/>
        <p:txBody>
          <a:bodyPr numCol="1">
            <a:normAutofit/>
          </a:bodyPr>
          <a:lstStyle/>
          <a:p>
            <a:endParaRPr altLang="ar-OM"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3280DEE-0D65-4CB7-8694-D7EAFC1623BE}" type="slidenum">
              <a:rPr altLang="ar-OM" lang="ar-OM" smtClean="0"/>
              <a:pPr/>
              <a:t>8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4049634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:notes"/>
          <p:cNvSpPr txBox="1">
            <a:spLocks noGrp="1"/>
          </p:cNvSpPr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:notes"/>
          <p:cNvSpPr>
            <a:spLocks noChangeAspect="1" noGrp="1" noRot="1"/>
          </p:cNvSpPr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8587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ChangeAspect="1"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idx="1" type="body"/>
          </p:nvPr>
        </p:nvSpPr>
        <p:spPr/>
        <p:txBody>
          <a:bodyPr numCol="1">
            <a:normAutofit/>
          </a:bodyPr>
          <a:lstStyle/>
          <a:p>
            <a:endParaRPr altLang="ar-OM"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3280DEE-0D65-4CB7-8694-D7EAFC1623BE}" type="slidenum">
              <a:rPr altLang="ar-OM" lang="ar-OM" smtClean="0"/>
              <a:pPr/>
              <a:t>10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2961095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ChangeAspect="1"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idx="1" type="body"/>
          </p:nvPr>
        </p:nvSpPr>
        <p:spPr/>
        <p:txBody>
          <a:bodyPr numCol="1">
            <a:normAutofit/>
          </a:bodyPr>
          <a:lstStyle/>
          <a:p>
            <a:endParaRPr altLang="ar-OM" lang="ar-OM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C3280DEE-0D65-4CB7-8694-D7EAFC1623BE}" type="slidenum">
              <a:rPr altLang="ar-OM" lang="ar-OM" smtClean="0"/>
              <a:pPr/>
              <a:t>11</a:t>
            </a:fld>
            <a:endParaRPr altLang="ar-OM" lang="ar-OM"/>
          </a:p>
        </p:txBody>
      </p:sp>
    </p:spTree>
    <p:extLst>
      <p:ext uri="{BB962C8B-B14F-4D97-AF65-F5344CB8AC3E}">
        <p14:creationId xmlns:p14="http://schemas.microsoft.com/office/powerpoint/2010/main" val="1521559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:notes"/>
          <p:cNvSpPr txBox="1">
            <a:spLocks noGrp="1"/>
          </p:cNvSpPr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:notes"/>
          <p:cNvSpPr>
            <a:spLocks noChangeAspect="1" noGrp="1" noRot="1"/>
          </p:cNvSpPr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986126"/>
      </p:ext>
    </p:extLst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 numCol="1">
            <a:normAutofit/>
          </a:bodyPr>
          <a:lstStyle>
            <a:lvl1pPr algn="l">
              <a:lnSpc>
                <a:spcPct val="85000"/>
              </a:lnSpc>
              <a:defRPr baseline="0" spc="-50" sz="8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100051" y="4455621"/>
            <a:ext cx="10058400" cy="1143000"/>
          </a:xfrm>
        </p:spPr>
        <p:txBody>
          <a:bodyPr lIns="91440" numCol="1" rIns="91440">
            <a:normAutofit/>
          </a:bodyPr>
          <a:lstStyle>
            <a:lvl1pPr algn="l" indent="0" marL="0">
              <a:buNone/>
              <a:defRPr baseline="0" cap="all" spc="200" sz="2400">
                <a:solidFill>
                  <a:schemeClr val="tx2"/>
                </a:solidFill>
                <a:latin typeface="+mj-lt"/>
              </a:defRPr>
            </a:lvl1pPr>
            <a:lvl2pPr algn="ctr" indent="0" marL="457200">
              <a:buNone/>
              <a:defRPr sz="2400"/>
            </a:lvl2pPr>
            <a:lvl3pPr algn="ctr" indent="0" marL="914400">
              <a:buNone/>
              <a:defRPr sz="2400"/>
            </a:lvl3pPr>
            <a:lvl4pPr algn="ctr" indent="0" marL="1371600">
              <a:buNone/>
              <a:defRPr sz="2000"/>
            </a:lvl4pPr>
            <a:lvl5pPr algn="ctr" indent="0" marL="1828800">
              <a:buNone/>
              <a:defRPr sz="2000"/>
            </a:lvl5pPr>
            <a:lvl6pPr algn="ctr" indent="0" marL="2286000">
              <a:buNone/>
              <a:defRPr sz="2000"/>
            </a:lvl6pPr>
            <a:lvl7pPr algn="ctr" indent="0" marL="2743200">
              <a:buNone/>
              <a:defRPr sz="2000"/>
            </a:lvl7pPr>
            <a:lvl8pPr algn="ctr" indent="0" marL="3200400">
              <a:buNone/>
              <a:defRPr sz="2000"/>
            </a:lvl8pPr>
            <a:lvl9pPr algn="ctr" indent="0" marL="3657600">
              <a:buNone/>
              <a:defRPr sz="2000"/>
            </a:lvl9pPr>
          </a:lstStyle>
          <a:p>
            <a:r>
              <a:rPr altLang="ar-SA" lang="ar-SA"/>
              <a:t>انقر لتحرير نمط العنوان الفرعي للشكل الرئيسي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034301"/>
      </p:ext>
    </p:extLst>
  </p:cSld>
  <p:clrMapOvr>
    <a:masterClrMapping/>
  </p:clrMapOvr>
  <p:hf dt="0" ftr="0" hdr="0" sldNu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bIns="0" lIns="45720" numCol="1" rIns="45720" tIns="0" vert="eaVert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299083337"/>
      </p:ext>
    </p:extLst>
  </p:cSld>
  <p:clrMapOvr>
    <a:masterClrMapping/>
  </p:clrMapOvr>
  <p:hf dt="0" ftr="0" hdr="0" sldNu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8724900" y="412302"/>
            <a:ext cx="2628900" cy="5759898"/>
          </a:xfrm>
        </p:spPr>
        <p:txBody>
          <a:bodyPr numCol="1" vert="eaVert"/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838200" y="412302"/>
            <a:ext cx="7734300" cy="5759898"/>
          </a:xfrm>
        </p:spPr>
        <p:txBody>
          <a:bodyPr bIns="0" lIns="45720" numCol="1" rIns="45720" tIns="0" vert="eaVert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763668698"/>
      </p:ext>
    </p:extLst>
  </p:cSld>
  <p:clrMapOvr>
    <a:masterClrMapping/>
  </p:clrMapOvr>
  <p:hf dt="0" ftr="0" hdr="0" sldNu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2644519484"/>
      </p:ext>
    </p:extLst>
  </p:cSld>
  <p:clrMapOvr>
    <a:masterClrMapping/>
  </p:clrMapOvr>
  <p:hf dt="0" ftr="0" hdr="0" sldNu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عنوان المقط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 numCol="1">
            <a:normAutofit/>
          </a:bodyPr>
          <a:lstStyle>
            <a:lvl1pPr>
              <a:lnSpc>
                <a:spcPct val="85000"/>
              </a:lnSpc>
              <a:defRPr b="0" sz="8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097280" y="4453128"/>
            <a:ext cx="10058400" cy="1143000"/>
          </a:xfrm>
        </p:spPr>
        <p:txBody>
          <a:bodyPr anchor="t" anchorCtr="0" lIns="91440" numCol="1" rIns="91440">
            <a:normAutofit/>
          </a:bodyPr>
          <a:lstStyle>
            <a:lvl1pPr indent="0" marL="0">
              <a:buNone/>
              <a:defRPr baseline="0" cap="all" spc="20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ar-SA"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65061"/>
      </p:ext>
    </p:extLst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numCol="1"/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1097280" y="1845734"/>
            <a:ext cx="4937760" cy="4023359"/>
          </a:xfrm>
        </p:spPr>
        <p:txBody>
          <a:bodyPr numCol="1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217920" y="1845735"/>
            <a:ext cx="4937760" cy="4023360"/>
          </a:xfrm>
        </p:spPr>
        <p:txBody>
          <a:bodyPr numCol="1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1628725684"/>
      </p:ext>
    </p:extLst>
  </p:cSld>
  <p:clrMapOvr>
    <a:masterClrMapping/>
  </p:clrMapOvr>
  <p:hf dt="0" ftr="0" hdr="0" sldNu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numCol="1"/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097280" y="1846052"/>
            <a:ext cx="4937760" cy="736282"/>
          </a:xfrm>
        </p:spPr>
        <p:txBody>
          <a:bodyPr anchor="ctr" lIns="91440" numCol="1" rIns="91440">
            <a:normAutofit/>
          </a:bodyPr>
          <a:lstStyle>
            <a:lvl1pPr indent="0" marL="0">
              <a:buNone/>
              <a:defRPr b="0" baseline="0" cap="all" sz="2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ar-SA"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1097280" y="2582335"/>
            <a:ext cx="4937760" cy="3286760"/>
          </a:xfrm>
        </p:spPr>
        <p:txBody>
          <a:bodyPr numCol="1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217920" y="1846052"/>
            <a:ext cx="4937760" cy="736282"/>
          </a:xfrm>
        </p:spPr>
        <p:txBody>
          <a:bodyPr anchor="ctr" lIns="91440" numCol="1" rIns="91440">
            <a:normAutofit/>
          </a:bodyPr>
          <a:lstStyle>
            <a:lvl1pPr indent="0" marL="0">
              <a:buNone/>
              <a:defRPr b="0" baseline="0" cap="all" sz="2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ar-SA"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217920" y="2582334"/>
            <a:ext cx="4937760" cy="3286760"/>
          </a:xfrm>
        </p:spPr>
        <p:txBody>
          <a:bodyPr numCol="1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3147238139"/>
      </p:ext>
    </p:extLst>
  </p:cSld>
  <p:clrMapOvr>
    <a:masterClrMapping/>
  </p:clrMapOvr>
  <p:hf dt="0" ftr="0" hdr="0" sldNu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3902985974"/>
      </p:ext>
    </p:extLst>
  </p:cSld>
  <p:clrMapOvr>
    <a:masterClrMapping/>
  </p:clrMapOvr>
  <p:hf dt="0" ftr="0" hdr="0" sldNu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altLang="ar-YE" lang="ar-YE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3402964398"/>
      </p:ext>
    </p:extLst>
  </p:cSld>
  <p:clrMapOvr>
    <a:masterClrMapping/>
  </p:clrMapOvr>
  <p:hf dt="0" ftr="0" hdr="0" sldNu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 numCol="1">
            <a:normAutofit/>
          </a:bodyPr>
          <a:lstStyle>
            <a:lvl1pPr>
              <a:defRPr b="0" sz="3600">
                <a:solidFill>
                  <a:srgbClr val="FFFFFF"/>
                </a:solidFill>
              </a:defRPr>
            </a:lvl1pPr>
          </a:lstStyle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 numCol="1"/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2926080"/>
            <a:ext cx="3200400" cy="3379124"/>
          </a:xfrm>
        </p:spPr>
        <p:txBody>
          <a:bodyPr lIns="91440" numCol="1" rIns="91440">
            <a:normAutofit/>
          </a:bodyPr>
          <a:lstStyle>
            <a:lvl1pPr indent="0" marL="0">
              <a:buNone/>
              <a:defRPr sz="15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ar-SA"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>
          <a:xfrm>
            <a:off x="465512" y="6459785"/>
            <a:ext cx="2618510" cy="365125"/>
          </a:xfrm>
        </p:spPr>
        <p:txBody>
          <a:bodyPr numCol="1"/>
          <a:lstStyle>
            <a:lvl1pPr algn="l">
              <a:defRPr/>
            </a:lvl1pPr>
          </a:lstStyle>
          <a:p>
            <a:endParaRPr altLang="ar-YE" lang="ar-YE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>
          <a:xfrm>
            <a:off x="4800600" y="6459785"/>
            <a:ext cx="4648200" cy="365125"/>
          </a:xfrm>
        </p:spPr>
        <p:txBody>
          <a:bodyPr numCol="1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altLang="ar-YE" lang="ar-YE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1051266214"/>
      </p:ext>
    </p:extLst>
  </p:cSld>
  <p:clrMapOvr>
    <a:masterClrMapping/>
  </p:clrMapOvr>
  <p:hf dt="0" ftr="0" hdr="0" sldNu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anchor="b" bIns="0" numCol="1" tIns="0">
            <a:noAutofit/>
          </a:bodyPr>
          <a:lstStyle>
            <a:lvl1pPr>
              <a:defRPr b="0" sz="3600">
                <a:solidFill>
                  <a:srgbClr val="FFFFFF"/>
                </a:solidFill>
              </a:defRPr>
            </a:lvl1pPr>
          </a:lstStyle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anchor="t" lIns="457200" numCol="1" tIns="457200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ar-SA" lang="ar-SA"/>
              <a:t>انقر فوق الأيقونة لإضافة صورة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097280" y="5907024"/>
            <a:ext cx="10113264" cy="594360"/>
          </a:xfrm>
        </p:spPr>
        <p:txBody>
          <a:bodyPr bIns="0" lIns="91440" numCol="1" rIns="91440" tIns="0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ar-SA"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ar-YE" lang="ar-YE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00000000-1234-1234-1234-123412341234}" type="slidenum">
              <a:rPr altLang="ar-SA" lang="ar-SA" smtClean="0"/>
              <a:pPr/>
              <a:t>‹#›</a:t>
            </a:fld>
            <a:endParaRPr altLang="ar-SA" lang="ar-SA"/>
          </a:p>
        </p:txBody>
      </p:sp>
    </p:spTree>
    <p:extLst>
      <p:ext uri="{BB962C8B-B14F-4D97-AF65-F5344CB8AC3E}">
        <p14:creationId xmlns:p14="http://schemas.microsoft.com/office/powerpoint/2010/main" val="2915619401"/>
      </p:ext>
    </p:extLst>
  </p:cSld>
  <p:clrMapOvr>
    <a:masterClrMapping/>
  </p:clrMapOvr>
  <p:hf dt="0" ftr="0" hdr="0" sldNum="0"/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anchor="b" bIns="45720" lIns="91440" numCol="1" rIns="91440" rtlCol="0" tIns="45720" vert="horz">
            <a:normAutofit/>
          </a:bodyPr>
          <a:lstStyle/>
          <a:p>
            <a:r>
              <a:rPr altLang="ar-SA" lang="ar-SA"/>
              <a:t>انقر لتحرير نمط عنوان الشكل الرئيسي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bIns="45720" lIns="0" numCol="1" rIns="0" rtlCol="0" tIns="45720" vert="horz">
            <a:normAutofit/>
          </a:bodyPr>
          <a:lstStyle/>
          <a:p>
            <a:pPr lvl="0"/>
            <a:r>
              <a:rPr altLang="ar-SA" lang="ar-SA"/>
              <a:t>انقر لتحرير أنماط نص الشكل الرئيسي</a:t>
            </a:r>
          </a:p>
          <a:p>
            <a:pPr lvl="1"/>
            <a:r>
              <a:rPr altLang="ar-SA" lang="ar-SA"/>
              <a:t>المستوى الثاني</a:t>
            </a:r>
          </a:p>
          <a:p>
            <a:pPr lvl="2"/>
            <a:r>
              <a:rPr altLang="ar-SA" lang="ar-SA"/>
              <a:t>المستوى الثالث</a:t>
            </a:r>
          </a:p>
          <a:p>
            <a:pPr lvl="3"/>
            <a:r>
              <a:rPr altLang="ar-SA" lang="ar-SA"/>
              <a:t>المستوى الرابع</a:t>
            </a:r>
          </a:p>
          <a:p>
            <a:pPr lvl="4"/>
            <a:r>
              <a:rPr altLang="ar-SA" lang="ar-SA"/>
              <a:t>المستوى الخامس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C49BCE-40D0-4DAE-BC9A-C33AC59C26B5}" type="datetimeFigureOut">
              <a:rPr altLang="ar-OM" lang="ar-OM" smtClean="0"/>
              <a:pPr/>
              <a:t>21/03/1446</a:t>
            </a:fld>
            <a:endParaRPr altLang="ar-OM" lang="ar-OM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baseline="0" cap="all" sz="900">
                <a:solidFill>
                  <a:srgbClr val="FFFFFF"/>
                </a:solidFill>
              </a:defRPr>
            </a:lvl1pPr>
          </a:lstStyle>
          <a:p>
            <a:endParaRPr altLang="ar-OM" lang="ar-OM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B60087-A978-4999-BEB7-0D716A08B657}" type="slidenum">
              <a:rPr altLang="ar-OM" lang="ar-OM" smtClean="0"/>
              <a:pPr/>
              <a:t>‹#›</a:t>
            </a:fld>
            <a:endParaRPr altLang="ar-OM" lang="ar-OM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99878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 spd="slow">
    <p:randomBar/>
  </p:transition>
  <p:txStyles>
    <p:titleStyle>
      <a:lvl1pPr algn="l" defTabSz="914400" eaLnBrk="1" hangingPunct="1" latinLnBrk="0" rtl="1">
        <a:lnSpc>
          <a:spcPct val="85000"/>
        </a:lnSpc>
        <a:spcBef>
          <a:spcPct val="0"/>
        </a:spcBef>
        <a:buNone/>
        <a:defRPr baseline="0" kern="1200" spc="-50" sz="48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algn="r" defTabSz="914400" eaLnBrk="1" hangingPunct="1" indent="-91440" latinLnBrk="0" marL="91440" rtl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charset="0" panose="020F0502020204030204" pitchFamily="34" typeface="Calibri"/>
        <a:buChar char=" "/>
        <a:defRPr kern="1200"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r" defTabSz="914400" eaLnBrk="1" hangingPunct="1" indent="-182880" latinLnBrk="0" marL="384048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r" defTabSz="914400" eaLnBrk="1" hangingPunct="1" indent="-182880" latinLnBrk="0" marL="566928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r" defTabSz="914400" eaLnBrk="1" hangingPunct="1" indent="-182880" latinLnBrk="0" marL="749808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r" defTabSz="914400" eaLnBrk="1" hangingPunct="1" indent="-182880" latinLnBrk="0" marL="932688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r" defTabSz="914400" eaLnBrk="1" hangingPunct="1" indent="-228600" latinLnBrk="0" marL="1100000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r" defTabSz="914400" eaLnBrk="1" hangingPunct="1" indent="-228600" latinLnBrk="0" marL="1300000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r" defTabSz="914400" eaLnBrk="1" hangingPunct="1" indent="-228600" latinLnBrk="0" marL="1500000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r" defTabSz="914400" eaLnBrk="1" hangingPunct="1" indent="-228600" latinLnBrk="0" marL="1700000" rtl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charset="0" pitchFamily="34" typeface="Calibri"/>
        <a:buChar char="◦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r" defTabSz="914400" eaLnBrk="1" hangingPunct="1" latinLnBrk="0" marL="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r" defTabSz="914400" eaLnBrk="1" hangingPunct="1" latinLnBrk="0" marL="4572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r" defTabSz="914400" eaLnBrk="1" hangingPunct="1" latinLnBrk="0" marL="9144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r" defTabSz="914400" eaLnBrk="1" hangingPunct="1" latinLnBrk="0" marL="13716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r" defTabSz="914400" eaLnBrk="1" hangingPunct="1" latinLnBrk="0" marL="18288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r" defTabSz="914400" eaLnBrk="1" hangingPunct="1" latinLnBrk="0" marL="22860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r" defTabSz="914400" eaLnBrk="1" hangingPunct="1" latinLnBrk="0" marL="27432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r" defTabSz="914400" eaLnBrk="1" hangingPunct="1" latinLnBrk="0" marL="32004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r" defTabSz="914400" eaLnBrk="1" hangingPunct="1" latinLnBrk="0" marL="3657600" rtl="1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arget="../media/image9.png" Type="http://schemas.openxmlformats.org/officeDocument/2006/relationships/image"/><Relationship Id="rId10" Target="../media/image8.png" Type="http://schemas.openxmlformats.org/officeDocument/2006/relationships/image"/><Relationship Id="rId9" Target="../media/image7.png" Type="http://schemas.openxmlformats.org/officeDocument/2006/relationships/image"/><Relationship Id="rId8" Target="../media/image6.png" Type="http://schemas.openxmlformats.org/officeDocument/2006/relationships/image"/><Relationship Id="rId7" Target="../media/image5.png" Type="http://schemas.openxmlformats.org/officeDocument/2006/relationships/image"/><Relationship Id="rId6" Target="../media/image4.png" Type="http://schemas.openxmlformats.org/officeDocument/2006/relationships/image"/><Relationship Id="rId5" Target="../media/image3.png" Type="http://schemas.openxmlformats.org/officeDocument/2006/relationships/image"/><Relationship Id="rId4" Target="../media/image2.png" Type="http://schemas.openxmlformats.org/officeDocument/2006/relationships/image"/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3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2" Target="../notesSlides/notesSlide7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2" Target="../notesSlides/notesSlide8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11" Target="../media/image9.png" Type="http://schemas.openxmlformats.org/officeDocument/2006/relationships/image"/><Relationship Id="rId10" Target="../media/image8.png" Type="http://schemas.openxmlformats.org/officeDocument/2006/relationships/image"/><Relationship Id="rId9" Target="../media/image7.png" Type="http://schemas.openxmlformats.org/officeDocument/2006/relationships/image"/><Relationship Id="rId8" Target="../media/image6.png" Type="http://schemas.openxmlformats.org/officeDocument/2006/relationships/image"/><Relationship Id="rId7" Target="../media/image5.png" Type="http://schemas.openxmlformats.org/officeDocument/2006/relationships/image"/><Relationship Id="rId6" Target="../media/image4.png" Type="http://schemas.openxmlformats.org/officeDocument/2006/relationships/image"/><Relationship Id="rId5" Target="../media/image3.png" Type="http://schemas.openxmlformats.org/officeDocument/2006/relationships/image"/><Relationship Id="rId4" Target="../media/image2.png" Type="http://schemas.openxmlformats.org/officeDocument/2006/relationships/image"/><Relationship Id="rId3" Target="../media/image1.png" Type="http://schemas.openxmlformats.org/officeDocument/2006/relationships/image"/><Relationship Id="rId2" Target="../notesSlides/notesSlide9.xml" Type="http://schemas.openxmlformats.org/officeDocument/2006/relationships/notesSlide"/><Relationship Id="rId1" Target="../slideLayouts/slideLayout3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2" Target="../notesSlides/notesSlide10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9" Target="../media/image8.png" Type="http://schemas.openxmlformats.org/officeDocument/2006/relationships/image"/><Relationship Id="rId8" Target="../media/image7.png" Type="http://schemas.openxmlformats.org/officeDocument/2006/relationships/image"/><Relationship Id="rId7" Target="../media/image5.png" Type="http://schemas.openxmlformats.org/officeDocument/2006/relationships/image"/><Relationship Id="rId6" Target="../media/image4.png" Type="http://schemas.openxmlformats.org/officeDocument/2006/relationships/image"/><Relationship Id="rId5" Target="../media/image3.png" Type="http://schemas.openxmlformats.org/officeDocument/2006/relationships/image"/><Relationship Id="rId4" Target="../media/image2.png" Type="http://schemas.openxmlformats.org/officeDocument/2006/relationships/image"/><Relationship Id="rId3" Target="../media/image1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8" Target="../media/image8.png" Type="http://schemas.openxmlformats.org/officeDocument/2006/relationships/image"/><Relationship Id="rId7" Target="../media/image7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8" Target="../media/image8.png" Type="http://schemas.openxmlformats.org/officeDocument/2006/relationships/image"/><Relationship Id="rId7" Target="../media/image7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" Target="../notesSlides/notesSlide3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2" Target="../notesSlides/notesSlide4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2" Target="../notesSlides/notesSlide5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2" Target="../notesSlides/notesSlide6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"/>
          <p:cNvSpPr txBox="1">
            <a:spLocks noGrp="1"/>
          </p:cNvSpPr>
          <p:nvPr>
            <p:ph type="title"/>
          </p:nvPr>
        </p:nvSpPr>
        <p:spPr>
          <a:xfrm>
            <a:off x="2298648" y="2988221"/>
            <a:ext cx="7594704" cy="1143000"/>
          </a:xfrm>
          <a:prstGeom prst="rect">
            <a:avLst/>
          </a:prstGeom>
          <a:noFill/>
          <a:ln>
            <a:noFill/>
          </a:ln>
        </p:spPr>
        <p:txBody>
          <a:bodyPr anchor="b" anchorCtr="0" bIns="34275" lIns="68569" numCol="1" rIns="68569" rtlCol="0" spcFirstLastPara="1" tIns="34275" vert="horz" wrap="square">
            <a:noAutofit/>
          </a:bodyPr>
          <a:lstStyle/>
          <a:p>
            <a:pPr algn="ctr">
              <a:buClr>
                <a:srgbClr val="ABC2C8"/>
              </a:buClr>
              <a:buSzPts val="11500"/>
            </a:pPr>
            <a:r>
              <a:rPr altLang="ar-SA" dirty="0" lang="ar-SA" sz="8625">
                <a:solidFill>
                  <a:schemeClr val="accent1">
                    <a:lumMod val="50000"/>
                  </a:schemeClr>
                </a:solidFill>
                <a:latin charset="-78" panose="02020603050405020304" pitchFamily="18" typeface="Andalus"/>
                <a:cs charset="-78" panose="02020603050405020304" pitchFamily="18" typeface="Andalus"/>
              </a:rPr>
              <a:t> المسند والمسند إليه</a:t>
            </a:r>
            <a:endParaRPr dirty="0" sz="8625">
              <a:solidFill>
                <a:schemeClr val="accent1">
                  <a:lumMod val="50000"/>
                </a:schemeClr>
              </a:solidFill>
              <a:latin charset="-78" panose="02020603050405020304" pitchFamily="18" typeface="Andalus"/>
              <a:cs charset="-78" panose="02020603050405020304" pitchFamily="18" typeface="Andalus"/>
            </a:endParaRPr>
          </a:p>
        </p:txBody>
      </p:sp>
      <p:sp>
        <p:nvSpPr>
          <p:cNvPr id="6" name="برق 5">
            <a:extLst>
              <a:ext uri="{FF2B5EF4-FFF2-40B4-BE49-F238E27FC236}">
                <a16:creationId xmlns:a16="http://schemas.microsoft.com/office/drawing/2014/main" id="{2B66824D-2CA2-117F-BE65-EE82961C0088}"/>
              </a:ext>
            </a:extLst>
          </p:cNvPr>
          <p:cNvSpPr/>
          <p:nvPr/>
        </p:nvSpPr>
        <p:spPr>
          <a:xfrm flipH="1" rot="16473523">
            <a:off x="1413402" y="1722564"/>
            <a:ext cx="1301951" cy="1214602"/>
          </a:xfrm>
          <a:prstGeom prst="lightningBolt">
            <a:avLst/>
          </a:prstGeom>
          <a:solidFill>
            <a:srgbClr val="C1E0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1"/>
          <a:lstStyle/>
          <a:p>
            <a:pPr algn="ctr" defTabSz="685800" rtl="0">
              <a:buClr>
                <a:srgbClr val="000000"/>
              </a:buClr>
            </a:pPr>
            <a:endParaRPr altLang="ar-YE" kern="0" lang="ar-YE" sz="1050">
              <a:solidFill>
                <a:prstClr val="white"/>
              </a:solidFill>
              <a:latin panose="020F0502020204030204" typeface="Calibri"/>
              <a:cs charset="0" panose="020B0604020202020204" pitchFamily="34" typeface="Arial"/>
              <a:sym typeface="Arial"/>
            </a:endParaRPr>
          </a:p>
        </p:txBody>
      </p:sp>
      <p:grpSp>
        <p:nvGrpSpPr>
          <p:cNvPr id="2" name="object 36">
            <a:extLst>
              <a:ext uri="{FF2B5EF4-FFF2-40B4-BE49-F238E27FC236}">
                <a16:creationId xmlns:a16="http://schemas.microsoft.com/office/drawing/2014/main" id="{2770B95C-0F6A-9C4E-BD63-F54D06E5E8EE}"/>
              </a:ext>
            </a:extLst>
          </p:cNvPr>
          <p:cNvGrpSpPr/>
          <p:nvPr/>
        </p:nvGrpSpPr>
        <p:grpSpPr>
          <a:xfrm>
            <a:off x="0" y="0"/>
            <a:ext cx="12192000" cy="6165899"/>
            <a:chOff x="0" y="0"/>
            <a:chExt cx="9144595" cy="5144061"/>
          </a:xfrm>
        </p:grpSpPr>
        <p:sp>
          <p:nvSpPr>
            <p:cNvPr id="3" name="object 37">
              <a:extLst>
                <a:ext uri="{FF2B5EF4-FFF2-40B4-BE49-F238E27FC236}">
                  <a16:creationId xmlns:a16="http://schemas.microsoft.com/office/drawing/2014/main" id="{F1B5D9A4-B2C4-6879-BB76-CB7B5B1EC635}"/>
                </a:ext>
              </a:extLst>
            </p:cNvPr>
            <p:cNvSpPr/>
            <p:nvPr/>
          </p:nvSpPr>
          <p:spPr>
            <a:xfrm>
              <a:off x="12192" y="4495800"/>
              <a:ext cx="9119870" cy="647700"/>
            </a:xfrm>
            <a:custGeom>
              <a:avLst/>
              <a:gdLst/>
              <a:ahLst/>
              <a:cxnLst/>
              <a:rect b="b" l="l" r="r" t="t"/>
              <a:pathLst>
                <a:path h="6477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647700"/>
                  </a:lnTo>
                  <a:lnTo>
                    <a:pt x="8907526" y="6477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" name="object 38">
              <a:extLst>
                <a:ext uri="{FF2B5EF4-FFF2-40B4-BE49-F238E27FC236}">
                  <a16:creationId xmlns:a16="http://schemas.microsoft.com/office/drawing/2014/main" id="{249E36ED-7D13-6415-5106-3B66520F980A}"/>
                </a:ext>
              </a:extLst>
            </p:cNvPr>
            <p:cNvSpPr/>
            <p:nvPr/>
          </p:nvSpPr>
          <p:spPr>
            <a:xfrm>
              <a:off x="12192" y="3822700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object 39">
              <a:extLst>
                <a:ext uri="{FF2B5EF4-FFF2-40B4-BE49-F238E27FC236}">
                  <a16:creationId xmlns:a16="http://schemas.microsoft.com/office/drawing/2014/main" id="{76F2A416-62D8-A6E5-084A-F64147AC0C98}"/>
                </a:ext>
              </a:extLst>
            </p:cNvPr>
            <p:cNvSpPr/>
            <p:nvPr/>
          </p:nvSpPr>
          <p:spPr>
            <a:xfrm>
              <a:off x="12192" y="3378200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object 40">
              <a:extLst>
                <a:ext uri="{FF2B5EF4-FFF2-40B4-BE49-F238E27FC236}">
                  <a16:creationId xmlns:a16="http://schemas.microsoft.com/office/drawing/2014/main" id="{53EAFEC1-468C-04A7-3D4B-3747CCA93213}"/>
                </a:ext>
              </a:extLst>
            </p:cNvPr>
            <p:cNvSpPr/>
            <p:nvPr/>
          </p:nvSpPr>
          <p:spPr>
            <a:xfrm>
              <a:off x="12192" y="27050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object 42">
              <a:extLst>
                <a:ext uri="{FF2B5EF4-FFF2-40B4-BE49-F238E27FC236}">
                  <a16:creationId xmlns:a16="http://schemas.microsoft.com/office/drawing/2014/main" id="{BFCC3249-31FC-403A-FB10-07E5FE4AC2A7}"/>
                </a:ext>
              </a:extLst>
            </p:cNvPr>
            <p:cNvSpPr/>
            <p:nvPr/>
          </p:nvSpPr>
          <p:spPr>
            <a:xfrm>
              <a:off x="12192" y="1816099"/>
              <a:ext cx="9119870" cy="647700"/>
            </a:xfrm>
            <a:custGeom>
              <a:avLst/>
              <a:gdLst/>
              <a:ahLst/>
              <a:cxnLst/>
              <a:rect b="b" l="l" r="r" t="t"/>
              <a:pathLst>
                <a:path h="6477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647700"/>
                  </a:lnTo>
                  <a:lnTo>
                    <a:pt x="8907526" y="6477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object 43">
              <a:extLst>
                <a:ext uri="{FF2B5EF4-FFF2-40B4-BE49-F238E27FC236}">
                  <a16:creationId xmlns:a16="http://schemas.microsoft.com/office/drawing/2014/main" id="{FE9A3CED-6DE9-B31B-1DE6-C177B7EF11DB}"/>
                </a:ext>
              </a:extLst>
            </p:cNvPr>
            <p:cNvSpPr/>
            <p:nvPr/>
          </p:nvSpPr>
          <p:spPr>
            <a:xfrm>
              <a:off x="12192" y="11429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object 44">
              <a:extLst>
                <a:ext uri="{FF2B5EF4-FFF2-40B4-BE49-F238E27FC236}">
                  <a16:creationId xmlns:a16="http://schemas.microsoft.com/office/drawing/2014/main" id="{A62DF465-C863-7434-F5D4-1F5DEFA2F6BB}"/>
                </a:ext>
              </a:extLst>
            </p:cNvPr>
            <p:cNvSpPr/>
            <p:nvPr/>
          </p:nvSpPr>
          <p:spPr>
            <a:xfrm>
              <a:off x="12192" y="6984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" name="object 45">
              <a:extLst>
                <a:ext uri="{FF2B5EF4-FFF2-40B4-BE49-F238E27FC236}">
                  <a16:creationId xmlns:a16="http://schemas.microsoft.com/office/drawing/2014/main" id="{6F92F20B-3710-94B3-56CF-ABC477D462D0}"/>
                </a:ext>
              </a:extLst>
            </p:cNvPr>
            <p:cNvSpPr/>
            <p:nvPr/>
          </p:nvSpPr>
          <p:spPr>
            <a:xfrm>
              <a:off x="12192" y="253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object 46">
              <a:extLst>
                <a:ext uri="{FF2B5EF4-FFF2-40B4-BE49-F238E27FC236}">
                  <a16:creationId xmlns:a16="http://schemas.microsoft.com/office/drawing/2014/main" id="{27D743DE-61AF-230C-6F4C-40B8EEA1EB80}"/>
                </a:ext>
              </a:extLst>
            </p:cNvPr>
            <p:cNvSpPr/>
            <p:nvPr/>
          </p:nvSpPr>
          <p:spPr>
            <a:xfrm>
              <a:off x="12192" y="12699"/>
              <a:ext cx="9119870" cy="444500"/>
            </a:xfrm>
            <a:custGeom>
              <a:avLst/>
              <a:gdLst/>
              <a:ahLst/>
              <a:cxnLst/>
              <a:rect b="b" l="l" r="r" t="t"/>
              <a:pathLst>
                <a:path h="444500" w="9119870">
                  <a:moveTo>
                    <a:pt x="911961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895461" y="12700"/>
                  </a:lnTo>
                  <a:lnTo>
                    <a:pt x="8895461" y="444500"/>
                  </a:lnTo>
                  <a:lnTo>
                    <a:pt x="8907526" y="444500"/>
                  </a:lnTo>
                  <a:lnTo>
                    <a:pt x="8907526" y="12700"/>
                  </a:lnTo>
                  <a:lnTo>
                    <a:pt x="9119616" y="12700"/>
                  </a:lnTo>
                  <a:lnTo>
                    <a:pt x="9119616" y="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object 47">
              <a:extLst>
                <a:ext uri="{FF2B5EF4-FFF2-40B4-BE49-F238E27FC236}">
                  <a16:creationId xmlns:a16="http://schemas.microsoft.com/office/drawing/2014/main" id="{AC708BE2-5169-3187-2731-6850D304735B}"/>
                </a:ext>
              </a:extLst>
            </p:cNvPr>
            <p:cNvSpPr/>
            <p:nvPr/>
          </p:nvSpPr>
          <p:spPr>
            <a:xfrm>
              <a:off x="0" y="572305"/>
              <a:ext cx="632460" cy="459740"/>
            </a:xfrm>
            <a:custGeom>
              <a:avLst/>
              <a:gdLst/>
              <a:ahLst/>
              <a:cxnLst/>
              <a:rect b="b" l="l" r="r" t="t"/>
              <a:pathLst>
                <a:path h="459740" w="632460">
                  <a:moveTo>
                    <a:pt x="0" y="0"/>
                  </a:moveTo>
                  <a:lnTo>
                    <a:pt x="0" y="459131"/>
                  </a:lnTo>
                  <a:lnTo>
                    <a:pt x="75028" y="456329"/>
                  </a:lnTo>
                  <a:lnTo>
                    <a:pt x="181579" y="450756"/>
                  </a:lnTo>
                  <a:lnTo>
                    <a:pt x="286126" y="443615"/>
                  </a:lnTo>
                  <a:lnTo>
                    <a:pt x="338351" y="439353"/>
                  </a:lnTo>
                  <a:lnTo>
                    <a:pt x="390525" y="434568"/>
                  </a:lnTo>
                  <a:lnTo>
                    <a:pt x="442633" y="429216"/>
                  </a:lnTo>
                  <a:lnTo>
                    <a:pt x="493688" y="422015"/>
                  </a:lnTo>
                  <a:lnTo>
                    <a:pt x="543606" y="408277"/>
                  </a:lnTo>
                  <a:lnTo>
                    <a:pt x="587363" y="383514"/>
                  </a:lnTo>
                  <a:lnTo>
                    <a:pt x="619937" y="343237"/>
                  </a:lnTo>
                  <a:lnTo>
                    <a:pt x="632410" y="296263"/>
                  </a:lnTo>
                  <a:lnTo>
                    <a:pt x="625470" y="249194"/>
                  </a:lnTo>
                  <a:lnTo>
                    <a:pt x="601901" y="207363"/>
                  </a:lnTo>
                  <a:lnTo>
                    <a:pt x="564489" y="176105"/>
                  </a:lnTo>
                  <a:lnTo>
                    <a:pt x="550289" y="170390"/>
                  </a:lnTo>
                  <a:lnTo>
                    <a:pt x="446201" y="170390"/>
                  </a:lnTo>
                  <a:lnTo>
                    <a:pt x="437604" y="127897"/>
                  </a:lnTo>
                  <a:lnTo>
                    <a:pt x="424765" y="95714"/>
                  </a:lnTo>
                  <a:lnTo>
                    <a:pt x="135839" y="95714"/>
                  </a:lnTo>
                  <a:lnTo>
                    <a:pt x="130062" y="84268"/>
                  </a:lnTo>
                  <a:lnTo>
                    <a:pt x="107496" y="52407"/>
                  </a:lnTo>
                  <a:lnTo>
                    <a:pt x="72678" y="23427"/>
                  </a:lnTo>
                  <a:lnTo>
                    <a:pt x="32781" y="5578"/>
                  </a:lnTo>
                  <a:lnTo>
                    <a:pt x="0" y="0"/>
                  </a:lnTo>
                  <a:close/>
                </a:path>
                <a:path h="459740" w="632460">
                  <a:moveTo>
                    <a:pt x="506131" y="160294"/>
                  </a:moveTo>
                  <a:lnTo>
                    <a:pt x="475780" y="162389"/>
                  </a:lnTo>
                  <a:lnTo>
                    <a:pt x="446201" y="170390"/>
                  </a:lnTo>
                  <a:lnTo>
                    <a:pt x="550289" y="170390"/>
                  </a:lnTo>
                  <a:lnTo>
                    <a:pt x="536089" y="164675"/>
                  </a:lnTo>
                  <a:lnTo>
                    <a:pt x="506131" y="160294"/>
                  </a:lnTo>
                  <a:close/>
                </a:path>
                <a:path h="459740" w="632460">
                  <a:moveTo>
                    <a:pt x="284645" y="12021"/>
                  </a:moveTo>
                  <a:lnTo>
                    <a:pt x="241088" y="21312"/>
                  </a:lnTo>
                  <a:lnTo>
                    <a:pt x="201479" y="39199"/>
                  </a:lnTo>
                  <a:lnTo>
                    <a:pt x="166251" y="64421"/>
                  </a:lnTo>
                  <a:lnTo>
                    <a:pt x="135839" y="95714"/>
                  </a:lnTo>
                  <a:lnTo>
                    <a:pt x="424765" y="95714"/>
                  </a:lnTo>
                  <a:lnTo>
                    <a:pt x="399013" y="55011"/>
                  </a:lnTo>
                  <a:lnTo>
                    <a:pt x="368620" y="29430"/>
                  </a:lnTo>
                  <a:lnTo>
                    <a:pt x="330564" y="14298"/>
                  </a:lnTo>
                  <a:lnTo>
                    <a:pt x="284645" y="12021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object 48">
              <a:extLst>
                <a:ext uri="{FF2B5EF4-FFF2-40B4-BE49-F238E27FC236}">
                  <a16:creationId xmlns:a16="http://schemas.microsoft.com/office/drawing/2014/main" id="{658D34C7-1B29-2AB4-BA0B-A420E8F998E8}"/>
                </a:ext>
              </a:extLst>
            </p:cNvPr>
            <p:cNvSpPr/>
            <p:nvPr/>
          </p:nvSpPr>
          <p:spPr>
            <a:xfrm>
              <a:off x="0" y="564057"/>
              <a:ext cx="641350" cy="475615"/>
            </a:xfrm>
            <a:custGeom>
              <a:avLst/>
              <a:gdLst/>
              <a:ahLst/>
              <a:cxnLst/>
              <a:rect b="b" l="l" r="r" t="t"/>
              <a:pathLst>
                <a:path h="475615" w="641350">
                  <a:moveTo>
                    <a:pt x="567631" y="176542"/>
                  </a:moveTo>
                  <a:lnTo>
                    <a:pt x="508198" y="176542"/>
                  </a:lnTo>
                  <a:lnTo>
                    <a:pt x="535985" y="180916"/>
                  </a:lnTo>
                  <a:lnTo>
                    <a:pt x="561555" y="191338"/>
                  </a:lnTo>
                  <a:lnTo>
                    <a:pt x="597614" y="221356"/>
                  </a:lnTo>
                  <a:lnTo>
                    <a:pt x="619469" y="260791"/>
                  </a:lnTo>
                  <a:lnTo>
                    <a:pt x="625429" y="304584"/>
                  </a:lnTo>
                  <a:lnTo>
                    <a:pt x="613803" y="347675"/>
                  </a:lnTo>
                  <a:lnTo>
                    <a:pt x="583077" y="385400"/>
                  </a:lnTo>
                  <a:lnTo>
                    <a:pt x="541254" y="408873"/>
                  </a:lnTo>
                  <a:lnTo>
                    <a:pt x="492917" y="422131"/>
                  </a:lnTo>
                  <a:lnTo>
                    <a:pt x="442645" y="429209"/>
                  </a:lnTo>
                  <a:lnTo>
                    <a:pt x="394037" y="434217"/>
                  </a:lnTo>
                  <a:lnTo>
                    <a:pt x="344216" y="438833"/>
                  </a:lnTo>
                  <a:lnTo>
                    <a:pt x="240288" y="446932"/>
                  </a:lnTo>
                  <a:lnTo>
                    <a:pt x="129565" y="453593"/>
                  </a:lnTo>
                  <a:lnTo>
                    <a:pt x="11901" y="458762"/>
                  </a:lnTo>
                  <a:lnTo>
                    <a:pt x="0" y="459112"/>
                  </a:lnTo>
                  <a:lnTo>
                    <a:pt x="0" y="475127"/>
                  </a:lnTo>
                  <a:lnTo>
                    <a:pt x="69896" y="472506"/>
                  </a:lnTo>
                  <a:lnTo>
                    <a:pt x="186841" y="466395"/>
                  </a:lnTo>
                  <a:lnTo>
                    <a:pt x="294298" y="459022"/>
                  </a:lnTo>
                  <a:lnTo>
                    <a:pt x="395612" y="450210"/>
                  </a:lnTo>
                  <a:lnTo>
                    <a:pt x="444373" y="445211"/>
                  </a:lnTo>
                  <a:lnTo>
                    <a:pt x="497832" y="437549"/>
                  </a:lnTo>
                  <a:lnTo>
                    <a:pt x="549421" y="422970"/>
                  </a:lnTo>
                  <a:lnTo>
                    <a:pt x="594398" y="396937"/>
                  </a:lnTo>
                  <a:lnTo>
                    <a:pt x="628027" y="354914"/>
                  </a:lnTo>
                  <a:lnTo>
                    <a:pt x="641329" y="305936"/>
                  </a:lnTo>
                  <a:lnTo>
                    <a:pt x="634707" y="256171"/>
                  </a:lnTo>
                  <a:lnTo>
                    <a:pt x="610064" y="211360"/>
                  </a:lnTo>
                  <a:lnTo>
                    <a:pt x="569302" y="177241"/>
                  </a:lnTo>
                  <a:lnTo>
                    <a:pt x="567631" y="176542"/>
                  </a:lnTo>
                  <a:close/>
                </a:path>
                <a:path h="475615" w="641350">
                  <a:moveTo>
                    <a:pt x="366886" y="28270"/>
                  </a:moveTo>
                  <a:lnTo>
                    <a:pt x="286219" y="28270"/>
                  </a:lnTo>
                  <a:lnTo>
                    <a:pt x="339071" y="32967"/>
                  </a:lnTo>
                  <a:lnTo>
                    <a:pt x="379998" y="55452"/>
                  </a:lnTo>
                  <a:lnTo>
                    <a:pt x="409793" y="90714"/>
                  </a:lnTo>
                  <a:lnTo>
                    <a:pt x="429247" y="133743"/>
                  </a:lnTo>
                  <a:lnTo>
                    <a:pt x="439153" y="179527"/>
                  </a:lnTo>
                  <a:lnTo>
                    <a:pt x="439432" y="181940"/>
                  </a:lnTo>
                  <a:lnTo>
                    <a:pt x="440829" y="184099"/>
                  </a:lnTo>
                  <a:lnTo>
                    <a:pt x="442925" y="185369"/>
                  </a:lnTo>
                  <a:lnTo>
                    <a:pt x="445020" y="186766"/>
                  </a:lnTo>
                  <a:lnTo>
                    <a:pt x="447586" y="186893"/>
                  </a:lnTo>
                  <a:lnTo>
                    <a:pt x="449897" y="186131"/>
                  </a:lnTo>
                  <a:lnTo>
                    <a:pt x="479175" y="178265"/>
                  </a:lnTo>
                  <a:lnTo>
                    <a:pt x="508198" y="176542"/>
                  </a:lnTo>
                  <a:lnTo>
                    <a:pt x="567631" y="176542"/>
                  </a:lnTo>
                  <a:lnTo>
                    <a:pt x="546816" y="167843"/>
                  </a:lnTo>
                  <a:lnTo>
                    <a:pt x="453682" y="167843"/>
                  </a:lnTo>
                  <a:lnTo>
                    <a:pt x="446755" y="136033"/>
                  </a:lnTo>
                  <a:lnTo>
                    <a:pt x="436310" y="106724"/>
                  </a:lnTo>
                  <a:lnTo>
                    <a:pt x="422590" y="80511"/>
                  </a:lnTo>
                  <a:lnTo>
                    <a:pt x="405841" y="57988"/>
                  </a:lnTo>
                  <a:lnTo>
                    <a:pt x="380739" y="35558"/>
                  </a:lnTo>
                  <a:lnTo>
                    <a:pt x="366886" y="28270"/>
                  </a:lnTo>
                  <a:close/>
                </a:path>
                <a:path h="475615" w="641350">
                  <a:moveTo>
                    <a:pt x="513997" y="160826"/>
                  </a:moveTo>
                  <a:lnTo>
                    <a:pt x="484027" y="161382"/>
                  </a:lnTo>
                  <a:lnTo>
                    <a:pt x="453682" y="167843"/>
                  </a:lnTo>
                  <a:lnTo>
                    <a:pt x="546816" y="167843"/>
                  </a:lnTo>
                  <a:lnTo>
                    <a:pt x="542714" y="166128"/>
                  </a:lnTo>
                  <a:lnTo>
                    <a:pt x="513997" y="160826"/>
                  </a:lnTo>
                  <a:close/>
                </a:path>
                <a:path h="475615" w="641350">
                  <a:moveTo>
                    <a:pt x="0" y="0"/>
                  </a:moveTo>
                  <a:lnTo>
                    <a:pt x="0" y="17009"/>
                  </a:lnTo>
                  <a:lnTo>
                    <a:pt x="13881" y="17602"/>
                  </a:lnTo>
                  <a:lnTo>
                    <a:pt x="62211" y="34739"/>
                  </a:lnTo>
                  <a:lnTo>
                    <a:pt x="102290" y="66116"/>
                  </a:lnTo>
                  <a:lnTo>
                    <a:pt x="129311" y="107264"/>
                  </a:lnTo>
                  <a:lnTo>
                    <a:pt x="130467" y="109804"/>
                  </a:lnTo>
                  <a:lnTo>
                    <a:pt x="132816" y="111455"/>
                  </a:lnTo>
                  <a:lnTo>
                    <a:pt x="138252" y="112217"/>
                  </a:lnTo>
                  <a:lnTo>
                    <a:pt x="140970" y="111074"/>
                  </a:lnTo>
                  <a:lnTo>
                    <a:pt x="142709" y="109042"/>
                  </a:lnTo>
                  <a:lnTo>
                    <a:pt x="161029" y="89611"/>
                  </a:lnTo>
                  <a:lnTo>
                    <a:pt x="138303" y="89611"/>
                  </a:lnTo>
                  <a:lnTo>
                    <a:pt x="132881" y="80270"/>
                  </a:lnTo>
                  <a:lnTo>
                    <a:pt x="127057" y="71466"/>
                  </a:lnTo>
                  <a:lnTo>
                    <a:pt x="120802" y="63161"/>
                  </a:lnTo>
                  <a:lnTo>
                    <a:pt x="114089" y="55321"/>
                  </a:lnTo>
                  <a:lnTo>
                    <a:pt x="79846" y="26591"/>
                  </a:lnTo>
                  <a:lnTo>
                    <a:pt x="39473" y="7695"/>
                  </a:lnTo>
                  <a:lnTo>
                    <a:pt x="0" y="0"/>
                  </a:lnTo>
                  <a:close/>
                </a:path>
                <a:path h="475615" w="641350">
                  <a:moveTo>
                    <a:pt x="284645" y="12395"/>
                  </a:moveTo>
                  <a:lnTo>
                    <a:pt x="244312" y="20513"/>
                  </a:lnTo>
                  <a:lnTo>
                    <a:pt x="205959" y="36382"/>
                  </a:lnTo>
                  <a:lnTo>
                    <a:pt x="170362" y="59561"/>
                  </a:lnTo>
                  <a:lnTo>
                    <a:pt x="138303" y="89611"/>
                  </a:lnTo>
                  <a:lnTo>
                    <a:pt x="161029" y="89611"/>
                  </a:lnTo>
                  <a:lnTo>
                    <a:pt x="166815" y="83473"/>
                  </a:lnTo>
                  <a:lnTo>
                    <a:pt x="198596" y="58893"/>
                  </a:lnTo>
                  <a:lnTo>
                    <a:pt x="238311" y="39194"/>
                  </a:lnTo>
                  <a:lnTo>
                    <a:pt x="286219" y="28270"/>
                  </a:lnTo>
                  <a:lnTo>
                    <a:pt x="366886" y="28270"/>
                  </a:lnTo>
                  <a:lnTo>
                    <a:pt x="351891" y="20380"/>
                  </a:lnTo>
                  <a:lnTo>
                    <a:pt x="319719" y="12607"/>
                  </a:lnTo>
                  <a:lnTo>
                    <a:pt x="284645" y="12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object 49">
              <a:extLst>
                <a:ext uri="{FF2B5EF4-FFF2-40B4-BE49-F238E27FC236}">
                  <a16:creationId xmlns:a16="http://schemas.microsoft.com/office/drawing/2014/main" id="{4AEC2BAC-4FF7-1C95-643C-8FD82D70E0CE}"/>
                </a:ext>
              </a:extLst>
            </p:cNvPr>
            <p:cNvSpPr/>
            <p:nvPr/>
          </p:nvSpPr>
          <p:spPr>
            <a:xfrm>
              <a:off x="8397799" y="468365"/>
              <a:ext cx="746760" cy="668655"/>
            </a:xfrm>
            <a:custGeom>
              <a:avLst/>
              <a:gdLst/>
              <a:ahLst/>
              <a:cxnLst/>
              <a:rect b="b" l="l" r="r" t="t"/>
              <a:pathLst>
                <a:path h="668655" w="746759">
                  <a:moveTo>
                    <a:pt x="570713" y="0"/>
                  </a:moveTo>
                  <a:lnTo>
                    <a:pt x="525319" y="6813"/>
                  </a:lnTo>
                  <a:lnTo>
                    <a:pt x="480897" y="20330"/>
                  </a:lnTo>
                  <a:lnTo>
                    <a:pt x="437744" y="40503"/>
                  </a:lnTo>
                  <a:lnTo>
                    <a:pt x="399024" y="65740"/>
                  </a:lnTo>
                  <a:lnTo>
                    <a:pt x="364826" y="95465"/>
                  </a:lnTo>
                  <a:lnTo>
                    <a:pt x="335239" y="129103"/>
                  </a:lnTo>
                  <a:lnTo>
                    <a:pt x="310352" y="166078"/>
                  </a:lnTo>
                  <a:lnTo>
                    <a:pt x="290254" y="205816"/>
                  </a:lnTo>
                  <a:lnTo>
                    <a:pt x="275034" y="247741"/>
                  </a:lnTo>
                  <a:lnTo>
                    <a:pt x="264781" y="291277"/>
                  </a:lnTo>
                  <a:lnTo>
                    <a:pt x="259586" y="335849"/>
                  </a:lnTo>
                  <a:lnTo>
                    <a:pt x="259536" y="380883"/>
                  </a:lnTo>
                  <a:lnTo>
                    <a:pt x="221311" y="364143"/>
                  </a:lnTo>
                  <a:lnTo>
                    <a:pt x="180431" y="358213"/>
                  </a:lnTo>
                  <a:lnTo>
                    <a:pt x="137860" y="363809"/>
                  </a:lnTo>
                  <a:lnTo>
                    <a:pt x="94563" y="381645"/>
                  </a:lnTo>
                  <a:lnTo>
                    <a:pt x="58938" y="407534"/>
                  </a:lnTo>
                  <a:lnTo>
                    <a:pt x="29656" y="441269"/>
                  </a:lnTo>
                  <a:lnTo>
                    <a:pt x="9187" y="480387"/>
                  </a:lnTo>
                  <a:lnTo>
                    <a:pt x="0" y="522427"/>
                  </a:lnTo>
                  <a:lnTo>
                    <a:pt x="4563" y="564925"/>
                  </a:lnTo>
                  <a:lnTo>
                    <a:pt x="25348" y="605419"/>
                  </a:lnTo>
                  <a:lnTo>
                    <a:pt x="58919" y="636211"/>
                  </a:lnTo>
                  <a:lnTo>
                    <a:pt x="100386" y="655297"/>
                  </a:lnTo>
                  <a:lnTo>
                    <a:pt x="147256" y="665248"/>
                  </a:lnTo>
                  <a:lnTo>
                    <a:pt x="197035" y="668635"/>
                  </a:lnTo>
                  <a:lnTo>
                    <a:pt x="247233" y="668027"/>
                  </a:lnTo>
                  <a:lnTo>
                    <a:pt x="295356" y="665995"/>
                  </a:lnTo>
                  <a:lnTo>
                    <a:pt x="338911" y="665109"/>
                  </a:lnTo>
                  <a:lnTo>
                    <a:pt x="391027" y="665499"/>
                  </a:lnTo>
                  <a:lnTo>
                    <a:pt x="443150" y="665418"/>
                  </a:lnTo>
                  <a:lnTo>
                    <a:pt x="495276" y="664892"/>
                  </a:lnTo>
                  <a:lnTo>
                    <a:pt x="547402" y="663950"/>
                  </a:lnTo>
                  <a:lnTo>
                    <a:pt x="599525" y="662618"/>
                  </a:lnTo>
                  <a:lnTo>
                    <a:pt x="651641" y="660923"/>
                  </a:lnTo>
                  <a:lnTo>
                    <a:pt x="703748" y="658892"/>
                  </a:lnTo>
                  <a:lnTo>
                    <a:pt x="746200" y="656986"/>
                  </a:lnTo>
                  <a:lnTo>
                    <a:pt x="746200" y="50116"/>
                  </a:lnTo>
                  <a:lnTo>
                    <a:pt x="741601" y="45989"/>
                  </a:lnTo>
                  <a:lnTo>
                    <a:pt x="702521" y="22883"/>
                  </a:lnTo>
                  <a:lnTo>
                    <a:pt x="660333" y="7723"/>
                  </a:lnTo>
                  <a:lnTo>
                    <a:pt x="616057" y="199"/>
                  </a:lnTo>
                  <a:lnTo>
                    <a:pt x="570713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object 50">
              <a:extLst>
                <a:ext uri="{FF2B5EF4-FFF2-40B4-BE49-F238E27FC236}">
                  <a16:creationId xmlns:a16="http://schemas.microsoft.com/office/drawing/2014/main" id="{AA386553-8FCA-C5E2-2470-F31FC7B277F9}"/>
                </a:ext>
              </a:extLst>
            </p:cNvPr>
            <p:cNvSpPr/>
            <p:nvPr/>
          </p:nvSpPr>
          <p:spPr>
            <a:xfrm>
              <a:off x="8390215" y="459626"/>
              <a:ext cx="754380" cy="685165"/>
            </a:xfrm>
            <a:custGeom>
              <a:avLst/>
              <a:gdLst/>
              <a:ahLst/>
              <a:cxnLst/>
              <a:rect b="b" l="l" r="r" t="t"/>
              <a:pathLst>
                <a:path h="685165" w="754379">
                  <a:moveTo>
                    <a:pt x="180236" y="358634"/>
                  </a:moveTo>
                  <a:lnTo>
                    <a:pt x="139428" y="365631"/>
                  </a:lnTo>
                  <a:lnTo>
                    <a:pt x="98845" y="382891"/>
                  </a:lnTo>
                  <a:lnTo>
                    <a:pt x="64898" y="406930"/>
                  </a:lnTo>
                  <a:lnTo>
                    <a:pt x="36726" y="437279"/>
                  </a:lnTo>
                  <a:lnTo>
                    <a:pt x="15674" y="472152"/>
                  </a:lnTo>
                  <a:lnTo>
                    <a:pt x="3087" y="509764"/>
                  </a:lnTo>
                  <a:lnTo>
                    <a:pt x="0" y="539127"/>
                  </a:lnTo>
                  <a:lnTo>
                    <a:pt x="3055" y="567311"/>
                  </a:lnTo>
                  <a:lnTo>
                    <a:pt x="27217" y="618476"/>
                  </a:lnTo>
                  <a:lnTo>
                    <a:pt x="64946" y="652482"/>
                  </a:lnTo>
                  <a:lnTo>
                    <a:pt x="111593" y="672689"/>
                  </a:lnTo>
                  <a:lnTo>
                    <a:pt x="163931" y="682395"/>
                  </a:lnTo>
                  <a:lnTo>
                    <a:pt x="218733" y="684897"/>
                  </a:lnTo>
                  <a:lnTo>
                    <a:pt x="235912" y="684723"/>
                  </a:lnTo>
                  <a:lnTo>
                    <a:pt x="252912" y="684262"/>
                  </a:lnTo>
                  <a:lnTo>
                    <a:pt x="317845" y="681609"/>
                  </a:lnTo>
                  <a:lnTo>
                    <a:pt x="332674" y="681240"/>
                  </a:lnTo>
                  <a:lnTo>
                    <a:pt x="489444" y="681214"/>
                  </a:lnTo>
                  <a:lnTo>
                    <a:pt x="593496" y="679152"/>
                  </a:lnTo>
                  <a:lnTo>
                    <a:pt x="753784" y="673125"/>
                  </a:lnTo>
                  <a:lnTo>
                    <a:pt x="753784" y="669070"/>
                  </a:lnTo>
                  <a:lnTo>
                    <a:pt x="231464" y="669070"/>
                  </a:lnTo>
                  <a:lnTo>
                    <a:pt x="176275" y="667647"/>
                  </a:lnTo>
                  <a:lnTo>
                    <a:pt x="123432" y="659481"/>
                  </a:lnTo>
                  <a:lnTo>
                    <a:pt x="76656" y="641080"/>
                  </a:lnTo>
                  <a:lnTo>
                    <a:pt x="39663" y="608951"/>
                  </a:lnTo>
                  <a:lnTo>
                    <a:pt x="18391" y="563803"/>
                  </a:lnTo>
                  <a:lnTo>
                    <a:pt x="15732" y="538907"/>
                  </a:lnTo>
                  <a:lnTo>
                    <a:pt x="18454" y="512939"/>
                  </a:lnTo>
                  <a:lnTo>
                    <a:pt x="49553" y="446677"/>
                  </a:lnTo>
                  <a:lnTo>
                    <a:pt x="75515" y="418642"/>
                  </a:lnTo>
                  <a:lnTo>
                    <a:pt x="126664" y="386846"/>
                  </a:lnTo>
                  <a:lnTo>
                    <a:pt x="167348" y="375658"/>
                  </a:lnTo>
                  <a:lnTo>
                    <a:pt x="187618" y="374255"/>
                  </a:lnTo>
                  <a:lnTo>
                    <a:pt x="255624" y="374255"/>
                  </a:lnTo>
                  <a:lnTo>
                    <a:pt x="220450" y="361924"/>
                  </a:lnTo>
                  <a:lnTo>
                    <a:pt x="180236" y="358634"/>
                  </a:lnTo>
                  <a:close/>
                </a:path>
                <a:path h="685165" w="754379">
                  <a:moveTo>
                    <a:pt x="489444" y="681214"/>
                  </a:moveTo>
                  <a:lnTo>
                    <a:pt x="346876" y="681214"/>
                  </a:lnTo>
                  <a:lnTo>
                    <a:pt x="394348" y="681609"/>
                  </a:lnTo>
                  <a:lnTo>
                    <a:pt x="489444" y="681214"/>
                  </a:lnTo>
                  <a:close/>
                </a:path>
                <a:path h="685165" w="754379">
                  <a:moveTo>
                    <a:pt x="347003" y="665466"/>
                  </a:moveTo>
                  <a:lnTo>
                    <a:pt x="332537" y="665494"/>
                  </a:lnTo>
                  <a:lnTo>
                    <a:pt x="317380" y="665879"/>
                  </a:lnTo>
                  <a:lnTo>
                    <a:pt x="285281" y="667244"/>
                  </a:lnTo>
                  <a:lnTo>
                    <a:pt x="231464" y="669070"/>
                  </a:lnTo>
                  <a:lnTo>
                    <a:pt x="753784" y="669070"/>
                  </a:lnTo>
                  <a:lnTo>
                    <a:pt x="753784" y="665861"/>
                  </a:lnTo>
                  <a:lnTo>
                    <a:pt x="394352" y="665861"/>
                  </a:lnTo>
                  <a:lnTo>
                    <a:pt x="347003" y="665466"/>
                  </a:lnTo>
                  <a:close/>
                </a:path>
                <a:path h="685165" w="754379">
                  <a:moveTo>
                    <a:pt x="753784" y="657435"/>
                  </a:moveTo>
                  <a:lnTo>
                    <a:pt x="593084" y="663425"/>
                  </a:lnTo>
                  <a:lnTo>
                    <a:pt x="491492" y="665452"/>
                  </a:lnTo>
                  <a:lnTo>
                    <a:pt x="394352" y="665861"/>
                  </a:lnTo>
                  <a:lnTo>
                    <a:pt x="753784" y="665861"/>
                  </a:lnTo>
                  <a:lnTo>
                    <a:pt x="753784" y="657435"/>
                  </a:lnTo>
                  <a:close/>
                </a:path>
                <a:path h="685165" w="754379">
                  <a:moveTo>
                    <a:pt x="255624" y="374255"/>
                  </a:moveTo>
                  <a:lnTo>
                    <a:pt x="187618" y="374255"/>
                  </a:lnTo>
                  <a:lnTo>
                    <a:pt x="207218" y="375591"/>
                  </a:lnTo>
                  <a:lnTo>
                    <a:pt x="226496" y="379605"/>
                  </a:lnTo>
                  <a:lnTo>
                    <a:pt x="245322" y="386310"/>
                  </a:lnTo>
                  <a:lnTo>
                    <a:pt x="263564" y="395718"/>
                  </a:lnTo>
                  <a:lnTo>
                    <a:pt x="266104" y="397242"/>
                  </a:lnTo>
                  <a:lnTo>
                    <a:pt x="269152" y="397242"/>
                  </a:lnTo>
                  <a:lnTo>
                    <a:pt x="274232" y="394194"/>
                  </a:lnTo>
                  <a:lnTo>
                    <a:pt x="275629" y="391400"/>
                  </a:lnTo>
                  <a:lnTo>
                    <a:pt x="275624" y="375525"/>
                  </a:lnTo>
                  <a:lnTo>
                    <a:pt x="259246" y="375525"/>
                  </a:lnTo>
                  <a:lnTo>
                    <a:pt x="255624" y="374255"/>
                  </a:lnTo>
                  <a:close/>
                </a:path>
                <a:path h="685165" w="754379">
                  <a:moveTo>
                    <a:pt x="582936" y="0"/>
                  </a:moveTo>
                  <a:lnTo>
                    <a:pt x="534554" y="6552"/>
                  </a:lnTo>
                  <a:lnTo>
                    <a:pt x="486068" y="21068"/>
                  </a:lnTo>
                  <a:lnTo>
                    <a:pt x="441141" y="42272"/>
                  </a:lnTo>
                  <a:lnTo>
                    <a:pt x="400320" y="69349"/>
                  </a:lnTo>
                  <a:lnTo>
                    <a:pt x="363960" y="101732"/>
                  </a:lnTo>
                  <a:lnTo>
                    <a:pt x="332413" y="138850"/>
                  </a:lnTo>
                  <a:lnTo>
                    <a:pt x="306033" y="180133"/>
                  </a:lnTo>
                  <a:lnTo>
                    <a:pt x="285173" y="225011"/>
                  </a:lnTo>
                  <a:lnTo>
                    <a:pt x="270186" y="272916"/>
                  </a:lnTo>
                  <a:lnTo>
                    <a:pt x="261426" y="323277"/>
                  </a:lnTo>
                  <a:lnTo>
                    <a:pt x="259246" y="375525"/>
                  </a:lnTo>
                  <a:lnTo>
                    <a:pt x="275624" y="375525"/>
                  </a:lnTo>
                  <a:lnTo>
                    <a:pt x="275987" y="336716"/>
                  </a:lnTo>
                  <a:lnTo>
                    <a:pt x="283210" y="286601"/>
                  </a:lnTo>
                  <a:lnTo>
                    <a:pt x="296805" y="238859"/>
                  </a:lnTo>
                  <a:lnTo>
                    <a:pt x="316409" y="194090"/>
                  </a:lnTo>
                  <a:lnTo>
                    <a:pt x="341656" y="152893"/>
                  </a:lnTo>
                  <a:lnTo>
                    <a:pt x="372182" y="115867"/>
                  </a:lnTo>
                  <a:lnTo>
                    <a:pt x="407622" y="83610"/>
                  </a:lnTo>
                  <a:lnTo>
                    <a:pt x="447610" y="56721"/>
                  </a:lnTo>
                  <a:lnTo>
                    <a:pt x="491783" y="35800"/>
                  </a:lnTo>
                  <a:lnTo>
                    <a:pt x="545225" y="20462"/>
                  </a:lnTo>
                  <a:lnTo>
                    <a:pt x="598303" y="15287"/>
                  </a:lnTo>
                  <a:lnTo>
                    <a:pt x="689288" y="15287"/>
                  </a:lnTo>
                  <a:lnTo>
                    <a:pt x="675610" y="10051"/>
                  </a:lnTo>
                  <a:lnTo>
                    <a:pt x="630269" y="1227"/>
                  </a:lnTo>
                  <a:lnTo>
                    <a:pt x="582936" y="0"/>
                  </a:lnTo>
                  <a:close/>
                </a:path>
                <a:path h="685165" w="754379">
                  <a:moveTo>
                    <a:pt x="689288" y="15287"/>
                  </a:moveTo>
                  <a:lnTo>
                    <a:pt x="598303" y="15287"/>
                  </a:lnTo>
                  <a:lnTo>
                    <a:pt x="649597" y="20005"/>
                  </a:lnTo>
                  <a:lnTo>
                    <a:pt x="697683" y="34342"/>
                  </a:lnTo>
                  <a:lnTo>
                    <a:pt x="741141" y="58028"/>
                  </a:lnTo>
                  <a:lnTo>
                    <a:pt x="753784" y="69101"/>
                  </a:lnTo>
                  <a:lnTo>
                    <a:pt x="753784" y="48070"/>
                  </a:lnTo>
                  <a:lnTo>
                    <a:pt x="718014" y="26285"/>
                  </a:lnTo>
                  <a:lnTo>
                    <a:pt x="689288" y="152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object 51">
              <a:extLst>
                <a:ext uri="{FF2B5EF4-FFF2-40B4-BE49-F238E27FC236}">
                  <a16:creationId xmlns:a16="http://schemas.microsoft.com/office/drawing/2014/main" id="{D490BF24-A20B-3E40-81E0-CE6CA512FC95}"/>
                </a:ext>
              </a:extLst>
            </p:cNvPr>
            <p:cNvSpPr/>
            <p:nvPr/>
          </p:nvSpPr>
          <p:spPr>
            <a:xfrm>
              <a:off x="3714806" y="4623233"/>
              <a:ext cx="1608455" cy="520700"/>
            </a:xfrm>
            <a:custGeom>
              <a:avLst/>
              <a:gdLst/>
              <a:ahLst/>
              <a:cxnLst/>
              <a:rect b="b" l="l" r="r" t="t"/>
              <a:pathLst>
                <a:path h="520700" w="1608454">
                  <a:moveTo>
                    <a:pt x="200127" y="346707"/>
                  </a:moveTo>
                  <a:lnTo>
                    <a:pt x="155212" y="349540"/>
                  </a:lnTo>
                  <a:lnTo>
                    <a:pt x="108655" y="365097"/>
                  </a:lnTo>
                  <a:lnTo>
                    <a:pt x="69627" y="389646"/>
                  </a:lnTo>
                  <a:lnTo>
                    <a:pt x="36674" y="422847"/>
                  </a:lnTo>
                  <a:lnTo>
                    <a:pt x="12548" y="462296"/>
                  </a:lnTo>
                  <a:lnTo>
                    <a:pt x="0" y="505592"/>
                  </a:lnTo>
                  <a:lnTo>
                    <a:pt x="584" y="520265"/>
                  </a:lnTo>
                  <a:lnTo>
                    <a:pt x="1604665" y="520265"/>
                  </a:lnTo>
                  <a:lnTo>
                    <a:pt x="1608102" y="491018"/>
                  </a:lnTo>
                  <a:lnTo>
                    <a:pt x="1601286" y="443588"/>
                  </a:lnTo>
                  <a:lnTo>
                    <a:pt x="1583125" y="398918"/>
                  </a:lnTo>
                  <a:lnTo>
                    <a:pt x="1566570" y="375943"/>
                  </a:lnTo>
                  <a:lnTo>
                    <a:pt x="281121" y="375943"/>
                  </a:lnTo>
                  <a:lnTo>
                    <a:pt x="242422" y="355782"/>
                  </a:lnTo>
                  <a:lnTo>
                    <a:pt x="200127" y="346707"/>
                  </a:lnTo>
                  <a:close/>
                </a:path>
                <a:path h="520700" w="1608454">
                  <a:moveTo>
                    <a:pt x="633129" y="0"/>
                  </a:moveTo>
                  <a:lnTo>
                    <a:pt x="585250" y="3922"/>
                  </a:lnTo>
                  <a:lnTo>
                    <a:pt x="537915" y="14920"/>
                  </a:lnTo>
                  <a:lnTo>
                    <a:pt x="491391" y="32956"/>
                  </a:lnTo>
                  <a:lnTo>
                    <a:pt x="449139" y="56592"/>
                  </a:lnTo>
                  <a:lnTo>
                    <a:pt x="411295" y="85234"/>
                  </a:lnTo>
                  <a:lnTo>
                    <a:pt x="377993" y="118286"/>
                  </a:lnTo>
                  <a:lnTo>
                    <a:pt x="349368" y="155155"/>
                  </a:lnTo>
                  <a:lnTo>
                    <a:pt x="325555" y="195246"/>
                  </a:lnTo>
                  <a:lnTo>
                    <a:pt x="306689" y="237965"/>
                  </a:lnTo>
                  <a:lnTo>
                    <a:pt x="292905" y="282717"/>
                  </a:lnTo>
                  <a:lnTo>
                    <a:pt x="284337" y="328908"/>
                  </a:lnTo>
                  <a:lnTo>
                    <a:pt x="281121" y="375943"/>
                  </a:lnTo>
                  <a:lnTo>
                    <a:pt x="1566570" y="375943"/>
                  </a:lnTo>
                  <a:lnTo>
                    <a:pt x="1517085" y="327696"/>
                  </a:lnTo>
                  <a:lnTo>
                    <a:pt x="1475524" y="307623"/>
                  </a:lnTo>
                  <a:lnTo>
                    <a:pt x="1339793" y="307109"/>
                  </a:lnTo>
                  <a:lnTo>
                    <a:pt x="1334349" y="258307"/>
                  </a:lnTo>
                  <a:lnTo>
                    <a:pt x="1322819" y="211340"/>
                  </a:lnTo>
                  <a:lnTo>
                    <a:pt x="1304972" y="167723"/>
                  </a:lnTo>
                  <a:lnTo>
                    <a:pt x="1302176" y="163281"/>
                  </a:lnTo>
                  <a:lnTo>
                    <a:pt x="880815" y="163281"/>
                  </a:lnTo>
                  <a:lnTo>
                    <a:pt x="873288" y="145557"/>
                  </a:lnTo>
                  <a:lnTo>
                    <a:pt x="854330" y="111570"/>
                  </a:lnTo>
                  <a:lnTo>
                    <a:pt x="808316" y="60161"/>
                  </a:lnTo>
                  <a:lnTo>
                    <a:pt x="769146" y="33233"/>
                  </a:lnTo>
                  <a:lnTo>
                    <a:pt x="726165" y="14400"/>
                  </a:lnTo>
                  <a:lnTo>
                    <a:pt x="680463" y="3407"/>
                  </a:lnTo>
                  <a:lnTo>
                    <a:pt x="633129" y="0"/>
                  </a:lnTo>
                  <a:close/>
                </a:path>
                <a:path h="520700" w="1608454">
                  <a:moveTo>
                    <a:pt x="1430916" y="297971"/>
                  </a:moveTo>
                  <a:lnTo>
                    <a:pt x="1385069" y="298035"/>
                  </a:lnTo>
                  <a:lnTo>
                    <a:pt x="1339793" y="307109"/>
                  </a:lnTo>
                  <a:lnTo>
                    <a:pt x="1473147" y="307109"/>
                  </a:lnTo>
                  <a:lnTo>
                    <a:pt x="1430916" y="297971"/>
                  </a:lnTo>
                  <a:close/>
                </a:path>
                <a:path h="520700" w="1608454">
                  <a:moveTo>
                    <a:pt x="1112971" y="52829"/>
                  </a:moveTo>
                  <a:lnTo>
                    <a:pt x="1059468" y="59264"/>
                  </a:lnTo>
                  <a:lnTo>
                    <a:pt x="1009105" y="74476"/>
                  </a:lnTo>
                  <a:lnTo>
                    <a:pt x="962278" y="97515"/>
                  </a:lnTo>
                  <a:lnTo>
                    <a:pt x="919382" y="127434"/>
                  </a:lnTo>
                  <a:lnTo>
                    <a:pt x="880815" y="163281"/>
                  </a:lnTo>
                  <a:lnTo>
                    <a:pt x="1302176" y="163281"/>
                  </a:lnTo>
                  <a:lnTo>
                    <a:pt x="1280579" y="128968"/>
                  </a:lnTo>
                  <a:lnTo>
                    <a:pt x="1249412" y="96587"/>
                  </a:lnTo>
                  <a:lnTo>
                    <a:pt x="1211241" y="72096"/>
                  </a:lnTo>
                  <a:lnTo>
                    <a:pt x="1165837" y="57005"/>
                  </a:lnTo>
                  <a:lnTo>
                    <a:pt x="1112971" y="52829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object 52">
              <a:extLst>
                <a:ext uri="{FF2B5EF4-FFF2-40B4-BE49-F238E27FC236}">
                  <a16:creationId xmlns:a16="http://schemas.microsoft.com/office/drawing/2014/main" id="{DE0EB6A1-BC3A-97FF-16F6-1B567A159664}"/>
                </a:ext>
              </a:extLst>
            </p:cNvPr>
            <p:cNvSpPr/>
            <p:nvPr/>
          </p:nvSpPr>
          <p:spPr>
            <a:xfrm>
              <a:off x="3705697" y="4615106"/>
              <a:ext cx="1625600" cy="528955"/>
            </a:xfrm>
            <a:custGeom>
              <a:avLst/>
              <a:gdLst/>
              <a:ahLst/>
              <a:cxnLst/>
              <a:rect b="b" l="l" r="r" t="t"/>
              <a:pathLst>
                <a:path h="528954" w="1625600">
                  <a:moveTo>
                    <a:pt x="201124" y="346162"/>
                  </a:moveTo>
                  <a:lnTo>
                    <a:pt x="157986" y="350595"/>
                  </a:lnTo>
                  <a:lnTo>
                    <a:pt x="114335" y="365782"/>
                  </a:lnTo>
                  <a:lnTo>
                    <a:pt x="77180" y="388478"/>
                  </a:lnTo>
                  <a:lnTo>
                    <a:pt x="45596" y="418166"/>
                  </a:lnTo>
                  <a:lnTo>
                    <a:pt x="21109" y="453087"/>
                  </a:lnTo>
                  <a:lnTo>
                    <a:pt x="5242" y="491479"/>
                  </a:lnTo>
                  <a:lnTo>
                    <a:pt x="0" y="521975"/>
                  </a:lnTo>
                  <a:lnTo>
                    <a:pt x="261" y="528392"/>
                  </a:lnTo>
                  <a:lnTo>
                    <a:pt x="16691" y="528392"/>
                  </a:lnTo>
                  <a:lnTo>
                    <a:pt x="16466" y="522844"/>
                  </a:lnTo>
                  <a:lnTo>
                    <a:pt x="21117" y="495894"/>
                  </a:lnTo>
                  <a:lnTo>
                    <a:pt x="58312" y="428904"/>
                  </a:lnTo>
                  <a:lnTo>
                    <a:pt x="87429" y="401487"/>
                  </a:lnTo>
                  <a:lnTo>
                    <a:pt x="121320" y="380679"/>
                  </a:lnTo>
                  <a:lnTo>
                    <a:pt x="164881" y="366000"/>
                  </a:lnTo>
                  <a:lnTo>
                    <a:pt x="267710" y="363026"/>
                  </a:lnTo>
                  <a:lnTo>
                    <a:pt x="242905" y="352429"/>
                  </a:lnTo>
                  <a:lnTo>
                    <a:pt x="201124" y="346162"/>
                  </a:lnTo>
                  <a:close/>
                </a:path>
                <a:path h="528954" w="1625600">
                  <a:moveTo>
                    <a:pt x="1500956" y="314148"/>
                  </a:moveTo>
                  <a:lnTo>
                    <a:pt x="1396928" y="314148"/>
                  </a:lnTo>
                  <a:lnTo>
                    <a:pt x="1441517" y="314539"/>
                  </a:lnTo>
                  <a:lnTo>
                    <a:pt x="1483582" y="324125"/>
                  </a:lnTo>
                  <a:lnTo>
                    <a:pt x="1521622" y="342732"/>
                  </a:lnTo>
                  <a:lnTo>
                    <a:pt x="1558880" y="374143"/>
                  </a:lnTo>
                  <a:lnTo>
                    <a:pt x="1586303" y="412499"/>
                  </a:lnTo>
                  <a:lnTo>
                    <a:pt x="1603283" y="455443"/>
                  </a:lnTo>
                  <a:lnTo>
                    <a:pt x="1609215" y="500616"/>
                  </a:lnTo>
                  <a:lnTo>
                    <a:pt x="1605685" y="528392"/>
                  </a:lnTo>
                  <a:lnTo>
                    <a:pt x="1622684" y="528392"/>
                  </a:lnTo>
                  <a:lnTo>
                    <a:pt x="1625151" y="515202"/>
                  </a:lnTo>
                  <a:lnTo>
                    <a:pt x="1623510" y="472709"/>
                  </a:lnTo>
                  <a:lnTo>
                    <a:pt x="1612819" y="431213"/>
                  </a:lnTo>
                  <a:lnTo>
                    <a:pt x="1593496" y="392333"/>
                  </a:lnTo>
                  <a:lnTo>
                    <a:pt x="1565963" y="357689"/>
                  </a:lnTo>
                  <a:lnTo>
                    <a:pt x="1530639" y="328902"/>
                  </a:lnTo>
                  <a:lnTo>
                    <a:pt x="1500956" y="314148"/>
                  </a:lnTo>
                  <a:close/>
                </a:path>
                <a:path h="528954" w="1625600">
                  <a:moveTo>
                    <a:pt x="267710" y="363026"/>
                  </a:moveTo>
                  <a:lnTo>
                    <a:pt x="207680" y="363026"/>
                  </a:lnTo>
                  <a:lnTo>
                    <a:pt x="228113" y="365818"/>
                  </a:lnTo>
                  <a:lnTo>
                    <a:pt x="247987" y="371389"/>
                  </a:lnTo>
                  <a:lnTo>
                    <a:pt x="267170" y="379732"/>
                  </a:lnTo>
                  <a:lnTo>
                    <a:pt x="285531" y="390839"/>
                  </a:lnTo>
                  <a:lnTo>
                    <a:pt x="288071" y="392592"/>
                  </a:lnTo>
                  <a:lnTo>
                    <a:pt x="291373" y="392795"/>
                  </a:lnTo>
                  <a:lnTo>
                    <a:pt x="296707" y="389989"/>
                  </a:lnTo>
                  <a:lnTo>
                    <a:pt x="298485" y="387207"/>
                  </a:lnTo>
                  <a:lnTo>
                    <a:pt x="298485" y="384159"/>
                  </a:lnTo>
                  <a:lnTo>
                    <a:pt x="299533" y="369338"/>
                  </a:lnTo>
                  <a:lnTo>
                    <a:pt x="282483" y="369338"/>
                  </a:lnTo>
                  <a:lnTo>
                    <a:pt x="267710" y="363026"/>
                  </a:lnTo>
                  <a:close/>
                </a:path>
                <a:path h="528954" w="1625600">
                  <a:moveTo>
                    <a:pt x="647195" y="0"/>
                  </a:moveTo>
                  <a:lnTo>
                    <a:pt x="596177" y="3437"/>
                  </a:lnTo>
                  <a:lnTo>
                    <a:pt x="544484" y="15186"/>
                  </a:lnTo>
                  <a:lnTo>
                    <a:pt x="500715" y="31948"/>
                  </a:lnTo>
                  <a:lnTo>
                    <a:pt x="460056" y="53969"/>
                  </a:lnTo>
                  <a:lnTo>
                    <a:pt x="422804" y="80830"/>
                  </a:lnTo>
                  <a:lnTo>
                    <a:pt x="389258" y="112114"/>
                  </a:lnTo>
                  <a:lnTo>
                    <a:pt x="359715" y="147404"/>
                  </a:lnTo>
                  <a:lnTo>
                    <a:pt x="334474" y="186283"/>
                  </a:lnTo>
                  <a:lnTo>
                    <a:pt x="313832" y="228333"/>
                  </a:lnTo>
                  <a:lnTo>
                    <a:pt x="298088" y="273138"/>
                  </a:lnTo>
                  <a:lnTo>
                    <a:pt x="287539" y="320278"/>
                  </a:lnTo>
                  <a:lnTo>
                    <a:pt x="282483" y="369338"/>
                  </a:lnTo>
                  <a:lnTo>
                    <a:pt x="299533" y="369338"/>
                  </a:lnTo>
                  <a:lnTo>
                    <a:pt x="301939" y="335317"/>
                  </a:lnTo>
                  <a:lnTo>
                    <a:pt x="311027" y="288317"/>
                  </a:lnTo>
                  <a:lnTo>
                    <a:pt x="325439" y="243594"/>
                  </a:lnTo>
                  <a:lnTo>
                    <a:pt x="344868" y="201585"/>
                  </a:lnTo>
                  <a:lnTo>
                    <a:pt x="369002" y="162725"/>
                  </a:lnTo>
                  <a:lnTo>
                    <a:pt x="397533" y="127451"/>
                  </a:lnTo>
                  <a:lnTo>
                    <a:pt x="430151" y="96197"/>
                  </a:lnTo>
                  <a:lnTo>
                    <a:pt x="466548" y="69400"/>
                  </a:lnTo>
                  <a:lnTo>
                    <a:pt x="506413" y="47497"/>
                  </a:lnTo>
                  <a:lnTo>
                    <a:pt x="549437" y="30921"/>
                  </a:lnTo>
                  <a:lnTo>
                    <a:pt x="598286" y="19786"/>
                  </a:lnTo>
                  <a:lnTo>
                    <a:pt x="646465" y="16468"/>
                  </a:lnTo>
                  <a:lnTo>
                    <a:pt x="741222" y="16468"/>
                  </a:lnTo>
                  <a:lnTo>
                    <a:pt x="696567" y="4615"/>
                  </a:lnTo>
                  <a:lnTo>
                    <a:pt x="647195" y="0"/>
                  </a:lnTo>
                  <a:close/>
                </a:path>
                <a:path h="528954" w="1625600">
                  <a:moveTo>
                    <a:pt x="1215878" y="69199"/>
                  </a:moveTo>
                  <a:lnTo>
                    <a:pt x="1122334" y="69199"/>
                  </a:lnTo>
                  <a:lnTo>
                    <a:pt x="1175048" y="73621"/>
                  </a:lnTo>
                  <a:lnTo>
                    <a:pt x="1219650" y="89268"/>
                  </a:lnTo>
                  <a:lnTo>
                    <a:pt x="1256563" y="114297"/>
                  </a:lnTo>
                  <a:lnTo>
                    <a:pt x="1286212" y="146865"/>
                  </a:lnTo>
                  <a:lnTo>
                    <a:pt x="1309020" y="185127"/>
                  </a:lnTo>
                  <a:lnTo>
                    <a:pt x="1325413" y="227242"/>
                  </a:lnTo>
                  <a:lnTo>
                    <a:pt x="1335814" y="271366"/>
                  </a:lnTo>
                  <a:lnTo>
                    <a:pt x="1340647" y="315655"/>
                  </a:lnTo>
                  <a:lnTo>
                    <a:pt x="1340774" y="318183"/>
                  </a:lnTo>
                  <a:lnTo>
                    <a:pt x="1342044" y="320507"/>
                  </a:lnTo>
                  <a:lnTo>
                    <a:pt x="1344203" y="321967"/>
                  </a:lnTo>
                  <a:lnTo>
                    <a:pt x="1346235" y="323428"/>
                  </a:lnTo>
                  <a:lnTo>
                    <a:pt x="1348902" y="323847"/>
                  </a:lnTo>
                  <a:lnTo>
                    <a:pt x="1351315" y="323123"/>
                  </a:lnTo>
                  <a:lnTo>
                    <a:pt x="1396928" y="314148"/>
                  </a:lnTo>
                  <a:lnTo>
                    <a:pt x="1500956" y="314148"/>
                  </a:lnTo>
                  <a:lnTo>
                    <a:pt x="1491557" y="309476"/>
                  </a:lnTo>
                  <a:lnTo>
                    <a:pt x="1471780" y="304581"/>
                  </a:lnTo>
                  <a:lnTo>
                    <a:pt x="1356522" y="304581"/>
                  </a:lnTo>
                  <a:lnTo>
                    <a:pt x="1351271" y="263745"/>
                  </a:lnTo>
                  <a:lnTo>
                    <a:pt x="1341501" y="223166"/>
                  </a:lnTo>
                  <a:lnTo>
                    <a:pt x="1326917" y="184111"/>
                  </a:lnTo>
                  <a:lnTo>
                    <a:pt x="1307225" y="147847"/>
                  </a:lnTo>
                  <a:lnTo>
                    <a:pt x="1282131" y="115641"/>
                  </a:lnTo>
                  <a:lnTo>
                    <a:pt x="1251338" y="88759"/>
                  </a:lnTo>
                  <a:lnTo>
                    <a:pt x="1215878" y="69199"/>
                  </a:lnTo>
                  <a:close/>
                </a:path>
                <a:path h="528954" w="1625600">
                  <a:moveTo>
                    <a:pt x="1403105" y="297153"/>
                  </a:moveTo>
                  <a:lnTo>
                    <a:pt x="1356522" y="304581"/>
                  </a:lnTo>
                  <a:lnTo>
                    <a:pt x="1471780" y="304581"/>
                  </a:lnTo>
                  <a:lnTo>
                    <a:pt x="1448581" y="298839"/>
                  </a:lnTo>
                  <a:lnTo>
                    <a:pt x="1403105" y="297153"/>
                  </a:lnTo>
                  <a:close/>
                </a:path>
                <a:path h="528954" w="1625600">
                  <a:moveTo>
                    <a:pt x="741222" y="16468"/>
                  </a:moveTo>
                  <a:lnTo>
                    <a:pt x="646465" y="16468"/>
                  </a:lnTo>
                  <a:lnTo>
                    <a:pt x="693059" y="20726"/>
                  </a:lnTo>
                  <a:lnTo>
                    <a:pt x="737148" y="32319"/>
                  </a:lnTo>
                  <a:lnTo>
                    <a:pt x="777817" y="51004"/>
                  </a:lnTo>
                  <a:lnTo>
                    <a:pt x="814147" y="76540"/>
                  </a:lnTo>
                  <a:lnTo>
                    <a:pt x="845220" y="108684"/>
                  </a:lnTo>
                  <a:lnTo>
                    <a:pt x="874456" y="156159"/>
                  </a:lnTo>
                  <a:lnTo>
                    <a:pt x="883193" y="177022"/>
                  </a:lnTo>
                  <a:lnTo>
                    <a:pt x="885606" y="178953"/>
                  </a:lnTo>
                  <a:lnTo>
                    <a:pt x="891067" y="180019"/>
                  </a:lnTo>
                  <a:lnTo>
                    <a:pt x="893988" y="179118"/>
                  </a:lnTo>
                  <a:lnTo>
                    <a:pt x="895935" y="177022"/>
                  </a:lnTo>
                  <a:lnTo>
                    <a:pt x="918029" y="156677"/>
                  </a:lnTo>
                  <a:lnTo>
                    <a:pt x="892718" y="156677"/>
                  </a:lnTo>
                  <a:lnTo>
                    <a:pt x="885285" y="140802"/>
                  </a:lnTo>
                  <a:lnTo>
                    <a:pt x="877065" y="125856"/>
                  </a:lnTo>
                  <a:lnTo>
                    <a:pt x="825096" y="64193"/>
                  </a:lnTo>
                  <a:lnTo>
                    <a:pt x="786488" y="36970"/>
                  </a:lnTo>
                  <a:lnTo>
                    <a:pt x="743321" y="17025"/>
                  </a:lnTo>
                  <a:lnTo>
                    <a:pt x="741222" y="16468"/>
                  </a:lnTo>
                  <a:close/>
                </a:path>
                <a:path h="528954" w="1625600">
                  <a:moveTo>
                    <a:pt x="1121826" y="52727"/>
                  </a:moveTo>
                  <a:lnTo>
                    <a:pt x="1072176" y="58354"/>
                  </a:lnTo>
                  <a:lnTo>
                    <a:pt x="1023788" y="71873"/>
                  </a:lnTo>
                  <a:lnTo>
                    <a:pt x="977314" y="92973"/>
                  </a:lnTo>
                  <a:lnTo>
                    <a:pt x="933407" y="121344"/>
                  </a:lnTo>
                  <a:lnTo>
                    <a:pt x="892718" y="156677"/>
                  </a:lnTo>
                  <a:lnTo>
                    <a:pt x="918029" y="156677"/>
                  </a:lnTo>
                  <a:lnTo>
                    <a:pt x="935719" y="140387"/>
                  </a:lnTo>
                  <a:lnTo>
                    <a:pt x="978984" y="110924"/>
                  </a:lnTo>
                  <a:lnTo>
                    <a:pt x="1024979" y="89012"/>
                  </a:lnTo>
                  <a:lnTo>
                    <a:pt x="1072998" y="74990"/>
                  </a:lnTo>
                  <a:lnTo>
                    <a:pt x="1122334" y="69199"/>
                  </a:lnTo>
                  <a:lnTo>
                    <a:pt x="1215878" y="69199"/>
                  </a:lnTo>
                  <a:lnTo>
                    <a:pt x="1214553" y="68468"/>
                  </a:lnTo>
                  <a:lnTo>
                    <a:pt x="1171481" y="56036"/>
                  </a:lnTo>
                  <a:lnTo>
                    <a:pt x="1121826" y="52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object 53">
              <a:extLst>
                <a:ext uri="{FF2B5EF4-FFF2-40B4-BE49-F238E27FC236}">
                  <a16:creationId xmlns:a16="http://schemas.microsoft.com/office/drawing/2014/main" id="{58CDC30B-39AC-26EB-EC08-69A69E0FD32F}"/>
                </a:ext>
              </a:extLst>
            </p:cNvPr>
            <p:cNvSpPr/>
            <p:nvPr/>
          </p:nvSpPr>
          <p:spPr>
            <a:xfrm>
              <a:off x="3623724" y="0"/>
              <a:ext cx="1662430" cy="548640"/>
            </a:xfrm>
            <a:custGeom>
              <a:avLst/>
              <a:gdLst/>
              <a:ahLst/>
              <a:cxnLst/>
              <a:rect b="b" l="l" r="r" t="t"/>
              <a:pathLst>
                <a:path h="548640" w="1662429">
                  <a:moveTo>
                    <a:pt x="1306174" y="390144"/>
                  </a:moveTo>
                  <a:lnTo>
                    <a:pt x="766411" y="390144"/>
                  </a:lnTo>
                  <a:lnTo>
                    <a:pt x="774986" y="408181"/>
                  </a:lnTo>
                  <a:lnTo>
                    <a:pt x="796040" y="442543"/>
                  </a:lnTo>
                  <a:lnTo>
                    <a:pt x="845788" y="493718"/>
                  </a:lnTo>
                  <a:lnTo>
                    <a:pt x="887451" y="519878"/>
                  </a:lnTo>
                  <a:lnTo>
                    <a:pt x="932710" y="537511"/>
                  </a:lnTo>
                  <a:lnTo>
                    <a:pt x="980452" y="546926"/>
                  </a:lnTo>
                  <a:lnTo>
                    <a:pt x="1029567" y="548433"/>
                  </a:lnTo>
                  <a:lnTo>
                    <a:pt x="1078944" y="542339"/>
                  </a:lnTo>
                  <a:lnTo>
                    <a:pt x="1127472" y="528954"/>
                  </a:lnTo>
                  <a:lnTo>
                    <a:pt x="1174789" y="508305"/>
                  </a:lnTo>
                  <a:lnTo>
                    <a:pt x="1217449" y="482049"/>
                  </a:lnTo>
                  <a:lnTo>
                    <a:pt x="1255340" y="450806"/>
                  </a:lnTo>
                  <a:lnTo>
                    <a:pt x="1288346" y="415197"/>
                  </a:lnTo>
                  <a:lnTo>
                    <a:pt x="1306174" y="390144"/>
                  </a:lnTo>
                  <a:close/>
                </a:path>
                <a:path h="548640" w="1662429">
                  <a:moveTo>
                    <a:pt x="1364112" y="260985"/>
                  </a:moveTo>
                  <a:lnTo>
                    <a:pt x="285716" y="260985"/>
                  </a:lnTo>
                  <a:lnTo>
                    <a:pt x="292270" y="305735"/>
                  </a:lnTo>
                  <a:lnTo>
                    <a:pt x="303716" y="348911"/>
                  </a:lnTo>
                  <a:lnTo>
                    <a:pt x="320176" y="389410"/>
                  </a:lnTo>
                  <a:lnTo>
                    <a:pt x="341772" y="426126"/>
                  </a:lnTo>
                  <a:lnTo>
                    <a:pt x="368627" y="457957"/>
                  </a:lnTo>
                  <a:lnTo>
                    <a:pt x="400863" y="483799"/>
                  </a:lnTo>
                  <a:lnTo>
                    <a:pt x="438602" y="502547"/>
                  </a:lnTo>
                  <a:lnTo>
                    <a:pt x="481967" y="513099"/>
                  </a:lnTo>
                  <a:lnTo>
                    <a:pt x="531080" y="514350"/>
                  </a:lnTo>
                  <a:lnTo>
                    <a:pt x="577219" y="507513"/>
                  </a:lnTo>
                  <a:lnTo>
                    <a:pt x="620879" y="494368"/>
                  </a:lnTo>
                  <a:lnTo>
                    <a:pt x="661843" y="475487"/>
                  </a:lnTo>
                  <a:lnTo>
                    <a:pt x="699896" y="451442"/>
                  </a:lnTo>
                  <a:lnTo>
                    <a:pt x="734824" y="422804"/>
                  </a:lnTo>
                  <a:lnTo>
                    <a:pt x="766411" y="390144"/>
                  </a:lnTo>
                  <a:lnTo>
                    <a:pt x="1306174" y="390144"/>
                  </a:lnTo>
                  <a:lnTo>
                    <a:pt x="1316353" y="375840"/>
                  </a:lnTo>
                  <a:lnTo>
                    <a:pt x="1339247" y="333355"/>
                  </a:lnTo>
                  <a:lnTo>
                    <a:pt x="1356914" y="288362"/>
                  </a:lnTo>
                  <a:lnTo>
                    <a:pt x="1364112" y="260985"/>
                  </a:lnTo>
                  <a:close/>
                </a:path>
                <a:path h="548640" w="1662429">
                  <a:moveTo>
                    <a:pt x="1662191" y="0"/>
                  </a:moveTo>
                  <a:lnTo>
                    <a:pt x="15806" y="0"/>
                  </a:lnTo>
                  <a:lnTo>
                    <a:pt x="5681" y="25700"/>
                  </a:lnTo>
                  <a:lnTo>
                    <a:pt x="0" y="68115"/>
                  </a:lnTo>
                  <a:lnTo>
                    <a:pt x="4002" y="110433"/>
                  </a:lnTo>
                  <a:lnTo>
                    <a:pt x="16924" y="151080"/>
                  </a:lnTo>
                  <a:lnTo>
                    <a:pt x="38002" y="188483"/>
                  </a:lnTo>
                  <a:lnTo>
                    <a:pt x="66470" y="221071"/>
                  </a:lnTo>
                  <a:lnTo>
                    <a:pt x="101566" y="247269"/>
                  </a:lnTo>
                  <a:lnTo>
                    <a:pt x="145341" y="266289"/>
                  </a:lnTo>
                  <a:lnTo>
                    <a:pt x="191831" y="274367"/>
                  </a:lnTo>
                  <a:lnTo>
                    <a:pt x="239226" y="272325"/>
                  </a:lnTo>
                  <a:lnTo>
                    <a:pt x="285716" y="260985"/>
                  </a:lnTo>
                  <a:lnTo>
                    <a:pt x="1364112" y="260985"/>
                  </a:lnTo>
                  <a:lnTo>
                    <a:pt x="1369240" y="241479"/>
                  </a:lnTo>
                  <a:lnTo>
                    <a:pt x="1376109" y="193327"/>
                  </a:lnTo>
                  <a:lnTo>
                    <a:pt x="1377408" y="144525"/>
                  </a:lnTo>
                  <a:lnTo>
                    <a:pt x="1561760" y="144525"/>
                  </a:lnTo>
                  <a:lnTo>
                    <a:pt x="1595530" y="121284"/>
                  </a:lnTo>
                  <a:lnTo>
                    <a:pt x="1628181" y="85550"/>
                  </a:lnTo>
                  <a:lnTo>
                    <a:pt x="1651442" y="43735"/>
                  </a:lnTo>
                  <a:lnTo>
                    <a:pt x="1662191" y="0"/>
                  </a:lnTo>
                  <a:close/>
                </a:path>
                <a:path h="548640" w="1662429">
                  <a:moveTo>
                    <a:pt x="1561760" y="144525"/>
                  </a:moveTo>
                  <a:lnTo>
                    <a:pt x="1377408" y="144525"/>
                  </a:lnTo>
                  <a:lnTo>
                    <a:pt x="1418314" y="163748"/>
                  </a:lnTo>
                  <a:lnTo>
                    <a:pt x="1462435" y="171338"/>
                  </a:lnTo>
                  <a:lnTo>
                    <a:pt x="1508746" y="166475"/>
                  </a:lnTo>
                  <a:lnTo>
                    <a:pt x="1556224" y="148336"/>
                  </a:lnTo>
                  <a:lnTo>
                    <a:pt x="1561760" y="144525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object 54">
              <a:extLst>
                <a:ext uri="{FF2B5EF4-FFF2-40B4-BE49-F238E27FC236}">
                  <a16:creationId xmlns:a16="http://schemas.microsoft.com/office/drawing/2014/main" id="{066A193E-031D-BB1B-3E95-904155716E5F}"/>
                </a:ext>
              </a:extLst>
            </p:cNvPr>
            <p:cNvSpPr/>
            <p:nvPr/>
          </p:nvSpPr>
          <p:spPr>
            <a:xfrm>
              <a:off x="3617021" y="0"/>
              <a:ext cx="1675130" cy="556260"/>
            </a:xfrm>
            <a:custGeom>
              <a:avLst/>
              <a:gdLst/>
              <a:ahLst/>
              <a:cxnLst/>
              <a:rect b="b" l="l" r="r" t="t"/>
              <a:pathLst>
                <a:path h="556260" w="1675129">
                  <a:moveTo>
                    <a:pt x="785271" y="402082"/>
                  </a:moveTo>
                  <a:lnTo>
                    <a:pt x="771209" y="402082"/>
                  </a:lnTo>
                  <a:lnTo>
                    <a:pt x="779791" y="418935"/>
                  </a:lnTo>
                  <a:lnTo>
                    <a:pt x="810706" y="463423"/>
                  </a:lnTo>
                  <a:lnTo>
                    <a:pt x="842194" y="494208"/>
                  </a:lnTo>
                  <a:lnTo>
                    <a:pt x="878206" y="519112"/>
                  </a:lnTo>
                  <a:lnTo>
                    <a:pt x="918219" y="537825"/>
                  </a:lnTo>
                  <a:lnTo>
                    <a:pt x="961709" y="550037"/>
                  </a:lnTo>
                  <a:lnTo>
                    <a:pt x="1006125" y="555394"/>
                  </a:lnTo>
                  <a:lnTo>
                    <a:pt x="1021145" y="555751"/>
                  </a:lnTo>
                  <a:lnTo>
                    <a:pt x="1049855" y="554470"/>
                  </a:lnTo>
                  <a:lnTo>
                    <a:pt x="1078707" y="550640"/>
                  </a:lnTo>
                  <a:lnTo>
                    <a:pt x="1107513" y="544286"/>
                  </a:lnTo>
                  <a:lnTo>
                    <a:pt x="1111998" y="542896"/>
                  </a:lnTo>
                  <a:lnTo>
                    <a:pt x="1031355" y="542896"/>
                  </a:lnTo>
                  <a:lnTo>
                    <a:pt x="982582" y="540452"/>
                  </a:lnTo>
                  <a:lnTo>
                    <a:pt x="936100" y="530242"/>
                  </a:lnTo>
                  <a:lnTo>
                    <a:pt x="892879" y="512481"/>
                  </a:lnTo>
                  <a:lnTo>
                    <a:pt x="853890" y="487384"/>
                  </a:lnTo>
                  <a:lnTo>
                    <a:pt x="820104" y="455167"/>
                  </a:lnTo>
                  <a:lnTo>
                    <a:pt x="797355" y="424180"/>
                  </a:lnTo>
                  <a:lnTo>
                    <a:pt x="787546" y="406876"/>
                  </a:lnTo>
                  <a:lnTo>
                    <a:pt x="785271" y="402082"/>
                  </a:lnTo>
                  <a:close/>
                </a:path>
                <a:path h="556260" w="1675129">
                  <a:moveTo>
                    <a:pt x="1385508" y="138302"/>
                  </a:moveTo>
                  <a:lnTo>
                    <a:pt x="1382968" y="138302"/>
                  </a:lnTo>
                  <a:lnTo>
                    <a:pt x="1380936" y="139446"/>
                  </a:lnTo>
                  <a:lnTo>
                    <a:pt x="1379031" y="140588"/>
                  </a:lnTo>
                  <a:lnTo>
                    <a:pt x="1377761" y="142748"/>
                  </a:lnTo>
                  <a:lnTo>
                    <a:pt x="1377888" y="145034"/>
                  </a:lnTo>
                  <a:lnTo>
                    <a:pt x="1376411" y="196052"/>
                  </a:lnTo>
                  <a:lnTo>
                    <a:pt x="1368982" y="245391"/>
                  </a:lnTo>
                  <a:lnTo>
                    <a:pt x="1355908" y="292585"/>
                  </a:lnTo>
                  <a:lnTo>
                    <a:pt x="1337492" y="337165"/>
                  </a:lnTo>
                  <a:lnTo>
                    <a:pt x="1314038" y="378666"/>
                  </a:lnTo>
                  <a:lnTo>
                    <a:pt x="1285853" y="416619"/>
                  </a:lnTo>
                  <a:lnTo>
                    <a:pt x="1253241" y="450559"/>
                  </a:lnTo>
                  <a:lnTo>
                    <a:pt x="1216506" y="480017"/>
                  </a:lnTo>
                  <a:lnTo>
                    <a:pt x="1175954" y="504526"/>
                  </a:lnTo>
                  <a:lnTo>
                    <a:pt x="1131889" y="523621"/>
                  </a:lnTo>
                  <a:lnTo>
                    <a:pt x="1081447" y="537357"/>
                  </a:lnTo>
                  <a:lnTo>
                    <a:pt x="1031355" y="542896"/>
                  </a:lnTo>
                  <a:lnTo>
                    <a:pt x="1111998" y="542896"/>
                  </a:lnTo>
                  <a:lnTo>
                    <a:pt x="1180726" y="516179"/>
                  </a:lnTo>
                  <a:lnTo>
                    <a:pt x="1221887" y="491565"/>
                  </a:lnTo>
                  <a:lnTo>
                    <a:pt x="1259270" y="462042"/>
                  </a:lnTo>
                  <a:lnTo>
                    <a:pt x="1292582" y="428063"/>
                  </a:lnTo>
                  <a:lnTo>
                    <a:pt x="1321531" y="390080"/>
                  </a:lnTo>
                  <a:lnTo>
                    <a:pt x="1345825" y="348546"/>
                  </a:lnTo>
                  <a:lnTo>
                    <a:pt x="1365170" y="303915"/>
                  </a:lnTo>
                  <a:lnTo>
                    <a:pt x="1379273" y="256637"/>
                  </a:lnTo>
                  <a:lnTo>
                    <a:pt x="1387844" y="207166"/>
                  </a:lnTo>
                  <a:lnTo>
                    <a:pt x="1390588" y="155955"/>
                  </a:lnTo>
                  <a:lnTo>
                    <a:pt x="1422646" y="155955"/>
                  </a:lnTo>
                  <a:lnTo>
                    <a:pt x="1387413" y="139573"/>
                  </a:lnTo>
                  <a:lnTo>
                    <a:pt x="1385508" y="138302"/>
                  </a:lnTo>
                  <a:close/>
                </a:path>
                <a:path h="556260" w="1675129">
                  <a:moveTo>
                    <a:pt x="299566" y="269875"/>
                  </a:moveTo>
                  <a:lnTo>
                    <a:pt x="286577" y="269875"/>
                  </a:lnTo>
                  <a:lnTo>
                    <a:pt x="294197" y="315164"/>
                  </a:lnTo>
                  <a:lnTo>
                    <a:pt x="307272" y="359896"/>
                  </a:lnTo>
                  <a:lnTo>
                    <a:pt x="326124" y="402380"/>
                  </a:lnTo>
                  <a:lnTo>
                    <a:pt x="351123" y="440976"/>
                  </a:lnTo>
                  <a:lnTo>
                    <a:pt x="382453" y="473850"/>
                  </a:lnTo>
                  <a:lnTo>
                    <a:pt x="420576" y="499457"/>
                  </a:lnTo>
                  <a:lnTo>
                    <a:pt x="465767" y="516060"/>
                  </a:lnTo>
                  <a:lnTo>
                    <a:pt x="518352" y="521970"/>
                  </a:lnTo>
                  <a:lnTo>
                    <a:pt x="524702" y="521970"/>
                  </a:lnTo>
                  <a:lnTo>
                    <a:pt x="531306" y="521715"/>
                  </a:lnTo>
                  <a:lnTo>
                    <a:pt x="537910" y="521208"/>
                  </a:lnTo>
                  <a:lnTo>
                    <a:pt x="589337" y="513159"/>
                  </a:lnTo>
                  <a:lnTo>
                    <a:pt x="602761" y="508762"/>
                  </a:lnTo>
                  <a:lnTo>
                    <a:pt x="537021" y="508762"/>
                  </a:lnTo>
                  <a:lnTo>
                    <a:pt x="487490" y="507305"/>
                  </a:lnTo>
                  <a:lnTo>
                    <a:pt x="444308" y="496141"/>
                  </a:lnTo>
                  <a:lnTo>
                    <a:pt x="407217" y="476635"/>
                  </a:lnTo>
                  <a:lnTo>
                    <a:pt x="375962" y="450152"/>
                  </a:lnTo>
                  <a:lnTo>
                    <a:pt x="350287" y="418057"/>
                  </a:lnTo>
                  <a:lnTo>
                    <a:pt x="329935" y="381714"/>
                  </a:lnTo>
                  <a:lnTo>
                    <a:pt x="314651" y="342490"/>
                  </a:lnTo>
                  <a:lnTo>
                    <a:pt x="304178" y="301750"/>
                  </a:lnTo>
                  <a:lnTo>
                    <a:pt x="299566" y="269875"/>
                  </a:lnTo>
                  <a:close/>
                </a:path>
                <a:path h="556260" w="1675129">
                  <a:moveTo>
                    <a:pt x="773622" y="384428"/>
                  </a:moveTo>
                  <a:lnTo>
                    <a:pt x="771209" y="384428"/>
                  </a:lnTo>
                  <a:lnTo>
                    <a:pt x="769431" y="385190"/>
                  </a:lnTo>
                  <a:lnTo>
                    <a:pt x="768161" y="386588"/>
                  </a:lnTo>
                  <a:lnTo>
                    <a:pt x="728321" y="426482"/>
                  </a:lnTo>
                  <a:lnTo>
                    <a:pt x="684568" y="459036"/>
                  </a:lnTo>
                  <a:lnTo>
                    <a:pt x="637621" y="483861"/>
                  </a:lnTo>
                  <a:lnTo>
                    <a:pt x="588199" y="500566"/>
                  </a:lnTo>
                  <a:lnTo>
                    <a:pt x="537021" y="508762"/>
                  </a:lnTo>
                  <a:lnTo>
                    <a:pt x="602761" y="508762"/>
                  </a:lnTo>
                  <a:lnTo>
                    <a:pt x="639069" y="496868"/>
                  </a:lnTo>
                  <a:lnTo>
                    <a:pt x="686417" y="472689"/>
                  </a:lnTo>
                  <a:lnTo>
                    <a:pt x="730744" y="440928"/>
                  </a:lnTo>
                  <a:lnTo>
                    <a:pt x="771209" y="402082"/>
                  </a:lnTo>
                  <a:lnTo>
                    <a:pt x="785271" y="402082"/>
                  </a:lnTo>
                  <a:lnTo>
                    <a:pt x="778702" y="388238"/>
                  </a:lnTo>
                  <a:lnTo>
                    <a:pt x="777813" y="386207"/>
                  </a:lnTo>
                  <a:lnTo>
                    <a:pt x="776035" y="384810"/>
                  </a:lnTo>
                  <a:lnTo>
                    <a:pt x="773876" y="384555"/>
                  </a:lnTo>
                  <a:lnTo>
                    <a:pt x="773622" y="384428"/>
                  </a:lnTo>
                  <a:close/>
                </a:path>
                <a:path h="556260" w="1675129">
                  <a:moveTo>
                    <a:pt x="29066" y="0"/>
                  </a:moveTo>
                  <a:lnTo>
                    <a:pt x="15487" y="0"/>
                  </a:lnTo>
                  <a:lnTo>
                    <a:pt x="6228" y="23244"/>
                  </a:lnTo>
                  <a:lnTo>
                    <a:pt x="0" y="66411"/>
                  </a:lnTo>
                  <a:lnTo>
                    <a:pt x="3486" y="109825"/>
                  </a:lnTo>
                  <a:lnTo>
                    <a:pt x="16188" y="151843"/>
                  </a:lnTo>
                  <a:lnTo>
                    <a:pt x="37605" y="190825"/>
                  </a:lnTo>
                  <a:lnTo>
                    <a:pt x="67238" y="225128"/>
                  </a:lnTo>
                  <a:lnTo>
                    <a:pt x="104586" y="253111"/>
                  </a:lnTo>
                  <a:lnTo>
                    <a:pt x="145988" y="271571"/>
                  </a:lnTo>
                  <a:lnTo>
                    <a:pt x="191104" y="280590"/>
                  </a:lnTo>
                  <a:lnTo>
                    <a:pt x="238460" y="280060"/>
                  </a:lnTo>
                  <a:lnTo>
                    <a:pt x="286577" y="269875"/>
                  </a:lnTo>
                  <a:lnTo>
                    <a:pt x="299566" y="269875"/>
                  </a:lnTo>
                  <a:lnTo>
                    <a:pt x="299352" y="268398"/>
                  </a:lnTo>
                  <a:lnTo>
                    <a:pt x="195994" y="268398"/>
                  </a:lnTo>
                  <a:lnTo>
                    <a:pt x="151560" y="260185"/>
                  </a:lnTo>
                  <a:lnTo>
                    <a:pt x="110936" y="242315"/>
                  </a:lnTo>
                  <a:lnTo>
                    <a:pt x="70643" y="211037"/>
                  </a:lnTo>
                  <a:lnTo>
                    <a:pt x="40310" y="172047"/>
                  </a:lnTo>
                  <a:lnTo>
                    <a:pt x="20686" y="127793"/>
                  </a:lnTo>
                  <a:lnTo>
                    <a:pt x="12525" y="80724"/>
                  </a:lnTo>
                  <a:lnTo>
                    <a:pt x="16576" y="33289"/>
                  </a:lnTo>
                  <a:lnTo>
                    <a:pt x="29066" y="0"/>
                  </a:lnTo>
                  <a:close/>
                </a:path>
                <a:path h="556260" w="1675129">
                  <a:moveTo>
                    <a:pt x="291784" y="254888"/>
                  </a:moveTo>
                  <a:lnTo>
                    <a:pt x="290006" y="255524"/>
                  </a:lnTo>
                  <a:lnTo>
                    <a:pt x="242666" y="266872"/>
                  </a:lnTo>
                  <a:lnTo>
                    <a:pt x="195994" y="268398"/>
                  </a:lnTo>
                  <a:lnTo>
                    <a:pt x="299352" y="268398"/>
                  </a:lnTo>
                  <a:lnTo>
                    <a:pt x="298007" y="258952"/>
                  </a:lnTo>
                  <a:lnTo>
                    <a:pt x="296991" y="257301"/>
                  </a:lnTo>
                  <a:lnTo>
                    <a:pt x="295340" y="256159"/>
                  </a:lnTo>
                  <a:lnTo>
                    <a:pt x="293816" y="255142"/>
                  </a:lnTo>
                  <a:lnTo>
                    <a:pt x="291784" y="254888"/>
                  </a:lnTo>
                  <a:close/>
                </a:path>
                <a:path h="556260" w="1675129">
                  <a:moveTo>
                    <a:pt x="1422646" y="155955"/>
                  </a:moveTo>
                  <a:lnTo>
                    <a:pt x="1390588" y="155955"/>
                  </a:lnTo>
                  <a:lnTo>
                    <a:pt x="1432367" y="172718"/>
                  </a:lnTo>
                  <a:lnTo>
                    <a:pt x="1476122" y="178038"/>
                  </a:lnTo>
                  <a:lnTo>
                    <a:pt x="1520925" y="171904"/>
                  </a:lnTo>
                  <a:lnTo>
                    <a:pt x="1537402" y="165449"/>
                  </a:lnTo>
                  <a:lnTo>
                    <a:pt x="1471233" y="165449"/>
                  </a:lnTo>
                  <a:lnTo>
                    <a:pt x="1428168" y="158523"/>
                  </a:lnTo>
                  <a:lnTo>
                    <a:pt x="1422646" y="155955"/>
                  </a:lnTo>
                  <a:close/>
                </a:path>
                <a:path h="556260" w="1675129">
                  <a:moveTo>
                    <a:pt x="1674772" y="0"/>
                  </a:moveTo>
                  <a:lnTo>
                    <a:pt x="1662207" y="0"/>
                  </a:lnTo>
                  <a:lnTo>
                    <a:pt x="1659828" y="18161"/>
                  </a:lnTo>
                  <a:lnTo>
                    <a:pt x="1646177" y="55314"/>
                  </a:lnTo>
                  <a:lnTo>
                    <a:pt x="1623871" y="89931"/>
                  </a:lnTo>
                  <a:lnTo>
                    <a:pt x="1594587" y="119905"/>
                  </a:lnTo>
                  <a:lnTo>
                    <a:pt x="1560006" y="143128"/>
                  </a:lnTo>
                  <a:lnTo>
                    <a:pt x="1515536" y="160325"/>
                  </a:lnTo>
                  <a:lnTo>
                    <a:pt x="1471233" y="165449"/>
                  </a:lnTo>
                  <a:lnTo>
                    <a:pt x="1537402" y="165449"/>
                  </a:lnTo>
                  <a:lnTo>
                    <a:pt x="1602582" y="129504"/>
                  </a:lnTo>
                  <a:lnTo>
                    <a:pt x="1633697" y="97536"/>
                  </a:lnTo>
                  <a:lnTo>
                    <a:pt x="1657431" y="60614"/>
                  </a:lnTo>
                  <a:lnTo>
                    <a:pt x="1672020" y="20954"/>
                  </a:lnTo>
                  <a:lnTo>
                    <a:pt x="1674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object 55">
              <a:extLst>
                <a:ext uri="{FF2B5EF4-FFF2-40B4-BE49-F238E27FC236}">
                  <a16:creationId xmlns:a16="http://schemas.microsoft.com/office/drawing/2014/main" id="{8D7DF2AD-7DDD-888F-E013-1CAD1D13A234}"/>
                </a:ext>
              </a:extLst>
            </p:cNvPr>
            <p:cNvSpPr/>
            <p:nvPr/>
          </p:nvSpPr>
          <p:spPr>
            <a:xfrm>
              <a:off x="8033105" y="4395907"/>
              <a:ext cx="828675" cy="433070"/>
            </a:xfrm>
            <a:custGeom>
              <a:avLst/>
              <a:gdLst/>
              <a:ahLst/>
              <a:cxnLst/>
              <a:rect b="b" l="l" r="r" t="t"/>
              <a:pathLst>
                <a:path h="433070" w="828675">
                  <a:moveTo>
                    <a:pt x="398925" y="0"/>
                  </a:moveTo>
                  <a:lnTo>
                    <a:pt x="355625" y="3600"/>
                  </a:lnTo>
                  <a:lnTo>
                    <a:pt x="306176" y="19315"/>
                  </a:lnTo>
                  <a:lnTo>
                    <a:pt x="267205" y="45408"/>
                  </a:lnTo>
                  <a:lnTo>
                    <a:pt x="238563" y="79411"/>
                  </a:lnTo>
                  <a:lnTo>
                    <a:pt x="220102" y="118858"/>
                  </a:lnTo>
                  <a:lnTo>
                    <a:pt x="211674" y="161280"/>
                  </a:lnTo>
                  <a:lnTo>
                    <a:pt x="213131" y="204210"/>
                  </a:lnTo>
                  <a:lnTo>
                    <a:pt x="165510" y="200258"/>
                  </a:lnTo>
                  <a:lnTo>
                    <a:pt x="115231" y="207857"/>
                  </a:lnTo>
                  <a:lnTo>
                    <a:pt x="67897" y="226258"/>
                  </a:lnTo>
                  <a:lnTo>
                    <a:pt x="29109" y="254717"/>
                  </a:lnTo>
                  <a:lnTo>
                    <a:pt x="4470" y="292487"/>
                  </a:lnTo>
                  <a:lnTo>
                    <a:pt x="0" y="333807"/>
                  </a:lnTo>
                  <a:lnTo>
                    <a:pt x="15402" y="368698"/>
                  </a:lnTo>
                  <a:lnTo>
                    <a:pt x="44521" y="396417"/>
                  </a:lnTo>
                  <a:lnTo>
                    <a:pt x="81198" y="416223"/>
                  </a:lnTo>
                  <a:lnTo>
                    <a:pt x="119278" y="427374"/>
                  </a:lnTo>
                  <a:lnTo>
                    <a:pt x="167494" y="432474"/>
                  </a:lnTo>
                  <a:lnTo>
                    <a:pt x="216974" y="431943"/>
                  </a:lnTo>
                  <a:lnTo>
                    <a:pt x="267074" y="427450"/>
                  </a:lnTo>
                  <a:lnTo>
                    <a:pt x="317153" y="420663"/>
                  </a:lnTo>
                  <a:lnTo>
                    <a:pt x="366569" y="413249"/>
                  </a:lnTo>
                  <a:lnTo>
                    <a:pt x="414680" y="406876"/>
                  </a:lnTo>
                  <a:lnTo>
                    <a:pt x="464707" y="401940"/>
                  </a:lnTo>
                  <a:lnTo>
                    <a:pt x="566207" y="393389"/>
                  </a:lnTo>
                  <a:lnTo>
                    <a:pt x="616911" y="388199"/>
                  </a:lnTo>
                  <a:lnTo>
                    <a:pt x="667072" y="381349"/>
                  </a:lnTo>
                  <a:lnTo>
                    <a:pt x="716305" y="372053"/>
                  </a:lnTo>
                  <a:lnTo>
                    <a:pt x="756690" y="358049"/>
                  </a:lnTo>
                  <a:lnTo>
                    <a:pt x="791674" y="335138"/>
                  </a:lnTo>
                  <a:lnTo>
                    <a:pt x="817044" y="304288"/>
                  </a:lnTo>
                  <a:lnTo>
                    <a:pt x="828589" y="266470"/>
                  </a:lnTo>
                  <a:lnTo>
                    <a:pt x="822096" y="222650"/>
                  </a:lnTo>
                  <a:lnTo>
                    <a:pt x="801032" y="184989"/>
                  </a:lnTo>
                  <a:lnTo>
                    <a:pt x="769928" y="154683"/>
                  </a:lnTo>
                  <a:lnTo>
                    <a:pt x="731881" y="132417"/>
                  </a:lnTo>
                  <a:lnTo>
                    <a:pt x="689987" y="118878"/>
                  </a:lnTo>
                  <a:lnTo>
                    <a:pt x="647344" y="114751"/>
                  </a:lnTo>
                  <a:lnTo>
                    <a:pt x="637630" y="115215"/>
                  </a:lnTo>
                  <a:lnTo>
                    <a:pt x="628119" y="116199"/>
                  </a:lnTo>
                  <a:lnTo>
                    <a:pt x="618822" y="117658"/>
                  </a:lnTo>
                  <a:lnTo>
                    <a:pt x="609752" y="119551"/>
                  </a:lnTo>
                  <a:lnTo>
                    <a:pt x="606134" y="112329"/>
                  </a:lnTo>
                  <a:lnTo>
                    <a:pt x="563520" y="59341"/>
                  </a:lnTo>
                  <a:lnTo>
                    <a:pt x="527423" y="33905"/>
                  </a:lnTo>
                  <a:lnTo>
                    <a:pt x="486705" y="15383"/>
                  </a:lnTo>
                  <a:lnTo>
                    <a:pt x="443245" y="4004"/>
                  </a:lnTo>
                  <a:lnTo>
                    <a:pt x="39892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object 56">
              <a:extLst>
                <a:ext uri="{FF2B5EF4-FFF2-40B4-BE49-F238E27FC236}">
                  <a16:creationId xmlns:a16="http://schemas.microsoft.com/office/drawing/2014/main" id="{C2B4B3FD-BBDE-5F0B-8EC7-CB41EE7E1784}"/>
                </a:ext>
              </a:extLst>
            </p:cNvPr>
            <p:cNvSpPr/>
            <p:nvPr/>
          </p:nvSpPr>
          <p:spPr>
            <a:xfrm>
              <a:off x="8024558" y="4388012"/>
              <a:ext cx="845819" cy="449580"/>
            </a:xfrm>
            <a:custGeom>
              <a:avLst/>
              <a:gdLst/>
              <a:ahLst/>
              <a:cxnLst/>
              <a:rect b="b" l="l" r="r" t="t"/>
              <a:pathLst>
                <a:path h="449579" w="845820">
                  <a:moveTo>
                    <a:pt x="164084" y="200955"/>
                  </a:moveTo>
                  <a:lnTo>
                    <a:pt x="114088" y="210518"/>
                  </a:lnTo>
                  <a:lnTo>
                    <a:pt x="67755" y="230338"/>
                  </a:lnTo>
                  <a:lnTo>
                    <a:pt x="30042" y="259688"/>
                  </a:lnTo>
                  <a:lnTo>
                    <a:pt x="5905" y="297842"/>
                  </a:lnTo>
                  <a:lnTo>
                    <a:pt x="0" y="335771"/>
                  </a:lnTo>
                  <a:lnTo>
                    <a:pt x="3476" y="353996"/>
                  </a:lnTo>
                  <a:lnTo>
                    <a:pt x="32976" y="398469"/>
                  </a:lnTo>
                  <a:lnTo>
                    <a:pt x="94499" y="434739"/>
                  </a:lnTo>
                  <a:lnTo>
                    <a:pt x="143644" y="446114"/>
                  </a:lnTo>
                  <a:lnTo>
                    <a:pt x="195008" y="449163"/>
                  </a:lnTo>
                  <a:lnTo>
                    <a:pt x="233687" y="447797"/>
                  </a:lnTo>
                  <a:lnTo>
                    <a:pt x="272605" y="444210"/>
                  </a:lnTo>
                  <a:lnTo>
                    <a:pt x="311523" y="439165"/>
                  </a:lnTo>
                  <a:lnTo>
                    <a:pt x="354228" y="432822"/>
                  </a:lnTo>
                  <a:lnTo>
                    <a:pt x="182590" y="432822"/>
                  </a:lnTo>
                  <a:lnTo>
                    <a:pt x="129603" y="427636"/>
                  </a:lnTo>
                  <a:lnTo>
                    <a:pt x="70802" y="406195"/>
                  </a:lnTo>
                  <a:lnTo>
                    <a:pt x="25336" y="363628"/>
                  </a:lnTo>
                  <a:lnTo>
                    <a:pt x="16176" y="334455"/>
                  </a:lnTo>
                  <a:lnTo>
                    <a:pt x="16853" y="319167"/>
                  </a:lnTo>
                  <a:lnTo>
                    <a:pt x="45718" y="266815"/>
                  </a:lnTo>
                  <a:lnTo>
                    <a:pt x="85169" y="239433"/>
                  </a:lnTo>
                  <a:lnTo>
                    <a:pt x="133121" y="222298"/>
                  </a:lnTo>
                  <a:lnTo>
                    <a:pt x="183324" y="216372"/>
                  </a:lnTo>
                  <a:lnTo>
                    <a:pt x="229578" y="216372"/>
                  </a:lnTo>
                  <a:lnTo>
                    <a:pt x="230441" y="213794"/>
                  </a:lnTo>
                  <a:lnTo>
                    <a:pt x="230060" y="211152"/>
                  </a:lnTo>
                  <a:lnTo>
                    <a:pt x="229881" y="202376"/>
                  </a:lnTo>
                  <a:lnTo>
                    <a:pt x="212788" y="202376"/>
                  </a:lnTo>
                  <a:lnTo>
                    <a:pt x="164084" y="200955"/>
                  </a:lnTo>
                  <a:close/>
                </a:path>
                <a:path h="449579" w="845820">
                  <a:moveTo>
                    <a:pt x="737163" y="130951"/>
                  </a:moveTo>
                  <a:lnTo>
                    <a:pt x="656399" y="130951"/>
                  </a:lnTo>
                  <a:lnTo>
                    <a:pt x="705298" y="136888"/>
                  </a:lnTo>
                  <a:lnTo>
                    <a:pt x="753935" y="156218"/>
                  </a:lnTo>
                  <a:lnTo>
                    <a:pt x="795524" y="188569"/>
                  </a:lnTo>
                  <a:lnTo>
                    <a:pt x="823277" y="233567"/>
                  </a:lnTo>
                  <a:lnTo>
                    <a:pt x="828498" y="253235"/>
                  </a:lnTo>
                  <a:lnTo>
                    <a:pt x="829516" y="272263"/>
                  </a:lnTo>
                  <a:lnTo>
                    <a:pt x="826367" y="290584"/>
                  </a:lnTo>
                  <a:lnTo>
                    <a:pt x="803090" y="329596"/>
                  </a:lnTo>
                  <a:lnTo>
                    <a:pt x="753953" y="362615"/>
                  </a:lnTo>
                  <a:lnTo>
                    <a:pt x="673461" y="381754"/>
                  </a:lnTo>
                  <a:lnTo>
                    <a:pt x="622395" y="388647"/>
                  </a:lnTo>
                  <a:lnTo>
                    <a:pt x="570900" y="393854"/>
                  </a:lnTo>
                  <a:lnTo>
                    <a:pt x="446807" y="404536"/>
                  </a:lnTo>
                  <a:lnTo>
                    <a:pt x="422719" y="407062"/>
                  </a:lnTo>
                  <a:lnTo>
                    <a:pt x="404385" y="409284"/>
                  </a:lnTo>
                  <a:lnTo>
                    <a:pt x="385873" y="411802"/>
                  </a:lnTo>
                  <a:lnTo>
                    <a:pt x="292516" y="425454"/>
                  </a:lnTo>
                  <a:lnTo>
                    <a:pt x="237172" y="431338"/>
                  </a:lnTo>
                  <a:lnTo>
                    <a:pt x="182590" y="432822"/>
                  </a:lnTo>
                  <a:lnTo>
                    <a:pt x="354228" y="432822"/>
                  </a:lnTo>
                  <a:lnTo>
                    <a:pt x="388064" y="427820"/>
                  </a:lnTo>
                  <a:lnTo>
                    <a:pt x="406405" y="425323"/>
                  </a:lnTo>
                  <a:lnTo>
                    <a:pt x="424497" y="423128"/>
                  </a:lnTo>
                  <a:lnTo>
                    <a:pt x="448417" y="420613"/>
                  </a:lnTo>
                  <a:lnTo>
                    <a:pt x="572579" y="409931"/>
                  </a:lnTo>
                  <a:lnTo>
                    <a:pt x="624554" y="404668"/>
                  </a:lnTo>
                  <a:lnTo>
                    <a:pt x="676195" y="397681"/>
                  </a:lnTo>
                  <a:lnTo>
                    <a:pt x="726884" y="388139"/>
                  </a:lnTo>
                  <a:lnTo>
                    <a:pt x="790702" y="361088"/>
                  </a:lnTo>
                  <a:lnTo>
                    <a:pt x="833183" y="315902"/>
                  </a:lnTo>
                  <a:lnTo>
                    <a:pt x="845566" y="273477"/>
                  </a:lnTo>
                  <a:lnTo>
                    <a:pt x="844470" y="250983"/>
                  </a:lnTo>
                  <a:lnTo>
                    <a:pt x="838517" y="228043"/>
                  </a:lnTo>
                  <a:lnTo>
                    <a:pt x="815538" y="187218"/>
                  </a:lnTo>
                  <a:lnTo>
                    <a:pt x="782031" y="155262"/>
                  </a:lnTo>
                  <a:lnTo>
                    <a:pt x="741764" y="132394"/>
                  </a:lnTo>
                  <a:lnTo>
                    <a:pt x="737163" y="130951"/>
                  </a:lnTo>
                  <a:close/>
                </a:path>
                <a:path h="449579" w="845820">
                  <a:moveTo>
                    <a:pt x="229578" y="216372"/>
                  </a:moveTo>
                  <a:lnTo>
                    <a:pt x="183324" y="216372"/>
                  </a:lnTo>
                  <a:lnTo>
                    <a:pt x="192885" y="216611"/>
                  </a:lnTo>
                  <a:lnTo>
                    <a:pt x="202279" y="217331"/>
                  </a:lnTo>
                  <a:lnTo>
                    <a:pt x="211435" y="218536"/>
                  </a:lnTo>
                  <a:lnTo>
                    <a:pt x="220281" y="220232"/>
                  </a:lnTo>
                  <a:lnTo>
                    <a:pt x="222948" y="220829"/>
                  </a:lnTo>
                  <a:lnTo>
                    <a:pt x="225615" y="220080"/>
                  </a:lnTo>
                  <a:lnTo>
                    <a:pt x="227520" y="218264"/>
                  </a:lnTo>
                  <a:lnTo>
                    <a:pt x="229552" y="216448"/>
                  </a:lnTo>
                  <a:close/>
                </a:path>
                <a:path h="449579" w="845820">
                  <a:moveTo>
                    <a:pt x="409700" y="0"/>
                  </a:moveTo>
                  <a:lnTo>
                    <a:pt x="363029" y="3723"/>
                  </a:lnTo>
                  <a:lnTo>
                    <a:pt x="325290" y="14132"/>
                  </a:lnTo>
                  <a:lnTo>
                    <a:pt x="263624" y="54152"/>
                  </a:lnTo>
                  <a:lnTo>
                    <a:pt x="226558" y="110422"/>
                  </a:lnTo>
                  <a:lnTo>
                    <a:pt x="212472" y="170896"/>
                  </a:lnTo>
                  <a:lnTo>
                    <a:pt x="212788" y="202376"/>
                  </a:lnTo>
                  <a:lnTo>
                    <a:pt x="229881" y="202376"/>
                  </a:lnTo>
                  <a:lnTo>
                    <a:pt x="229030" y="160773"/>
                  </a:lnTo>
                  <a:lnTo>
                    <a:pt x="240401" y="117248"/>
                  </a:lnTo>
                  <a:lnTo>
                    <a:pt x="262080" y="80547"/>
                  </a:lnTo>
                  <a:lnTo>
                    <a:pt x="291679" y="51779"/>
                  </a:lnTo>
                  <a:lnTo>
                    <a:pt x="327006" y="31296"/>
                  </a:lnTo>
                  <a:lnTo>
                    <a:pt x="365823" y="19636"/>
                  </a:lnTo>
                  <a:lnTo>
                    <a:pt x="418379" y="16382"/>
                  </a:lnTo>
                  <a:lnTo>
                    <a:pt x="498454" y="16382"/>
                  </a:lnTo>
                  <a:lnTo>
                    <a:pt x="456449" y="4721"/>
                  </a:lnTo>
                  <a:lnTo>
                    <a:pt x="409700" y="0"/>
                  </a:lnTo>
                  <a:close/>
                </a:path>
                <a:path h="449579" w="845820">
                  <a:moveTo>
                    <a:pt x="498454" y="16382"/>
                  </a:moveTo>
                  <a:lnTo>
                    <a:pt x="418379" y="16382"/>
                  </a:lnTo>
                  <a:lnTo>
                    <a:pt x="470495" y="24288"/>
                  </a:lnTo>
                  <a:lnTo>
                    <a:pt x="519296" y="42289"/>
                  </a:lnTo>
                  <a:lnTo>
                    <a:pt x="561903" y="69322"/>
                  </a:lnTo>
                  <a:lnTo>
                    <a:pt x="595439" y="104320"/>
                  </a:lnTo>
                  <a:lnTo>
                    <a:pt x="612965" y="134584"/>
                  </a:lnTo>
                  <a:lnTo>
                    <a:pt x="616775" y="136412"/>
                  </a:lnTo>
                  <a:lnTo>
                    <a:pt x="656399" y="130951"/>
                  </a:lnTo>
                  <a:lnTo>
                    <a:pt x="737163" y="130951"/>
                  </a:lnTo>
                  <a:lnTo>
                    <a:pt x="698504" y="118833"/>
                  </a:lnTo>
                  <a:lnTo>
                    <a:pt x="694390" y="118442"/>
                  </a:lnTo>
                  <a:lnTo>
                    <a:pt x="623125" y="118442"/>
                  </a:lnTo>
                  <a:lnTo>
                    <a:pt x="619771" y="112272"/>
                  </a:lnTo>
                  <a:lnTo>
                    <a:pt x="579311" y="62936"/>
                  </a:lnTo>
                  <a:lnTo>
                    <a:pt x="543040" y="36850"/>
                  </a:lnTo>
                  <a:lnTo>
                    <a:pt x="501491" y="17225"/>
                  </a:lnTo>
                  <a:lnTo>
                    <a:pt x="498454" y="16382"/>
                  </a:lnTo>
                  <a:close/>
                </a:path>
                <a:path h="449579" w="845820">
                  <a:moveTo>
                    <a:pt x="656018" y="114797"/>
                  </a:moveTo>
                  <a:lnTo>
                    <a:pt x="647825" y="115143"/>
                  </a:lnTo>
                  <a:lnTo>
                    <a:pt x="639619" y="115862"/>
                  </a:lnTo>
                  <a:lnTo>
                    <a:pt x="631390" y="116960"/>
                  </a:lnTo>
                  <a:lnTo>
                    <a:pt x="623125" y="118442"/>
                  </a:lnTo>
                  <a:lnTo>
                    <a:pt x="694390" y="118442"/>
                  </a:lnTo>
                  <a:lnTo>
                    <a:pt x="656018" y="1147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object 57">
              <a:extLst>
                <a:ext uri="{FF2B5EF4-FFF2-40B4-BE49-F238E27FC236}">
                  <a16:creationId xmlns:a16="http://schemas.microsoft.com/office/drawing/2014/main" id="{5000EAFD-C138-FD3D-0938-C2920AFDD0A5}"/>
                </a:ext>
              </a:extLst>
            </p:cNvPr>
            <p:cNvSpPr/>
            <p:nvPr/>
          </p:nvSpPr>
          <p:spPr>
            <a:xfrm>
              <a:off x="253260" y="4211140"/>
              <a:ext cx="548640" cy="324485"/>
            </a:xfrm>
            <a:custGeom>
              <a:avLst/>
              <a:gdLst/>
              <a:ahLst/>
              <a:cxnLst/>
              <a:rect b="b" l="l" r="r" t="t"/>
              <a:pathLst>
                <a:path h="324485" w="548640">
                  <a:moveTo>
                    <a:pt x="238255" y="0"/>
                  </a:moveTo>
                  <a:lnTo>
                    <a:pt x="198851" y="14148"/>
                  </a:lnTo>
                  <a:lnTo>
                    <a:pt x="165115" y="44261"/>
                  </a:lnTo>
                  <a:lnTo>
                    <a:pt x="139630" y="93101"/>
                  </a:lnTo>
                  <a:lnTo>
                    <a:pt x="134114" y="111914"/>
                  </a:lnTo>
                  <a:lnTo>
                    <a:pt x="127764" y="110784"/>
                  </a:lnTo>
                  <a:lnTo>
                    <a:pt x="74026" y="123061"/>
                  </a:lnTo>
                  <a:lnTo>
                    <a:pt x="39245" y="149090"/>
                  </a:lnTo>
                  <a:lnTo>
                    <a:pt x="12926" y="184567"/>
                  </a:lnTo>
                  <a:lnTo>
                    <a:pt x="0" y="224833"/>
                  </a:lnTo>
                  <a:lnTo>
                    <a:pt x="5400" y="265228"/>
                  </a:lnTo>
                  <a:lnTo>
                    <a:pt x="13360" y="279099"/>
                  </a:lnTo>
                  <a:lnTo>
                    <a:pt x="24116" y="290081"/>
                  </a:lnTo>
                  <a:lnTo>
                    <a:pt x="37239" y="298459"/>
                  </a:lnTo>
                  <a:lnTo>
                    <a:pt x="52301" y="304522"/>
                  </a:lnTo>
                  <a:lnTo>
                    <a:pt x="56733" y="310225"/>
                  </a:lnTo>
                  <a:lnTo>
                    <a:pt x="128455" y="320138"/>
                  </a:lnTo>
                  <a:lnTo>
                    <a:pt x="183179" y="322760"/>
                  </a:lnTo>
                  <a:lnTo>
                    <a:pt x="238024" y="323813"/>
                  </a:lnTo>
                  <a:lnTo>
                    <a:pt x="292849" y="323768"/>
                  </a:lnTo>
                  <a:lnTo>
                    <a:pt x="347512" y="323090"/>
                  </a:lnTo>
                  <a:lnTo>
                    <a:pt x="398557" y="323930"/>
                  </a:lnTo>
                  <a:lnTo>
                    <a:pt x="449863" y="321602"/>
                  </a:lnTo>
                  <a:lnTo>
                    <a:pt x="495418" y="306604"/>
                  </a:lnTo>
                  <a:lnTo>
                    <a:pt x="529211" y="269432"/>
                  </a:lnTo>
                  <a:lnTo>
                    <a:pt x="545428" y="223010"/>
                  </a:lnTo>
                  <a:lnTo>
                    <a:pt x="548304" y="173719"/>
                  </a:lnTo>
                  <a:lnTo>
                    <a:pt x="533671" y="128590"/>
                  </a:lnTo>
                  <a:lnTo>
                    <a:pt x="497360" y="94655"/>
                  </a:lnTo>
                  <a:lnTo>
                    <a:pt x="471884" y="84756"/>
                  </a:lnTo>
                  <a:lnTo>
                    <a:pt x="449116" y="83026"/>
                  </a:lnTo>
                  <a:lnTo>
                    <a:pt x="428733" y="88124"/>
                  </a:lnTo>
                  <a:lnTo>
                    <a:pt x="410415" y="98706"/>
                  </a:lnTo>
                  <a:lnTo>
                    <a:pt x="400427" y="81877"/>
                  </a:lnTo>
                  <a:lnTo>
                    <a:pt x="375149" y="50909"/>
                  </a:lnTo>
                  <a:lnTo>
                    <a:pt x="321790" y="13043"/>
                  </a:lnTo>
                  <a:lnTo>
                    <a:pt x="280258" y="177"/>
                  </a:lnTo>
                  <a:lnTo>
                    <a:pt x="23825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object 58">
              <a:extLst>
                <a:ext uri="{FF2B5EF4-FFF2-40B4-BE49-F238E27FC236}">
                  <a16:creationId xmlns:a16="http://schemas.microsoft.com/office/drawing/2014/main" id="{39E16478-ECE0-FC63-3327-FDB36A34F4A8}"/>
                </a:ext>
              </a:extLst>
            </p:cNvPr>
            <p:cNvSpPr/>
            <p:nvPr/>
          </p:nvSpPr>
          <p:spPr>
            <a:xfrm>
              <a:off x="245291" y="4201744"/>
              <a:ext cx="565150" cy="342265"/>
            </a:xfrm>
            <a:custGeom>
              <a:avLst/>
              <a:gdLst/>
              <a:ahLst/>
              <a:cxnLst/>
              <a:rect b="b" l="l" r="r" t="t"/>
              <a:pathLst>
                <a:path h="342264" w="565150">
                  <a:moveTo>
                    <a:pt x="435674" y="340835"/>
                  </a:moveTo>
                  <a:lnTo>
                    <a:pt x="363445" y="340835"/>
                  </a:lnTo>
                  <a:lnTo>
                    <a:pt x="371601" y="340920"/>
                  </a:lnTo>
                  <a:lnTo>
                    <a:pt x="402486" y="341650"/>
                  </a:lnTo>
                  <a:lnTo>
                    <a:pt x="416658" y="341807"/>
                  </a:lnTo>
                  <a:lnTo>
                    <a:pt x="435674" y="340835"/>
                  </a:lnTo>
                  <a:close/>
                </a:path>
                <a:path h="342264" w="565150">
                  <a:moveTo>
                    <a:pt x="130806" y="111721"/>
                  </a:moveTo>
                  <a:lnTo>
                    <a:pt x="91291" y="119142"/>
                  </a:lnTo>
                  <a:lnTo>
                    <a:pt x="38599" y="155657"/>
                  </a:lnTo>
                  <a:lnTo>
                    <a:pt x="6138" y="207206"/>
                  </a:lnTo>
                  <a:lnTo>
                    <a:pt x="0" y="255455"/>
                  </a:lnTo>
                  <a:lnTo>
                    <a:pt x="5927" y="277901"/>
                  </a:lnTo>
                  <a:lnTo>
                    <a:pt x="13830" y="292130"/>
                  </a:lnTo>
                  <a:lnTo>
                    <a:pt x="24767" y="304106"/>
                  </a:lnTo>
                  <a:lnTo>
                    <a:pt x="38695" y="313793"/>
                  </a:lnTo>
                  <a:lnTo>
                    <a:pt x="55571" y="321157"/>
                  </a:lnTo>
                  <a:lnTo>
                    <a:pt x="60636" y="325728"/>
                  </a:lnTo>
                  <a:lnTo>
                    <a:pt x="134875" y="337831"/>
                  </a:lnTo>
                  <a:lnTo>
                    <a:pt x="189231" y="340477"/>
                  </a:lnTo>
                  <a:lnTo>
                    <a:pt x="244107" y="341574"/>
                  </a:lnTo>
                  <a:lnTo>
                    <a:pt x="299506" y="341561"/>
                  </a:lnTo>
                  <a:lnTo>
                    <a:pt x="363445" y="340835"/>
                  </a:lnTo>
                  <a:lnTo>
                    <a:pt x="435674" y="340835"/>
                  </a:lnTo>
                  <a:lnTo>
                    <a:pt x="454092" y="339894"/>
                  </a:lnTo>
                  <a:lnTo>
                    <a:pt x="489402" y="331774"/>
                  </a:lnTo>
                  <a:lnTo>
                    <a:pt x="500144" y="325532"/>
                  </a:lnTo>
                  <a:lnTo>
                    <a:pt x="244517" y="325514"/>
                  </a:lnTo>
                  <a:lnTo>
                    <a:pt x="190017" y="324431"/>
                  </a:lnTo>
                  <a:lnTo>
                    <a:pt x="136090" y="321811"/>
                  </a:lnTo>
                  <a:lnTo>
                    <a:pt x="82749" y="317220"/>
                  </a:lnTo>
                  <a:lnTo>
                    <a:pt x="65553" y="308013"/>
                  </a:lnTo>
                  <a:lnTo>
                    <a:pt x="64194" y="307060"/>
                  </a:lnTo>
                  <a:lnTo>
                    <a:pt x="27219" y="283285"/>
                  </a:lnTo>
                  <a:lnTo>
                    <a:pt x="15860" y="252964"/>
                  </a:lnTo>
                  <a:lnTo>
                    <a:pt x="16125" y="232908"/>
                  </a:lnTo>
                  <a:lnTo>
                    <a:pt x="31759" y="190906"/>
                  </a:lnTo>
                  <a:lnTo>
                    <a:pt x="72073" y="147639"/>
                  </a:lnTo>
                  <a:lnTo>
                    <a:pt x="120913" y="128269"/>
                  </a:lnTo>
                  <a:lnTo>
                    <a:pt x="128101" y="127634"/>
                  </a:lnTo>
                  <a:lnTo>
                    <a:pt x="147901" y="127634"/>
                  </a:lnTo>
                  <a:lnTo>
                    <a:pt x="148776" y="127063"/>
                  </a:lnTo>
                  <a:lnTo>
                    <a:pt x="149780" y="122948"/>
                  </a:lnTo>
                  <a:lnTo>
                    <a:pt x="152931" y="112166"/>
                  </a:lnTo>
                  <a:lnTo>
                    <a:pt x="136026" y="112166"/>
                  </a:lnTo>
                  <a:lnTo>
                    <a:pt x="130806" y="111721"/>
                  </a:lnTo>
                  <a:close/>
                </a:path>
                <a:path h="342264" w="565150">
                  <a:moveTo>
                    <a:pt x="513470" y="99887"/>
                  </a:moveTo>
                  <a:lnTo>
                    <a:pt x="460274" y="99887"/>
                  </a:lnTo>
                  <a:lnTo>
                    <a:pt x="480149" y="102193"/>
                  </a:lnTo>
                  <a:lnTo>
                    <a:pt x="501290" y="110807"/>
                  </a:lnTo>
                  <a:lnTo>
                    <a:pt x="526679" y="132376"/>
                  </a:lnTo>
                  <a:lnTo>
                    <a:pt x="544974" y="167860"/>
                  </a:lnTo>
                  <a:lnTo>
                    <a:pt x="548544" y="215972"/>
                  </a:lnTo>
                  <a:lnTo>
                    <a:pt x="529764" y="275424"/>
                  </a:lnTo>
                  <a:lnTo>
                    <a:pt x="504460" y="305721"/>
                  </a:lnTo>
                  <a:lnTo>
                    <a:pt x="470455" y="320724"/>
                  </a:lnTo>
                  <a:lnTo>
                    <a:pt x="430887" y="325532"/>
                  </a:lnTo>
                  <a:lnTo>
                    <a:pt x="500144" y="325532"/>
                  </a:lnTo>
                  <a:lnTo>
                    <a:pt x="544077" y="282651"/>
                  </a:lnTo>
                  <a:lnTo>
                    <a:pt x="561323" y="232397"/>
                  </a:lnTo>
                  <a:lnTo>
                    <a:pt x="564561" y="206845"/>
                  </a:lnTo>
                  <a:lnTo>
                    <a:pt x="563978" y="182181"/>
                  </a:lnTo>
                  <a:lnTo>
                    <a:pt x="558102" y="154854"/>
                  </a:lnTo>
                  <a:lnTo>
                    <a:pt x="546831" y="131289"/>
                  </a:lnTo>
                  <a:lnTo>
                    <a:pt x="530357" y="111786"/>
                  </a:lnTo>
                  <a:lnTo>
                    <a:pt x="513470" y="99887"/>
                  </a:lnTo>
                  <a:close/>
                </a:path>
                <a:path h="342264" w="565150">
                  <a:moveTo>
                    <a:pt x="361717" y="324777"/>
                  </a:moveTo>
                  <a:lnTo>
                    <a:pt x="359520" y="324777"/>
                  </a:lnTo>
                  <a:lnTo>
                    <a:pt x="299575" y="325496"/>
                  </a:lnTo>
                  <a:lnTo>
                    <a:pt x="244517" y="325514"/>
                  </a:lnTo>
                  <a:lnTo>
                    <a:pt x="428135" y="325514"/>
                  </a:lnTo>
                  <a:lnTo>
                    <a:pt x="388895" y="325247"/>
                  </a:lnTo>
                  <a:lnTo>
                    <a:pt x="368477" y="324818"/>
                  </a:lnTo>
                  <a:lnTo>
                    <a:pt x="361717" y="324777"/>
                  </a:lnTo>
                  <a:close/>
                </a:path>
                <a:path h="342264" w="565150">
                  <a:moveTo>
                    <a:pt x="147901" y="127634"/>
                  </a:moveTo>
                  <a:lnTo>
                    <a:pt x="128101" y="127634"/>
                  </a:lnTo>
                  <a:lnTo>
                    <a:pt x="134540" y="127863"/>
                  </a:lnTo>
                  <a:lnTo>
                    <a:pt x="144751" y="129692"/>
                  </a:lnTo>
                  <a:lnTo>
                    <a:pt x="147901" y="127634"/>
                  </a:lnTo>
                  <a:close/>
                </a:path>
                <a:path h="342264" w="565150">
                  <a:moveTo>
                    <a:pt x="334414" y="15963"/>
                  </a:moveTo>
                  <a:lnTo>
                    <a:pt x="252878" y="15963"/>
                  </a:lnTo>
                  <a:lnTo>
                    <a:pt x="280712" y="16119"/>
                  </a:lnTo>
                  <a:lnTo>
                    <a:pt x="309087" y="22463"/>
                  </a:lnTo>
                  <a:lnTo>
                    <a:pt x="362467" y="52069"/>
                  </a:lnTo>
                  <a:lnTo>
                    <a:pt x="389861" y="79516"/>
                  </a:lnTo>
                  <a:lnTo>
                    <a:pt x="411210" y="111786"/>
                  </a:lnTo>
                  <a:lnTo>
                    <a:pt x="412174" y="113614"/>
                  </a:lnTo>
                  <a:lnTo>
                    <a:pt x="414118" y="115100"/>
                  </a:lnTo>
                  <a:lnTo>
                    <a:pt x="418677" y="116141"/>
                  </a:lnTo>
                  <a:lnTo>
                    <a:pt x="421064" y="115633"/>
                  </a:lnTo>
                  <a:lnTo>
                    <a:pt x="422944" y="114236"/>
                  </a:lnTo>
                  <a:lnTo>
                    <a:pt x="441320" y="103897"/>
                  </a:lnTo>
                  <a:lnTo>
                    <a:pt x="460274" y="99887"/>
                  </a:lnTo>
                  <a:lnTo>
                    <a:pt x="513470" y="99887"/>
                  </a:lnTo>
                  <a:lnTo>
                    <a:pt x="508872" y="96647"/>
                  </a:lnTo>
                  <a:lnTo>
                    <a:pt x="507859" y="96227"/>
                  </a:lnTo>
                  <a:lnTo>
                    <a:pt x="420912" y="96227"/>
                  </a:lnTo>
                  <a:lnTo>
                    <a:pt x="410843" y="80599"/>
                  </a:lnTo>
                  <a:lnTo>
                    <a:pt x="399420" y="65935"/>
                  </a:lnTo>
                  <a:lnTo>
                    <a:pt x="386679" y="52275"/>
                  </a:lnTo>
                  <a:lnTo>
                    <a:pt x="372652" y="39662"/>
                  </a:lnTo>
                  <a:lnTo>
                    <a:pt x="344137" y="20215"/>
                  </a:lnTo>
                  <a:lnTo>
                    <a:pt x="334414" y="15963"/>
                  </a:lnTo>
                  <a:close/>
                </a:path>
                <a:path h="342264" w="565150">
                  <a:moveTo>
                    <a:pt x="251075" y="0"/>
                  </a:moveTo>
                  <a:lnTo>
                    <a:pt x="204188" y="15174"/>
                  </a:lnTo>
                  <a:lnTo>
                    <a:pt x="166645" y="48285"/>
                  </a:lnTo>
                  <a:lnTo>
                    <a:pt x="141839" y="94176"/>
                  </a:lnTo>
                  <a:lnTo>
                    <a:pt x="136026" y="112166"/>
                  </a:lnTo>
                  <a:lnTo>
                    <a:pt x="152931" y="112166"/>
                  </a:lnTo>
                  <a:lnTo>
                    <a:pt x="155170" y="104501"/>
                  </a:lnTo>
                  <a:lnTo>
                    <a:pt x="161959" y="87393"/>
                  </a:lnTo>
                  <a:lnTo>
                    <a:pt x="194548" y="41770"/>
                  </a:lnTo>
                  <a:lnTo>
                    <a:pt x="231585" y="20549"/>
                  </a:lnTo>
                  <a:lnTo>
                    <a:pt x="252878" y="15963"/>
                  </a:lnTo>
                  <a:lnTo>
                    <a:pt x="334414" y="15963"/>
                  </a:lnTo>
                  <a:lnTo>
                    <a:pt x="313664" y="6891"/>
                  </a:lnTo>
                  <a:lnTo>
                    <a:pt x="282291" y="37"/>
                  </a:lnTo>
                  <a:lnTo>
                    <a:pt x="251075" y="0"/>
                  </a:lnTo>
                  <a:close/>
                </a:path>
                <a:path h="342264" w="565150">
                  <a:moveTo>
                    <a:pt x="463163" y="83692"/>
                  </a:moveTo>
                  <a:lnTo>
                    <a:pt x="441669" y="86770"/>
                  </a:lnTo>
                  <a:lnTo>
                    <a:pt x="420912" y="96227"/>
                  </a:lnTo>
                  <a:lnTo>
                    <a:pt x="507859" y="96227"/>
                  </a:lnTo>
                  <a:lnTo>
                    <a:pt x="485522" y="86987"/>
                  </a:lnTo>
                  <a:lnTo>
                    <a:pt x="463163" y="836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6" name="object 59">
              <a:extLst>
                <a:ext uri="{FF2B5EF4-FFF2-40B4-BE49-F238E27FC236}">
                  <a16:creationId xmlns:a16="http://schemas.microsoft.com/office/drawing/2014/main" id="{0704A5C6-73EC-35CA-1AD1-38D85CF1EBDB}"/>
                </a:ext>
              </a:extLst>
            </p:cNvPr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419215" y="339852"/>
              <a:ext cx="101854" cy="95885"/>
            </a:xfrm>
            <a:prstGeom prst="rect">
              <a:avLst/>
            </a:prstGeom>
          </p:spPr>
        </p:pic>
        <p:sp>
          <p:nvSpPr>
            <p:cNvPr id="27" name="object 60">
              <a:extLst>
                <a:ext uri="{FF2B5EF4-FFF2-40B4-BE49-F238E27FC236}">
                  <a16:creationId xmlns:a16="http://schemas.microsoft.com/office/drawing/2014/main" id="{93169257-4691-362B-51CC-5974321DA39E}"/>
                </a:ext>
              </a:extLst>
            </p:cNvPr>
            <p:cNvSpPr/>
            <p:nvPr/>
          </p:nvSpPr>
          <p:spPr>
            <a:xfrm>
              <a:off x="6268211" y="358140"/>
              <a:ext cx="283845" cy="309245"/>
            </a:xfrm>
            <a:custGeom>
              <a:avLst/>
              <a:gdLst/>
              <a:ahLst/>
              <a:cxnLst/>
              <a:rect b="b" l="l" r="r" t="t"/>
              <a:pathLst>
                <a:path h="309245" w="283845">
                  <a:moveTo>
                    <a:pt x="250316" y="0"/>
                  </a:moveTo>
                  <a:lnTo>
                    <a:pt x="250316" y="2412"/>
                  </a:lnTo>
                  <a:lnTo>
                    <a:pt x="252730" y="9398"/>
                  </a:lnTo>
                  <a:lnTo>
                    <a:pt x="252730" y="14224"/>
                  </a:lnTo>
                  <a:lnTo>
                    <a:pt x="248031" y="30734"/>
                  </a:lnTo>
                  <a:lnTo>
                    <a:pt x="243205" y="44831"/>
                  </a:lnTo>
                  <a:lnTo>
                    <a:pt x="233807" y="59055"/>
                  </a:lnTo>
                  <a:lnTo>
                    <a:pt x="219710" y="77850"/>
                  </a:lnTo>
                  <a:lnTo>
                    <a:pt x="229108" y="84962"/>
                  </a:lnTo>
                  <a:lnTo>
                    <a:pt x="250316" y="127508"/>
                  </a:lnTo>
                  <a:lnTo>
                    <a:pt x="271526" y="99187"/>
                  </a:lnTo>
                  <a:lnTo>
                    <a:pt x="283463" y="75564"/>
                  </a:lnTo>
                  <a:lnTo>
                    <a:pt x="283463" y="63754"/>
                  </a:lnTo>
                  <a:lnTo>
                    <a:pt x="278638" y="47244"/>
                  </a:lnTo>
                  <a:lnTo>
                    <a:pt x="266954" y="26035"/>
                  </a:lnTo>
                  <a:lnTo>
                    <a:pt x="250316" y="0"/>
                  </a:lnTo>
                  <a:close/>
                </a:path>
                <a:path h="309245" w="283845">
                  <a:moveTo>
                    <a:pt x="0" y="193548"/>
                  </a:moveTo>
                  <a:lnTo>
                    <a:pt x="26035" y="247904"/>
                  </a:lnTo>
                  <a:lnTo>
                    <a:pt x="77977" y="288036"/>
                  </a:lnTo>
                  <a:lnTo>
                    <a:pt x="108712" y="309245"/>
                  </a:lnTo>
                  <a:lnTo>
                    <a:pt x="82676" y="257429"/>
                  </a:lnTo>
                  <a:lnTo>
                    <a:pt x="80390" y="257429"/>
                  </a:lnTo>
                  <a:lnTo>
                    <a:pt x="49657" y="233680"/>
                  </a:lnTo>
                  <a:lnTo>
                    <a:pt x="0" y="193548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8" name="object 61">
              <a:extLst>
                <a:ext uri="{FF2B5EF4-FFF2-40B4-BE49-F238E27FC236}">
                  <a16:creationId xmlns:a16="http://schemas.microsoft.com/office/drawing/2014/main" id="{14EFC1B4-D79A-7783-B9FA-D2F7DF6006D9}"/>
                </a:ext>
              </a:extLst>
            </p:cNvPr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263766" y="371983"/>
              <a:ext cx="262001" cy="295401"/>
            </a:xfrm>
            <a:prstGeom prst="rect">
              <a:avLst/>
            </a:prstGeom>
          </p:spPr>
        </p:pic>
        <p:sp>
          <p:nvSpPr>
            <p:cNvPr id="29" name="object 62">
              <a:extLst>
                <a:ext uri="{FF2B5EF4-FFF2-40B4-BE49-F238E27FC236}">
                  <a16:creationId xmlns:a16="http://schemas.microsoft.com/office/drawing/2014/main" id="{8F0CEDF0-3D87-D39A-1D21-EF787F9BC703}"/>
                </a:ext>
              </a:extLst>
            </p:cNvPr>
            <p:cNvSpPr/>
            <p:nvPr/>
          </p:nvSpPr>
          <p:spPr>
            <a:xfrm>
              <a:off x="6263767" y="333882"/>
              <a:ext cx="292735" cy="338455"/>
            </a:xfrm>
            <a:custGeom>
              <a:avLst/>
              <a:gdLst/>
              <a:ahLst/>
              <a:cxnLst/>
              <a:rect b="b" l="l" r="r" t="t"/>
              <a:pathLst>
                <a:path h="338455" w="292734">
                  <a:moveTo>
                    <a:pt x="292354" y="87503"/>
                  </a:moveTo>
                  <a:lnTo>
                    <a:pt x="290055" y="80391"/>
                  </a:lnTo>
                  <a:lnTo>
                    <a:pt x="285229" y="63754"/>
                  </a:lnTo>
                  <a:lnTo>
                    <a:pt x="282956" y="60350"/>
                  </a:lnTo>
                  <a:lnTo>
                    <a:pt x="282956" y="85090"/>
                  </a:lnTo>
                  <a:lnTo>
                    <a:pt x="282956" y="96901"/>
                  </a:lnTo>
                  <a:lnTo>
                    <a:pt x="278257" y="111125"/>
                  </a:lnTo>
                  <a:lnTo>
                    <a:pt x="268859" y="122936"/>
                  </a:lnTo>
                  <a:lnTo>
                    <a:pt x="255473" y="142074"/>
                  </a:lnTo>
                  <a:lnTo>
                    <a:pt x="254635" y="140385"/>
                  </a:lnTo>
                  <a:lnTo>
                    <a:pt x="254635" y="156083"/>
                  </a:lnTo>
                  <a:lnTo>
                    <a:pt x="252349" y="163195"/>
                  </a:lnTo>
                  <a:lnTo>
                    <a:pt x="228600" y="198628"/>
                  </a:lnTo>
                  <a:lnTo>
                    <a:pt x="197993" y="234061"/>
                  </a:lnTo>
                  <a:lnTo>
                    <a:pt x="129667" y="312166"/>
                  </a:lnTo>
                  <a:lnTo>
                    <a:pt x="120142" y="321564"/>
                  </a:lnTo>
                  <a:lnTo>
                    <a:pt x="115138" y="326656"/>
                  </a:lnTo>
                  <a:lnTo>
                    <a:pt x="109054" y="314680"/>
                  </a:lnTo>
                  <a:lnTo>
                    <a:pt x="109054" y="328676"/>
                  </a:lnTo>
                  <a:lnTo>
                    <a:pt x="108458" y="328676"/>
                  </a:lnTo>
                  <a:lnTo>
                    <a:pt x="103759" y="326263"/>
                  </a:lnTo>
                  <a:lnTo>
                    <a:pt x="99060" y="319278"/>
                  </a:lnTo>
                  <a:lnTo>
                    <a:pt x="66040" y="295529"/>
                  </a:lnTo>
                  <a:lnTo>
                    <a:pt x="42418" y="274320"/>
                  </a:lnTo>
                  <a:lnTo>
                    <a:pt x="32893" y="262509"/>
                  </a:lnTo>
                  <a:lnTo>
                    <a:pt x="23495" y="248285"/>
                  </a:lnTo>
                  <a:lnTo>
                    <a:pt x="13716" y="228600"/>
                  </a:lnTo>
                  <a:lnTo>
                    <a:pt x="23495" y="236474"/>
                  </a:lnTo>
                  <a:lnTo>
                    <a:pt x="51816" y="260096"/>
                  </a:lnTo>
                  <a:lnTo>
                    <a:pt x="68326" y="274320"/>
                  </a:lnTo>
                  <a:lnTo>
                    <a:pt x="77851" y="281432"/>
                  </a:lnTo>
                  <a:lnTo>
                    <a:pt x="82245" y="283629"/>
                  </a:lnTo>
                  <a:lnTo>
                    <a:pt x="82931" y="284353"/>
                  </a:lnTo>
                  <a:lnTo>
                    <a:pt x="87757" y="286639"/>
                  </a:lnTo>
                  <a:lnTo>
                    <a:pt x="109054" y="328676"/>
                  </a:lnTo>
                  <a:lnTo>
                    <a:pt x="109054" y="314680"/>
                  </a:lnTo>
                  <a:lnTo>
                    <a:pt x="92837" y="282714"/>
                  </a:lnTo>
                  <a:lnTo>
                    <a:pt x="102412" y="271907"/>
                  </a:lnTo>
                  <a:lnTo>
                    <a:pt x="167386" y="198628"/>
                  </a:lnTo>
                  <a:lnTo>
                    <a:pt x="234518" y="115595"/>
                  </a:lnTo>
                  <a:lnTo>
                    <a:pt x="252082" y="151384"/>
                  </a:lnTo>
                  <a:lnTo>
                    <a:pt x="252730" y="152069"/>
                  </a:lnTo>
                  <a:lnTo>
                    <a:pt x="254635" y="156083"/>
                  </a:lnTo>
                  <a:lnTo>
                    <a:pt x="254635" y="140385"/>
                  </a:lnTo>
                  <a:lnTo>
                    <a:pt x="238379" y="107442"/>
                  </a:lnTo>
                  <a:lnTo>
                    <a:pt x="236778" y="107442"/>
                  </a:lnTo>
                  <a:lnTo>
                    <a:pt x="235712" y="106426"/>
                  </a:lnTo>
                  <a:lnTo>
                    <a:pt x="230759" y="102514"/>
                  </a:lnTo>
                  <a:lnTo>
                    <a:pt x="240652" y="86233"/>
                  </a:lnTo>
                  <a:lnTo>
                    <a:pt x="240652" y="83820"/>
                  </a:lnTo>
                  <a:lnTo>
                    <a:pt x="238252" y="81534"/>
                  </a:lnTo>
                  <a:lnTo>
                    <a:pt x="236093" y="79248"/>
                  </a:lnTo>
                  <a:lnTo>
                    <a:pt x="233807" y="81534"/>
                  </a:lnTo>
                  <a:lnTo>
                    <a:pt x="223367" y="96659"/>
                  </a:lnTo>
                  <a:lnTo>
                    <a:pt x="161925" y="48006"/>
                  </a:lnTo>
                  <a:lnTo>
                    <a:pt x="172212" y="37846"/>
                  </a:lnTo>
                  <a:lnTo>
                    <a:pt x="183896" y="26035"/>
                  </a:lnTo>
                  <a:lnTo>
                    <a:pt x="197993" y="16510"/>
                  </a:lnTo>
                  <a:lnTo>
                    <a:pt x="214503" y="9398"/>
                  </a:lnTo>
                  <a:lnTo>
                    <a:pt x="224028" y="9398"/>
                  </a:lnTo>
                  <a:lnTo>
                    <a:pt x="252349" y="30734"/>
                  </a:lnTo>
                  <a:lnTo>
                    <a:pt x="252349" y="37846"/>
                  </a:lnTo>
                  <a:lnTo>
                    <a:pt x="249936" y="52197"/>
                  </a:lnTo>
                  <a:lnTo>
                    <a:pt x="249936" y="54483"/>
                  </a:lnTo>
                  <a:lnTo>
                    <a:pt x="254762" y="59309"/>
                  </a:lnTo>
                  <a:lnTo>
                    <a:pt x="257048" y="56896"/>
                  </a:lnTo>
                  <a:lnTo>
                    <a:pt x="259588" y="47371"/>
                  </a:lnTo>
                  <a:lnTo>
                    <a:pt x="261937" y="40436"/>
                  </a:lnTo>
                  <a:lnTo>
                    <a:pt x="271132" y="54356"/>
                  </a:lnTo>
                  <a:lnTo>
                    <a:pt x="275831" y="63754"/>
                  </a:lnTo>
                  <a:lnTo>
                    <a:pt x="280657" y="75692"/>
                  </a:lnTo>
                  <a:lnTo>
                    <a:pt x="282956" y="85090"/>
                  </a:lnTo>
                  <a:lnTo>
                    <a:pt x="282956" y="60350"/>
                  </a:lnTo>
                  <a:lnTo>
                    <a:pt x="275831" y="49657"/>
                  </a:lnTo>
                  <a:lnTo>
                    <a:pt x="266446" y="37846"/>
                  </a:lnTo>
                  <a:lnTo>
                    <a:pt x="257124" y="23939"/>
                  </a:lnTo>
                  <a:lnTo>
                    <a:pt x="257048" y="23622"/>
                  </a:lnTo>
                  <a:lnTo>
                    <a:pt x="256247" y="22796"/>
                  </a:lnTo>
                  <a:lnTo>
                    <a:pt x="247523" y="11811"/>
                  </a:lnTo>
                  <a:lnTo>
                    <a:pt x="243928" y="9398"/>
                  </a:lnTo>
                  <a:lnTo>
                    <a:pt x="240538" y="7112"/>
                  </a:lnTo>
                  <a:lnTo>
                    <a:pt x="226314" y="2286"/>
                  </a:lnTo>
                  <a:lnTo>
                    <a:pt x="216916" y="0"/>
                  </a:lnTo>
                  <a:lnTo>
                    <a:pt x="207518" y="2286"/>
                  </a:lnTo>
                  <a:lnTo>
                    <a:pt x="197993" y="4699"/>
                  </a:lnTo>
                  <a:lnTo>
                    <a:pt x="181610" y="16510"/>
                  </a:lnTo>
                  <a:lnTo>
                    <a:pt x="165100" y="30734"/>
                  </a:lnTo>
                  <a:lnTo>
                    <a:pt x="153289" y="44958"/>
                  </a:lnTo>
                  <a:lnTo>
                    <a:pt x="153289" y="47244"/>
                  </a:lnTo>
                  <a:lnTo>
                    <a:pt x="155575" y="49657"/>
                  </a:lnTo>
                  <a:lnTo>
                    <a:pt x="222504" y="102514"/>
                  </a:lnTo>
                  <a:lnTo>
                    <a:pt x="224790" y="105029"/>
                  </a:lnTo>
                  <a:lnTo>
                    <a:pt x="225704" y="105029"/>
                  </a:lnTo>
                  <a:lnTo>
                    <a:pt x="228600" y="107315"/>
                  </a:lnTo>
                  <a:lnTo>
                    <a:pt x="179197" y="170180"/>
                  </a:lnTo>
                  <a:lnTo>
                    <a:pt x="110744" y="250698"/>
                  </a:lnTo>
                  <a:lnTo>
                    <a:pt x="96647" y="264795"/>
                  </a:lnTo>
                  <a:lnTo>
                    <a:pt x="87249" y="271907"/>
                  </a:lnTo>
                  <a:lnTo>
                    <a:pt x="82423" y="271907"/>
                  </a:lnTo>
                  <a:lnTo>
                    <a:pt x="75438" y="269621"/>
                  </a:lnTo>
                  <a:lnTo>
                    <a:pt x="68326" y="264795"/>
                  </a:lnTo>
                  <a:lnTo>
                    <a:pt x="44831" y="245872"/>
                  </a:lnTo>
                  <a:lnTo>
                    <a:pt x="23495" y="231775"/>
                  </a:lnTo>
                  <a:lnTo>
                    <a:pt x="19291" y="228600"/>
                  </a:lnTo>
                  <a:lnTo>
                    <a:pt x="14097" y="224663"/>
                  </a:lnTo>
                  <a:lnTo>
                    <a:pt x="7112" y="215138"/>
                  </a:lnTo>
                  <a:lnTo>
                    <a:pt x="4699" y="212852"/>
                  </a:lnTo>
                  <a:lnTo>
                    <a:pt x="0" y="212852"/>
                  </a:lnTo>
                  <a:lnTo>
                    <a:pt x="0" y="217551"/>
                  </a:lnTo>
                  <a:lnTo>
                    <a:pt x="21209" y="255397"/>
                  </a:lnTo>
                  <a:lnTo>
                    <a:pt x="28321" y="267208"/>
                  </a:lnTo>
                  <a:lnTo>
                    <a:pt x="35433" y="276606"/>
                  </a:lnTo>
                  <a:lnTo>
                    <a:pt x="56642" y="295529"/>
                  </a:lnTo>
                  <a:lnTo>
                    <a:pt x="82423" y="319278"/>
                  </a:lnTo>
                  <a:lnTo>
                    <a:pt x="99060" y="331089"/>
                  </a:lnTo>
                  <a:lnTo>
                    <a:pt x="115570" y="338201"/>
                  </a:lnTo>
                  <a:lnTo>
                    <a:pt x="115938" y="337820"/>
                  </a:lnTo>
                  <a:lnTo>
                    <a:pt x="116332" y="338201"/>
                  </a:lnTo>
                  <a:lnTo>
                    <a:pt x="118618" y="335788"/>
                  </a:lnTo>
                  <a:lnTo>
                    <a:pt x="118618" y="334975"/>
                  </a:lnTo>
                  <a:lnTo>
                    <a:pt x="124510" y="328676"/>
                  </a:lnTo>
                  <a:lnTo>
                    <a:pt x="155575" y="295529"/>
                  </a:lnTo>
                  <a:lnTo>
                    <a:pt x="193294" y="252984"/>
                  </a:lnTo>
                  <a:lnTo>
                    <a:pt x="266446" y="165481"/>
                  </a:lnTo>
                  <a:lnTo>
                    <a:pt x="264033" y="163195"/>
                  </a:lnTo>
                  <a:lnTo>
                    <a:pt x="264033" y="146558"/>
                  </a:lnTo>
                  <a:lnTo>
                    <a:pt x="268859" y="137160"/>
                  </a:lnTo>
                  <a:lnTo>
                    <a:pt x="273558" y="130048"/>
                  </a:lnTo>
                  <a:lnTo>
                    <a:pt x="285229" y="111125"/>
                  </a:lnTo>
                  <a:lnTo>
                    <a:pt x="290055" y="104013"/>
                  </a:lnTo>
                  <a:lnTo>
                    <a:pt x="292354" y="94615"/>
                  </a:lnTo>
                  <a:lnTo>
                    <a:pt x="292354" y="875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0" name="object 63">
              <a:extLst>
                <a:ext uri="{FF2B5EF4-FFF2-40B4-BE49-F238E27FC236}">
                  <a16:creationId xmlns:a16="http://schemas.microsoft.com/office/drawing/2014/main" id="{A0252A19-53BA-FE96-5192-328E0FEA6504}"/>
                </a:ext>
              </a:extLst>
            </p:cNvPr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432418" y="3508247"/>
              <a:ext cx="232917" cy="252856"/>
            </a:xfrm>
            <a:prstGeom prst="rect">
              <a:avLst/>
            </a:prstGeom>
          </p:spPr>
        </p:pic>
        <p:sp>
          <p:nvSpPr>
            <p:cNvPr id="31" name="object 64">
              <a:extLst>
                <a:ext uri="{FF2B5EF4-FFF2-40B4-BE49-F238E27FC236}">
                  <a16:creationId xmlns:a16="http://schemas.microsoft.com/office/drawing/2014/main" id="{AB5D6A8E-747C-AB2E-5441-F38E4B133EFC}"/>
                </a:ext>
              </a:extLst>
            </p:cNvPr>
            <p:cNvSpPr/>
            <p:nvPr/>
          </p:nvSpPr>
          <p:spPr>
            <a:xfrm>
              <a:off x="8424671" y="3503676"/>
              <a:ext cx="248920" cy="265430"/>
            </a:xfrm>
            <a:custGeom>
              <a:avLst/>
              <a:gdLst/>
              <a:ahLst/>
              <a:cxnLst/>
              <a:rect b="b" l="l" r="r" t="t"/>
              <a:pathLst>
                <a:path h="265429" w="248920">
                  <a:moveTo>
                    <a:pt x="27177" y="0"/>
                  </a:moveTo>
                  <a:lnTo>
                    <a:pt x="23368" y="0"/>
                  </a:lnTo>
                  <a:lnTo>
                    <a:pt x="19303" y="3810"/>
                  </a:lnTo>
                  <a:lnTo>
                    <a:pt x="11683" y="70104"/>
                  </a:lnTo>
                  <a:lnTo>
                    <a:pt x="3809" y="116840"/>
                  </a:lnTo>
                  <a:lnTo>
                    <a:pt x="0" y="140335"/>
                  </a:lnTo>
                  <a:lnTo>
                    <a:pt x="3809" y="159893"/>
                  </a:lnTo>
                  <a:lnTo>
                    <a:pt x="7874" y="171577"/>
                  </a:lnTo>
                  <a:lnTo>
                    <a:pt x="30987" y="194945"/>
                  </a:lnTo>
                  <a:lnTo>
                    <a:pt x="62102" y="237871"/>
                  </a:lnTo>
                  <a:lnTo>
                    <a:pt x="65912" y="237871"/>
                  </a:lnTo>
                  <a:lnTo>
                    <a:pt x="217297" y="265176"/>
                  </a:lnTo>
                  <a:lnTo>
                    <a:pt x="225044" y="261112"/>
                  </a:lnTo>
                  <a:lnTo>
                    <a:pt x="225044" y="257302"/>
                  </a:lnTo>
                  <a:lnTo>
                    <a:pt x="226228" y="249555"/>
                  </a:lnTo>
                  <a:lnTo>
                    <a:pt x="209550" y="249555"/>
                  </a:lnTo>
                  <a:lnTo>
                    <a:pt x="205612" y="245490"/>
                  </a:lnTo>
                  <a:lnTo>
                    <a:pt x="178434" y="245490"/>
                  </a:lnTo>
                  <a:lnTo>
                    <a:pt x="151383" y="237871"/>
                  </a:lnTo>
                  <a:lnTo>
                    <a:pt x="70866" y="226822"/>
                  </a:lnTo>
                  <a:lnTo>
                    <a:pt x="42799" y="194945"/>
                  </a:lnTo>
                  <a:lnTo>
                    <a:pt x="27177" y="179324"/>
                  </a:lnTo>
                  <a:lnTo>
                    <a:pt x="19303" y="159893"/>
                  </a:lnTo>
                  <a:lnTo>
                    <a:pt x="15494" y="144272"/>
                  </a:lnTo>
                  <a:lnTo>
                    <a:pt x="19303" y="124840"/>
                  </a:lnTo>
                  <a:lnTo>
                    <a:pt x="23368" y="85725"/>
                  </a:lnTo>
                  <a:lnTo>
                    <a:pt x="30987" y="31242"/>
                  </a:lnTo>
                  <a:lnTo>
                    <a:pt x="30987" y="15621"/>
                  </a:lnTo>
                  <a:lnTo>
                    <a:pt x="131825" y="15621"/>
                  </a:lnTo>
                  <a:lnTo>
                    <a:pt x="27177" y="0"/>
                  </a:lnTo>
                  <a:close/>
                </a:path>
                <a:path h="265429" w="248920">
                  <a:moveTo>
                    <a:pt x="131825" y="15621"/>
                  </a:moveTo>
                  <a:lnTo>
                    <a:pt x="42799" y="15621"/>
                  </a:lnTo>
                  <a:lnTo>
                    <a:pt x="97027" y="23495"/>
                  </a:lnTo>
                  <a:lnTo>
                    <a:pt x="155194" y="31242"/>
                  </a:lnTo>
                  <a:lnTo>
                    <a:pt x="178434" y="35052"/>
                  </a:lnTo>
                  <a:lnTo>
                    <a:pt x="197866" y="62357"/>
                  </a:lnTo>
                  <a:lnTo>
                    <a:pt x="213359" y="81787"/>
                  </a:lnTo>
                  <a:lnTo>
                    <a:pt x="225044" y="89789"/>
                  </a:lnTo>
                  <a:lnTo>
                    <a:pt x="228853" y="101346"/>
                  </a:lnTo>
                  <a:lnTo>
                    <a:pt x="232918" y="109220"/>
                  </a:lnTo>
                  <a:lnTo>
                    <a:pt x="232918" y="120904"/>
                  </a:lnTo>
                  <a:lnTo>
                    <a:pt x="228853" y="140335"/>
                  </a:lnTo>
                  <a:lnTo>
                    <a:pt x="217297" y="214376"/>
                  </a:lnTo>
                  <a:lnTo>
                    <a:pt x="217297" y="249555"/>
                  </a:lnTo>
                  <a:lnTo>
                    <a:pt x="226228" y="249555"/>
                  </a:lnTo>
                  <a:lnTo>
                    <a:pt x="240537" y="155956"/>
                  </a:lnTo>
                  <a:lnTo>
                    <a:pt x="244348" y="128651"/>
                  </a:lnTo>
                  <a:lnTo>
                    <a:pt x="248411" y="113030"/>
                  </a:lnTo>
                  <a:lnTo>
                    <a:pt x="248411" y="101346"/>
                  </a:lnTo>
                  <a:lnTo>
                    <a:pt x="236727" y="89789"/>
                  </a:lnTo>
                  <a:lnTo>
                    <a:pt x="225044" y="77978"/>
                  </a:lnTo>
                  <a:lnTo>
                    <a:pt x="209550" y="54737"/>
                  </a:lnTo>
                  <a:lnTo>
                    <a:pt x="190119" y="31242"/>
                  </a:lnTo>
                  <a:lnTo>
                    <a:pt x="178434" y="23495"/>
                  </a:lnTo>
                  <a:lnTo>
                    <a:pt x="162941" y="19431"/>
                  </a:lnTo>
                  <a:lnTo>
                    <a:pt x="131825" y="156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52" name="object 65">
              <a:extLst>
                <a:ext uri="{FF2B5EF4-FFF2-40B4-BE49-F238E27FC236}">
                  <a16:creationId xmlns:a16="http://schemas.microsoft.com/office/drawing/2014/main" id="{0CF64A47-14F3-2031-8274-3C1A685E7383}"/>
                </a:ext>
              </a:extLst>
            </p:cNvPr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8442959" y="3503676"/>
              <a:ext cx="230124" cy="237744"/>
            </a:xfrm>
            <a:prstGeom prst="rect">
              <a:avLst/>
            </a:prstGeom>
          </p:spPr>
        </p:pic>
        <p:sp>
          <p:nvSpPr>
            <p:cNvPr id="353" name="object 66">
              <a:extLst>
                <a:ext uri="{FF2B5EF4-FFF2-40B4-BE49-F238E27FC236}">
                  <a16:creationId xmlns:a16="http://schemas.microsoft.com/office/drawing/2014/main" id="{B290E52C-A5DF-2583-F9A4-0DD74F8D183B}"/>
                </a:ext>
              </a:extLst>
            </p:cNvPr>
            <p:cNvSpPr/>
            <p:nvPr/>
          </p:nvSpPr>
          <p:spPr>
            <a:xfrm>
              <a:off x="1321561" y="4694758"/>
              <a:ext cx="323850" cy="107950"/>
            </a:xfrm>
            <a:custGeom>
              <a:avLst/>
              <a:gdLst/>
              <a:ahLst/>
              <a:cxnLst/>
              <a:rect b="b" l="l" r="r" t="t"/>
              <a:pathLst>
                <a:path h="107950" w="323850">
                  <a:moveTo>
                    <a:pt x="10032" y="0"/>
                  </a:moveTo>
                  <a:lnTo>
                    <a:pt x="17144" y="2857"/>
                  </a:lnTo>
                  <a:lnTo>
                    <a:pt x="21081" y="12661"/>
                  </a:lnTo>
                  <a:lnTo>
                    <a:pt x="21716" y="20942"/>
                  </a:lnTo>
                  <a:lnTo>
                    <a:pt x="24510" y="34251"/>
                  </a:lnTo>
                  <a:lnTo>
                    <a:pt x="14731" y="58470"/>
                  </a:lnTo>
                  <a:lnTo>
                    <a:pt x="8509" y="64122"/>
                  </a:lnTo>
                  <a:lnTo>
                    <a:pt x="0" y="64706"/>
                  </a:lnTo>
                  <a:lnTo>
                    <a:pt x="306450" y="107797"/>
                  </a:lnTo>
                  <a:lnTo>
                    <a:pt x="320294" y="93230"/>
                  </a:lnTo>
                  <a:lnTo>
                    <a:pt x="323850" y="74498"/>
                  </a:lnTo>
                  <a:lnTo>
                    <a:pt x="323850" y="54305"/>
                  </a:lnTo>
                  <a:lnTo>
                    <a:pt x="316992" y="31165"/>
                  </a:lnTo>
                  <a:lnTo>
                    <a:pt x="10032" y="0"/>
                  </a:lnTo>
                  <a:close/>
                </a:path>
              </a:pathLst>
            </a:custGeom>
            <a:solidFill>
              <a:srgbClr val="EF8384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4" name="object 67">
              <a:extLst>
                <a:ext uri="{FF2B5EF4-FFF2-40B4-BE49-F238E27FC236}">
                  <a16:creationId xmlns:a16="http://schemas.microsoft.com/office/drawing/2014/main" id="{E4A981F1-2312-5532-667A-950F60EA9234}"/>
                </a:ext>
              </a:extLst>
            </p:cNvPr>
            <p:cNvSpPr/>
            <p:nvPr/>
          </p:nvSpPr>
          <p:spPr>
            <a:xfrm>
              <a:off x="1306449" y="4693373"/>
              <a:ext cx="40005" cy="66675"/>
            </a:xfrm>
            <a:custGeom>
              <a:avLst/>
              <a:gdLst/>
              <a:ahLst/>
              <a:cxnLst/>
              <a:rect b="b" l="l" r="r" t="t"/>
              <a:pathLst>
                <a:path h="66675" w="40005">
                  <a:moveTo>
                    <a:pt x="21716" y="0"/>
                  </a:moveTo>
                  <a:lnTo>
                    <a:pt x="13334" y="584"/>
                  </a:lnTo>
                  <a:lnTo>
                    <a:pt x="5587" y="9664"/>
                  </a:lnTo>
                  <a:lnTo>
                    <a:pt x="1396" y="20129"/>
                  </a:lnTo>
                  <a:lnTo>
                    <a:pt x="0" y="43764"/>
                  </a:lnTo>
                  <a:lnTo>
                    <a:pt x="2666" y="57022"/>
                  </a:lnTo>
                  <a:lnTo>
                    <a:pt x="8254" y="63309"/>
                  </a:lnTo>
                  <a:lnTo>
                    <a:pt x="15112" y="66090"/>
                  </a:lnTo>
                  <a:lnTo>
                    <a:pt x="23621" y="65506"/>
                  </a:lnTo>
                  <a:lnTo>
                    <a:pt x="29844" y="59855"/>
                  </a:lnTo>
                  <a:lnTo>
                    <a:pt x="39623" y="35636"/>
                  </a:lnTo>
                  <a:lnTo>
                    <a:pt x="36829" y="22326"/>
                  </a:lnTo>
                  <a:lnTo>
                    <a:pt x="36194" y="14046"/>
                  </a:lnTo>
                  <a:lnTo>
                    <a:pt x="32257" y="424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F4A6A9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5" name="object 68">
              <a:extLst>
                <a:ext uri="{FF2B5EF4-FFF2-40B4-BE49-F238E27FC236}">
                  <a16:creationId xmlns:a16="http://schemas.microsoft.com/office/drawing/2014/main" id="{F020668E-F766-DDC5-1D9C-859610124824}"/>
                </a:ext>
              </a:extLst>
            </p:cNvPr>
            <p:cNvSpPr/>
            <p:nvPr/>
          </p:nvSpPr>
          <p:spPr>
            <a:xfrm>
              <a:off x="1298575" y="4687887"/>
              <a:ext cx="353695" cy="120650"/>
            </a:xfrm>
            <a:custGeom>
              <a:avLst/>
              <a:gdLst/>
              <a:ahLst/>
              <a:cxnLst/>
              <a:rect b="b" l="l" r="r" t="t"/>
              <a:pathLst>
                <a:path h="120650" w="353694">
                  <a:moveTo>
                    <a:pt x="35813" y="0"/>
                  </a:moveTo>
                  <a:lnTo>
                    <a:pt x="22606" y="2628"/>
                  </a:lnTo>
                  <a:lnTo>
                    <a:pt x="11430" y="10325"/>
                  </a:lnTo>
                  <a:lnTo>
                    <a:pt x="1524" y="34696"/>
                  </a:lnTo>
                  <a:lnTo>
                    <a:pt x="888" y="46405"/>
                  </a:lnTo>
                  <a:lnTo>
                    <a:pt x="0" y="58267"/>
                  </a:lnTo>
                  <a:lnTo>
                    <a:pt x="7746" y="69380"/>
                  </a:lnTo>
                  <a:lnTo>
                    <a:pt x="17144" y="76276"/>
                  </a:lnTo>
                  <a:lnTo>
                    <a:pt x="16763" y="77215"/>
                  </a:lnTo>
                  <a:lnTo>
                    <a:pt x="20193" y="78613"/>
                  </a:lnTo>
                  <a:lnTo>
                    <a:pt x="234696" y="108699"/>
                  </a:lnTo>
                  <a:lnTo>
                    <a:pt x="279146" y="118719"/>
                  </a:lnTo>
                  <a:lnTo>
                    <a:pt x="302768" y="120103"/>
                  </a:lnTo>
                  <a:lnTo>
                    <a:pt x="322961" y="120243"/>
                  </a:lnTo>
                  <a:lnTo>
                    <a:pt x="336295" y="117449"/>
                  </a:lnTo>
                  <a:lnTo>
                    <a:pt x="341614" y="111226"/>
                  </a:lnTo>
                  <a:lnTo>
                    <a:pt x="330835" y="111226"/>
                  </a:lnTo>
                  <a:lnTo>
                    <a:pt x="325374" y="109042"/>
                  </a:lnTo>
                  <a:lnTo>
                    <a:pt x="315468" y="109042"/>
                  </a:lnTo>
                  <a:lnTo>
                    <a:pt x="158877" y="86182"/>
                  </a:lnTo>
                  <a:lnTo>
                    <a:pt x="39496" y="66789"/>
                  </a:lnTo>
                  <a:lnTo>
                    <a:pt x="41314" y="64706"/>
                  </a:lnTo>
                  <a:lnTo>
                    <a:pt x="25781" y="64706"/>
                  </a:lnTo>
                  <a:lnTo>
                    <a:pt x="22346" y="63296"/>
                  </a:lnTo>
                  <a:lnTo>
                    <a:pt x="18161" y="53428"/>
                  </a:lnTo>
                  <a:lnTo>
                    <a:pt x="16890" y="36741"/>
                  </a:lnTo>
                  <a:lnTo>
                    <a:pt x="22606" y="22834"/>
                  </a:lnTo>
                  <a:lnTo>
                    <a:pt x="28828" y="17348"/>
                  </a:lnTo>
                  <a:lnTo>
                    <a:pt x="30099" y="16256"/>
                  </a:lnTo>
                  <a:lnTo>
                    <a:pt x="51459" y="16256"/>
                  </a:lnTo>
                  <a:lnTo>
                    <a:pt x="50418" y="13893"/>
                  </a:lnTo>
                  <a:lnTo>
                    <a:pt x="170150" y="13893"/>
                  </a:lnTo>
                  <a:lnTo>
                    <a:pt x="117347" y="8610"/>
                  </a:lnTo>
                  <a:lnTo>
                    <a:pt x="74930" y="3644"/>
                  </a:lnTo>
                  <a:lnTo>
                    <a:pt x="35813" y="0"/>
                  </a:lnTo>
                  <a:close/>
                </a:path>
                <a:path h="120650" w="353694">
                  <a:moveTo>
                    <a:pt x="350379" y="40093"/>
                  </a:moveTo>
                  <a:lnTo>
                    <a:pt x="314959" y="40093"/>
                  </a:lnTo>
                  <a:lnTo>
                    <a:pt x="326897" y="40893"/>
                  </a:lnTo>
                  <a:lnTo>
                    <a:pt x="337185" y="45072"/>
                  </a:lnTo>
                  <a:lnTo>
                    <a:pt x="339445" y="50203"/>
                  </a:lnTo>
                  <a:lnTo>
                    <a:pt x="341200" y="54381"/>
                  </a:lnTo>
                  <a:lnTo>
                    <a:pt x="341249" y="75082"/>
                  </a:lnTo>
                  <a:lnTo>
                    <a:pt x="339851" y="98717"/>
                  </a:lnTo>
                  <a:lnTo>
                    <a:pt x="337057" y="105752"/>
                  </a:lnTo>
                  <a:lnTo>
                    <a:pt x="330835" y="111226"/>
                  </a:lnTo>
                  <a:lnTo>
                    <a:pt x="341614" y="111226"/>
                  </a:lnTo>
                  <a:lnTo>
                    <a:pt x="351663" y="99517"/>
                  </a:lnTo>
                  <a:lnTo>
                    <a:pt x="353694" y="84150"/>
                  </a:lnTo>
                  <a:lnTo>
                    <a:pt x="351758" y="57073"/>
                  </a:lnTo>
                  <a:lnTo>
                    <a:pt x="350379" y="40093"/>
                  </a:lnTo>
                  <a:close/>
                </a:path>
                <a:path h="120650" w="353694">
                  <a:moveTo>
                    <a:pt x="323722" y="108381"/>
                  </a:moveTo>
                  <a:lnTo>
                    <a:pt x="315468" y="109042"/>
                  </a:lnTo>
                  <a:lnTo>
                    <a:pt x="325374" y="109042"/>
                  </a:lnTo>
                  <a:lnTo>
                    <a:pt x="323722" y="108381"/>
                  </a:lnTo>
                  <a:close/>
                </a:path>
                <a:path h="120650" w="353694">
                  <a:moveTo>
                    <a:pt x="51459" y="16256"/>
                  </a:moveTo>
                  <a:lnTo>
                    <a:pt x="30099" y="16256"/>
                  </a:lnTo>
                  <a:lnTo>
                    <a:pt x="37846" y="25018"/>
                  </a:lnTo>
                  <a:lnTo>
                    <a:pt x="39115" y="41719"/>
                  </a:lnTo>
                  <a:lnTo>
                    <a:pt x="39878" y="50203"/>
                  </a:lnTo>
                  <a:lnTo>
                    <a:pt x="37084" y="57073"/>
                  </a:lnTo>
                  <a:lnTo>
                    <a:pt x="30734" y="62496"/>
                  </a:lnTo>
                  <a:lnTo>
                    <a:pt x="25781" y="64706"/>
                  </a:lnTo>
                  <a:lnTo>
                    <a:pt x="41314" y="64706"/>
                  </a:lnTo>
                  <a:lnTo>
                    <a:pt x="42544" y="63296"/>
                  </a:lnTo>
                  <a:lnTo>
                    <a:pt x="50165" y="54381"/>
                  </a:lnTo>
                  <a:lnTo>
                    <a:pt x="54483" y="43903"/>
                  </a:lnTo>
                  <a:lnTo>
                    <a:pt x="55244" y="32042"/>
                  </a:lnTo>
                  <a:lnTo>
                    <a:pt x="52578" y="18795"/>
                  </a:lnTo>
                  <a:lnTo>
                    <a:pt x="51459" y="16256"/>
                  </a:lnTo>
                  <a:close/>
                </a:path>
                <a:path h="120650" w="353694">
                  <a:moveTo>
                    <a:pt x="170150" y="13893"/>
                  </a:moveTo>
                  <a:lnTo>
                    <a:pt x="50418" y="13893"/>
                  </a:lnTo>
                  <a:lnTo>
                    <a:pt x="120141" y="21920"/>
                  </a:lnTo>
                  <a:lnTo>
                    <a:pt x="294766" y="40106"/>
                  </a:lnTo>
                  <a:lnTo>
                    <a:pt x="350379" y="40093"/>
                  </a:lnTo>
                  <a:lnTo>
                    <a:pt x="349885" y="34010"/>
                  </a:lnTo>
                  <a:lnTo>
                    <a:pt x="342773" y="31165"/>
                  </a:lnTo>
                  <a:lnTo>
                    <a:pt x="170150" y="138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56" name="object 69">
              <a:extLst>
                <a:ext uri="{FF2B5EF4-FFF2-40B4-BE49-F238E27FC236}">
                  <a16:creationId xmlns:a16="http://schemas.microsoft.com/office/drawing/2014/main" id="{D8B83F1D-ACA0-3C9D-8769-057D5FC4BBCD}"/>
                </a:ext>
              </a:extLst>
            </p:cNvPr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1431163" y="414655"/>
              <a:ext cx="234442" cy="254381"/>
            </a:xfrm>
            <a:prstGeom prst="rect">
              <a:avLst/>
            </a:prstGeom>
          </p:spPr>
        </p:pic>
        <p:sp>
          <p:nvSpPr>
            <p:cNvPr id="357" name="object 70">
              <a:extLst>
                <a:ext uri="{FF2B5EF4-FFF2-40B4-BE49-F238E27FC236}">
                  <a16:creationId xmlns:a16="http://schemas.microsoft.com/office/drawing/2014/main" id="{55DD1BA0-7744-B871-526D-5ADFA4735705}"/>
                </a:ext>
              </a:extLst>
            </p:cNvPr>
            <p:cNvSpPr/>
            <p:nvPr/>
          </p:nvSpPr>
          <p:spPr>
            <a:xfrm>
              <a:off x="1423416" y="406908"/>
              <a:ext cx="250190" cy="265430"/>
            </a:xfrm>
            <a:custGeom>
              <a:avLst/>
              <a:gdLst/>
              <a:ahLst/>
              <a:cxnLst/>
              <a:rect b="b" l="l" r="r" t="t"/>
              <a:pathLst>
                <a:path h="265430" w="250189">
                  <a:moveTo>
                    <a:pt x="31242" y="0"/>
                  </a:moveTo>
                  <a:lnTo>
                    <a:pt x="23495" y="4063"/>
                  </a:lnTo>
                  <a:lnTo>
                    <a:pt x="23495" y="7874"/>
                  </a:lnTo>
                  <a:lnTo>
                    <a:pt x="7874" y="109219"/>
                  </a:lnTo>
                  <a:lnTo>
                    <a:pt x="4064" y="136525"/>
                  </a:lnTo>
                  <a:lnTo>
                    <a:pt x="0" y="152145"/>
                  </a:lnTo>
                  <a:lnTo>
                    <a:pt x="0" y="163829"/>
                  </a:lnTo>
                  <a:lnTo>
                    <a:pt x="11811" y="175387"/>
                  </a:lnTo>
                  <a:lnTo>
                    <a:pt x="23495" y="187197"/>
                  </a:lnTo>
                  <a:lnTo>
                    <a:pt x="39115" y="210438"/>
                  </a:lnTo>
                  <a:lnTo>
                    <a:pt x="58674" y="233933"/>
                  </a:lnTo>
                  <a:lnTo>
                    <a:pt x="70358" y="241680"/>
                  </a:lnTo>
                  <a:lnTo>
                    <a:pt x="85978" y="245744"/>
                  </a:lnTo>
                  <a:lnTo>
                    <a:pt x="117221" y="249554"/>
                  </a:lnTo>
                  <a:lnTo>
                    <a:pt x="222503" y="265175"/>
                  </a:lnTo>
                  <a:lnTo>
                    <a:pt x="226440" y="265175"/>
                  </a:lnTo>
                  <a:lnTo>
                    <a:pt x="230504" y="261365"/>
                  </a:lnTo>
                  <a:lnTo>
                    <a:pt x="231862" y="249554"/>
                  </a:lnTo>
                  <a:lnTo>
                    <a:pt x="206883" y="249554"/>
                  </a:lnTo>
                  <a:lnTo>
                    <a:pt x="152400" y="241680"/>
                  </a:lnTo>
                  <a:lnTo>
                    <a:pt x="93725" y="233933"/>
                  </a:lnTo>
                  <a:lnTo>
                    <a:pt x="70358" y="230124"/>
                  </a:lnTo>
                  <a:lnTo>
                    <a:pt x="50927" y="202818"/>
                  </a:lnTo>
                  <a:lnTo>
                    <a:pt x="35306" y="183387"/>
                  </a:lnTo>
                  <a:lnTo>
                    <a:pt x="23495" y="175387"/>
                  </a:lnTo>
                  <a:lnTo>
                    <a:pt x="19684" y="163829"/>
                  </a:lnTo>
                  <a:lnTo>
                    <a:pt x="15621" y="155955"/>
                  </a:lnTo>
                  <a:lnTo>
                    <a:pt x="15621" y="144271"/>
                  </a:lnTo>
                  <a:lnTo>
                    <a:pt x="19684" y="124840"/>
                  </a:lnTo>
                  <a:lnTo>
                    <a:pt x="31242" y="50800"/>
                  </a:lnTo>
                  <a:lnTo>
                    <a:pt x="31242" y="15620"/>
                  </a:lnTo>
                  <a:lnTo>
                    <a:pt x="118428" y="15620"/>
                  </a:lnTo>
                  <a:lnTo>
                    <a:pt x="31242" y="0"/>
                  </a:lnTo>
                  <a:close/>
                </a:path>
                <a:path h="265430" w="250189">
                  <a:moveTo>
                    <a:pt x="118428" y="15620"/>
                  </a:moveTo>
                  <a:lnTo>
                    <a:pt x="39115" y="15620"/>
                  </a:lnTo>
                  <a:lnTo>
                    <a:pt x="43053" y="19684"/>
                  </a:lnTo>
                  <a:lnTo>
                    <a:pt x="70358" y="19684"/>
                  </a:lnTo>
                  <a:lnTo>
                    <a:pt x="97536" y="27304"/>
                  </a:lnTo>
                  <a:lnTo>
                    <a:pt x="178689" y="38353"/>
                  </a:lnTo>
                  <a:lnTo>
                    <a:pt x="206883" y="70230"/>
                  </a:lnTo>
                  <a:lnTo>
                    <a:pt x="222503" y="85851"/>
                  </a:lnTo>
                  <a:lnTo>
                    <a:pt x="230504" y="105282"/>
                  </a:lnTo>
                  <a:lnTo>
                    <a:pt x="234315" y="120903"/>
                  </a:lnTo>
                  <a:lnTo>
                    <a:pt x="230504" y="140334"/>
                  </a:lnTo>
                  <a:lnTo>
                    <a:pt x="226440" y="179450"/>
                  </a:lnTo>
                  <a:lnTo>
                    <a:pt x="222503" y="206628"/>
                  </a:lnTo>
                  <a:lnTo>
                    <a:pt x="218694" y="233933"/>
                  </a:lnTo>
                  <a:lnTo>
                    <a:pt x="218694" y="249554"/>
                  </a:lnTo>
                  <a:lnTo>
                    <a:pt x="231862" y="249554"/>
                  </a:lnTo>
                  <a:lnTo>
                    <a:pt x="238125" y="195071"/>
                  </a:lnTo>
                  <a:lnTo>
                    <a:pt x="246126" y="148336"/>
                  </a:lnTo>
                  <a:lnTo>
                    <a:pt x="249935" y="124840"/>
                  </a:lnTo>
                  <a:lnTo>
                    <a:pt x="246126" y="105282"/>
                  </a:lnTo>
                  <a:lnTo>
                    <a:pt x="242061" y="93599"/>
                  </a:lnTo>
                  <a:lnTo>
                    <a:pt x="218694" y="70230"/>
                  </a:lnTo>
                  <a:lnTo>
                    <a:pt x="187452" y="27304"/>
                  </a:lnTo>
                  <a:lnTo>
                    <a:pt x="183642" y="27304"/>
                  </a:lnTo>
                  <a:lnTo>
                    <a:pt x="118428" y="15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58" name="object 71">
              <a:extLst>
                <a:ext uri="{FF2B5EF4-FFF2-40B4-BE49-F238E27FC236}">
                  <a16:creationId xmlns:a16="http://schemas.microsoft.com/office/drawing/2014/main" id="{447883FD-5AC5-C7EE-BF37-8BE232C541F1}"/>
                </a:ext>
              </a:extLst>
            </p:cNvPr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1423416" y="434340"/>
              <a:ext cx="230123" cy="237744"/>
            </a:xfrm>
            <a:prstGeom prst="rect">
              <a:avLst/>
            </a:prstGeom>
          </p:spPr>
        </p:pic>
        <p:pic>
          <p:nvPicPr>
            <p:cNvPr id="359" name="object 72">
              <a:extLst>
                <a:ext uri="{FF2B5EF4-FFF2-40B4-BE49-F238E27FC236}">
                  <a16:creationId xmlns:a16="http://schemas.microsoft.com/office/drawing/2014/main" id="{E8CC204D-B765-9F2D-5C70-AEC734F51A58}"/>
                </a:ext>
              </a:extLst>
            </p:cNvPr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5859271" y="4672088"/>
              <a:ext cx="93090" cy="95110"/>
            </a:xfrm>
            <a:prstGeom prst="rect">
              <a:avLst/>
            </a:prstGeom>
          </p:spPr>
        </p:pic>
        <p:sp>
          <p:nvSpPr>
            <p:cNvPr id="360" name="object 73">
              <a:extLst>
                <a:ext uri="{FF2B5EF4-FFF2-40B4-BE49-F238E27FC236}">
                  <a16:creationId xmlns:a16="http://schemas.microsoft.com/office/drawing/2014/main" id="{5A216272-4156-A744-AB8B-8EF0A0AD9C2C}"/>
                </a:ext>
              </a:extLst>
            </p:cNvPr>
            <p:cNvSpPr/>
            <p:nvPr/>
          </p:nvSpPr>
          <p:spPr>
            <a:xfrm>
              <a:off x="5869051" y="4625708"/>
              <a:ext cx="336550" cy="240665"/>
            </a:xfrm>
            <a:custGeom>
              <a:avLst/>
              <a:gdLst/>
              <a:ahLst/>
              <a:cxnLst/>
              <a:rect b="b" l="l" r="r" t="t"/>
              <a:pathLst>
                <a:path h="240664" w="336550">
                  <a:moveTo>
                    <a:pt x="91313" y="46380"/>
                  </a:moveTo>
                  <a:lnTo>
                    <a:pt x="30099" y="46380"/>
                  </a:lnTo>
                  <a:lnTo>
                    <a:pt x="45085" y="47104"/>
                  </a:lnTo>
                  <a:lnTo>
                    <a:pt x="61340" y="52349"/>
                  </a:lnTo>
                  <a:lnTo>
                    <a:pt x="83312" y="60782"/>
                  </a:lnTo>
                  <a:lnTo>
                    <a:pt x="87629" y="49745"/>
                  </a:lnTo>
                  <a:lnTo>
                    <a:pt x="91313" y="46380"/>
                  </a:lnTo>
                  <a:close/>
                </a:path>
                <a:path h="240664" w="336550">
                  <a:moveTo>
                    <a:pt x="63753" y="0"/>
                  </a:moveTo>
                  <a:lnTo>
                    <a:pt x="52324" y="3213"/>
                  </a:lnTo>
                  <a:lnTo>
                    <a:pt x="37719" y="12331"/>
                  </a:lnTo>
                  <a:lnTo>
                    <a:pt x="20447" y="29464"/>
                  </a:lnTo>
                  <a:lnTo>
                    <a:pt x="0" y="52501"/>
                  </a:lnTo>
                  <a:lnTo>
                    <a:pt x="2286" y="51841"/>
                  </a:lnTo>
                  <a:lnTo>
                    <a:pt x="8382" y="47675"/>
                  </a:lnTo>
                  <a:lnTo>
                    <a:pt x="13081" y="46380"/>
                  </a:lnTo>
                  <a:lnTo>
                    <a:pt x="91313" y="46380"/>
                  </a:lnTo>
                  <a:lnTo>
                    <a:pt x="122682" y="17716"/>
                  </a:lnTo>
                  <a:lnTo>
                    <a:pt x="89788" y="4991"/>
                  </a:lnTo>
                  <a:lnTo>
                    <a:pt x="63753" y="0"/>
                  </a:lnTo>
                  <a:close/>
                </a:path>
                <a:path h="240664" w="336550">
                  <a:moveTo>
                    <a:pt x="336423" y="104419"/>
                  </a:moveTo>
                  <a:lnTo>
                    <a:pt x="293497" y="143624"/>
                  </a:lnTo>
                  <a:lnTo>
                    <a:pt x="294132" y="145872"/>
                  </a:lnTo>
                  <a:lnTo>
                    <a:pt x="279781" y="181864"/>
                  </a:lnTo>
                  <a:lnTo>
                    <a:pt x="254635" y="240639"/>
                  </a:lnTo>
                  <a:lnTo>
                    <a:pt x="299847" y="200761"/>
                  </a:lnTo>
                  <a:lnTo>
                    <a:pt x="324358" y="139852"/>
                  </a:lnTo>
                  <a:lnTo>
                    <a:pt x="336423" y="104419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61" name="object 74">
              <a:extLst>
                <a:ext uri="{FF2B5EF4-FFF2-40B4-BE49-F238E27FC236}">
                  <a16:creationId xmlns:a16="http://schemas.microsoft.com/office/drawing/2014/main" id="{B1D770E3-18FF-13E1-105C-C0711905706B}"/>
                </a:ext>
              </a:extLst>
            </p:cNvPr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5911722" y="4633340"/>
              <a:ext cx="293750" cy="238772"/>
            </a:xfrm>
            <a:prstGeom prst="rect">
              <a:avLst/>
            </a:prstGeom>
          </p:spPr>
        </p:pic>
        <p:sp>
          <p:nvSpPr>
            <p:cNvPr id="362" name="object 75">
              <a:extLst>
                <a:ext uri="{FF2B5EF4-FFF2-40B4-BE49-F238E27FC236}">
                  <a16:creationId xmlns:a16="http://schemas.microsoft.com/office/drawing/2014/main" id="{9A181795-7396-5E55-C327-DEFC3776F97A}"/>
                </a:ext>
              </a:extLst>
            </p:cNvPr>
            <p:cNvSpPr/>
            <p:nvPr/>
          </p:nvSpPr>
          <p:spPr>
            <a:xfrm>
              <a:off x="5856351" y="4622152"/>
              <a:ext cx="353060" cy="250190"/>
            </a:xfrm>
            <a:custGeom>
              <a:avLst/>
              <a:gdLst/>
              <a:ahLst/>
              <a:cxnLst/>
              <a:rect b="b" l="l" r="r" t="t"/>
              <a:pathLst>
                <a:path h="250189" w="353060">
                  <a:moveTo>
                    <a:pt x="353060" y="104432"/>
                  </a:moveTo>
                  <a:lnTo>
                    <a:pt x="350012" y="102844"/>
                  </a:lnTo>
                  <a:lnTo>
                    <a:pt x="345948" y="100749"/>
                  </a:lnTo>
                  <a:lnTo>
                    <a:pt x="345948" y="113855"/>
                  </a:lnTo>
                  <a:lnTo>
                    <a:pt x="344805" y="119011"/>
                  </a:lnTo>
                  <a:lnTo>
                    <a:pt x="339344" y="125526"/>
                  </a:lnTo>
                  <a:lnTo>
                    <a:pt x="325628" y="163766"/>
                  </a:lnTo>
                  <a:lnTo>
                    <a:pt x="311658" y="192341"/>
                  </a:lnTo>
                  <a:lnTo>
                    <a:pt x="302895" y="204647"/>
                  </a:lnTo>
                  <a:lnTo>
                    <a:pt x="291719" y="217627"/>
                  </a:lnTo>
                  <a:lnTo>
                    <a:pt x="275463" y="232384"/>
                  </a:lnTo>
                  <a:lnTo>
                    <a:pt x="280416" y="220840"/>
                  </a:lnTo>
                  <a:lnTo>
                    <a:pt x="295402" y="187096"/>
                  </a:lnTo>
                  <a:lnTo>
                    <a:pt x="304546" y="167309"/>
                  </a:lnTo>
                  <a:lnTo>
                    <a:pt x="308737" y="156273"/>
                  </a:lnTo>
                  <a:lnTo>
                    <a:pt x="309727" y="151180"/>
                  </a:lnTo>
                  <a:lnTo>
                    <a:pt x="310769" y="145897"/>
                  </a:lnTo>
                  <a:lnTo>
                    <a:pt x="345935" y="113830"/>
                  </a:lnTo>
                  <a:lnTo>
                    <a:pt x="345948" y="100749"/>
                  </a:lnTo>
                  <a:lnTo>
                    <a:pt x="342658" y="99047"/>
                  </a:lnTo>
                  <a:lnTo>
                    <a:pt x="342658" y="108229"/>
                  </a:lnTo>
                  <a:lnTo>
                    <a:pt x="306171" y="141554"/>
                  </a:lnTo>
                  <a:lnTo>
                    <a:pt x="204724" y="92481"/>
                  </a:lnTo>
                  <a:lnTo>
                    <a:pt x="125222" y="58407"/>
                  </a:lnTo>
                  <a:lnTo>
                    <a:pt x="106578" y="50419"/>
                  </a:lnTo>
                  <a:lnTo>
                    <a:pt x="136017" y="23520"/>
                  </a:lnTo>
                  <a:lnTo>
                    <a:pt x="139954" y="19977"/>
                  </a:lnTo>
                  <a:lnTo>
                    <a:pt x="147447" y="20281"/>
                  </a:lnTo>
                  <a:lnTo>
                    <a:pt x="160147" y="21666"/>
                  </a:lnTo>
                  <a:lnTo>
                    <a:pt x="187960" y="33426"/>
                  </a:lnTo>
                  <a:lnTo>
                    <a:pt x="230505" y="53276"/>
                  </a:lnTo>
                  <a:lnTo>
                    <a:pt x="324104" y="97929"/>
                  </a:lnTo>
                  <a:lnTo>
                    <a:pt x="335788" y="104444"/>
                  </a:lnTo>
                  <a:lnTo>
                    <a:pt x="342658" y="108229"/>
                  </a:lnTo>
                  <a:lnTo>
                    <a:pt x="342658" y="99047"/>
                  </a:lnTo>
                  <a:lnTo>
                    <a:pt x="301117" y="77419"/>
                  </a:lnTo>
                  <a:lnTo>
                    <a:pt x="249936" y="52616"/>
                  </a:lnTo>
                  <a:lnTo>
                    <a:pt x="177012" y="19977"/>
                  </a:lnTo>
                  <a:lnTo>
                    <a:pt x="162458" y="13462"/>
                  </a:lnTo>
                  <a:lnTo>
                    <a:pt x="145923" y="6057"/>
                  </a:lnTo>
                  <a:lnTo>
                    <a:pt x="144272" y="8940"/>
                  </a:lnTo>
                  <a:lnTo>
                    <a:pt x="128270" y="13462"/>
                  </a:lnTo>
                  <a:lnTo>
                    <a:pt x="125831" y="12992"/>
                  </a:lnTo>
                  <a:lnTo>
                    <a:pt x="125831" y="22809"/>
                  </a:lnTo>
                  <a:lnTo>
                    <a:pt x="96774" y="49441"/>
                  </a:lnTo>
                  <a:lnTo>
                    <a:pt x="97409" y="51689"/>
                  </a:lnTo>
                  <a:lnTo>
                    <a:pt x="95885" y="54571"/>
                  </a:lnTo>
                  <a:lnTo>
                    <a:pt x="96139" y="54737"/>
                  </a:lnTo>
                  <a:lnTo>
                    <a:pt x="94615" y="58432"/>
                  </a:lnTo>
                  <a:lnTo>
                    <a:pt x="75692" y="52882"/>
                  </a:lnTo>
                  <a:lnTo>
                    <a:pt x="73406" y="53543"/>
                  </a:lnTo>
                  <a:lnTo>
                    <a:pt x="70104" y="59423"/>
                  </a:lnTo>
                  <a:lnTo>
                    <a:pt x="73025" y="61036"/>
                  </a:lnTo>
                  <a:lnTo>
                    <a:pt x="90919" y="67411"/>
                  </a:lnTo>
                  <a:lnTo>
                    <a:pt x="61468" y="138709"/>
                  </a:lnTo>
                  <a:lnTo>
                    <a:pt x="21463" y="112547"/>
                  </a:lnTo>
                  <a:lnTo>
                    <a:pt x="7112" y="79717"/>
                  </a:lnTo>
                  <a:lnTo>
                    <a:pt x="9779" y="71564"/>
                  </a:lnTo>
                  <a:lnTo>
                    <a:pt x="41275" y="52819"/>
                  </a:lnTo>
                  <a:lnTo>
                    <a:pt x="43434" y="52184"/>
                  </a:lnTo>
                  <a:lnTo>
                    <a:pt x="45212" y="49276"/>
                  </a:lnTo>
                  <a:lnTo>
                    <a:pt x="46863" y="46393"/>
                  </a:lnTo>
                  <a:lnTo>
                    <a:pt x="43942" y="44780"/>
                  </a:lnTo>
                  <a:lnTo>
                    <a:pt x="34163" y="45008"/>
                  </a:lnTo>
                  <a:lnTo>
                    <a:pt x="26670" y="44704"/>
                  </a:lnTo>
                  <a:lnTo>
                    <a:pt x="55626" y="16840"/>
                  </a:lnTo>
                  <a:lnTo>
                    <a:pt x="75438" y="8788"/>
                  </a:lnTo>
                  <a:lnTo>
                    <a:pt x="90297" y="9436"/>
                  </a:lnTo>
                  <a:lnTo>
                    <a:pt x="104394" y="15290"/>
                  </a:lnTo>
                  <a:lnTo>
                    <a:pt x="125831" y="22809"/>
                  </a:lnTo>
                  <a:lnTo>
                    <a:pt x="125831" y="12992"/>
                  </a:lnTo>
                  <a:lnTo>
                    <a:pt x="117983" y="11430"/>
                  </a:lnTo>
                  <a:lnTo>
                    <a:pt x="109537" y="8788"/>
                  </a:lnTo>
                  <a:lnTo>
                    <a:pt x="88392" y="2692"/>
                  </a:lnTo>
                  <a:lnTo>
                    <a:pt x="80391" y="0"/>
                  </a:lnTo>
                  <a:lnTo>
                    <a:pt x="70612" y="330"/>
                  </a:lnTo>
                  <a:lnTo>
                    <a:pt x="63754" y="2273"/>
                  </a:lnTo>
                  <a:lnTo>
                    <a:pt x="57531" y="6464"/>
                  </a:lnTo>
                  <a:lnTo>
                    <a:pt x="42926" y="15582"/>
                  </a:lnTo>
                  <a:lnTo>
                    <a:pt x="31877" y="28524"/>
                  </a:lnTo>
                  <a:lnTo>
                    <a:pt x="23114" y="40843"/>
                  </a:lnTo>
                  <a:lnTo>
                    <a:pt x="12065" y="53809"/>
                  </a:lnTo>
                  <a:lnTo>
                    <a:pt x="3302" y="66128"/>
                  </a:lnTo>
                  <a:lnTo>
                    <a:pt x="635" y="74142"/>
                  </a:lnTo>
                  <a:lnTo>
                    <a:pt x="254" y="81661"/>
                  </a:lnTo>
                  <a:lnTo>
                    <a:pt x="0" y="88874"/>
                  </a:lnTo>
                  <a:lnTo>
                    <a:pt x="254" y="98869"/>
                  </a:lnTo>
                  <a:lnTo>
                    <a:pt x="9906" y="115785"/>
                  </a:lnTo>
                  <a:lnTo>
                    <a:pt x="25908" y="128384"/>
                  </a:lnTo>
                  <a:lnTo>
                    <a:pt x="43942" y="140474"/>
                  </a:lnTo>
                  <a:lnTo>
                    <a:pt x="60960" y="147929"/>
                  </a:lnTo>
                  <a:lnTo>
                    <a:pt x="63119" y="147294"/>
                  </a:lnTo>
                  <a:lnTo>
                    <a:pt x="64770" y="144411"/>
                  </a:lnTo>
                  <a:lnTo>
                    <a:pt x="67106" y="138709"/>
                  </a:lnTo>
                  <a:lnTo>
                    <a:pt x="97218" y="65646"/>
                  </a:lnTo>
                  <a:lnTo>
                    <a:pt x="98425" y="63665"/>
                  </a:lnTo>
                  <a:lnTo>
                    <a:pt x="98259" y="63106"/>
                  </a:lnTo>
                  <a:lnTo>
                    <a:pt x="100203" y="58407"/>
                  </a:lnTo>
                  <a:lnTo>
                    <a:pt x="174244" y="88874"/>
                  </a:lnTo>
                  <a:lnTo>
                    <a:pt x="270256" y="132867"/>
                  </a:lnTo>
                  <a:lnTo>
                    <a:pt x="298450" y="154355"/>
                  </a:lnTo>
                  <a:lnTo>
                    <a:pt x="298069" y="161734"/>
                  </a:lnTo>
                  <a:lnTo>
                    <a:pt x="295402" y="169887"/>
                  </a:lnTo>
                  <a:lnTo>
                    <a:pt x="283718" y="197726"/>
                  </a:lnTo>
                  <a:lnTo>
                    <a:pt x="275844" y="222123"/>
                  </a:lnTo>
                  <a:lnTo>
                    <a:pt x="271653" y="233159"/>
                  </a:lnTo>
                  <a:lnTo>
                    <a:pt x="264414" y="242481"/>
                  </a:lnTo>
                  <a:lnTo>
                    <a:pt x="262890" y="245465"/>
                  </a:lnTo>
                  <a:lnTo>
                    <a:pt x="264160" y="249961"/>
                  </a:lnTo>
                  <a:lnTo>
                    <a:pt x="268605" y="248691"/>
                  </a:lnTo>
                  <a:lnTo>
                    <a:pt x="284822" y="232384"/>
                  </a:lnTo>
                  <a:lnTo>
                    <a:pt x="299212" y="217932"/>
                  </a:lnTo>
                  <a:lnTo>
                    <a:pt x="308610" y="207873"/>
                  </a:lnTo>
                  <a:lnTo>
                    <a:pt x="315722" y="198450"/>
                  </a:lnTo>
                  <a:lnTo>
                    <a:pt x="328168" y="172859"/>
                  </a:lnTo>
                  <a:lnTo>
                    <a:pt x="343916" y="141465"/>
                  </a:lnTo>
                  <a:lnTo>
                    <a:pt x="350774" y="122313"/>
                  </a:lnTo>
                  <a:lnTo>
                    <a:pt x="353060" y="1044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63" name="object 76">
              <a:extLst>
                <a:ext uri="{FF2B5EF4-FFF2-40B4-BE49-F238E27FC236}">
                  <a16:creationId xmlns:a16="http://schemas.microsoft.com/office/drawing/2014/main" id="{09B80D7D-705F-B428-FDB4-7C4EB3C84642}"/>
                </a:ext>
              </a:extLst>
            </p:cNvPr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6322680" y="685672"/>
              <a:ext cx="2465324" cy="2703829"/>
            </a:xfrm>
            <a:prstGeom prst="rect">
              <a:avLst/>
            </a:prstGeom>
          </p:spPr>
        </p:pic>
        <p:sp>
          <p:nvSpPr>
            <p:cNvPr id="364" name="object 77">
              <a:extLst>
                <a:ext uri="{FF2B5EF4-FFF2-40B4-BE49-F238E27FC236}">
                  <a16:creationId xmlns:a16="http://schemas.microsoft.com/office/drawing/2014/main" id="{0B8CCD50-BA72-9704-F827-91B62CCE7E0C}"/>
                </a:ext>
              </a:extLst>
            </p:cNvPr>
            <p:cNvSpPr/>
            <p:nvPr/>
          </p:nvSpPr>
          <p:spPr>
            <a:xfrm>
              <a:off x="6266815" y="3883152"/>
              <a:ext cx="7620" cy="3175"/>
            </a:xfrm>
            <a:custGeom>
              <a:avLst/>
              <a:gdLst/>
              <a:ahLst/>
              <a:cxnLst/>
              <a:rect b="b" l="l" r="r" t="t"/>
              <a:pathLst>
                <a:path h="3175" w="7620">
                  <a:moveTo>
                    <a:pt x="7493" y="0"/>
                  </a:moveTo>
                  <a:lnTo>
                    <a:pt x="0" y="3048"/>
                  </a:lnTo>
                  <a:lnTo>
                    <a:pt x="7493" y="0"/>
                  </a:lnTo>
                  <a:close/>
                </a:path>
              </a:pathLst>
            </a:custGeom>
            <a:solidFill>
              <a:srgbClr val="A2C856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5" name="object 78">
              <a:extLst>
                <a:ext uri="{FF2B5EF4-FFF2-40B4-BE49-F238E27FC236}">
                  <a16:creationId xmlns:a16="http://schemas.microsoft.com/office/drawing/2014/main" id="{E39D7A5B-684B-E643-1AA7-9227E49A824D}"/>
                </a:ext>
              </a:extLst>
            </p:cNvPr>
            <p:cNvSpPr/>
            <p:nvPr/>
          </p:nvSpPr>
          <p:spPr>
            <a:xfrm>
              <a:off x="6133426" y="495300"/>
              <a:ext cx="1034415" cy="731520"/>
            </a:xfrm>
            <a:custGeom>
              <a:avLst/>
              <a:gdLst/>
              <a:ahLst/>
              <a:cxnLst/>
              <a:rect b="b" l="l" r="r" t="t"/>
              <a:pathLst>
                <a:path h="731519" w="1034414">
                  <a:moveTo>
                    <a:pt x="47244" y="686435"/>
                  </a:moveTo>
                  <a:lnTo>
                    <a:pt x="45085" y="683387"/>
                  </a:lnTo>
                  <a:lnTo>
                    <a:pt x="39751" y="682498"/>
                  </a:lnTo>
                  <a:lnTo>
                    <a:pt x="18796" y="676275"/>
                  </a:lnTo>
                  <a:lnTo>
                    <a:pt x="13335" y="675386"/>
                  </a:lnTo>
                  <a:lnTo>
                    <a:pt x="7620" y="677164"/>
                  </a:lnTo>
                  <a:lnTo>
                    <a:pt x="1270" y="681609"/>
                  </a:lnTo>
                  <a:lnTo>
                    <a:pt x="508" y="686943"/>
                  </a:lnTo>
                  <a:lnTo>
                    <a:pt x="0" y="689610"/>
                  </a:lnTo>
                  <a:lnTo>
                    <a:pt x="2159" y="692785"/>
                  </a:lnTo>
                  <a:lnTo>
                    <a:pt x="7112" y="696341"/>
                  </a:lnTo>
                  <a:lnTo>
                    <a:pt x="30734" y="702945"/>
                  </a:lnTo>
                  <a:lnTo>
                    <a:pt x="36195" y="703834"/>
                  </a:lnTo>
                  <a:lnTo>
                    <a:pt x="39243" y="701675"/>
                  </a:lnTo>
                  <a:lnTo>
                    <a:pt x="45847" y="694563"/>
                  </a:lnTo>
                  <a:lnTo>
                    <a:pt x="46355" y="691896"/>
                  </a:lnTo>
                  <a:lnTo>
                    <a:pt x="47244" y="686435"/>
                  </a:lnTo>
                  <a:close/>
                </a:path>
                <a:path h="731519" w="1034414">
                  <a:moveTo>
                    <a:pt x="179070" y="719455"/>
                  </a:moveTo>
                  <a:lnTo>
                    <a:pt x="174752" y="713232"/>
                  </a:lnTo>
                  <a:lnTo>
                    <a:pt x="172466" y="710184"/>
                  </a:lnTo>
                  <a:lnTo>
                    <a:pt x="100203" y="698119"/>
                  </a:lnTo>
                  <a:lnTo>
                    <a:pt x="97155" y="700278"/>
                  </a:lnTo>
                  <a:lnTo>
                    <a:pt x="90424" y="707517"/>
                  </a:lnTo>
                  <a:lnTo>
                    <a:pt x="91821" y="715899"/>
                  </a:lnTo>
                  <a:lnTo>
                    <a:pt x="94107" y="719074"/>
                  </a:lnTo>
                  <a:lnTo>
                    <a:pt x="99314" y="719963"/>
                  </a:lnTo>
                  <a:lnTo>
                    <a:pt x="125730" y="727075"/>
                  </a:lnTo>
                  <a:lnTo>
                    <a:pt x="144907" y="727583"/>
                  </a:lnTo>
                  <a:lnTo>
                    <a:pt x="168910" y="731520"/>
                  </a:lnTo>
                  <a:lnTo>
                    <a:pt x="175641" y="724408"/>
                  </a:lnTo>
                  <a:lnTo>
                    <a:pt x="179070" y="719455"/>
                  </a:lnTo>
                  <a:close/>
                </a:path>
                <a:path h="731519" w="1034414">
                  <a:moveTo>
                    <a:pt x="981710" y="124841"/>
                  </a:moveTo>
                  <a:lnTo>
                    <a:pt x="979424" y="121793"/>
                  </a:lnTo>
                  <a:lnTo>
                    <a:pt x="974979" y="115443"/>
                  </a:lnTo>
                  <a:lnTo>
                    <a:pt x="966470" y="116840"/>
                  </a:lnTo>
                  <a:lnTo>
                    <a:pt x="960755" y="118618"/>
                  </a:lnTo>
                  <a:lnTo>
                    <a:pt x="959866" y="123952"/>
                  </a:lnTo>
                  <a:lnTo>
                    <a:pt x="951357" y="141859"/>
                  </a:lnTo>
                  <a:lnTo>
                    <a:pt x="945134" y="162814"/>
                  </a:lnTo>
                  <a:lnTo>
                    <a:pt x="947420" y="165862"/>
                  </a:lnTo>
                  <a:lnTo>
                    <a:pt x="949071" y="171704"/>
                  </a:lnTo>
                  <a:lnTo>
                    <a:pt x="980821" y="130302"/>
                  </a:lnTo>
                  <a:lnTo>
                    <a:pt x="981710" y="124841"/>
                  </a:lnTo>
                  <a:close/>
                </a:path>
                <a:path h="731519" w="1034414">
                  <a:moveTo>
                    <a:pt x="1034288" y="7239"/>
                  </a:moveTo>
                  <a:lnTo>
                    <a:pt x="1032510" y="1397"/>
                  </a:lnTo>
                  <a:lnTo>
                    <a:pt x="1024509" y="0"/>
                  </a:lnTo>
                  <a:lnTo>
                    <a:pt x="1016000" y="1524"/>
                  </a:lnTo>
                  <a:lnTo>
                    <a:pt x="1012952" y="3683"/>
                  </a:lnTo>
                  <a:lnTo>
                    <a:pt x="1012063" y="9017"/>
                  </a:lnTo>
                  <a:lnTo>
                    <a:pt x="1006602" y="24638"/>
                  </a:lnTo>
                  <a:lnTo>
                    <a:pt x="998220" y="42418"/>
                  </a:lnTo>
                  <a:lnTo>
                    <a:pt x="981710" y="75438"/>
                  </a:lnTo>
                  <a:lnTo>
                    <a:pt x="980821" y="80772"/>
                  </a:lnTo>
                  <a:lnTo>
                    <a:pt x="985139" y="86995"/>
                  </a:lnTo>
                  <a:lnTo>
                    <a:pt x="987552" y="90170"/>
                  </a:lnTo>
                  <a:lnTo>
                    <a:pt x="995934" y="88773"/>
                  </a:lnTo>
                  <a:lnTo>
                    <a:pt x="1019175" y="48641"/>
                  </a:lnTo>
                  <a:lnTo>
                    <a:pt x="1033907" y="9906"/>
                  </a:lnTo>
                  <a:lnTo>
                    <a:pt x="1034288" y="7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357082"/>
              </p:ext>
            </p:extLst>
          </p:nvPr>
        </p:nvGraphicFramePr>
        <p:xfrm>
          <a:off x="921201" y="337049"/>
          <a:ext cx="10541456" cy="5601810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3402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4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7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865"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b="1" dirty="0" lang="ar-OM" sz="2400">
                          <a:solidFill>
                            <a:srgbClr val="C00000"/>
                          </a:solidFill>
                        </a:rPr>
                        <a:t>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b="1" dirty="0" lang="ar-OM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b="1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b="1" dirty="0" lang="ar-OM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b="1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lang="ar-YE" sz="2400"/>
                        <a:t>كان لنا شيخ.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لنا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خبر كان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شيخ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SA" b="1" dirty="0" kern="1200" lang="ar-SA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سم كان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مرّ به رجل.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مر</a:t>
                      </a:r>
                      <a:endParaRPr altLang="ar-OM" b="1" dirty="0" kern="1200" lang="ar-OM" spc="50" sz="2400">
                        <a:ln w="11430"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OM" b="1" dirty="0" kern="1200" lang="ar-OM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فعل تام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رجل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فاعل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93989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العجلة من عمل الشيطان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 عمل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خبر المبتدأ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العجلة</a:t>
                      </a:r>
                      <a:endParaRPr altLang="ar-OM" b="1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مبتدأ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408591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وقف الرجل وإذا الشيخ مقبل.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وقف – مقبل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err="1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فعل_خبر</a:t>
                      </a:r>
                      <a:endParaRPr altLang="ar-YE" b="1" dirty="0" kern="1200" lang="ar-YE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err="1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الرجل_الشيخ</a:t>
                      </a:r>
                      <a:endParaRPr altLang="ar-YE" b="1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فاعل _مبتدأ</a:t>
                      </a:r>
                      <a:endParaRPr altLang="ar-YE" b="1" dirty="0" lang="ar-YE" sz="24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01053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قال </a:t>
                      </a:r>
                      <a:r>
                        <a:rPr altLang="ar-YE" b="1" dirty="0" err="1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الرجل:أهازل</a:t>
                      </a: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أنت.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هازل</a:t>
                      </a:r>
                      <a:endParaRPr altLang="ar-OM" b="1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SA" b="1" dirty="0" kern="1200" lang="ar-SA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المبتدأ الذي ليس له خبر</a:t>
                      </a:r>
                      <a:endParaRPr altLang="ar-YE" b="1" dirty="0" kern="1200" lang="ar-YE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altLang="ar-OM" b="1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أنت</a:t>
                      </a:r>
                      <a:r>
                        <a:rPr altLang="ar-OM" b="1" dirty="0" kern="1200" lang="ar-OM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altLang="ar-SA" b="1" dirty="0" kern="1200" lang="ar-SA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r>
                        <a:rPr altLang="ar-SA" b="1" dirty="0" lang="ar-SA" sz="2400"/>
                        <a:t>مرفوع المبتدأ المشتق</a:t>
                      </a:r>
                      <a:endParaRPr altLang="ar-OM" b="1" dirty="0" lang="ar-OM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987271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قال ويحك أنت أحمق.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قال – أحمق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خبر</a:t>
                      </a:r>
                      <a:endParaRPr altLang="ar-OM" b="1" dirty="0" kern="1200" lang="ar-OM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أنت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مبتدأ</a:t>
                      </a:r>
                      <a:endParaRPr altLang="ar-YE" b="1" dirty="0" lang="ar-YE" sz="24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225512"/>
                  </a:ext>
                </a:extLst>
              </a:tr>
              <a:tr h="512202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أنا الجالس وأنت المار.</a:t>
                      </a:r>
                      <a:endParaRPr altLang="ar-YE" b="1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الجالس-المار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خبر المبتدأ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أنا-أنت</a:t>
                      </a:r>
                      <a:endParaRPr altLang="ar-YE" b="1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مبتدأ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93991"/>
                  </a:ext>
                </a:extLst>
              </a:tr>
              <a:tr h="839013"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ليس هذا انصافا.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انصافا</a:t>
                      </a:r>
                      <a:endParaRPr altLang="ar-YE" b="1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خبر ليس</a:t>
                      </a:r>
                    </a:p>
                    <a:p>
                      <a:pPr rtl="1"/>
                      <a:endParaRPr altLang="ar-OM" b="1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هذا</a:t>
                      </a:r>
                      <a:endParaRPr altLang="ar-YE" b="1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r" defTabSz="914400" eaLnBrk="1" hangingPunct="1" indent="0" latinLnBrk="0" lvl="0" marL="0" marR="0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ar-YE" b="1" dirty="0" kern="1200" lang="ar-SA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سم ليس</a:t>
                      </a:r>
                      <a:endParaRPr altLang="ar-OM" b="1" dirty="0" kern="1200" lang="ar-OM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1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789580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028676"/>
              </p:ext>
            </p:extLst>
          </p:nvPr>
        </p:nvGraphicFramePr>
        <p:xfrm>
          <a:off x="1246554" y="1258560"/>
          <a:ext cx="10134639" cy="4788159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4395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865"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479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6185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93989"/>
                  </a:ext>
                </a:extLst>
              </a:tr>
              <a:tr h="160963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/>
                      <a:r>
                        <a:rPr altLang="ar-YE" b="1" dirty="0" kern="1200" lang="ar-YE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فاعل</a:t>
                      </a:r>
                      <a:r>
                        <a:rPr altLang="ar-OM" b="1" dirty="0" kern="1200" lang="ar-OM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altLang="ar-OM" b="1" dirty="0" kern="1200" lang="ar-OM" spc="50" sz="2400">
                          <a:ln w="11430"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مرفوع المبتدأ</a:t>
                      </a:r>
                      <a:endParaRPr altLang="ar-SA" b="1" dirty="0" kern="1200" lang="ar-SA" spc="50" sz="2400">
                        <a:ln w="11430"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408591"/>
                  </a:ext>
                </a:extLst>
              </a:tr>
            </a:tbl>
          </a:graphicData>
        </a:graphic>
      </p:graphicFrame>
      <p:sp>
        <p:nvSpPr>
          <p:cNvPr id="11" name="مستطيل 10"/>
          <p:cNvSpPr/>
          <p:nvPr/>
        </p:nvSpPr>
        <p:spPr>
          <a:xfrm>
            <a:off x="3161610" y="2036130"/>
            <a:ext cx="712054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الباب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1294663" y="2095548"/>
            <a:ext cx="1422986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نائب الفعل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4188743" y="2036111"/>
            <a:ext cx="1422986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فعل</a:t>
            </a:r>
            <a:endParaRPr altLang="ar-OM" b="1" dirty="0" lang="ar-OM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B6E4719-CE37-617F-6923-37018F277609}"/>
              </a:ext>
            </a:extLst>
          </p:cNvPr>
          <p:cNvSpPr txBox="1"/>
          <p:nvPr/>
        </p:nvSpPr>
        <p:spPr>
          <a:xfrm>
            <a:off x="7427974" y="3186268"/>
            <a:ext cx="3382040" cy="707886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T prst="coolSlant" w="165100"/>
          </a:sp3d>
        </p:spPr>
        <p:txBody>
          <a:bodyPr numCol="1" wrap="square">
            <a:spAutoFit/>
          </a:bodyPr>
          <a:lstStyle/>
          <a:p>
            <a:pPr algn="ctr" lvl="0"/>
            <a:r>
              <a:rPr altLang="ar-OM" b="1" dirty="0" lang="ar-OM" sz="2000" u="sng">
                <a:solidFill>
                  <a:srgbClr val="7030A0"/>
                </a:solidFill>
                <a:latin panose="02020404030301010803" typeface="Garamond"/>
                <a:cs charset="0" panose="02020603050405020304" pitchFamily="18" typeface="Times New Roman"/>
              </a:rPr>
              <a:t>8- المصدر النائب عن فعل الأمر:</a:t>
            </a:r>
          </a:p>
          <a:p>
            <a:pPr algn="ctr" lvl="0"/>
            <a:r>
              <a:rPr altLang="ar-OM" b="1" dirty="0" lang="ar-OM" sz="2000" u="sng">
                <a:latin panose="02020404030301010803" typeface="Garamond"/>
                <a:cs charset="0" panose="02020603050405020304" pitchFamily="18" typeface="Times New Roman"/>
              </a:rPr>
              <a:t>مثال: صبرا في طلب العلم</a:t>
            </a:r>
            <a:endParaRPr altLang="ar-OM" b="1" dirty="0" lang="ar-OM" sz="200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24A4E70-4E0E-52A6-65FF-71C14A9CCE8F}"/>
              </a:ext>
            </a:extLst>
          </p:cNvPr>
          <p:cNvSpPr txBox="1"/>
          <p:nvPr/>
        </p:nvSpPr>
        <p:spPr>
          <a:xfrm>
            <a:off x="7209306" y="1818550"/>
            <a:ext cx="3912565" cy="1015663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T prst="coolSlant" w="165100"/>
          </a:sp3d>
        </p:spPr>
        <p:txBody>
          <a:bodyPr numCol="1" wrap="square">
            <a:spAutoFit/>
          </a:bodyPr>
          <a:lstStyle/>
          <a:p>
            <a:pPr algn="ctr" lvl="0"/>
            <a:r>
              <a:rPr altLang="ar-OM" b="1" dirty="0" lang="ar-OM" sz="2000" u="sng">
                <a:solidFill>
                  <a:srgbClr val="7030A0"/>
                </a:solidFill>
                <a:latin panose="02020404030301010803" typeface="Garamond"/>
                <a:cs charset="0" panose="02020603050405020304" pitchFamily="18" typeface="Times New Roman"/>
              </a:rPr>
              <a:t>7- الجملة الفعلية:(إذا كان الفعل مبني للمجهول):</a:t>
            </a:r>
          </a:p>
          <a:p>
            <a:pPr algn="ctr" lvl="0"/>
            <a:r>
              <a:rPr altLang="ar-OM" b="1" dirty="0" lang="ar-OM" sz="2000" u="sng">
                <a:latin panose="02020404030301010803" typeface="Garamond"/>
                <a:cs charset="0" panose="02020603050405020304" pitchFamily="18" typeface="Times New Roman"/>
              </a:rPr>
              <a:t>مثال: فتح الباب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5058EFD-13F5-9AAF-E224-9C0BB994894E}"/>
              </a:ext>
            </a:extLst>
          </p:cNvPr>
          <p:cNvSpPr txBox="1"/>
          <p:nvPr/>
        </p:nvSpPr>
        <p:spPr>
          <a:xfrm>
            <a:off x="7066328" y="4579331"/>
            <a:ext cx="4198519" cy="1323439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>
              <a:defRPr/>
            </a:pPr>
            <a:r>
              <a:rPr altLang="ar-YE" b="1" dirty="0" lang="ar-YE" sz="2000" u="sng">
                <a:solidFill>
                  <a:srgbClr val="7030A0"/>
                </a:solidFill>
              </a:rPr>
              <a:t>9- المشتقات: ( اسم الفاعل – اسم المفعول – صيغ المبالغة- اسم التفضيل – الصفة المشبهة)</a:t>
            </a:r>
          </a:p>
          <a:p>
            <a:pPr algn="ctr" lvl="0">
              <a:defRPr/>
            </a:pPr>
            <a:r>
              <a:rPr altLang="ar-YE" b="1" dirty="0" lang="ar-YE" sz="2000" u="sng"/>
              <a:t>مثال : قال تعالى:</a:t>
            </a:r>
          </a:p>
          <a:p>
            <a:pPr algn="ctr" lvl="0">
              <a:defRPr/>
            </a:pPr>
            <a:r>
              <a:rPr altLang="ar-YE" b="1" dirty="0" lang="ar-YE" sz="2000" u="sng"/>
              <a:t>( أراغب أنت عن آلهتي يا ابراهيم)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AB909716-0F72-E250-6C2E-F0EA17C63B1E}"/>
              </a:ext>
            </a:extLst>
          </p:cNvPr>
          <p:cNvSpPr txBox="1"/>
          <p:nvPr/>
        </p:nvSpPr>
        <p:spPr>
          <a:xfrm>
            <a:off x="5750029" y="2027504"/>
            <a:ext cx="1199955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فتح</a:t>
            </a:r>
            <a:endParaRPr altLang="ar-OM" b="1" dirty="0" lang="ar-OM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4ECC83F-EE3B-A456-49A4-341C4EF0B2BC}"/>
              </a:ext>
            </a:extLst>
          </p:cNvPr>
          <p:cNvSpPr/>
          <p:nvPr/>
        </p:nvSpPr>
        <p:spPr>
          <a:xfrm>
            <a:off x="3150799" y="3421805"/>
            <a:ext cx="683200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فاعل</a:t>
            </a: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AEFB909-179C-0843-8555-389749831586}"/>
              </a:ext>
            </a:extLst>
          </p:cNvPr>
          <p:cNvSpPr/>
          <p:nvPr/>
        </p:nvSpPr>
        <p:spPr>
          <a:xfrm>
            <a:off x="4148277" y="3097430"/>
            <a:ext cx="1564176" cy="120032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مصدر نائب عن فعل الأمر(اصبر)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8FBB2E8-3BD2-2CF2-32CF-58961EBABF14}"/>
              </a:ext>
            </a:extLst>
          </p:cNvPr>
          <p:cNvSpPr txBox="1"/>
          <p:nvPr/>
        </p:nvSpPr>
        <p:spPr>
          <a:xfrm>
            <a:off x="5953634" y="3421806"/>
            <a:ext cx="925640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 rtl="1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صبرا</a:t>
            </a: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id="{92D7FD25-55EA-A537-BEE5-36881E001E2D}"/>
              </a:ext>
            </a:extLst>
          </p:cNvPr>
          <p:cNvSpPr/>
          <p:nvPr/>
        </p:nvSpPr>
        <p:spPr>
          <a:xfrm>
            <a:off x="3240567" y="4897414"/>
            <a:ext cx="554960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أنت</a:t>
            </a: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E7954D7E-7B30-4E33-040A-093F07FE8A1A}"/>
              </a:ext>
            </a:extLst>
          </p:cNvPr>
          <p:cNvSpPr txBox="1"/>
          <p:nvPr/>
        </p:nvSpPr>
        <p:spPr>
          <a:xfrm>
            <a:off x="5631765" y="4958598"/>
            <a:ext cx="1374472" cy="707886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>
            <a:defPPr>
              <a:defRPr altLang="ar-OM" lang="ar-OM"/>
            </a:defPPr>
            <a:lvl1pPr lvl="0">
              <a:defRPr b="1" spc="50" sz="2400">
                <a:ln w="11430">
                  <a:noFill/>
                </a:ln>
                <a:solidFill>
                  <a:srgbClr val="002060"/>
                </a:solidFill>
                <a:latin typeface="+mj-lt"/>
              </a:defRPr>
            </a:lvl1pPr>
          </a:lstStyle>
          <a:p>
            <a:pPr algn="ctr"/>
            <a:r>
              <a:rPr altLang="ar-YE" dirty="0" lang="ar-YE" sz="2000"/>
              <a:t>راغب</a:t>
            </a:r>
          </a:p>
          <a:p>
            <a:pPr algn="ctr"/>
            <a:r>
              <a:rPr altLang="ar-YE" dirty="0" lang="ar-YE" sz="2000"/>
              <a:t>الفعل(رغب)</a:t>
            </a:r>
          </a:p>
        </p:txBody>
      </p:sp>
      <p:sp>
        <p:nvSpPr>
          <p:cNvPr id="45" name="مستطيل 44">
            <a:extLst>
              <a:ext uri="{FF2B5EF4-FFF2-40B4-BE49-F238E27FC236}">
                <a16:creationId xmlns:a16="http://schemas.microsoft.com/office/drawing/2014/main" id="{A9D22756-597F-3228-B8C8-B004DDC8D6ED}"/>
              </a:ext>
            </a:extLst>
          </p:cNvPr>
          <p:cNvSpPr/>
          <p:nvPr/>
        </p:nvSpPr>
        <p:spPr>
          <a:xfrm>
            <a:off x="1279819" y="3009445"/>
            <a:ext cx="1564176" cy="120032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الضمير المستتر</a:t>
            </a:r>
          </a:p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تقديره (أنت)</a:t>
            </a:r>
          </a:p>
        </p:txBody>
      </p:sp>
      <p:sp>
        <p:nvSpPr>
          <p:cNvPr id="49" name="مستطيل 48">
            <a:extLst>
              <a:ext uri="{FF2B5EF4-FFF2-40B4-BE49-F238E27FC236}">
                <a16:creationId xmlns:a16="http://schemas.microsoft.com/office/drawing/2014/main" id="{050C79BB-7C1F-9E7F-1405-E6DD18B53C26}"/>
              </a:ext>
            </a:extLst>
          </p:cNvPr>
          <p:cNvSpPr/>
          <p:nvPr/>
        </p:nvSpPr>
        <p:spPr>
          <a:xfrm>
            <a:off x="4172696" y="4897414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 ليس له خبر</a:t>
            </a:r>
          </a:p>
        </p:txBody>
      </p:sp>
      <p:sp>
        <p:nvSpPr>
          <p:cNvPr id="55" name="مربع نص 54">
            <a:extLst>
              <a:ext uri="{FF2B5EF4-FFF2-40B4-BE49-F238E27FC236}">
                <a16:creationId xmlns:a16="http://schemas.microsoft.com/office/drawing/2014/main" id="{5DF4A90E-2133-9BE3-4A9F-A3CF66D52F02}"/>
              </a:ext>
            </a:extLst>
          </p:cNvPr>
          <p:cNvSpPr txBox="1"/>
          <p:nvPr/>
        </p:nvSpPr>
        <p:spPr>
          <a:xfrm>
            <a:off x="4224078" y="711863"/>
            <a:ext cx="3713863" cy="58477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baseline="0" cap="none" dirty="0" i="0" kern="1200" kumimoji="0" lang="ar-OM" noProof="0" normalizeH="0" spc="-50" strike="noStrike" sz="3200" u="sng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panose="020F0302020204030204" typeface="Calibri Light"/>
                <a:ea typeface="+mj-ea"/>
                <a:cs charset="0" panose="02020603050405020304" pitchFamily="18" typeface="Times New Roman"/>
              </a:rPr>
              <a:t>مواقع المسند والمسند إليه</a:t>
            </a:r>
            <a:endParaRPr altLang="ar-YE" dirty="0" lang="ar-YE" sz="11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11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>
                      <p:stCondLst>
                        <p:cond delay="indefinite"/>
                      </p:stCondLst>
                      <p:childTnLst>
                        <p:par>
                          <p:cTn fill="hold" id="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>
                      <p:stCondLst>
                        <p:cond delay="indefinite"/>
                      </p:stCondLst>
                      <p:childTnLst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6"/>
      <p:bldP grpId="0" spid="13"/>
      <p:bldP grpId="0" spid="5"/>
      <p:bldP grpId="0" spid="7"/>
      <p:bldP grpId="0" spid="12"/>
      <p:bldP grpId="0" spid="20"/>
      <p:bldP grpId="0" spid="22"/>
      <p:bldP grpId="0" spid="26"/>
      <p:bldP grpId="0" spid="28"/>
      <p:bldP grpId="0" spid="38"/>
      <p:bldP grpId="0" spid="43"/>
      <p:bldP grpId="0" spid="45"/>
      <p:bldP grpId="0" spid="49"/>
      <p:bldP grpId="0" spid="5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"/>
          <p:cNvSpPr txBox="1">
            <a:spLocks noGrp="1"/>
          </p:cNvSpPr>
          <p:nvPr>
            <p:ph type="title"/>
          </p:nvPr>
        </p:nvSpPr>
        <p:spPr>
          <a:xfrm>
            <a:off x="2298648" y="2988221"/>
            <a:ext cx="7594704" cy="1143000"/>
          </a:xfrm>
          <a:prstGeom prst="rect">
            <a:avLst/>
          </a:prstGeom>
          <a:noFill/>
          <a:ln>
            <a:noFill/>
          </a:ln>
        </p:spPr>
        <p:txBody>
          <a:bodyPr anchor="b" anchorCtr="0" bIns="34275" lIns="68569" numCol="1" rIns="68569" rtlCol="0" spcFirstLastPara="1" tIns="34275" vert="horz" wrap="square">
            <a:noAutofit/>
          </a:bodyPr>
          <a:lstStyle/>
          <a:p>
            <a:pPr algn="ctr">
              <a:buClr>
                <a:srgbClr val="ABC2C8"/>
              </a:buClr>
              <a:buSzPts val="11500"/>
            </a:pPr>
            <a:r>
              <a:rPr altLang="ar-SA" dirty="0" lang="ar-SA" sz="8625">
                <a:solidFill>
                  <a:schemeClr val="accent1">
                    <a:lumMod val="50000"/>
                  </a:schemeClr>
                </a:solidFill>
                <a:latin charset="-78" panose="02020603050405020304" pitchFamily="18" typeface="Andalus"/>
                <a:cs charset="-78" panose="02020603050405020304" pitchFamily="18" typeface="Andalus"/>
              </a:rPr>
              <a:t> المسند والمسند إليه</a:t>
            </a:r>
            <a:endParaRPr dirty="0" sz="8625">
              <a:solidFill>
                <a:schemeClr val="accent1">
                  <a:lumMod val="50000"/>
                </a:schemeClr>
              </a:solidFill>
              <a:latin charset="-78" panose="02020603050405020304" pitchFamily="18" typeface="Andalus"/>
              <a:cs charset="-78" panose="02020603050405020304" pitchFamily="18" typeface="Andalus"/>
            </a:endParaRPr>
          </a:p>
        </p:txBody>
      </p:sp>
      <p:sp>
        <p:nvSpPr>
          <p:cNvPr id="6" name="برق 5">
            <a:extLst>
              <a:ext uri="{FF2B5EF4-FFF2-40B4-BE49-F238E27FC236}">
                <a16:creationId xmlns:a16="http://schemas.microsoft.com/office/drawing/2014/main" id="{2B66824D-2CA2-117F-BE65-EE82961C0088}"/>
              </a:ext>
            </a:extLst>
          </p:cNvPr>
          <p:cNvSpPr/>
          <p:nvPr/>
        </p:nvSpPr>
        <p:spPr>
          <a:xfrm flipH="1" rot="16473523">
            <a:off x="1413402" y="1722564"/>
            <a:ext cx="1301951" cy="1214602"/>
          </a:xfrm>
          <a:prstGeom prst="lightningBolt">
            <a:avLst/>
          </a:prstGeom>
          <a:solidFill>
            <a:srgbClr val="C1E0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1"/>
          <a:lstStyle/>
          <a:p>
            <a:pPr algn="ctr" defTabSz="685800" eaLnBrk="1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altLang="ar-YE" b="0" baseline="0" cap="none" i="0" kern="0" kumimoji="0" lang="ar-YE" noProof="0" normalizeH="0" spc="0" strike="noStrike" sz="105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Calibri"/>
              <a:ea typeface="+mn-ea"/>
              <a:cs charset="0" panose="020B0604020202020204" pitchFamily="34" typeface="Arial"/>
              <a:sym typeface="Arial"/>
            </a:endParaRPr>
          </a:p>
        </p:txBody>
      </p:sp>
      <p:grpSp>
        <p:nvGrpSpPr>
          <p:cNvPr id="2" name="object 36">
            <a:extLst>
              <a:ext uri="{FF2B5EF4-FFF2-40B4-BE49-F238E27FC236}">
                <a16:creationId xmlns:a16="http://schemas.microsoft.com/office/drawing/2014/main" id="{2770B95C-0F6A-9C4E-BD63-F54D06E5E8EE}"/>
              </a:ext>
            </a:extLst>
          </p:cNvPr>
          <p:cNvGrpSpPr/>
          <p:nvPr/>
        </p:nvGrpSpPr>
        <p:grpSpPr>
          <a:xfrm>
            <a:off x="0" y="0"/>
            <a:ext cx="12192000" cy="6165899"/>
            <a:chOff x="0" y="0"/>
            <a:chExt cx="9144595" cy="5144061"/>
          </a:xfrm>
        </p:grpSpPr>
        <p:sp>
          <p:nvSpPr>
            <p:cNvPr id="3" name="object 37">
              <a:extLst>
                <a:ext uri="{FF2B5EF4-FFF2-40B4-BE49-F238E27FC236}">
                  <a16:creationId xmlns:a16="http://schemas.microsoft.com/office/drawing/2014/main" id="{F1B5D9A4-B2C4-6879-BB76-CB7B5B1EC635}"/>
                </a:ext>
              </a:extLst>
            </p:cNvPr>
            <p:cNvSpPr/>
            <p:nvPr/>
          </p:nvSpPr>
          <p:spPr>
            <a:xfrm>
              <a:off x="12192" y="4495800"/>
              <a:ext cx="9119870" cy="647700"/>
            </a:xfrm>
            <a:custGeom>
              <a:avLst/>
              <a:gdLst/>
              <a:ahLst/>
              <a:cxnLst/>
              <a:rect b="b" l="l" r="r" t="t"/>
              <a:pathLst>
                <a:path h="6477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647700"/>
                  </a:lnTo>
                  <a:lnTo>
                    <a:pt x="8907526" y="6477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object 38">
              <a:extLst>
                <a:ext uri="{FF2B5EF4-FFF2-40B4-BE49-F238E27FC236}">
                  <a16:creationId xmlns:a16="http://schemas.microsoft.com/office/drawing/2014/main" id="{249E36ED-7D13-6415-5106-3B66520F980A}"/>
                </a:ext>
              </a:extLst>
            </p:cNvPr>
            <p:cNvSpPr/>
            <p:nvPr/>
          </p:nvSpPr>
          <p:spPr>
            <a:xfrm>
              <a:off x="12192" y="3822700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39">
              <a:extLst>
                <a:ext uri="{FF2B5EF4-FFF2-40B4-BE49-F238E27FC236}">
                  <a16:creationId xmlns:a16="http://schemas.microsoft.com/office/drawing/2014/main" id="{76F2A416-62D8-A6E5-084A-F64147AC0C98}"/>
                </a:ext>
              </a:extLst>
            </p:cNvPr>
            <p:cNvSpPr/>
            <p:nvPr/>
          </p:nvSpPr>
          <p:spPr>
            <a:xfrm>
              <a:off x="12192" y="3378200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bject 40">
              <a:extLst>
                <a:ext uri="{FF2B5EF4-FFF2-40B4-BE49-F238E27FC236}">
                  <a16:creationId xmlns:a16="http://schemas.microsoft.com/office/drawing/2014/main" id="{53EAFEC1-468C-04A7-3D4B-3747CCA93213}"/>
                </a:ext>
              </a:extLst>
            </p:cNvPr>
            <p:cNvSpPr/>
            <p:nvPr/>
          </p:nvSpPr>
          <p:spPr>
            <a:xfrm>
              <a:off x="12192" y="27050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bject 42">
              <a:extLst>
                <a:ext uri="{FF2B5EF4-FFF2-40B4-BE49-F238E27FC236}">
                  <a16:creationId xmlns:a16="http://schemas.microsoft.com/office/drawing/2014/main" id="{BFCC3249-31FC-403A-FB10-07E5FE4AC2A7}"/>
                </a:ext>
              </a:extLst>
            </p:cNvPr>
            <p:cNvSpPr/>
            <p:nvPr/>
          </p:nvSpPr>
          <p:spPr>
            <a:xfrm>
              <a:off x="12192" y="1816099"/>
              <a:ext cx="9119870" cy="647700"/>
            </a:xfrm>
            <a:custGeom>
              <a:avLst/>
              <a:gdLst/>
              <a:ahLst/>
              <a:cxnLst/>
              <a:rect b="b" l="l" r="r" t="t"/>
              <a:pathLst>
                <a:path h="6477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647700"/>
                  </a:lnTo>
                  <a:lnTo>
                    <a:pt x="8907526" y="6477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object 43">
              <a:extLst>
                <a:ext uri="{FF2B5EF4-FFF2-40B4-BE49-F238E27FC236}">
                  <a16:creationId xmlns:a16="http://schemas.microsoft.com/office/drawing/2014/main" id="{FE9A3CED-6DE9-B31B-1DE6-C177B7EF11DB}"/>
                </a:ext>
              </a:extLst>
            </p:cNvPr>
            <p:cNvSpPr/>
            <p:nvPr/>
          </p:nvSpPr>
          <p:spPr>
            <a:xfrm>
              <a:off x="12192" y="11429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bject 44">
              <a:extLst>
                <a:ext uri="{FF2B5EF4-FFF2-40B4-BE49-F238E27FC236}">
                  <a16:creationId xmlns:a16="http://schemas.microsoft.com/office/drawing/2014/main" id="{A62DF465-C863-7434-F5D4-1F5DEFA2F6BB}"/>
                </a:ext>
              </a:extLst>
            </p:cNvPr>
            <p:cNvSpPr/>
            <p:nvPr/>
          </p:nvSpPr>
          <p:spPr>
            <a:xfrm>
              <a:off x="12192" y="6984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203200"/>
                  </a:moveTo>
                  <a:lnTo>
                    <a:pt x="8907526" y="2032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203200"/>
                  </a:lnTo>
                  <a:lnTo>
                    <a:pt x="8895461" y="2159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215900"/>
                  </a:lnTo>
                  <a:lnTo>
                    <a:pt x="8895461" y="215900"/>
                  </a:lnTo>
                  <a:lnTo>
                    <a:pt x="8895461" y="203200"/>
                  </a:lnTo>
                  <a:lnTo>
                    <a:pt x="8644382" y="2032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203200"/>
                  </a:lnTo>
                  <a:lnTo>
                    <a:pt x="8632317" y="2159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215900"/>
                  </a:lnTo>
                  <a:lnTo>
                    <a:pt x="8632317" y="215900"/>
                  </a:lnTo>
                  <a:lnTo>
                    <a:pt x="8632317" y="203200"/>
                  </a:lnTo>
                  <a:lnTo>
                    <a:pt x="8381238" y="2032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203200"/>
                  </a:lnTo>
                  <a:lnTo>
                    <a:pt x="8369173" y="2159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215900"/>
                  </a:lnTo>
                  <a:lnTo>
                    <a:pt x="8369173" y="215900"/>
                  </a:lnTo>
                  <a:lnTo>
                    <a:pt x="8369173" y="203200"/>
                  </a:lnTo>
                  <a:lnTo>
                    <a:pt x="8118221" y="2032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203200"/>
                  </a:lnTo>
                  <a:lnTo>
                    <a:pt x="8106029" y="2159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215900"/>
                  </a:lnTo>
                  <a:lnTo>
                    <a:pt x="8106029" y="215900"/>
                  </a:lnTo>
                  <a:lnTo>
                    <a:pt x="8106029" y="203200"/>
                  </a:lnTo>
                  <a:lnTo>
                    <a:pt x="7855077" y="2032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203200"/>
                  </a:lnTo>
                  <a:lnTo>
                    <a:pt x="7842885" y="2159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215900"/>
                  </a:lnTo>
                  <a:lnTo>
                    <a:pt x="7842885" y="215900"/>
                  </a:lnTo>
                  <a:lnTo>
                    <a:pt x="7842885" y="203200"/>
                  </a:lnTo>
                  <a:lnTo>
                    <a:pt x="7591933" y="2032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203200"/>
                  </a:lnTo>
                  <a:lnTo>
                    <a:pt x="7579741" y="2159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215900"/>
                  </a:lnTo>
                  <a:lnTo>
                    <a:pt x="7579741" y="215900"/>
                  </a:lnTo>
                  <a:lnTo>
                    <a:pt x="7579741" y="203200"/>
                  </a:lnTo>
                  <a:lnTo>
                    <a:pt x="7328789" y="2032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203200"/>
                  </a:lnTo>
                  <a:lnTo>
                    <a:pt x="7316597" y="2159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215900"/>
                  </a:lnTo>
                  <a:lnTo>
                    <a:pt x="7316597" y="215900"/>
                  </a:lnTo>
                  <a:lnTo>
                    <a:pt x="7316597" y="203200"/>
                  </a:lnTo>
                  <a:lnTo>
                    <a:pt x="7065645" y="2032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203200"/>
                  </a:lnTo>
                  <a:lnTo>
                    <a:pt x="7053453" y="2159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215900"/>
                  </a:lnTo>
                  <a:lnTo>
                    <a:pt x="7053453" y="215900"/>
                  </a:lnTo>
                  <a:lnTo>
                    <a:pt x="7053453" y="203200"/>
                  </a:lnTo>
                  <a:lnTo>
                    <a:pt x="6802501" y="2032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203200"/>
                  </a:lnTo>
                  <a:lnTo>
                    <a:pt x="6790309" y="2159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215900"/>
                  </a:lnTo>
                  <a:lnTo>
                    <a:pt x="6790309" y="215900"/>
                  </a:lnTo>
                  <a:lnTo>
                    <a:pt x="6790309" y="203200"/>
                  </a:lnTo>
                  <a:lnTo>
                    <a:pt x="6539357" y="2032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203200"/>
                  </a:lnTo>
                  <a:lnTo>
                    <a:pt x="6527152" y="2159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215900"/>
                  </a:lnTo>
                  <a:lnTo>
                    <a:pt x="6527152" y="215900"/>
                  </a:lnTo>
                  <a:lnTo>
                    <a:pt x="6527152" y="203200"/>
                  </a:lnTo>
                  <a:lnTo>
                    <a:pt x="6276213" y="2032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203200"/>
                  </a:lnTo>
                  <a:lnTo>
                    <a:pt x="6264021" y="2159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215900"/>
                  </a:lnTo>
                  <a:lnTo>
                    <a:pt x="6264021" y="215900"/>
                  </a:lnTo>
                  <a:lnTo>
                    <a:pt x="6264021" y="203200"/>
                  </a:lnTo>
                  <a:lnTo>
                    <a:pt x="6013069" y="2032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203200"/>
                  </a:lnTo>
                  <a:lnTo>
                    <a:pt x="6001004" y="2159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215900"/>
                  </a:lnTo>
                  <a:lnTo>
                    <a:pt x="6001004" y="215900"/>
                  </a:lnTo>
                  <a:lnTo>
                    <a:pt x="6001004" y="203200"/>
                  </a:lnTo>
                  <a:lnTo>
                    <a:pt x="5749925" y="2032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203200"/>
                  </a:lnTo>
                  <a:lnTo>
                    <a:pt x="5737860" y="2159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215900"/>
                  </a:lnTo>
                  <a:lnTo>
                    <a:pt x="5737860" y="215900"/>
                  </a:lnTo>
                  <a:lnTo>
                    <a:pt x="5737860" y="203200"/>
                  </a:lnTo>
                  <a:lnTo>
                    <a:pt x="5486908" y="2032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203200"/>
                  </a:lnTo>
                  <a:lnTo>
                    <a:pt x="5474716" y="2159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215900"/>
                  </a:lnTo>
                  <a:lnTo>
                    <a:pt x="5474716" y="215900"/>
                  </a:lnTo>
                  <a:lnTo>
                    <a:pt x="5474716" y="203200"/>
                  </a:lnTo>
                  <a:lnTo>
                    <a:pt x="5223764" y="2032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203200"/>
                  </a:lnTo>
                  <a:lnTo>
                    <a:pt x="5211572" y="2159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215900"/>
                  </a:lnTo>
                  <a:lnTo>
                    <a:pt x="5211572" y="215900"/>
                  </a:lnTo>
                  <a:lnTo>
                    <a:pt x="5211572" y="203200"/>
                  </a:lnTo>
                  <a:lnTo>
                    <a:pt x="4960620" y="2032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203200"/>
                  </a:lnTo>
                  <a:lnTo>
                    <a:pt x="4948428" y="2159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215900"/>
                  </a:lnTo>
                  <a:lnTo>
                    <a:pt x="4948428" y="215900"/>
                  </a:lnTo>
                  <a:lnTo>
                    <a:pt x="4948428" y="203200"/>
                  </a:lnTo>
                  <a:lnTo>
                    <a:pt x="4697476" y="2032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203200"/>
                  </a:lnTo>
                  <a:lnTo>
                    <a:pt x="4685284" y="2159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215900"/>
                  </a:lnTo>
                  <a:lnTo>
                    <a:pt x="4685284" y="215900"/>
                  </a:lnTo>
                  <a:lnTo>
                    <a:pt x="4685284" y="203200"/>
                  </a:lnTo>
                  <a:lnTo>
                    <a:pt x="4434332" y="2032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203200"/>
                  </a:lnTo>
                  <a:lnTo>
                    <a:pt x="4422140" y="2159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215900"/>
                  </a:lnTo>
                  <a:lnTo>
                    <a:pt x="4422140" y="215900"/>
                  </a:lnTo>
                  <a:lnTo>
                    <a:pt x="4422140" y="203200"/>
                  </a:lnTo>
                  <a:lnTo>
                    <a:pt x="4171188" y="2032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203200"/>
                  </a:lnTo>
                  <a:lnTo>
                    <a:pt x="4158996" y="2159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215900"/>
                  </a:lnTo>
                  <a:lnTo>
                    <a:pt x="4158996" y="215900"/>
                  </a:lnTo>
                  <a:lnTo>
                    <a:pt x="4158996" y="203200"/>
                  </a:lnTo>
                  <a:lnTo>
                    <a:pt x="3908044" y="2032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203200"/>
                  </a:lnTo>
                  <a:lnTo>
                    <a:pt x="3895852" y="2159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215900"/>
                  </a:lnTo>
                  <a:lnTo>
                    <a:pt x="3895852" y="215900"/>
                  </a:lnTo>
                  <a:lnTo>
                    <a:pt x="3895852" y="203200"/>
                  </a:lnTo>
                  <a:lnTo>
                    <a:pt x="3644900" y="2032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203200"/>
                  </a:lnTo>
                  <a:lnTo>
                    <a:pt x="3632708" y="2159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215900"/>
                  </a:lnTo>
                  <a:lnTo>
                    <a:pt x="3632708" y="215900"/>
                  </a:lnTo>
                  <a:lnTo>
                    <a:pt x="3632708" y="203200"/>
                  </a:lnTo>
                  <a:lnTo>
                    <a:pt x="3381756" y="2032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203200"/>
                  </a:lnTo>
                  <a:lnTo>
                    <a:pt x="3369691" y="2159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215900"/>
                  </a:lnTo>
                  <a:lnTo>
                    <a:pt x="3369691" y="215900"/>
                  </a:lnTo>
                  <a:lnTo>
                    <a:pt x="3369691" y="203200"/>
                  </a:lnTo>
                  <a:lnTo>
                    <a:pt x="3118612" y="2032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203200"/>
                  </a:lnTo>
                  <a:lnTo>
                    <a:pt x="3106547" y="2159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215900"/>
                  </a:lnTo>
                  <a:lnTo>
                    <a:pt x="3106547" y="215900"/>
                  </a:lnTo>
                  <a:lnTo>
                    <a:pt x="3106547" y="203200"/>
                  </a:lnTo>
                  <a:lnTo>
                    <a:pt x="2855468" y="2032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203200"/>
                  </a:lnTo>
                  <a:lnTo>
                    <a:pt x="2843403" y="2159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215900"/>
                  </a:lnTo>
                  <a:lnTo>
                    <a:pt x="2843403" y="215900"/>
                  </a:lnTo>
                  <a:lnTo>
                    <a:pt x="2843403" y="203200"/>
                  </a:lnTo>
                  <a:lnTo>
                    <a:pt x="2592451" y="2032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203200"/>
                  </a:lnTo>
                  <a:lnTo>
                    <a:pt x="2580259" y="2159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215900"/>
                  </a:lnTo>
                  <a:lnTo>
                    <a:pt x="2580259" y="215900"/>
                  </a:lnTo>
                  <a:lnTo>
                    <a:pt x="2580259" y="203200"/>
                  </a:lnTo>
                  <a:lnTo>
                    <a:pt x="2329307" y="2032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203200"/>
                  </a:lnTo>
                  <a:lnTo>
                    <a:pt x="2317115" y="2159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215900"/>
                  </a:lnTo>
                  <a:lnTo>
                    <a:pt x="2317115" y="215900"/>
                  </a:lnTo>
                  <a:lnTo>
                    <a:pt x="2317115" y="203200"/>
                  </a:lnTo>
                  <a:lnTo>
                    <a:pt x="2066163" y="2032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203200"/>
                  </a:lnTo>
                  <a:lnTo>
                    <a:pt x="2053971" y="2159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215900"/>
                  </a:lnTo>
                  <a:lnTo>
                    <a:pt x="2053971" y="215900"/>
                  </a:lnTo>
                  <a:lnTo>
                    <a:pt x="2053971" y="203200"/>
                  </a:lnTo>
                  <a:lnTo>
                    <a:pt x="1803019" y="2032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203200"/>
                  </a:lnTo>
                  <a:lnTo>
                    <a:pt x="1790827" y="2159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215900"/>
                  </a:lnTo>
                  <a:lnTo>
                    <a:pt x="1790827" y="215900"/>
                  </a:lnTo>
                  <a:lnTo>
                    <a:pt x="1790827" y="203200"/>
                  </a:lnTo>
                  <a:lnTo>
                    <a:pt x="1539875" y="2032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203200"/>
                  </a:lnTo>
                  <a:lnTo>
                    <a:pt x="1527683" y="2159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215900"/>
                  </a:lnTo>
                  <a:lnTo>
                    <a:pt x="1527683" y="215900"/>
                  </a:lnTo>
                  <a:lnTo>
                    <a:pt x="1527683" y="203200"/>
                  </a:lnTo>
                  <a:lnTo>
                    <a:pt x="1276731" y="2032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203200"/>
                  </a:lnTo>
                  <a:lnTo>
                    <a:pt x="1264539" y="2159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215900"/>
                  </a:lnTo>
                  <a:lnTo>
                    <a:pt x="1264539" y="215900"/>
                  </a:lnTo>
                  <a:lnTo>
                    <a:pt x="1264539" y="203200"/>
                  </a:lnTo>
                  <a:lnTo>
                    <a:pt x="1013612" y="2032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203200"/>
                  </a:lnTo>
                  <a:lnTo>
                    <a:pt x="1001458" y="2159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215900"/>
                  </a:lnTo>
                  <a:lnTo>
                    <a:pt x="1001458" y="215900"/>
                  </a:lnTo>
                  <a:lnTo>
                    <a:pt x="1001458" y="203200"/>
                  </a:lnTo>
                  <a:lnTo>
                    <a:pt x="750481" y="2032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203200"/>
                  </a:lnTo>
                  <a:lnTo>
                    <a:pt x="738327" y="2159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215900"/>
                  </a:lnTo>
                  <a:lnTo>
                    <a:pt x="738327" y="215900"/>
                  </a:lnTo>
                  <a:lnTo>
                    <a:pt x="738327" y="203200"/>
                  </a:lnTo>
                  <a:lnTo>
                    <a:pt x="487362" y="2032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203200"/>
                  </a:lnTo>
                  <a:lnTo>
                    <a:pt x="475195" y="2159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215900"/>
                  </a:lnTo>
                  <a:lnTo>
                    <a:pt x="475195" y="215900"/>
                  </a:lnTo>
                  <a:lnTo>
                    <a:pt x="475195" y="203200"/>
                  </a:lnTo>
                  <a:lnTo>
                    <a:pt x="224218" y="2032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212064" y="21590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8895461" y="4445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lnTo>
                    <a:pt x="8907526" y="431800"/>
                  </a:lnTo>
                  <a:lnTo>
                    <a:pt x="8907526" y="215900"/>
                  </a:lnTo>
                  <a:lnTo>
                    <a:pt x="9119616" y="215900"/>
                  </a:lnTo>
                  <a:lnTo>
                    <a:pt x="9119616" y="2032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object 45">
              <a:extLst>
                <a:ext uri="{FF2B5EF4-FFF2-40B4-BE49-F238E27FC236}">
                  <a16:creationId xmlns:a16="http://schemas.microsoft.com/office/drawing/2014/main" id="{6F92F20B-3710-94B3-56CF-ABC477D462D0}"/>
                </a:ext>
              </a:extLst>
            </p:cNvPr>
            <p:cNvSpPr/>
            <p:nvPr/>
          </p:nvSpPr>
          <p:spPr>
            <a:xfrm>
              <a:off x="12192" y="25399"/>
              <a:ext cx="9119870" cy="876300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bject 46">
              <a:extLst>
                <a:ext uri="{FF2B5EF4-FFF2-40B4-BE49-F238E27FC236}">
                  <a16:creationId xmlns:a16="http://schemas.microsoft.com/office/drawing/2014/main" id="{27D743DE-61AF-230C-6F4C-40B8EEA1EB80}"/>
                </a:ext>
              </a:extLst>
            </p:cNvPr>
            <p:cNvSpPr/>
            <p:nvPr/>
          </p:nvSpPr>
          <p:spPr>
            <a:xfrm>
              <a:off x="12192" y="12699"/>
              <a:ext cx="9119870" cy="444500"/>
            </a:xfrm>
            <a:custGeom>
              <a:avLst/>
              <a:gdLst/>
              <a:ahLst/>
              <a:cxnLst/>
              <a:rect b="b" l="l" r="r" t="t"/>
              <a:pathLst>
                <a:path h="444500" w="9119870">
                  <a:moveTo>
                    <a:pt x="911961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895461" y="12700"/>
                  </a:lnTo>
                  <a:lnTo>
                    <a:pt x="8895461" y="444500"/>
                  </a:lnTo>
                  <a:lnTo>
                    <a:pt x="8907526" y="444500"/>
                  </a:lnTo>
                  <a:lnTo>
                    <a:pt x="8907526" y="12700"/>
                  </a:lnTo>
                  <a:lnTo>
                    <a:pt x="9119616" y="12700"/>
                  </a:lnTo>
                  <a:lnTo>
                    <a:pt x="9119616" y="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47">
              <a:extLst>
                <a:ext uri="{FF2B5EF4-FFF2-40B4-BE49-F238E27FC236}">
                  <a16:creationId xmlns:a16="http://schemas.microsoft.com/office/drawing/2014/main" id="{AC708BE2-5169-3187-2731-6850D304735B}"/>
                </a:ext>
              </a:extLst>
            </p:cNvPr>
            <p:cNvSpPr/>
            <p:nvPr/>
          </p:nvSpPr>
          <p:spPr>
            <a:xfrm>
              <a:off x="0" y="572305"/>
              <a:ext cx="632460" cy="459740"/>
            </a:xfrm>
            <a:custGeom>
              <a:avLst/>
              <a:gdLst/>
              <a:ahLst/>
              <a:cxnLst/>
              <a:rect b="b" l="l" r="r" t="t"/>
              <a:pathLst>
                <a:path h="459740" w="632460">
                  <a:moveTo>
                    <a:pt x="0" y="0"/>
                  </a:moveTo>
                  <a:lnTo>
                    <a:pt x="0" y="459131"/>
                  </a:lnTo>
                  <a:lnTo>
                    <a:pt x="75028" y="456329"/>
                  </a:lnTo>
                  <a:lnTo>
                    <a:pt x="181579" y="450756"/>
                  </a:lnTo>
                  <a:lnTo>
                    <a:pt x="286126" y="443615"/>
                  </a:lnTo>
                  <a:lnTo>
                    <a:pt x="338351" y="439353"/>
                  </a:lnTo>
                  <a:lnTo>
                    <a:pt x="390525" y="434568"/>
                  </a:lnTo>
                  <a:lnTo>
                    <a:pt x="442633" y="429216"/>
                  </a:lnTo>
                  <a:lnTo>
                    <a:pt x="493688" y="422015"/>
                  </a:lnTo>
                  <a:lnTo>
                    <a:pt x="543606" y="408277"/>
                  </a:lnTo>
                  <a:lnTo>
                    <a:pt x="587363" y="383514"/>
                  </a:lnTo>
                  <a:lnTo>
                    <a:pt x="619937" y="343237"/>
                  </a:lnTo>
                  <a:lnTo>
                    <a:pt x="632410" y="296263"/>
                  </a:lnTo>
                  <a:lnTo>
                    <a:pt x="625470" y="249194"/>
                  </a:lnTo>
                  <a:lnTo>
                    <a:pt x="601901" y="207363"/>
                  </a:lnTo>
                  <a:lnTo>
                    <a:pt x="564489" y="176105"/>
                  </a:lnTo>
                  <a:lnTo>
                    <a:pt x="550289" y="170390"/>
                  </a:lnTo>
                  <a:lnTo>
                    <a:pt x="446201" y="170390"/>
                  </a:lnTo>
                  <a:lnTo>
                    <a:pt x="437604" y="127897"/>
                  </a:lnTo>
                  <a:lnTo>
                    <a:pt x="424765" y="95714"/>
                  </a:lnTo>
                  <a:lnTo>
                    <a:pt x="135839" y="95714"/>
                  </a:lnTo>
                  <a:lnTo>
                    <a:pt x="130062" y="84268"/>
                  </a:lnTo>
                  <a:lnTo>
                    <a:pt x="107496" y="52407"/>
                  </a:lnTo>
                  <a:lnTo>
                    <a:pt x="72678" y="23427"/>
                  </a:lnTo>
                  <a:lnTo>
                    <a:pt x="32781" y="5578"/>
                  </a:lnTo>
                  <a:lnTo>
                    <a:pt x="0" y="0"/>
                  </a:lnTo>
                  <a:close/>
                </a:path>
                <a:path h="459740" w="632460">
                  <a:moveTo>
                    <a:pt x="506131" y="160294"/>
                  </a:moveTo>
                  <a:lnTo>
                    <a:pt x="475780" y="162389"/>
                  </a:lnTo>
                  <a:lnTo>
                    <a:pt x="446201" y="170390"/>
                  </a:lnTo>
                  <a:lnTo>
                    <a:pt x="550289" y="170390"/>
                  </a:lnTo>
                  <a:lnTo>
                    <a:pt x="536089" y="164675"/>
                  </a:lnTo>
                  <a:lnTo>
                    <a:pt x="506131" y="160294"/>
                  </a:lnTo>
                  <a:close/>
                </a:path>
                <a:path h="459740" w="632460">
                  <a:moveTo>
                    <a:pt x="284645" y="12021"/>
                  </a:moveTo>
                  <a:lnTo>
                    <a:pt x="241088" y="21312"/>
                  </a:lnTo>
                  <a:lnTo>
                    <a:pt x="201479" y="39199"/>
                  </a:lnTo>
                  <a:lnTo>
                    <a:pt x="166251" y="64421"/>
                  </a:lnTo>
                  <a:lnTo>
                    <a:pt x="135839" y="95714"/>
                  </a:lnTo>
                  <a:lnTo>
                    <a:pt x="424765" y="95714"/>
                  </a:lnTo>
                  <a:lnTo>
                    <a:pt x="399013" y="55011"/>
                  </a:lnTo>
                  <a:lnTo>
                    <a:pt x="368620" y="29430"/>
                  </a:lnTo>
                  <a:lnTo>
                    <a:pt x="330564" y="14298"/>
                  </a:lnTo>
                  <a:lnTo>
                    <a:pt x="284645" y="12021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48">
              <a:extLst>
                <a:ext uri="{FF2B5EF4-FFF2-40B4-BE49-F238E27FC236}">
                  <a16:creationId xmlns:a16="http://schemas.microsoft.com/office/drawing/2014/main" id="{658D34C7-1B29-2AB4-BA0B-A420E8F998E8}"/>
                </a:ext>
              </a:extLst>
            </p:cNvPr>
            <p:cNvSpPr/>
            <p:nvPr/>
          </p:nvSpPr>
          <p:spPr>
            <a:xfrm>
              <a:off x="0" y="564057"/>
              <a:ext cx="641350" cy="475615"/>
            </a:xfrm>
            <a:custGeom>
              <a:avLst/>
              <a:gdLst/>
              <a:ahLst/>
              <a:cxnLst/>
              <a:rect b="b" l="l" r="r" t="t"/>
              <a:pathLst>
                <a:path h="475615" w="641350">
                  <a:moveTo>
                    <a:pt x="567631" y="176542"/>
                  </a:moveTo>
                  <a:lnTo>
                    <a:pt x="508198" y="176542"/>
                  </a:lnTo>
                  <a:lnTo>
                    <a:pt x="535985" y="180916"/>
                  </a:lnTo>
                  <a:lnTo>
                    <a:pt x="561555" y="191338"/>
                  </a:lnTo>
                  <a:lnTo>
                    <a:pt x="597614" y="221356"/>
                  </a:lnTo>
                  <a:lnTo>
                    <a:pt x="619469" y="260791"/>
                  </a:lnTo>
                  <a:lnTo>
                    <a:pt x="625429" y="304584"/>
                  </a:lnTo>
                  <a:lnTo>
                    <a:pt x="613803" y="347675"/>
                  </a:lnTo>
                  <a:lnTo>
                    <a:pt x="583077" y="385400"/>
                  </a:lnTo>
                  <a:lnTo>
                    <a:pt x="541254" y="408873"/>
                  </a:lnTo>
                  <a:lnTo>
                    <a:pt x="492917" y="422131"/>
                  </a:lnTo>
                  <a:lnTo>
                    <a:pt x="442645" y="429209"/>
                  </a:lnTo>
                  <a:lnTo>
                    <a:pt x="394037" y="434217"/>
                  </a:lnTo>
                  <a:lnTo>
                    <a:pt x="344216" y="438833"/>
                  </a:lnTo>
                  <a:lnTo>
                    <a:pt x="240288" y="446932"/>
                  </a:lnTo>
                  <a:lnTo>
                    <a:pt x="129565" y="453593"/>
                  </a:lnTo>
                  <a:lnTo>
                    <a:pt x="11901" y="458762"/>
                  </a:lnTo>
                  <a:lnTo>
                    <a:pt x="0" y="459112"/>
                  </a:lnTo>
                  <a:lnTo>
                    <a:pt x="0" y="475127"/>
                  </a:lnTo>
                  <a:lnTo>
                    <a:pt x="69896" y="472506"/>
                  </a:lnTo>
                  <a:lnTo>
                    <a:pt x="186841" y="466395"/>
                  </a:lnTo>
                  <a:lnTo>
                    <a:pt x="294298" y="459022"/>
                  </a:lnTo>
                  <a:lnTo>
                    <a:pt x="395612" y="450210"/>
                  </a:lnTo>
                  <a:lnTo>
                    <a:pt x="444373" y="445211"/>
                  </a:lnTo>
                  <a:lnTo>
                    <a:pt x="497832" y="437549"/>
                  </a:lnTo>
                  <a:lnTo>
                    <a:pt x="549421" y="422970"/>
                  </a:lnTo>
                  <a:lnTo>
                    <a:pt x="594398" y="396937"/>
                  </a:lnTo>
                  <a:lnTo>
                    <a:pt x="628027" y="354914"/>
                  </a:lnTo>
                  <a:lnTo>
                    <a:pt x="641329" y="305936"/>
                  </a:lnTo>
                  <a:lnTo>
                    <a:pt x="634707" y="256171"/>
                  </a:lnTo>
                  <a:lnTo>
                    <a:pt x="610064" y="211360"/>
                  </a:lnTo>
                  <a:lnTo>
                    <a:pt x="569302" y="177241"/>
                  </a:lnTo>
                  <a:lnTo>
                    <a:pt x="567631" y="176542"/>
                  </a:lnTo>
                  <a:close/>
                </a:path>
                <a:path h="475615" w="641350">
                  <a:moveTo>
                    <a:pt x="366886" y="28270"/>
                  </a:moveTo>
                  <a:lnTo>
                    <a:pt x="286219" y="28270"/>
                  </a:lnTo>
                  <a:lnTo>
                    <a:pt x="339071" y="32967"/>
                  </a:lnTo>
                  <a:lnTo>
                    <a:pt x="379998" y="55452"/>
                  </a:lnTo>
                  <a:lnTo>
                    <a:pt x="409793" y="90714"/>
                  </a:lnTo>
                  <a:lnTo>
                    <a:pt x="429247" y="133743"/>
                  </a:lnTo>
                  <a:lnTo>
                    <a:pt x="439153" y="179527"/>
                  </a:lnTo>
                  <a:lnTo>
                    <a:pt x="439432" y="181940"/>
                  </a:lnTo>
                  <a:lnTo>
                    <a:pt x="440829" y="184099"/>
                  </a:lnTo>
                  <a:lnTo>
                    <a:pt x="442925" y="185369"/>
                  </a:lnTo>
                  <a:lnTo>
                    <a:pt x="445020" y="186766"/>
                  </a:lnTo>
                  <a:lnTo>
                    <a:pt x="447586" y="186893"/>
                  </a:lnTo>
                  <a:lnTo>
                    <a:pt x="449897" y="186131"/>
                  </a:lnTo>
                  <a:lnTo>
                    <a:pt x="479175" y="178265"/>
                  </a:lnTo>
                  <a:lnTo>
                    <a:pt x="508198" y="176542"/>
                  </a:lnTo>
                  <a:lnTo>
                    <a:pt x="567631" y="176542"/>
                  </a:lnTo>
                  <a:lnTo>
                    <a:pt x="546816" y="167843"/>
                  </a:lnTo>
                  <a:lnTo>
                    <a:pt x="453682" y="167843"/>
                  </a:lnTo>
                  <a:lnTo>
                    <a:pt x="446755" y="136033"/>
                  </a:lnTo>
                  <a:lnTo>
                    <a:pt x="436310" y="106724"/>
                  </a:lnTo>
                  <a:lnTo>
                    <a:pt x="422590" y="80511"/>
                  </a:lnTo>
                  <a:lnTo>
                    <a:pt x="405841" y="57988"/>
                  </a:lnTo>
                  <a:lnTo>
                    <a:pt x="380739" y="35558"/>
                  </a:lnTo>
                  <a:lnTo>
                    <a:pt x="366886" y="28270"/>
                  </a:lnTo>
                  <a:close/>
                </a:path>
                <a:path h="475615" w="641350">
                  <a:moveTo>
                    <a:pt x="513997" y="160826"/>
                  </a:moveTo>
                  <a:lnTo>
                    <a:pt x="484027" y="161382"/>
                  </a:lnTo>
                  <a:lnTo>
                    <a:pt x="453682" y="167843"/>
                  </a:lnTo>
                  <a:lnTo>
                    <a:pt x="546816" y="167843"/>
                  </a:lnTo>
                  <a:lnTo>
                    <a:pt x="542714" y="166128"/>
                  </a:lnTo>
                  <a:lnTo>
                    <a:pt x="513997" y="160826"/>
                  </a:lnTo>
                  <a:close/>
                </a:path>
                <a:path h="475615" w="641350">
                  <a:moveTo>
                    <a:pt x="0" y="0"/>
                  </a:moveTo>
                  <a:lnTo>
                    <a:pt x="0" y="17009"/>
                  </a:lnTo>
                  <a:lnTo>
                    <a:pt x="13881" y="17602"/>
                  </a:lnTo>
                  <a:lnTo>
                    <a:pt x="62211" y="34739"/>
                  </a:lnTo>
                  <a:lnTo>
                    <a:pt x="102290" y="66116"/>
                  </a:lnTo>
                  <a:lnTo>
                    <a:pt x="129311" y="107264"/>
                  </a:lnTo>
                  <a:lnTo>
                    <a:pt x="130467" y="109804"/>
                  </a:lnTo>
                  <a:lnTo>
                    <a:pt x="132816" y="111455"/>
                  </a:lnTo>
                  <a:lnTo>
                    <a:pt x="138252" y="112217"/>
                  </a:lnTo>
                  <a:lnTo>
                    <a:pt x="140970" y="111074"/>
                  </a:lnTo>
                  <a:lnTo>
                    <a:pt x="142709" y="109042"/>
                  </a:lnTo>
                  <a:lnTo>
                    <a:pt x="161029" y="89611"/>
                  </a:lnTo>
                  <a:lnTo>
                    <a:pt x="138303" y="89611"/>
                  </a:lnTo>
                  <a:lnTo>
                    <a:pt x="132881" y="80270"/>
                  </a:lnTo>
                  <a:lnTo>
                    <a:pt x="127057" y="71466"/>
                  </a:lnTo>
                  <a:lnTo>
                    <a:pt x="120802" y="63161"/>
                  </a:lnTo>
                  <a:lnTo>
                    <a:pt x="114089" y="55321"/>
                  </a:lnTo>
                  <a:lnTo>
                    <a:pt x="79846" y="26591"/>
                  </a:lnTo>
                  <a:lnTo>
                    <a:pt x="39473" y="7695"/>
                  </a:lnTo>
                  <a:lnTo>
                    <a:pt x="0" y="0"/>
                  </a:lnTo>
                  <a:close/>
                </a:path>
                <a:path h="475615" w="641350">
                  <a:moveTo>
                    <a:pt x="284645" y="12395"/>
                  </a:moveTo>
                  <a:lnTo>
                    <a:pt x="244312" y="20513"/>
                  </a:lnTo>
                  <a:lnTo>
                    <a:pt x="205959" y="36382"/>
                  </a:lnTo>
                  <a:lnTo>
                    <a:pt x="170362" y="59561"/>
                  </a:lnTo>
                  <a:lnTo>
                    <a:pt x="138303" y="89611"/>
                  </a:lnTo>
                  <a:lnTo>
                    <a:pt x="161029" y="89611"/>
                  </a:lnTo>
                  <a:lnTo>
                    <a:pt x="166815" y="83473"/>
                  </a:lnTo>
                  <a:lnTo>
                    <a:pt x="198596" y="58893"/>
                  </a:lnTo>
                  <a:lnTo>
                    <a:pt x="238311" y="39194"/>
                  </a:lnTo>
                  <a:lnTo>
                    <a:pt x="286219" y="28270"/>
                  </a:lnTo>
                  <a:lnTo>
                    <a:pt x="366886" y="28270"/>
                  </a:lnTo>
                  <a:lnTo>
                    <a:pt x="351891" y="20380"/>
                  </a:lnTo>
                  <a:lnTo>
                    <a:pt x="319719" y="12607"/>
                  </a:lnTo>
                  <a:lnTo>
                    <a:pt x="284645" y="12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bject 49">
              <a:extLst>
                <a:ext uri="{FF2B5EF4-FFF2-40B4-BE49-F238E27FC236}">
                  <a16:creationId xmlns:a16="http://schemas.microsoft.com/office/drawing/2014/main" id="{4AEC2BAC-4FF7-1C95-643C-8FD82D70E0CE}"/>
                </a:ext>
              </a:extLst>
            </p:cNvPr>
            <p:cNvSpPr/>
            <p:nvPr/>
          </p:nvSpPr>
          <p:spPr>
            <a:xfrm>
              <a:off x="8397799" y="468365"/>
              <a:ext cx="746760" cy="668655"/>
            </a:xfrm>
            <a:custGeom>
              <a:avLst/>
              <a:gdLst/>
              <a:ahLst/>
              <a:cxnLst/>
              <a:rect b="b" l="l" r="r" t="t"/>
              <a:pathLst>
                <a:path h="668655" w="746759">
                  <a:moveTo>
                    <a:pt x="570713" y="0"/>
                  </a:moveTo>
                  <a:lnTo>
                    <a:pt x="525319" y="6813"/>
                  </a:lnTo>
                  <a:lnTo>
                    <a:pt x="480897" y="20330"/>
                  </a:lnTo>
                  <a:lnTo>
                    <a:pt x="437744" y="40503"/>
                  </a:lnTo>
                  <a:lnTo>
                    <a:pt x="399024" y="65740"/>
                  </a:lnTo>
                  <a:lnTo>
                    <a:pt x="364826" y="95465"/>
                  </a:lnTo>
                  <a:lnTo>
                    <a:pt x="335239" y="129103"/>
                  </a:lnTo>
                  <a:lnTo>
                    <a:pt x="310352" y="166078"/>
                  </a:lnTo>
                  <a:lnTo>
                    <a:pt x="290254" y="205816"/>
                  </a:lnTo>
                  <a:lnTo>
                    <a:pt x="275034" y="247741"/>
                  </a:lnTo>
                  <a:lnTo>
                    <a:pt x="264781" y="291277"/>
                  </a:lnTo>
                  <a:lnTo>
                    <a:pt x="259586" y="335849"/>
                  </a:lnTo>
                  <a:lnTo>
                    <a:pt x="259536" y="380883"/>
                  </a:lnTo>
                  <a:lnTo>
                    <a:pt x="221311" y="364143"/>
                  </a:lnTo>
                  <a:lnTo>
                    <a:pt x="180431" y="358213"/>
                  </a:lnTo>
                  <a:lnTo>
                    <a:pt x="137860" y="363809"/>
                  </a:lnTo>
                  <a:lnTo>
                    <a:pt x="94563" y="381645"/>
                  </a:lnTo>
                  <a:lnTo>
                    <a:pt x="58938" y="407534"/>
                  </a:lnTo>
                  <a:lnTo>
                    <a:pt x="29656" y="441269"/>
                  </a:lnTo>
                  <a:lnTo>
                    <a:pt x="9187" y="480387"/>
                  </a:lnTo>
                  <a:lnTo>
                    <a:pt x="0" y="522427"/>
                  </a:lnTo>
                  <a:lnTo>
                    <a:pt x="4563" y="564925"/>
                  </a:lnTo>
                  <a:lnTo>
                    <a:pt x="25348" y="605419"/>
                  </a:lnTo>
                  <a:lnTo>
                    <a:pt x="58919" y="636211"/>
                  </a:lnTo>
                  <a:lnTo>
                    <a:pt x="100386" y="655297"/>
                  </a:lnTo>
                  <a:lnTo>
                    <a:pt x="147256" y="665248"/>
                  </a:lnTo>
                  <a:lnTo>
                    <a:pt x="197035" y="668635"/>
                  </a:lnTo>
                  <a:lnTo>
                    <a:pt x="247233" y="668027"/>
                  </a:lnTo>
                  <a:lnTo>
                    <a:pt x="295356" y="665995"/>
                  </a:lnTo>
                  <a:lnTo>
                    <a:pt x="338911" y="665109"/>
                  </a:lnTo>
                  <a:lnTo>
                    <a:pt x="391027" y="665499"/>
                  </a:lnTo>
                  <a:lnTo>
                    <a:pt x="443150" y="665418"/>
                  </a:lnTo>
                  <a:lnTo>
                    <a:pt x="495276" y="664892"/>
                  </a:lnTo>
                  <a:lnTo>
                    <a:pt x="547402" y="663950"/>
                  </a:lnTo>
                  <a:lnTo>
                    <a:pt x="599525" y="662618"/>
                  </a:lnTo>
                  <a:lnTo>
                    <a:pt x="651641" y="660923"/>
                  </a:lnTo>
                  <a:lnTo>
                    <a:pt x="703748" y="658892"/>
                  </a:lnTo>
                  <a:lnTo>
                    <a:pt x="746200" y="656986"/>
                  </a:lnTo>
                  <a:lnTo>
                    <a:pt x="746200" y="50116"/>
                  </a:lnTo>
                  <a:lnTo>
                    <a:pt x="741601" y="45989"/>
                  </a:lnTo>
                  <a:lnTo>
                    <a:pt x="702521" y="22883"/>
                  </a:lnTo>
                  <a:lnTo>
                    <a:pt x="660333" y="7723"/>
                  </a:lnTo>
                  <a:lnTo>
                    <a:pt x="616057" y="199"/>
                  </a:lnTo>
                  <a:lnTo>
                    <a:pt x="570713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object 50">
              <a:extLst>
                <a:ext uri="{FF2B5EF4-FFF2-40B4-BE49-F238E27FC236}">
                  <a16:creationId xmlns:a16="http://schemas.microsoft.com/office/drawing/2014/main" id="{AA386553-8FCA-C5E2-2470-F31FC7B277F9}"/>
                </a:ext>
              </a:extLst>
            </p:cNvPr>
            <p:cNvSpPr/>
            <p:nvPr/>
          </p:nvSpPr>
          <p:spPr>
            <a:xfrm>
              <a:off x="8390215" y="459626"/>
              <a:ext cx="754380" cy="685165"/>
            </a:xfrm>
            <a:custGeom>
              <a:avLst/>
              <a:gdLst/>
              <a:ahLst/>
              <a:cxnLst/>
              <a:rect b="b" l="l" r="r" t="t"/>
              <a:pathLst>
                <a:path h="685165" w="754379">
                  <a:moveTo>
                    <a:pt x="180236" y="358634"/>
                  </a:moveTo>
                  <a:lnTo>
                    <a:pt x="139428" y="365631"/>
                  </a:lnTo>
                  <a:lnTo>
                    <a:pt x="98845" y="382891"/>
                  </a:lnTo>
                  <a:lnTo>
                    <a:pt x="64898" y="406930"/>
                  </a:lnTo>
                  <a:lnTo>
                    <a:pt x="36726" y="437279"/>
                  </a:lnTo>
                  <a:lnTo>
                    <a:pt x="15674" y="472152"/>
                  </a:lnTo>
                  <a:lnTo>
                    <a:pt x="3087" y="509764"/>
                  </a:lnTo>
                  <a:lnTo>
                    <a:pt x="0" y="539127"/>
                  </a:lnTo>
                  <a:lnTo>
                    <a:pt x="3055" y="567311"/>
                  </a:lnTo>
                  <a:lnTo>
                    <a:pt x="27217" y="618476"/>
                  </a:lnTo>
                  <a:lnTo>
                    <a:pt x="64946" y="652482"/>
                  </a:lnTo>
                  <a:lnTo>
                    <a:pt x="111593" y="672689"/>
                  </a:lnTo>
                  <a:lnTo>
                    <a:pt x="163931" y="682395"/>
                  </a:lnTo>
                  <a:lnTo>
                    <a:pt x="218733" y="684897"/>
                  </a:lnTo>
                  <a:lnTo>
                    <a:pt x="235912" y="684723"/>
                  </a:lnTo>
                  <a:lnTo>
                    <a:pt x="252912" y="684262"/>
                  </a:lnTo>
                  <a:lnTo>
                    <a:pt x="317845" y="681609"/>
                  </a:lnTo>
                  <a:lnTo>
                    <a:pt x="332674" y="681240"/>
                  </a:lnTo>
                  <a:lnTo>
                    <a:pt x="489444" y="681214"/>
                  </a:lnTo>
                  <a:lnTo>
                    <a:pt x="593496" y="679152"/>
                  </a:lnTo>
                  <a:lnTo>
                    <a:pt x="753784" y="673125"/>
                  </a:lnTo>
                  <a:lnTo>
                    <a:pt x="753784" y="669070"/>
                  </a:lnTo>
                  <a:lnTo>
                    <a:pt x="231464" y="669070"/>
                  </a:lnTo>
                  <a:lnTo>
                    <a:pt x="176275" y="667647"/>
                  </a:lnTo>
                  <a:lnTo>
                    <a:pt x="123432" y="659481"/>
                  </a:lnTo>
                  <a:lnTo>
                    <a:pt x="76656" y="641080"/>
                  </a:lnTo>
                  <a:lnTo>
                    <a:pt x="39663" y="608951"/>
                  </a:lnTo>
                  <a:lnTo>
                    <a:pt x="18391" y="563803"/>
                  </a:lnTo>
                  <a:lnTo>
                    <a:pt x="15732" y="538907"/>
                  </a:lnTo>
                  <a:lnTo>
                    <a:pt x="18454" y="512939"/>
                  </a:lnTo>
                  <a:lnTo>
                    <a:pt x="49553" y="446677"/>
                  </a:lnTo>
                  <a:lnTo>
                    <a:pt x="75515" y="418642"/>
                  </a:lnTo>
                  <a:lnTo>
                    <a:pt x="126664" y="386846"/>
                  </a:lnTo>
                  <a:lnTo>
                    <a:pt x="167348" y="375658"/>
                  </a:lnTo>
                  <a:lnTo>
                    <a:pt x="187618" y="374255"/>
                  </a:lnTo>
                  <a:lnTo>
                    <a:pt x="255624" y="374255"/>
                  </a:lnTo>
                  <a:lnTo>
                    <a:pt x="220450" y="361924"/>
                  </a:lnTo>
                  <a:lnTo>
                    <a:pt x="180236" y="358634"/>
                  </a:lnTo>
                  <a:close/>
                </a:path>
                <a:path h="685165" w="754379">
                  <a:moveTo>
                    <a:pt x="489444" y="681214"/>
                  </a:moveTo>
                  <a:lnTo>
                    <a:pt x="346876" y="681214"/>
                  </a:lnTo>
                  <a:lnTo>
                    <a:pt x="394348" y="681609"/>
                  </a:lnTo>
                  <a:lnTo>
                    <a:pt x="489444" y="681214"/>
                  </a:lnTo>
                  <a:close/>
                </a:path>
                <a:path h="685165" w="754379">
                  <a:moveTo>
                    <a:pt x="347003" y="665466"/>
                  </a:moveTo>
                  <a:lnTo>
                    <a:pt x="332537" y="665494"/>
                  </a:lnTo>
                  <a:lnTo>
                    <a:pt x="317380" y="665879"/>
                  </a:lnTo>
                  <a:lnTo>
                    <a:pt x="285281" y="667244"/>
                  </a:lnTo>
                  <a:lnTo>
                    <a:pt x="231464" y="669070"/>
                  </a:lnTo>
                  <a:lnTo>
                    <a:pt x="753784" y="669070"/>
                  </a:lnTo>
                  <a:lnTo>
                    <a:pt x="753784" y="665861"/>
                  </a:lnTo>
                  <a:lnTo>
                    <a:pt x="394352" y="665861"/>
                  </a:lnTo>
                  <a:lnTo>
                    <a:pt x="347003" y="665466"/>
                  </a:lnTo>
                  <a:close/>
                </a:path>
                <a:path h="685165" w="754379">
                  <a:moveTo>
                    <a:pt x="753784" y="657435"/>
                  </a:moveTo>
                  <a:lnTo>
                    <a:pt x="593084" y="663425"/>
                  </a:lnTo>
                  <a:lnTo>
                    <a:pt x="491492" y="665452"/>
                  </a:lnTo>
                  <a:lnTo>
                    <a:pt x="394352" y="665861"/>
                  </a:lnTo>
                  <a:lnTo>
                    <a:pt x="753784" y="665861"/>
                  </a:lnTo>
                  <a:lnTo>
                    <a:pt x="753784" y="657435"/>
                  </a:lnTo>
                  <a:close/>
                </a:path>
                <a:path h="685165" w="754379">
                  <a:moveTo>
                    <a:pt x="255624" y="374255"/>
                  </a:moveTo>
                  <a:lnTo>
                    <a:pt x="187618" y="374255"/>
                  </a:lnTo>
                  <a:lnTo>
                    <a:pt x="207218" y="375591"/>
                  </a:lnTo>
                  <a:lnTo>
                    <a:pt x="226496" y="379605"/>
                  </a:lnTo>
                  <a:lnTo>
                    <a:pt x="245322" y="386310"/>
                  </a:lnTo>
                  <a:lnTo>
                    <a:pt x="263564" y="395718"/>
                  </a:lnTo>
                  <a:lnTo>
                    <a:pt x="266104" y="397242"/>
                  </a:lnTo>
                  <a:lnTo>
                    <a:pt x="269152" y="397242"/>
                  </a:lnTo>
                  <a:lnTo>
                    <a:pt x="274232" y="394194"/>
                  </a:lnTo>
                  <a:lnTo>
                    <a:pt x="275629" y="391400"/>
                  </a:lnTo>
                  <a:lnTo>
                    <a:pt x="275624" y="375525"/>
                  </a:lnTo>
                  <a:lnTo>
                    <a:pt x="259246" y="375525"/>
                  </a:lnTo>
                  <a:lnTo>
                    <a:pt x="255624" y="374255"/>
                  </a:lnTo>
                  <a:close/>
                </a:path>
                <a:path h="685165" w="754379">
                  <a:moveTo>
                    <a:pt x="582936" y="0"/>
                  </a:moveTo>
                  <a:lnTo>
                    <a:pt x="534554" y="6552"/>
                  </a:lnTo>
                  <a:lnTo>
                    <a:pt x="486068" y="21068"/>
                  </a:lnTo>
                  <a:lnTo>
                    <a:pt x="441141" y="42272"/>
                  </a:lnTo>
                  <a:lnTo>
                    <a:pt x="400320" y="69349"/>
                  </a:lnTo>
                  <a:lnTo>
                    <a:pt x="363960" y="101732"/>
                  </a:lnTo>
                  <a:lnTo>
                    <a:pt x="332413" y="138850"/>
                  </a:lnTo>
                  <a:lnTo>
                    <a:pt x="306033" y="180133"/>
                  </a:lnTo>
                  <a:lnTo>
                    <a:pt x="285173" y="225011"/>
                  </a:lnTo>
                  <a:lnTo>
                    <a:pt x="270186" y="272916"/>
                  </a:lnTo>
                  <a:lnTo>
                    <a:pt x="261426" y="323277"/>
                  </a:lnTo>
                  <a:lnTo>
                    <a:pt x="259246" y="375525"/>
                  </a:lnTo>
                  <a:lnTo>
                    <a:pt x="275624" y="375525"/>
                  </a:lnTo>
                  <a:lnTo>
                    <a:pt x="275987" y="336716"/>
                  </a:lnTo>
                  <a:lnTo>
                    <a:pt x="283210" y="286601"/>
                  </a:lnTo>
                  <a:lnTo>
                    <a:pt x="296805" y="238859"/>
                  </a:lnTo>
                  <a:lnTo>
                    <a:pt x="316409" y="194090"/>
                  </a:lnTo>
                  <a:lnTo>
                    <a:pt x="341656" y="152893"/>
                  </a:lnTo>
                  <a:lnTo>
                    <a:pt x="372182" y="115867"/>
                  </a:lnTo>
                  <a:lnTo>
                    <a:pt x="407622" y="83610"/>
                  </a:lnTo>
                  <a:lnTo>
                    <a:pt x="447610" y="56721"/>
                  </a:lnTo>
                  <a:lnTo>
                    <a:pt x="491783" y="35800"/>
                  </a:lnTo>
                  <a:lnTo>
                    <a:pt x="545225" y="20462"/>
                  </a:lnTo>
                  <a:lnTo>
                    <a:pt x="598303" y="15287"/>
                  </a:lnTo>
                  <a:lnTo>
                    <a:pt x="689288" y="15287"/>
                  </a:lnTo>
                  <a:lnTo>
                    <a:pt x="675610" y="10051"/>
                  </a:lnTo>
                  <a:lnTo>
                    <a:pt x="630269" y="1227"/>
                  </a:lnTo>
                  <a:lnTo>
                    <a:pt x="582936" y="0"/>
                  </a:lnTo>
                  <a:close/>
                </a:path>
                <a:path h="685165" w="754379">
                  <a:moveTo>
                    <a:pt x="689288" y="15287"/>
                  </a:moveTo>
                  <a:lnTo>
                    <a:pt x="598303" y="15287"/>
                  </a:lnTo>
                  <a:lnTo>
                    <a:pt x="649597" y="20005"/>
                  </a:lnTo>
                  <a:lnTo>
                    <a:pt x="697683" y="34342"/>
                  </a:lnTo>
                  <a:lnTo>
                    <a:pt x="741141" y="58028"/>
                  </a:lnTo>
                  <a:lnTo>
                    <a:pt x="753784" y="69101"/>
                  </a:lnTo>
                  <a:lnTo>
                    <a:pt x="753784" y="48070"/>
                  </a:lnTo>
                  <a:lnTo>
                    <a:pt x="718014" y="26285"/>
                  </a:lnTo>
                  <a:lnTo>
                    <a:pt x="689288" y="152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object 51">
              <a:extLst>
                <a:ext uri="{FF2B5EF4-FFF2-40B4-BE49-F238E27FC236}">
                  <a16:creationId xmlns:a16="http://schemas.microsoft.com/office/drawing/2014/main" id="{D490BF24-A20B-3E40-81E0-CE6CA512FC95}"/>
                </a:ext>
              </a:extLst>
            </p:cNvPr>
            <p:cNvSpPr/>
            <p:nvPr/>
          </p:nvSpPr>
          <p:spPr>
            <a:xfrm>
              <a:off x="3714806" y="4623233"/>
              <a:ext cx="1608455" cy="520700"/>
            </a:xfrm>
            <a:custGeom>
              <a:avLst/>
              <a:gdLst/>
              <a:ahLst/>
              <a:cxnLst/>
              <a:rect b="b" l="l" r="r" t="t"/>
              <a:pathLst>
                <a:path h="520700" w="1608454">
                  <a:moveTo>
                    <a:pt x="200127" y="346707"/>
                  </a:moveTo>
                  <a:lnTo>
                    <a:pt x="155212" y="349540"/>
                  </a:lnTo>
                  <a:lnTo>
                    <a:pt x="108655" y="365097"/>
                  </a:lnTo>
                  <a:lnTo>
                    <a:pt x="69627" y="389646"/>
                  </a:lnTo>
                  <a:lnTo>
                    <a:pt x="36674" y="422847"/>
                  </a:lnTo>
                  <a:lnTo>
                    <a:pt x="12548" y="462296"/>
                  </a:lnTo>
                  <a:lnTo>
                    <a:pt x="0" y="505592"/>
                  </a:lnTo>
                  <a:lnTo>
                    <a:pt x="584" y="520265"/>
                  </a:lnTo>
                  <a:lnTo>
                    <a:pt x="1604665" y="520265"/>
                  </a:lnTo>
                  <a:lnTo>
                    <a:pt x="1608102" y="491018"/>
                  </a:lnTo>
                  <a:lnTo>
                    <a:pt x="1601286" y="443588"/>
                  </a:lnTo>
                  <a:lnTo>
                    <a:pt x="1583125" y="398918"/>
                  </a:lnTo>
                  <a:lnTo>
                    <a:pt x="1566570" y="375943"/>
                  </a:lnTo>
                  <a:lnTo>
                    <a:pt x="281121" y="375943"/>
                  </a:lnTo>
                  <a:lnTo>
                    <a:pt x="242422" y="355782"/>
                  </a:lnTo>
                  <a:lnTo>
                    <a:pt x="200127" y="346707"/>
                  </a:lnTo>
                  <a:close/>
                </a:path>
                <a:path h="520700" w="1608454">
                  <a:moveTo>
                    <a:pt x="633129" y="0"/>
                  </a:moveTo>
                  <a:lnTo>
                    <a:pt x="585250" y="3922"/>
                  </a:lnTo>
                  <a:lnTo>
                    <a:pt x="537915" y="14920"/>
                  </a:lnTo>
                  <a:lnTo>
                    <a:pt x="491391" y="32956"/>
                  </a:lnTo>
                  <a:lnTo>
                    <a:pt x="449139" y="56592"/>
                  </a:lnTo>
                  <a:lnTo>
                    <a:pt x="411295" y="85234"/>
                  </a:lnTo>
                  <a:lnTo>
                    <a:pt x="377993" y="118286"/>
                  </a:lnTo>
                  <a:lnTo>
                    <a:pt x="349368" y="155155"/>
                  </a:lnTo>
                  <a:lnTo>
                    <a:pt x="325555" y="195246"/>
                  </a:lnTo>
                  <a:lnTo>
                    <a:pt x="306689" y="237965"/>
                  </a:lnTo>
                  <a:lnTo>
                    <a:pt x="292905" y="282717"/>
                  </a:lnTo>
                  <a:lnTo>
                    <a:pt x="284337" y="328908"/>
                  </a:lnTo>
                  <a:lnTo>
                    <a:pt x="281121" y="375943"/>
                  </a:lnTo>
                  <a:lnTo>
                    <a:pt x="1566570" y="375943"/>
                  </a:lnTo>
                  <a:lnTo>
                    <a:pt x="1517085" y="327696"/>
                  </a:lnTo>
                  <a:lnTo>
                    <a:pt x="1475524" y="307623"/>
                  </a:lnTo>
                  <a:lnTo>
                    <a:pt x="1339793" y="307109"/>
                  </a:lnTo>
                  <a:lnTo>
                    <a:pt x="1334349" y="258307"/>
                  </a:lnTo>
                  <a:lnTo>
                    <a:pt x="1322819" y="211340"/>
                  </a:lnTo>
                  <a:lnTo>
                    <a:pt x="1304972" y="167723"/>
                  </a:lnTo>
                  <a:lnTo>
                    <a:pt x="1302176" y="163281"/>
                  </a:lnTo>
                  <a:lnTo>
                    <a:pt x="880815" y="163281"/>
                  </a:lnTo>
                  <a:lnTo>
                    <a:pt x="873288" y="145557"/>
                  </a:lnTo>
                  <a:lnTo>
                    <a:pt x="854330" y="111570"/>
                  </a:lnTo>
                  <a:lnTo>
                    <a:pt x="808316" y="60161"/>
                  </a:lnTo>
                  <a:lnTo>
                    <a:pt x="769146" y="33233"/>
                  </a:lnTo>
                  <a:lnTo>
                    <a:pt x="726165" y="14400"/>
                  </a:lnTo>
                  <a:lnTo>
                    <a:pt x="680463" y="3407"/>
                  </a:lnTo>
                  <a:lnTo>
                    <a:pt x="633129" y="0"/>
                  </a:lnTo>
                  <a:close/>
                </a:path>
                <a:path h="520700" w="1608454">
                  <a:moveTo>
                    <a:pt x="1430916" y="297971"/>
                  </a:moveTo>
                  <a:lnTo>
                    <a:pt x="1385069" y="298035"/>
                  </a:lnTo>
                  <a:lnTo>
                    <a:pt x="1339793" y="307109"/>
                  </a:lnTo>
                  <a:lnTo>
                    <a:pt x="1473147" y="307109"/>
                  </a:lnTo>
                  <a:lnTo>
                    <a:pt x="1430916" y="297971"/>
                  </a:lnTo>
                  <a:close/>
                </a:path>
                <a:path h="520700" w="1608454">
                  <a:moveTo>
                    <a:pt x="1112971" y="52829"/>
                  </a:moveTo>
                  <a:lnTo>
                    <a:pt x="1059468" y="59264"/>
                  </a:lnTo>
                  <a:lnTo>
                    <a:pt x="1009105" y="74476"/>
                  </a:lnTo>
                  <a:lnTo>
                    <a:pt x="962278" y="97515"/>
                  </a:lnTo>
                  <a:lnTo>
                    <a:pt x="919382" y="127434"/>
                  </a:lnTo>
                  <a:lnTo>
                    <a:pt x="880815" y="163281"/>
                  </a:lnTo>
                  <a:lnTo>
                    <a:pt x="1302176" y="163281"/>
                  </a:lnTo>
                  <a:lnTo>
                    <a:pt x="1280579" y="128968"/>
                  </a:lnTo>
                  <a:lnTo>
                    <a:pt x="1249412" y="96587"/>
                  </a:lnTo>
                  <a:lnTo>
                    <a:pt x="1211241" y="72096"/>
                  </a:lnTo>
                  <a:lnTo>
                    <a:pt x="1165837" y="57005"/>
                  </a:lnTo>
                  <a:lnTo>
                    <a:pt x="1112971" y="52829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object 52">
              <a:extLst>
                <a:ext uri="{FF2B5EF4-FFF2-40B4-BE49-F238E27FC236}">
                  <a16:creationId xmlns:a16="http://schemas.microsoft.com/office/drawing/2014/main" id="{DE0EB6A1-BC3A-97FF-16F6-1B567A159664}"/>
                </a:ext>
              </a:extLst>
            </p:cNvPr>
            <p:cNvSpPr/>
            <p:nvPr/>
          </p:nvSpPr>
          <p:spPr>
            <a:xfrm>
              <a:off x="3705697" y="4615106"/>
              <a:ext cx="1625600" cy="528955"/>
            </a:xfrm>
            <a:custGeom>
              <a:avLst/>
              <a:gdLst/>
              <a:ahLst/>
              <a:cxnLst/>
              <a:rect b="b" l="l" r="r" t="t"/>
              <a:pathLst>
                <a:path h="528954" w="1625600">
                  <a:moveTo>
                    <a:pt x="201124" y="346162"/>
                  </a:moveTo>
                  <a:lnTo>
                    <a:pt x="157986" y="350595"/>
                  </a:lnTo>
                  <a:lnTo>
                    <a:pt x="114335" y="365782"/>
                  </a:lnTo>
                  <a:lnTo>
                    <a:pt x="77180" y="388478"/>
                  </a:lnTo>
                  <a:lnTo>
                    <a:pt x="45596" y="418166"/>
                  </a:lnTo>
                  <a:lnTo>
                    <a:pt x="21109" y="453087"/>
                  </a:lnTo>
                  <a:lnTo>
                    <a:pt x="5242" y="491479"/>
                  </a:lnTo>
                  <a:lnTo>
                    <a:pt x="0" y="521975"/>
                  </a:lnTo>
                  <a:lnTo>
                    <a:pt x="261" y="528392"/>
                  </a:lnTo>
                  <a:lnTo>
                    <a:pt x="16691" y="528392"/>
                  </a:lnTo>
                  <a:lnTo>
                    <a:pt x="16466" y="522844"/>
                  </a:lnTo>
                  <a:lnTo>
                    <a:pt x="21117" y="495894"/>
                  </a:lnTo>
                  <a:lnTo>
                    <a:pt x="58312" y="428904"/>
                  </a:lnTo>
                  <a:lnTo>
                    <a:pt x="87429" y="401487"/>
                  </a:lnTo>
                  <a:lnTo>
                    <a:pt x="121320" y="380679"/>
                  </a:lnTo>
                  <a:lnTo>
                    <a:pt x="164881" y="366000"/>
                  </a:lnTo>
                  <a:lnTo>
                    <a:pt x="267710" y="363026"/>
                  </a:lnTo>
                  <a:lnTo>
                    <a:pt x="242905" y="352429"/>
                  </a:lnTo>
                  <a:lnTo>
                    <a:pt x="201124" y="346162"/>
                  </a:lnTo>
                  <a:close/>
                </a:path>
                <a:path h="528954" w="1625600">
                  <a:moveTo>
                    <a:pt x="1500956" y="314148"/>
                  </a:moveTo>
                  <a:lnTo>
                    <a:pt x="1396928" y="314148"/>
                  </a:lnTo>
                  <a:lnTo>
                    <a:pt x="1441517" y="314539"/>
                  </a:lnTo>
                  <a:lnTo>
                    <a:pt x="1483582" y="324125"/>
                  </a:lnTo>
                  <a:lnTo>
                    <a:pt x="1521622" y="342732"/>
                  </a:lnTo>
                  <a:lnTo>
                    <a:pt x="1558880" y="374143"/>
                  </a:lnTo>
                  <a:lnTo>
                    <a:pt x="1586303" y="412499"/>
                  </a:lnTo>
                  <a:lnTo>
                    <a:pt x="1603283" y="455443"/>
                  </a:lnTo>
                  <a:lnTo>
                    <a:pt x="1609215" y="500616"/>
                  </a:lnTo>
                  <a:lnTo>
                    <a:pt x="1605685" y="528392"/>
                  </a:lnTo>
                  <a:lnTo>
                    <a:pt x="1622684" y="528392"/>
                  </a:lnTo>
                  <a:lnTo>
                    <a:pt x="1625151" y="515202"/>
                  </a:lnTo>
                  <a:lnTo>
                    <a:pt x="1623510" y="472709"/>
                  </a:lnTo>
                  <a:lnTo>
                    <a:pt x="1612819" y="431213"/>
                  </a:lnTo>
                  <a:lnTo>
                    <a:pt x="1593496" y="392333"/>
                  </a:lnTo>
                  <a:lnTo>
                    <a:pt x="1565963" y="357689"/>
                  </a:lnTo>
                  <a:lnTo>
                    <a:pt x="1530639" y="328902"/>
                  </a:lnTo>
                  <a:lnTo>
                    <a:pt x="1500956" y="314148"/>
                  </a:lnTo>
                  <a:close/>
                </a:path>
                <a:path h="528954" w="1625600">
                  <a:moveTo>
                    <a:pt x="267710" y="363026"/>
                  </a:moveTo>
                  <a:lnTo>
                    <a:pt x="207680" y="363026"/>
                  </a:lnTo>
                  <a:lnTo>
                    <a:pt x="228113" y="365818"/>
                  </a:lnTo>
                  <a:lnTo>
                    <a:pt x="247987" y="371389"/>
                  </a:lnTo>
                  <a:lnTo>
                    <a:pt x="267170" y="379732"/>
                  </a:lnTo>
                  <a:lnTo>
                    <a:pt x="285531" y="390839"/>
                  </a:lnTo>
                  <a:lnTo>
                    <a:pt x="288071" y="392592"/>
                  </a:lnTo>
                  <a:lnTo>
                    <a:pt x="291373" y="392795"/>
                  </a:lnTo>
                  <a:lnTo>
                    <a:pt x="296707" y="389989"/>
                  </a:lnTo>
                  <a:lnTo>
                    <a:pt x="298485" y="387207"/>
                  </a:lnTo>
                  <a:lnTo>
                    <a:pt x="298485" y="384159"/>
                  </a:lnTo>
                  <a:lnTo>
                    <a:pt x="299533" y="369338"/>
                  </a:lnTo>
                  <a:lnTo>
                    <a:pt x="282483" y="369338"/>
                  </a:lnTo>
                  <a:lnTo>
                    <a:pt x="267710" y="363026"/>
                  </a:lnTo>
                  <a:close/>
                </a:path>
                <a:path h="528954" w="1625600">
                  <a:moveTo>
                    <a:pt x="647195" y="0"/>
                  </a:moveTo>
                  <a:lnTo>
                    <a:pt x="596177" y="3437"/>
                  </a:lnTo>
                  <a:lnTo>
                    <a:pt x="544484" y="15186"/>
                  </a:lnTo>
                  <a:lnTo>
                    <a:pt x="500715" y="31948"/>
                  </a:lnTo>
                  <a:lnTo>
                    <a:pt x="460056" y="53969"/>
                  </a:lnTo>
                  <a:lnTo>
                    <a:pt x="422804" y="80830"/>
                  </a:lnTo>
                  <a:lnTo>
                    <a:pt x="389258" y="112114"/>
                  </a:lnTo>
                  <a:lnTo>
                    <a:pt x="359715" y="147404"/>
                  </a:lnTo>
                  <a:lnTo>
                    <a:pt x="334474" y="186283"/>
                  </a:lnTo>
                  <a:lnTo>
                    <a:pt x="313832" y="228333"/>
                  </a:lnTo>
                  <a:lnTo>
                    <a:pt x="298088" y="273138"/>
                  </a:lnTo>
                  <a:lnTo>
                    <a:pt x="287539" y="320278"/>
                  </a:lnTo>
                  <a:lnTo>
                    <a:pt x="282483" y="369338"/>
                  </a:lnTo>
                  <a:lnTo>
                    <a:pt x="299533" y="369338"/>
                  </a:lnTo>
                  <a:lnTo>
                    <a:pt x="301939" y="335317"/>
                  </a:lnTo>
                  <a:lnTo>
                    <a:pt x="311027" y="288317"/>
                  </a:lnTo>
                  <a:lnTo>
                    <a:pt x="325439" y="243594"/>
                  </a:lnTo>
                  <a:lnTo>
                    <a:pt x="344868" y="201585"/>
                  </a:lnTo>
                  <a:lnTo>
                    <a:pt x="369002" y="162725"/>
                  </a:lnTo>
                  <a:lnTo>
                    <a:pt x="397533" y="127451"/>
                  </a:lnTo>
                  <a:lnTo>
                    <a:pt x="430151" y="96197"/>
                  </a:lnTo>
                  <a:lnTo>
                    <a:pt x="466548" y="69400"/>
                  </a:lnTo>
                  <a:lnTo>
                    <a:pt x="506413" y="47497"/>
                  </a:lnTo>
                  <a:lnTo>
                    <a:pt x="549437" y="30921"/>
                  </a:lnTo>
                  <a:lnTo>
                    <a:pt x="598286" y="19786"/>
                  </a:lnTo>
                  <a:lnTo>
                    <a:pt x="646465" y="16468"/>
                  </a:lnTo>
                  <a:lnTo>
                    <a:pt x="741222" y="16468"/>
                  </a:lnTo>
                  <a:lnTo>
                    <a:pt x="696567" y="4615"/>
                  </a:lnTo>
                  <a:lnTo>
                    <a:pt x="647195" y="0"/>
                  </a:lnTo>
                  <a:close/>
                </a:path>
                <a:path h="528954" w="1625600">
                  <a:moveTo>
                    <a:pt x="1215878" y="69199"/>
                  </a:moveTo>
                  <a:lnTo>
                    <a:pt x="1122334" y="69199"/>
                  </a:lnTo>
                  <a:lnTo>
                    <a:pt x="1175048" y="73621"/>
                  </a:lnTo>
                  <a:lnTo>
                    <a:pt x="1219650" y="89268"/>
                  </a:lnTo>
                  <a:lnTo>
                    <a:pt x="1256563" y="114297"/>
                  </a:lnTo>
                  <a:lnTo>
                    <a:pt x="1286212" y="146865"/>
                  </a:lnTo>
                  <a:lnTo>
                    <a:pt x="1309020" y="185127"/>
                  </a:lnTo>
                  <a:lnTo>
                    <a:pt x="1325413" y="227242"/>
                  </a:lnTo>
                  <a:lnTo>
                    <a:pt x="1335814" y="271366"/>
                  </a:lnTo>
                  <a:lnTo>
                    <a:pt x="1340647" y="315655"/>
                  </a:lnTo>
                  <a:lnTo>
                    <a:pt x="1340774" y="318183"/>
                  </a:lnTo>
                  <a:lnTo>
                    <a:pt x="1342044" y="320507"/>
                  </a:lnTo>
                  <a:lnTo>
                    <a:pt x="1344203" y="321967"/>
                  </a:lnTo>
                  <a:lnTo>
                    <a:pt x="1346235" y="323428"/>
                  </a:lnTo>
                  <a:lnTo>
                    <a:pt x="1348902" y="323847"/>
                  </a:lnTo>
                  <a:lnTo>
                    <a:pt x="1351315" y="323123"/>
                  </a:lnTo>
                  <a:lnTo>
                    <a:pt x="1396928" y="314148"/>
                  </a:lnTo>
                  <a:lnTo>
                    <a:pt x="1500956" y="314148"/>
                  </a:lnTo>
                  <a:lnTo>
                    <a:pt x="1491557" y="309476"/>
                  </a:lnTo>
                  <a:lnTo>
                    <a:pt x="1471780" y="304581"/>
                  </a:lnTo>
                  <a:lnTo>
                    <a:pt x="1356522" y="304581"/>
                  </a:lnTo>
                  <a:lnTo>
                    <a:pt x="1351271" y="263745"/>
                  </a:lnTo>
                  <a:lnTo>
                    <a:pt x="1341501" y="223166"/>
                  </a:lnTo>
                  <a:lnTo>
                    <a:pt x="1326917" y="184111"/>
                  </a:lnTo>
                  <a:lnTo>
                    <a:pt x="1307225" y="147847"/>
                  </a:lnTo>
                  <a:lnTo>
                    <a:pt x="1282131" y="115641"/>
                  </a:lnTo>
                  <a:lnTo>
                    <a:pt x="1251338" y="88759"/>
                  </a:lnTo>
                  <a:lnTo>
                    <a:pt x="1215878" y="69199"/>
                  </a:lnTo>
                  <a:close/>
                </a:path>
                <a:path h="528954" w="1625600">
                  <a:moveTo>
                    <a:pt x="1403105" y="297153"/>
                  </a:moveTo>
                  <a:lnTo>
                    <a:pt x="1356522" y="304581"/>
                  </a:lnTo>
                  <a:lnTo>
                    <a:pt x="1471780" y="304581"/>
                  </a:lnTo>
                  <a:lnTo>
                    <a:pt x="1448581" y="298839"/>
                  </a:lnTo>
                  <a:lnTo>
                    <a:pt x="1403105" y="297153"/>
                  </a:lnTo>
                  <a:close/>
                </a:path>
                <a:path h="528954" w="1625600">
                  <a:moveTo>
                    <a:pt x="741222" y="16468"/>
                  </a:moveTo>
                  <a:lnTo>
                    <a:pt x="646465" y="16468"/>
                  </a:lnTo>
                  <a:lnTo>
                    <a:pt x="693059" y="20726"/>
                  </a:lnTo>
                  <a:lnTo>
                    <a:pt x="737148" y="32319"/>
                  </a:lnTo>
                  <a:lnTo>
                    <a:pt x="777817" y="51004"/>
                  </a:lnTo>
                  <a:lnTo>
                    <a:pt x="814147" y="76540"/>
                  </a:lnTo>
                  <a:lnTo>
                    <a:pt x="845220" y="108684"/>
                  </a:lnTo>
                  <a:lnTo>
                    <a:pt x="874456" y="156159"/>
                  </a:lnTo>
                  <a:lnTo>
                    <a:pt x="883193" y="177022"/>
                  </a:lnTo>
                  <a:lnTo>
                    <a:pt x="885606" y="178953"/>
                  </a:lnTo>
                  <a:lnTo>
                    <a:pt x="891067" y="180019"/>
                  </a:lnTo>
                  <a:lnTo>
                    <a:pt x="893988" y="179118"/>
                  </a:lnTo>
                  <a:lnTo>
                    <a:pt x="895935" y="177022"/>
                  </a:lnTo>
                  <a:lnTo>
                    <a:pt x="918029" y="156677"/>
                  </a:lnTo>
                  <a:lnTo>
                    <a:pt x="892718" y="156677"/>
                  </a:lnTo>
                  <a:lnTo>
                    <a:pt x="885285" y="140802"/>
                  </a:lnTo>
                  <a:lnTo>
                    <a:pt x="877065" y="125856"/>
                  </a:lnTo>
                  <a:lnTo>
                    <a:pt x="825096" y="64193"/>
                  </a:lnTo>
                  <a:lnTo>
                    <a:pt x="786488" y="36970"/>
                  </a:lnTo>
                  <a:lnTo>
                    <a:pt x="743321" y="17025"/>
                  </a:lnTo>
                  <a:lnTo>
                    <a:pt x="741222" y="16468"/>
                  </a:lnTo>
                  <a:close/>
                </a:path>
                <a:path h="528954" w="1625600">
                  <a:moveTo>
                    <a:pt x="1121826" y="52727"/>
                  </a:moveTo>
                  <a:lnTo>
                    <a:pt x="1072176" y="58354"/>
                  </a:lnTo>
                  <a:lnTo>
                    <a:pt x="1023788" y="71873"/>
                  </a:lnTo>
                  <a:lnTo>
                    <a:pt x="977314" y="92973"/>
                  </a:lnTo>
                  <a:lnTo>
                    <a:pt x="933407" y="121344"/>
                  </a:lnTo>
                  <a:lnTo>
                    <a:pt x="892718" y="156677"/>
                  </a:lnTo>
                  <a:lnTo>
                    <a:pt x="918029" y="156677"/>
                  </a:lnTo>
                  <a:lnTo>
                    <a:pt x="935719" y="140387"/>
                  </a:lnTo>
                  <a:lnTo>
                    <a:pt x="978984" y="110924"/>
                  </a:lnTo>
                  <a:lnTo>
                    <a:pt x="1024979" y="89012"/>
                  </a:lnTo>
                  <a:lnTo>
                    <a:pt x="1072998" y="74990"/>
                  </a:lnTo>
                  <a:lnTo>
                    <a:pt x="1122334" y="69199"/>
                  </a:lnTo>
                  <a:lnTo>
                    <a:pt x="1215878" y="69199"/>
                  </a:lnTo>
                  <a:lnTo>
                    <a:pt x="1214553" y="68468"/>
                  </a:lnTo>
                  <a:lnTo>
                    <a:pt x="1171481" y="56036"/>
                  </a:lnTo>
                  <a:lnTo>
                    <a:pt x="1121826" y="52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bject 53">
              <a:extLst>
                <a:ext uri="{FF2B5EF4-FFF2-40B4-BE49-F238E27FC236}">
                  <a16:creationId xmlns:a16="http://schemas.microsoft.com/office/drawing/2014/main" id="{58CDC30B-39AC-26EB-EC08-69A69E0FD32F}"/>
                </a:ext>
              </a:extLst>
            </p:cNvPr>
            <p:cNvSpPr/>
            <p:nvPr/>
          </p:nvSpPr>
          <p:spPr>
            <a:xfrm>
              <a:off x="3623724" y="0"/>
              <a:ext cx="1662430" cy="548640"/>
            </a:xfrm>
            <a:custGeom>
              <a:avLst/>
              <a:gdLst/>
              <a:ahLst/>
              <a:cxnLst/>
              <a:rect b="b" l="l" r="r" t="t"/>
              <a:pathLst>
                <a:path h="548640" w="1662429">
                  <a:moveTo>
                    <a:pt x="1306174" y="390144"/>
                  </a:moveTo>
                  <a:lnTo>
                    <a:pt x="766411" y="390144"/>
                  </a:lnTo>
                  <a:lnTo>
                    <a:pt x="774986" y="408181"/>
                  </a:lnTo>
                  <a:lnTo>
                    <a:pt x="796040" y="442543"/>
                  </a:lnTo>
                  <a:lnTo>
                    <a:pt x="845788" y="493718"/>
                  </a:lnTo>
                  <a:lnTo>
                    <a:pt x="887451" y="519878"/>
                  </a:lnTo>
                  <a:lnTo>
                    <a:pt x="932710" y="537511"/>
                  </a:lnTo>
                  <a:lnTo>
                    <a:pt x="980452" y="546926"/>
                  </a:lnTo>
                  <a:lnTo>
                    <a:pt x="1029567" y="548433"/>
                  </a:lnTo>
                  <a:lnTo>
                    <a:pt x="1078944" y="542339"/>
                  </a:lnTo>
                  <a:lnTo>
                    <a:pt x="1127472" y="528954"/>
                  </a:lnTo>
                  <a:lnTo>
                    <a:pt x="1174789" y="508305"/>
                  </a:lnTo>
                  <a:lnTo>
                    <a:pt x="1217449" y="482049"/>
                  </a:lnTo>
                  <a:lnTo>
                    <a:pt x="1255340" y="450806"/>
                  </a:lnTo>
                  <a:lnTo>
                    <a:pt x="1288346" y="415197"/>
                  </a:lnTo>
                  <a:lnTo>
                    <a:pt x="1306174" y="390144"/>
                  </a:lnTo>
                  <a:close/>
                </a:path>
                <a:path h="548640" w="1662429">
                  <a:moveTo>
                    <a:pt x="1364112" y="260985"/>
                  </a:moveTo>
                  <a:lnTo>
                    <a:pt x="285716" y="260985"/>
                  </a:lnTo>
                  <a:lnTo>
                    <a:pt x="292270" y="305735"/>
                  </a:lnTo>
                  <a:lnTo>
                    <a:pt x="303716" y="348911"/>
                  </a:lnTo>
                  <a:lnTo>
                    <a:pt x="320176" y="389410"/>
                  </a:lnTo>
                  <a:lnTo>
                    <a:pt x="341772" y="426126"/>
                  </a:lnTo>
                  <a:lnTo>
                    <a:pt x="368627" y="457957"/>
                  </a:lnTo>
                  <a:lnTo>
                    <a:pt x="400863" y="483799"/>
                  </a:lnTo>
                  <a:lnTo>
                    <a:pt x="438602" y="502547"/>
                  </a:lnTo>
                  <a:lnTo>
                    <a:pt x="481967" y="513099"/>
                  </a:lnTo>
                  <a:lnTo>
                    <a:pt x="531080" y="514350"/>
                  </a:lnTo>
                  <a:lnTo>
                    <a:pt x="577219" y="507513"/>
                  </a:lnTo>
                  <a:lnTo>
                    <a:pt x="620879" y="494368"/>
                  </a:lnTo>
                  <a:lnTo>
                    <a:pt x="661843" y="475487"/>
                  </a:lnTo>
                  <a:lnTo>
                    <a:pt x="699896" y="451442"/>
                  </a:lnTo>
                  <a:lnTo>
                    <a:pt x="734824" y="422804"/>
                  </a:lnTo>
                  <a:lnTo>
                    <a:pt x="766411" y="390144"/>
                  </a:lnTo>
                  <a:lnTo>
                    <a:pt x="1306174" y="390144"/>
                  </a:lnTo>
                  <a:lnTo>
                    <a:pt x="1316353" y="375840"/>
                  </a:lnTo>
                  <a:lnTo>
                    <a:pt x="1339247" y="333355"/>
                  </a:lnTo>
                  <a:lnTo>
                    <a:pt x="1356914" y="288362"/>
                  </a:lnTo>
                  <a:lnTo>
                    <a:pt x="1364112" y="260985"/>
                  </a:lnTo>
                  <a:close/>
                </a:path>
                <a:path h="548640" w="1662429">
                  <a:moveTo>
                    <a:pt x="1662191" y="0"/>
                  </a:moveTo>
                  <a:lnTo>
                    <a:pt x="15806" y="0"/>
                  </a:lnTo>
                  <a:lnTo>
                    <a:pt x="5681" y="25700"/>
                  </a:lnTo>
                  <a:lnTo>
                    <a:pt x="0" y="68115"/>
                  </a:lnTo>
                  <a:lnTo>
                    <a:pt x="4002" y="110433"/>
                  </a:lnTo>
                  <a:lnTo>
                    <a:pt x="16924" y="151080"/>
                  </a:lnTo>
                  <a:lnTo>
                    <a:pt x="38002" y="188483"/>
                  </a:lnTo>
                  <a:lnTo>
                    <a:pt x="66470" y="221071"/>
                  </a:lnTo>
                  <a:lnTo>
                    <a:pt x="101566" y="247269"/>
                  </a:lnTo>
                  <a:lnTo>
                    <a:pt x="145341" y="266289"/>
                  </a:lnTo>
                  <a:lnTo>
                    <a:pt x="191831" y="274367"/>
                  </a:lnTo>
                  <a:lnTo>
                    <a:pt x="239226" y="272325"/>
                  </a:lnTo>
                  <a:lnTo>
                    <a:pt x="285716" y="260985"/>
                  </a:lnTo>
                  <a:lnTo>
                    <a:pt x="1364112" y="260985"/>
                  </a:lnTo>
                  <a:lnTo>
                    <a:pt x="1369240" y="241479"/>
                  </a:lnTo>
                  <a:lnTo>
                    <a:pt x="1376109" y="193327"/>
                  </a:lnTo>
                  <a:lnTo>
                    <a:pt x="1377408" y="144525"/>
                  </a:lnTo>
                  <a:lnTo>
                    <a:pt x="1561760" y="144525"/>
                  </a:lnTo>
                  <a:lnTo>
                    <a:pt x="1595530" y="121284"/>
                  </a:lnTo>
                  <a:lnTo>
                    <a:pt x="1628181" y="85550"/>
                  </a:lnTo>
                  <a:lnTo>
                    <a:pt x="1651442" y="43735"/>
                  </a:lnTo>
                  <a:lnTo>
                    <a:pt x="1662191" y="0"/>
                  </a:lnTo>
                  <a:close/>
                </a:path>
                <a:path h="548640" w="1662429">
                  <a:moveTo>
                    <a:pt x="1561760" y="144525"/>
                  </a:moveTo>
                  <a:lnTo>
                    <a:pt x="1377408" y="144525"/>
                  </a:lnTo>
                  <a:lnTo>
                    <a:pt x="1418314" y="163748"/>
                  </a:lnTo>
                  <a:lnTo>
                    <a:pt x="1462435" y="171338"/>
                  </a:lnTo>
                  <a:lnTo>
                    <a:pt x="1508746" y="166475"/>
                  </a:lnTo>
                  <a:lnTo>
                    <a:pt x="1556224" y="148336"/>
                  </a:lnTo>
                  <a:lnTo>
                    <a:pt x="1561760" y="144525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object 54">
              <a:extLst>
                <a:ext uri="{FF2B5EF4-FFF2-40B4-BE49-F238E27FC236}">
                  <a16:creationId xmlns:a16="http://schemas.microsoft.com/office/drawing/2014/main" id="{066A193E-031D-BB1B-3E95-904155716E5F}"/>
                </a:ext>
              </a:extLst>
            </p:cNvPr>
            <p:cNvSpPr/>
            <p:nvPr/>
          </p:nvSpPr>
          <p:spPr>
            <a:xfrm>
              <a:off x="3617021" y="0"/>
              <a:ext cx="1675130" cy="556260"/>
            </a:xfrm>
            <a:custGeom>
              <a:avLst/>
              <a:gdLst/>
              <a:ahLst/>
              <a:cxnLst/>
              <a:rect b="b" l="l" r="r" t="t"/>
              <a:pathLst>
                <a:path h="556260" w="1675129">
                  <a:moveTo>
                    <a:pt x="785271" y="402082"/>
                  </a:moveTo>
                  <a:lnTo>
                    <a:pt x="771209" y="402082"/>
                  </a:lnTo>
                  <a:lnTo>
                    <a:pt x="779791" y="418935"/>
                  </a:lnTo>
                  <a:lnTo>
                    <a:pt x="810706" y="463423"/>
                  </a:lnTo>
                  <a:lnTo>
                    <a:pt x="842194" y="494208"/>
                  </a:lnTo>
                  <a:lnTo>
                    <a:pt x="878206" y="519112"/>
                  </a:lnTo>
                  <a:lnTo>
                    <a:pt x="918219" y="537825"/>
                  </a:lnTo>
                  <a:lnTo>
                    <a:pt x="961709" y="550037"/>
                  </a:lnTo>
                  <a:lnTo>
                    <a:pt x="1006125" y="555394"/>
                  </a:lnTo>
                  <a:lnTo>
                    <a:pt x="1021145" y="555751"/>
                  </a:lnTo>
                  <a:lnTo>
                    <a:pt x="1049855" y="554470"/>
                  </a:lnTo>
                  <a:lnTo>
                    <a:pt x="1078707" y="550640"/>
                  </a:lnTo>
                  <a:lnTo>
                    <a:pt x="1107513" y="544286"/>
                  </a:lnTo>
                  <a:lnTo>
                    <a:pt x="1111998" y="542896"/>
                  </a:lnTo>
                  <a:lnTo>
                    <a:pt x="1031355" y="542896"/>
                  </a:lnTo>
                  <a:lnTo>
                    <a:pt x="982582" y="540452"/>
                  </a:lnTo>
                  <a:lnTo>
                    <a:pt x="936100" y="530242"/>
                  </a:lnTo>
                  <a:lnTo>
                    <a:pt x="892879" y="512481"/>
                  </a:lnTo>
                  <a:lnTo>
                    <a:pt x="853890" y="487384"/>
                  </a:lnTo>
                  <a:lnTo>
                    <a:pt x="820104" y="455167"/>
                  </a:lnTo>
                  <a:lnTo>
                    <a:pt x="797355" y="424180"/>
                  </a:lnTo>
                  <a:lnTo>
                    <a:pt x="787546" y="406876"/>
                  </a:lnTo>
                  <a:lnTo>
                    <a:pt x="785271" y="402082"/>
                  </a:lnTo>
                  <a:close/>
                </a:path>
                <a:path h="556260" w="1675129">
                  <a:moveTo>
                    <a:pt x="1385508" y="138302"/>
                  </a:moveTo>
                  <a:lnTo>
                    <a:pt x="1382968" y="138302"/>
                  </a:lnTo>
                  <a:lnTo>
                    <a:pt x="1380936" y="139446"/>
                  </a:lnTo>
                  <a:lnTo>
                    <a:pt x="1379031" y="140588"/>
                  </a:lnTo>
                  <a:lnTo>
                    <a:pt x="1377761" y="142748"/>
                  </a:lnTo>
                  <a:lnTo>
                    <a:pt x="1377888" y="145034"/>
                  </a:lnTo>
                  <a:lnTo>
                    <a:pt x="1376411" y="196052"/>
                  </a:lnTo>
                  <a:lnTo>
                    <a:pt x="1368982" y="245391"/>
                  </a:lnTo>
                  <a:lnTo>
                    <a:pt x="1355908" y="292585"/>
                  </a:lnTo>
                  <a:lnTo>
                    <a:pt x="1337492" y="337165"/>
                  </a:lnTo>
                  <a:lnTo>
                    <a:pt x="1314038" y="378666"/>
                  </a:lnTo>
                  <a:lnTo>
                    <a:pt x="1285853" y="416619"/>
                  </a:lnTo>
                  <a:lnTo>
                    <a:pt x="1253241" y="450559"/>
                  </a:lnTo>
                  <a:lnTo>
                    <a:pt x="1216506" y="480017"/>
                  </a:lnTo>
                  <a:lnTo>
                    <a:pt x="1175954" y="504526"/>
                  </a:lnTo>
                  <a:lnTo>
                    <a:pt x="1131889" y="523621"/>
                  </a:lnTo>
                  <a:lnTo>
                    <a:pt x="1081447" y="537357"/>
                  </a:lnTo>
                  <a:lnTo>
                    <a:pt x="1031355" y="542896"/>
                  </a:lnTo>
                  <a:lnTo>
                    <a:pt x="1111998" y="542896"/>
                  </a:lnTo>
                  <a:lnTo>
                    <a:pt x="1180726" y="516179"/>
                  </a:lnTo>
                  <a:lnTo>
                    <a:pt x="1221887" y="491565"/>
                  </a:lnTo>
                  <a:lnTo>
                    <a:pt x="1259270" y="462042"/>
                  </a:lnTo>
                  <a:lnTo>
                    <a:pt x="1292582" y="428063"/>
                  </a:lnTo>
                  <a:lnTo>
                    <a:pt x="1321531" y="390080"/>
                  </a:lnTo>
                  <a:lnTo>
                    <a:pt x="1345825" y="348546"/>
                  </a:lnTo>
                  <a:lnTo>
                    <a:pt x="1365170" y="303915"/>
                  </a:lnTo>
                  <a:lnTo>
                    <a:pt x="1379273" y="256637"/>
                  </a:lnTo>
                  <a:lnTo>
                    <a:pt x="1387844" y="207166"/>
                  </a:lnTo>
                  <a:lnTo>
                    <a:pt x="1390588" y="155955"/>
                  </a:lnTo>
                  <a:lnTo>
                    <a:pt x="1422646" y="155955"/>
                  </a:lnTo>
                  <a:lnTo>
                    <a:pt x="1387413" y="139573"/>
                  </a:lnTo>
                  <a:lnTo>
                    <a:pt x="1385508" y="138302"/>
                  </a:lnTo>
                  <a:close/>
                </a:path>
                <a:path h="556260" w="1675129">
                  <a:moveTo>
                    <a:pt x="299566" y="269875"/>
                  </a:moveTo>
                  <a:lnTo>
                    <a:pt x="286577" y="269875"/>
                  </a:lnTo>
                  <a:lnTo>
                    <a:pt x="294197" y="315164"/>
                  </a:lnTo>
                  <a:lnTo>
                    <a:pt x="307272" y="359896"/>
                  </a:lnTo>
                  <a:lnTo>
                    <a:pt x="326124" y="402380"/>
                  </a:lnTo>
                  <a:lnTo>
                    <a:pt x="351123" y="440976"/>
                  </a:lnTo>
                  <a:lnTo>
                    <a:pt x="382453" y="473850"/>
                  </a:lnTo>
                  <a:lnTo>
                    <a:pt x="420576" y="499457"/>
                  </a:lnTo>
                  <a:lnTo>
                    <a:pt x="465767" y="516060"/>
                  </a:lnTo>
                  <a:lnTo>
                    <a:pt x="518352" y="521970"/>
                  </a:lnTo>
                  <a:lnTo>
                    <a:pt x="524702" y="521970"/>
                  </a:lnTo>
                  <a:lnTo>
                    <a:pt x="531306" y="521715"/>
                  </a:lnTo>
                  <a:lnTo>
                    <a:pt x="537910" y="521208"/>
                  </a:lnTo>
                  <a:lnTo>
                    <a:pt x="589337" y="513159"/>
                  </a:lnTo>
                  <a:lnTo>
                    <a:pt x="602761" y="508762"/>
                  </a:lnTo>
                  <a:lnTo>
                    <a:pt x="537021" y="508762"/>
                  </a:lnTo>
                  <a:lnTo>
                    <a:pt x="487490" y="507305"/>
                  </a:lnTo>
                  <a:lnTo>
                    <a:pt x="444308" y="496141"/>
                  </a:lnTo>
                  <a:lnTo>
                    <a:pt x="407217" y="476635"/>
                  </a:lnTo>
                  <a:lnTo>
                    <a:pt x="375962" y="450152"/>
                  </a:lnTo>
                  <a:lnTo>
                    <a:pt x="350287" y="418057"/>
                  </a:lnTo>
                  <a:lnTo>
                    <a:pt x="329935" y="381714"/>
                  </a:lnTo>
                  <a:lnTo>
                    <a:pt x="314651" y="342490"/>
                  </a:lnTo>
                  <a:lnTo>
                    <a:pt x="304178" y="301750"/>
                  </a:lnTo>
                  <a:lnTo>
                    <a:pt x="299566" y="269875"/>
                  </a:lnTo>
                  <a:close/>
                </a:path>
                <a:path h="556260" w="1675129">
                  <a:moveTo>
                    <a:pt x="773622" y="384428"/>
                  </a:moveTo>
                  <a:lnTo>
                    <a:pt x="771209" y="384428"/>
                  </a:lnTo>
                  <a:lnTo>
                    <a:pt x="769431" y="385190"/>
                  </a:lnTo>
                  <a:lnTo>
                    <a:pt x="768161" y="386588"/>
                  </a:lnTo>
                  <a:lnTo>
                    <a:pt x="728321" y="426482"/>
                  </a:lnTo>
                  <a:lnTo>
                    <a:pt x="684568" y="459036"/>
                  </a:lnTo>
                  <a:lnTo>
                    <a:pt x="637621" y="483861"/>
                  </a:lnTo>
                  <a:lnTo>
                    <a:pt x="588199" y="500566"/>
                  </a:lnTo>
                  <a:lnTo>
                    <a:pt x="537021" y="508762"/>
                  </a:lnTo>
                  <a:lnTo>
                    <a:pt x="602761" y="508762"/>
                  </a:lnTo>
                  <a:lnTo>
                    <a:pt x="639069" y="496868"/>
                  </a:lnTo>
                  <a:lnTo>
                    <a:pt x="686417" y="472689"/>
                  </a:lnTo>
                  <a:lnTo>
                    <a:pt x="730744" y="440928"/>
                  </a:lnTo>
                  <a:lnTo>
                    <a:pt x="771209" y="402082"/>
                  </a:lnTo>
                  <a:lnTo>
                    <a:pt x="785271" y="402082"/>
                  </a:lnTo>
                  <a:lnTo>
                    <a:pt x="778702" y="388238"/>
                  </a:lnTo>
                  <a:lnTo>
                    <a:pt x="777813" y="386207"/>
                  </a:lnTo>
                  <a:lnTo>
                    <a:pt x="776035" y="384810"/>
                  </a:lnTo>
                  <a:lnTo>
                    <a:pt x="773876" y="384555"/>
                  </a:lnTo>
                  <a:lnTo>
                    <a:pt x="773622" y="384428"/>
                  </a:lnTo>
                  <a:close/>
                </a:path>
                <a:path h="556260" w="1675129">
                  <a:moveTo>
                    <a:pt x="29066" y="0"/>
                  </a:moveTo>
                  <a:lnTo>
                    <a:pt x="15487" y="0"/>
                  </a:lnTo>
                  <a:lnTo>
                    <a:pt x="6228" y="23244"/>
                  </a:lnTo>
                  <a:lnTo>
                    <a:pt x="0" y="66411"/>
                  </a:lnTo>
                  <a:lnTo>
                    <a:pt x="3486" y="109825"/>
                  </a:lnTo>
                  <a:lnTo>
                    <a:pt x="16188" y="151843"/>
                  </a:lnTo>
                  <a:lnTo>
                    <a:pt x="37605" y="190825"/>
                  </a:lnTo>
                  <a:lnTo>
                    <a:pt x="67238" y="225128"/>
                  </a:lnTo>
                  <a:lnTo>
                    <a:pt x="104586" y="253111"/>
                  </a:lnTo>
                  <a:lnTo>
                    <a:pt x="145988" y="271571"/>
                  </a:lnTo>
                  <a:lnTo>
                    <a:pt x="191104" y="280590"/>
                  </a:lnTo>
                  <a:lnTo>
                    <a:pt x="238460" y="280060"/>
                  </a:lnTo>
                  <a:lnTo>
                    <a:pt x="286577" y="269875"/>
                  </a:lnTo>
                  <a:lnTo>
                    <a:pt x="299566" y="269875"/>
                  </a:lnTo>
                  <a:lnTo>
                    <a:pt x="299352" y="268398"/>
                  </a:lnTo>
                  <a:lnTo>
                    <a:pt x="195994" y="268398"/>
                  </a:lnTo>
                  <a:lnTo>
                    <a:pt x="151560" y="260185"/>
                  </a:lnTo>
                  <a:lnTo>
                    <a:pt x="110936" y="242315"/>
                  </a:lnTo>
                  <a:lnTo>
                    <a:pt x="70643" y="211037"/>
                  </a:lnTo>
                  <a:lnTo>
                    <a:pt x="40310" y="172047"/>
                  </a:lnTo>
                  <a:lnTo>
                    <a:pt x="20686" y="127793"/>
                  </a:lnTo>
                  <a:lnTo>
                    <a:pt x="12525" y="80724"/>
                  </a:lnTo>
                  <a:lnTo>
                    <a:pt x="16576" y="33289"/>
                  </a:lnTo>
                  <a:lnTo>
                    <a:pt x="29066" y="0"/>
                  </a:lnTo>
                  <a:close/>
                </a:path>
                <a:path h="556260" w="1675129">
                  <a:moveTo>
                    <a:pt x="291784" y="254888"/>
                  </a:moveTo>
                  <a:lnTo>
                    <a:pt x="290006" y="255524"/>
                  </a:lnTo>
                  <a:lnTo>
                    <a:pt x="242666" y="266872"/>
                  </a:lnTo>
                  <a:lnTo>
                    <a:pt x="195994" y="268398"/>
                  </a:lnTo>
                  <a:lnTo>
                    <a:pt x="299352" y="268398"/>
                  </a:lnTo>
                  <a:lnTo>
                    <a:pt x="298007" y="258952"/>
                  </a:lnTo>
                  <a:lnTo>
                    <a:pt x="296991" y="257301"/>
                  </a:lnTo>
                  <a:lnTo>
                    <a:pt x="295340" y="256159"/>
                  </a:lnTo>
                  <a:lnTo>
                    <a:pt x="293816" y="255142"/>
                  </a:lnTo>
                  <a:lnTo>
                    <a:pt x="291784" y="254888"/>
                  </a:lnTo>
                  <a:close/>
                </a:path>
                <a:path h="556260" w="1675129">
                  <a:moveTo>
                    <a:pt x="1422646" y="155955"/>
                  </a:moveTo>
                  <a:lnTo>
                    <a:pt x="1390588" y="155955"/>
                  </a:lnTo>
                  <a:lnTo>
                    <a:pt x="1432367" y="172718"/>
                  </a:lnTo>
                  <a:lnTo>
                    <a:pt x="1476122" y="178038"/>
                  </a:lnTo>
                  <a:lnTo>
                    <a:pt x="1520925" y="171904"/>
                  </a:lnTo>
                  <a:lnTo>
                    <a:pt x="1537402" y="165449"/>
                  </a:lnTo>
                  <a:lnTo>
                    <a:pt x="1471233" y="165449"/>
                  </a:lnTo>
                  <a:lnTo>
                    <a:pt x="1428168" y="158523"/>
                  </a:lnTo>
                  <a:lnTo>
                    <a:pt x="1422646" y="155955"/>
                  </a:lnTo>
                  <a:close/>
                </a:path>
                <a:path h="556260" w="1675129">
                  <a:moveTo>
                    <a:pt x="1674772" y="0"/>
                  </a:moveTo>
                  <a:lnTo>
                    <a:pt x="1662207" y="0"/>
                  </a:lnTo>
                  <a:lnTo>
                    <a:pt x="1659828" y="18161"/>
                  </a:lnTo>
                  <a:lnTo>
                    <a:pt x="1646177" y="55314"/>
                  </a:lnTo>
                  <a:lnTo>
                    <a:pt x="1623871" y="89931"/>
                  </a:lnTo>
                  <a:lnTo>
                    <a:pt x="1594587" y="119905"/>
                  </a:lnTo>
                  <a:lnTo>
                    <a:pt x="1560006" y="143128"/>
                  </a:lnTo>
                  <a:lnTo>
                    <a:pt x="1515536" y="160325"/>
                  </a:lnTo>
                  <a:lnTo>
                    <a:pt x="1471233" y="165449"/>
                  </a:lnTo>
                  <a:lnTo>
                    <a:pt x="1537402" y="165449"/>
                  </a:lnTo>
                  <a:lnTo>
                    <a:pt x="1602582" y="129504"/>
                  </a:lnTo>
                  <a:lnTo>
                    <a:pt x="1633697" y="97536"/>
                  </a:lnTo>
                  <a:lnTo>
                    <a:pt x="1657431" y="60614"/>
                  </a:lnTo>
                  <a:lnTo>
                    <a:pt x="1672020" y="20954"/>
                  </a:lnTo>
                  <a:lnTo>
                    <a:pt x="1674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bject 55">
              <a:extLst>
                <a:ext uri="{FF2B5EF4-FFF2-40B4-BE49-F238E27FC236}">
                  <a16:creationId xmlns:a16="http://schemas.microsoft.com/office/drawing/2014/main" id="{8D7DF2AD-7DDD-888F-E013-1CAD1D13A234}"/>
                </a:ext>
              </a:extLst>
            </p:cNvPr>
            <p:cNvSpPr/>
            <p:nvPr/>
          </p:nvSpPr>
          <p:spPr>
            <a:xfrm>
              <a:off x="8033105" y="4395907"/>
              <a:ext cx="828675" cy="433070"/>
            </a:xfrm>
            <a:custGeom>
              <a:avLst/>
              <a:gdLst/>
              <a:ahLst/>
              <a:cxnLst/>
              <a:rect b="b" l="l" r="r" t="t"/>
              <a:pathLst>
                <a:path h="433070" w="828675">
                  <a:moveTo>
                    <a:pt x="398925" y="0"/>
                  </a:moveTo>
                  <a:lnTo>
                    <a:pt x="355625" y="3600"/>
                  </a:lnTo>
                  <a:lnTo>
                    <a:pt x="306176" y="19315"/>
                  </a:lnTo>
                  <a:lnTo>
                    <a:pt x="267205" y="45408"/>
                  </a:lnTo>
                  <a:lnTo>
                    <a:pt x="238563" y="79411"/>
                  </a:lnTo>
                  <a:lnTo>
                    <a:pt x="220102" y="118858"/>
                  </a:lnTo>
                  <a:lnTo>
                    <a:pt x="211674" y="161280"/>
                  </a:lnTo>
                  <a:lnTo>
                    <a:pt x="213131" y="204210"/>
                  </a:lnTo>
                  <a:lnTo>
                    <a:pt x="165510" y="200258"/>
                  </a:lnTo>
                  <a:lnTo>
                    <a:pt x="115231" y="207857"/>
                  </a:lnTo>
                  <a:lnTo>
                    <a:pt x="67897" y="226258"/>
                  </a:lnTo>
                  <a:lnTo>
                    <a:pt x="29109" y="254717"/>
                  </a:lnTo>
                  <a:lnTo>
                    <a:pt x="4470" y="292487"/>
                  </a:lnTo>
                  <a:lnTo>
                    <a:pt x="0" y="333807"/>
                  </a:lnTo>
                  <a:lnTo>
                    <a:pt x="15402" y="368698"/>
                  </a:lnTo>
                  <a:lnTo>
                    <a:pt x="44521" y="396417"/>
                  </a:lnTo>
                  <a:lnTo>
                    <a:pt x="81198" y="416223"/>
                  </a:lnTo>
                  <a:lnTo>
                    <a:pt x="119278" y="427374"/>
                  </a:lnTo>
                  <a:lnTo>
                    <a:pt x="167494" y="432474"/>
                  </a:lnTo>
                  <a:lnTo>
                    <a:pt x="216974" y="431943"/>
                  </a:lnTo>
                  <a:lnTo>
                    <a:pt x="267074" y="427450"/>
                  </a:lnTo>
                  <a:lnTo>
                    <a:pt x="317153" y="420663"/>
                  </a:lnTo>
                  <a:lnTo>
                    <a:pt x="366569" y="413249"/>
                  </a:lnTo>
                  <a:lnTo>
                    <a:pt x="414680" y="406876"/>
                  </a:lnTo>
                  <a:lnTo>
                    <a:pt x="464707" y="401940"/>
                  </a:lnTo>
                  <a:lnTo>
                    <a:pt x="566207" y="393389"/>
                  </a:lnTo>
                  <a:lnTo>
                    <a:pt x="616911" y="388199"/>
                  </a:lnTo>
                  <a:lnTo>
                    <a:pt x="667072" y="381349"/>
                  </a:lnTo>
                  <a:lnTo>
                    <a:pt x="716305" y="372053"/>
                  </a:lnTo>
                  <a:lnTo>
                    <a:pt x="756690" y="358049"/>
                  </a:lnTo>
                  <a:lnTo>
                    <a:pt x="791674" y="335138"/>
                  </a:lnTo>
                  <a:lnTo>
                    <a:pt x="817044" y="304288"/>
                  </a:lnTo>
                  <a:lnTo>
                    <a:pt x="828589" y="266470"/>
                  </a:lnTo>
                  <a:lnTo>
                    <a:pt x="822096" y="222650"/>
                  </a:lnTo>
                  <a:lnTo>
                    <a:pt x="801032" y="184989"/>
                  </a:lnTo>
                  <a:lnTo>
                    <a:pt x="769928" y="154683"/>
                  </a:lnTo>
                  <a:lnTo>
                    <a:pt x="731881" y="132417"/>
                  </a:lnTo>
                  <a:lnTo>
                    <a:pt x="689987" y="118878"/>
                  </a:lnTo>
                  <a:lnTo>
                    <a:pt x="647344" y="114751"/>
                  </a:lnTo>
                  <a:lnTo>
                    <a:pt x="637630" y="115215"/>
                  </a:lnTo>
                  <a:lnTo>
                    <a:pt x="628119" y="116199"/>
                  </a:lnTo>
                  <a:lnTo>
                    <a:pt x="618822" y="117658"/>
                  </a:lnTo>
                  <a:lnTo>
                    <a:pt x="609752" y="119551"/>
                  </a:lnTo>
                  <a:lnTo>
                    <a:pt x="606134" y="112329"/>
                  </a:lnTo>
                  <a:lnTo>
                    <a:pt x="563520" y="59341"/>
                  </a:lnTo>
                  <a:lnTo>
                    <a:pt x="527423" y="33905"/>
                  </a:lnTo>
                  <a:lnTo>
                    <a:pt x="486705" y="15383"/>
                  </a:lnTo>
                  <a:lnTo>
                    <a:pt x="443245" y="4004"/>
                  </a:lnTo>
                  <a:lnTo>
                    <a:pt x="39892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object 56">
              <a:extLst>
                <a:ext uri="{FF2B5EF4-FFF2-40B4-BE49-F238E27FC236}">
                  <a16:creationId xmlns:a16="http://schemas.microsoft.com/office/drawing/2014/main" id="{C2B4B3FD-BBDE-5F0B-8EC7-CB41EE7E1784}"/>
                </a:ext>
              </a:extLst>
            </p:cNvPr>
            <p:cNvSpPr/>
            <p:nvPr/>
          </p:nvSpPr>
          <p:spPr>
            <a:xfrm>
              <a:off x="8024558" y="4388012"/>
              <a:ext cx="845819" cy="449580"/>
            </a:xfrm>
            <a:custGeom>
              <a:avLst/>
              <a:gdLst/>
              <a:ahLst/>
              <a:cxnLst/>
              <a:rect b="b" l="l" r="r" t="t"/>
              <a:pathLst>
                <a:path h="449579" w="845820">
                  <a:moveTo>
                    <a:pt x="164084" y="200955"/>
                  </a:moveTo>
                  <a:lnTo>
                    <a:pt x="114088" y="210518"/>
                  </a:lnTo>
                  <a:lnTo>
                    <a:pt x="67755" y="230338"/>
                  </a:lnTo>
                  <a:lnTo>
                    <a:pt x="30042" y="259688"/>
                  </a:lnTo>
                  <a:lnTo>
                    <a:pt x="5905" y="297842"/>
                  </a:lnTo>
                  <a:lnTo>
                    <a:pt x="0" y="335771"/>
                  </a:lnTo>
                  <a:lnTo>
                    <a:pt x="3476" y="353996"/>
                  </a:lnTo>
                  <a:lnTo>
                    <a:pt x="32976" y="398469"/>
                  </a:lnTo>
                  <a:lnTo>
                    <a:pt x="94499" y="434739"/>
                  </a:lnTo>
                  <a:lnTo>
                    <a:pt x="143644" y="446114"/>
                  </a:lnTo>
                  <a:lnTo>
                    <a:pt x="195008" y="449163"/>
                  </a:lnTo>
                  <a:lnTo>
                    <a:pt x="233687" y="447797"/>
                  </a:lnTo>
                  <a:lnTo>
                    <a:pt x="272605" y="444210"/>
                  </a:lnTo>
                  <a:lnTo>
                    <a:pt x="311523" y="439165"/>
                  </a:lnTo>
                  <a:lnTo>
                    <a:pt x="354228" y="432822"/>
                  </a:lnTo>
                  <a:lnTo>
                    <a:pt x="182590" y="432822"/>
                  </a:lnTo>
                  <a:lnTo>
                    <a:pt x="129603" y="427636"/>
                  </a:lnTo>
                  <a:lnTo>
                    <a:pt x="70802" y="406195"/>
                  </a:lnTo>
                  <a:lnTo>
                    <a:pt x="25336" y="363628"/>
                  </a:lnTo>
                  <a:lnTo>
                    <a:pt x="16176" y="334455"/>
                  </a:lnTo>
                  <a:lnTo>
                    <a:pt x="16853" y="319167"/>
                  </a:lnTo>
                  <a:lnTo>
                    <a:pt x="45718" y="266815"/>
                  </a:lnTo>
                  <a:lnTo>
                    <a:pt x="85169" y="239433"/>
                  </a:lnTo>
                  <a:lnTo>
                    <a:pt x="133121" y="222298"/>
                  </a:lnTo>
                  <a:lnTo>
                    <a:pt x="183324" y="216372"/>
                  </a:lnTo>
                  <a:lnTo>
                    <a:pt x="229578" y="216372"/>
                  </a:lnTo>
                  <a:lnTo>
                    <a:pt x="230441" y="213794"/>
                  </a:lnTo>
                  <a:lnTo>
                    <a:pt x="230060" y="211152"/>
                  </a:lnTo>
                  <a:lnTo>
                    <a:pt x="229881" y="202376"/>
                  </a:lnTo>
                  <a:lnTo>
                    <a:pt x="212788" y="202376"/>
                  </a:lnTo>
                  <a:lnTo>
                    <a:pt x="164084" y="200955"/>
                  </a:lnTo>
                  <a:close/>
                </a:path>
                <a:path h="449579" w="845820">
                  <a:moveTo>
                    <a:pt x="737163" y="130951"/>
                  </a:moveTo>
                  <a:lnTo>
                    <a:pt x="656399" y="130951"/>
                  </a:lnTo>
                  <a:lnTo>
                    <a:pt x="705298" y="136888"/>
                  </a:lnTo>
                  <a:lnTo>
                    <a:pt x="753935" y="156218"/>
                  </a:lnTo>
                  <a:lnTo>
                    <a:pt x="795524" y="188569"/>
                  </a:lnTo>
                  <a:lnTo>
                    <a:pt x="823277" y="233567"/>
                  </a:lnTo>
                  <a:lnTo>
                    <a:pt x="828498" y="253235"/>
                  </a:lnTo>
                  <a:lnTo>
                    <a:pt x="829516" y="272263"/>
                  </a:lnTo>
                  <a:lnTo>
                    <a:pt x="826367" y="290584"/>
                  </a:lnTo>
                  <a:lnTo>
                    <a:pt x="803090" y="329596"/>
                  </a:lnTo>
                  <a:lnTo>
                    <a:pt x="753953" y="362615"/>
                  </a:lnTo>
                  <a:lnTo>
                    <a:pt x="673461" y="381754"/>
                  </a:lnTo>
                  <a:lnTo>
                    <a:pt x="622395" y="388647"/>
                  </a:lnTo>
                  <a:lnTo>
                    <a:pt x="570900" y="393854"/>
                  </a:lnTo>
                  <a:lnTo>
                    <a:pt x="446807" y="404536"/>
                  </a:lnTo>
                  <a:lnTo>
                    <a:pt x="422719" y="407062"/>
                  </a:lnTo>
                  <a:lnTo>
                    <a:pt x="404385" y="409284"/>
                  </a:lnTo>
                  <a:lnTo>
                    <a:pt x="385873" y="411802"/>
                  </a:lnTo>
                  <a:lnTo>
                    <a:pt x="292516" y="425454"/>
                  </a:lnTo>
                  <a:lnTo>
                    <a:pt x="237172" y="431338"/>
                  </a:lnTo>
                  <a:lnTo>
                    <a:pt x="182590" y="432822"/>
                  </a:lnTo>
                  <a:lnTo>
                    <a:pt x="354228" y="432822"/>
                  </a:lnTo>
                  <a:lnTo>
                    <a:pt x="388064" y="427820"/>
                  </a:lnTo>
                  <a:lnTo>
                    <a:pt x="406405" y="425323"/>
                  </a:lnTo>
                  <a:lnTo>
                    <a:pt x="424497" y="423128"/>
                  </a:lnTo>
                  <a:lnTo>
                    <a:pt x="448417" y="420613"/>
                  </a:lnTo>
                  <a:lnTo>
                    <a:pt x="572579" y="409931"/>
                  </a:lnTo>
                  <a:lnTo>
                    <a:pt x="624554" y="404668"/>
                  </a:lnTo>
                  <a:lnTo>
                    <a:pt x="676195" y="397681"/>
                  </a:lnTo>
                  <a:lnTo>
                    <a:pt x="726884" y="388139"/>
                  </a:lnTo>
                  <a:lnTo>
                    <a:pt x="790702" y="361088"/>
                  </a:lnTo>
                  <a:lnTo>
                    <a:pt x="833183" y="315902"/>
                  </a:lnTo>
                  <a:lnTo>
                    <a:pt x="845566" y="273477"/>
                  </a:lnTo>
                  <a:lnTo>
                    <a:pt x="844470" y="250983"/>
                  </a:lnTo>
                  <a:lnTo>
                    <a:pt x="838517" y="228043"/>
                  </a:lnTo>
                  <a:lnTo>
                    <a:pt x="815538" y="187218"/>
                  </a:lnTo>
                  <a:lnTo>
                    <a:pt x="782031" y="155262"/>
                  </a:lnTo>
                  <a:lnTo>
                    <a:pt x="741764" y="132394"/>
                  </a:lnTo>
                  <a:lnTo>
                    <a:pt x="737163" y="130951"/>
                  </a:lnTo>
                  <a:close/>
                </a:path>
                <a:path h="449579" w="845820">
                  <a:moveTo>
                    <a:pt x="229578" y="216372"/>
                  </a:moveTo>
                  <a:lnTo>
                    <a:pt x="183324" y="216372"/>
                  </a:lnTo>
                  <a:lnTo>
                    <a:pt x="192885" y="216611"/>
                  </a:lnTo>
                  <a:lnTo>
                    <a:pt x="202279" y="217331"/>
                  </a:lnTo>
                  <a:lnTo>
                    <a:pt x="211435" y="218536"/>
                  </a:lnTo>
                  <a:lnTo>
                    <a:pt x="220281" y="220232"/>
                  </a:lnTo>
                  <a:lnTo>
                    <a:pt x="222948" y="220829"/>
                  </a:lnTo>
                  <a:lnTo>
                    <a:pt x="225615" y="220080"/>
                  </a:lnTo>
                  <a:lnTo>
                    <a:pt x="227520" y="218264"/>
                  </a:lnTo>
                  <a:lnTo>
                    <a:pt x="229552" y="216448"/>
                  </a:lnTo>
                  <a:close/>
                </a:path>
                <a:path h="449579" w="845820">
                  <a:moveTo>
                    <a:pt x="409700" y="0"/>
                  </a:moveTo>
                  <a:lnTo>
                    <a:pt x="363029" y="3723"/>
                  </a:lnTo>
                  <a:lnTo>
                    <a:pt x="325290" y="14132"/>
                  </a:lnTo>
                  <a:lnTo>
                    <a:pt x="263624" y="54152"/>
                  </a:lnTo>
                  <a:lnTo>
                    <a:pt x="226558" y="110422"/>
                  </a:lnTo>
                  <a:lnTo>
                    <a:pt x="212472" y="170896"/>
                  </a:lnTo>
                  <a:lnTo>
                    <a:pt x="212788" y="202376"/>
                  </a:lnTo>
                  <a:lnTo>
                    <a:pt x="229881" y="202376"/>
                  </a:lnTo>
                  <a:lnTo>
                    <a:pt x="229030" y="160773"/>
                  </a:lnTo>
                  <a:lnTo>
                    <a:pt x="240401" y="117248"/>
                  </a:lnTo>
                  <a:lnTo>
                    <a:pt x="262080" y="80547"/>
                  </a:lnTo>
                  <a:lnTo>
                    <a:pt x="291679" y="51779"/>
                  </a:lnTo>
                  <a:lnTo>
                    <a:pt x="327006" y="31296"/>
                  </a:lnTo>
                  <a:lnTo>
                    <a:pt x="365823" y="19636"/>
                  </a:lnTo>
                  <a:lnTo>
                    <a:pt x="418379" y="16382"/>
                  </a:lnTo>
                  <a:lnTo>
                    <a:pt x="498454" y="16382"/>
                  </a:lnTo>
                  <a:lnTo>
                    <a:pt x="456449" y="4721"/>
                  </a:lnTo>
                  <a:lnTo>
                    <a:pt x="409700" y="0"/>
                  </a:lnTo>
                  <a:close/>
                </a:path>
                <a:path h="449579" w="845820">
                  <a:moveTo>
                    <a:pt x="498454" y="16382"/>
                  </a:moveTo>
                  <a:lnTo>
                    <a:pt x="418379" y="16382"/>
                  </a:lnTo>
                  <a:lnTo>
                    <a:pt x="470495" y="24288"/>
                  </a:lnTo>
                  <a:lnTo>
                    <a:pt x="519296" y="42289"/>
                  </a:lnTo>
                  <a:lnTo>
                    <a:pt x="561903" y="69322"/>
                  </a:lnTo>
                  <a:lnTo>
                    <a:pt x="595439" y="104320"/>
                  </a:lnTo>
                  <a:lnTo>
                    <a:pt x="612965" y="134584"/>
                  </a:lnTo>
                  <a:lnTo>
                    <a:pt x="616775" y="136412"/>
                  </a:lnTo>
                  <a:lnTo>
                    <a:pt x="656399" y="130951"/>
                  </a:lnTo>
                  <a:lnTo>
                    <a:pt x="737163" y="130951"/>
                  </a:lnTo>
                  <a:lnTo>
                    <a:pt x="698504" y="118833"/>
                  </a:lnTo>
                  <a:lnTo>
                    <a:pt x="694390" y="118442"/>
                  </a:lnTo>
                  <a:lnTo>
                    <a:pt x="623125" y="118442"/>
                  </a:lnTo>
                  <a:lnTo>
                    <a:pt x="619771" y="112272"/>
                  </a:lnTo>
                  <a:lnTo>
                    <a:pt x="579311" y="62936"/>
                  </a:lnTo>
                  <a:lnTo>
                    <a:pt x="543040" y="36850"/>
                  </a:lnTo>
                  <a:lnTo>
                    <a:pt x="501491" y="17225"/>
                  </a:lnTo>
                  <a:lnTo>
                    <a:pt x="498454" y="16382"/>
                  </a:lnTo>
                  <a:close/>
                </a:path>
                <a:path h="449579" w="845820">
                  <a:moveTo>
                    <a:pt x="656018" y="114797"/>
                  </a:moveTo>
                  <a:lnTo>
                    <a:pt x="647825" y="115143"/>
                  </a:lnTo>
                  <a:lnTo>
                    <a:pt x="639619" y="115862"/>
                  </a:lnTo>
                  <a:lnTo>
                    <a:pt x="631390" y="116960"/>
                  </a:lnTo>
                  <a:lnTo>
                    <a:pt x="623125" y="118442"/>
                  </a:lnTo>
                  <a:lnTo>
                    <a:pt x="694390" y="118442"/>
                  </a:lnTo>
                  <a:lnTo>
                    <a:pt x="656018" y="1147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bject 57">
              <a:extLst>
                <a:ext uri="{FF2B5EF4-FFF2-40B4-BE49-F238E27FC236}">
                  <a16:creationId xmlns:a16="http://schemas.microsoft.com/office/drawing/2014/main" id="{5000EAFD-C138-FD3D-0938-C2920AFDD0A5}"/>
                </a:ext>
              </a:extLst>
            </p:cNvPr>
            <p:cNvSpPr/>
            <p:nvPr/>
          </p:nvSpPr>
          <p:spPr>
            <a:xfrm>
              <a:off x="253260" y="4211140"/>
              <a:ext cx="548640" cy="324485"/>
            </a:xfrm>
            <a:custGeom>
              <a:avLst/>
              <a:gdLst/>
              <a:ahLst/>
              <a:cxnLst/>
              <a:rect b="b" l="l" r="r" t="t"/>
              <a:pathLst>
                <a:path h="324485" w="548640">
                  <a:moveTo>
                    <a:pt x="238255" y="0"/>
                  </a:moveTo>
                  <a:lnTo>
                    <a:pt x="198851" y="14148"/>
                  </a:lnTo>
                  <a:lnTo>
                    <a:pt x="165115" y="44261"/>
                  </a:lnTo>
                  <a:lnTo>
                    <a:pt x="139630" y="93101"/>
                  </a:lnTo>
                  <a:lnTo>
                    <a:pt x="134114" y="111914"/>
                  </a:lnTo>
                  <a:lnTo>
                    <a:pt x="127764" y="110784"/>
                  </a:lnTo>
                  <a:lnTo>
                    <a:pt x="74026" y="123061"/>
                  </a:lnTo>
                  <a:lnTo>
                    <a:pt x="39245" y="149090"/>
                  </a:lnTo>
                  <a:lnTo>
                    <a:pt x="12926" y="184567"/>
                  </a:lnTo>
                  <a:lnTo>
                    <a:pt x="0" y="224833"/>
                  </a:lnTo>
                  <a:lnTo>
                    <a:pt x="5400" y="265228"/>
                  </a:lnTo>
                  <a:lnTo>
                    <a:pt x="13360" y="279099"/>
                  </a:lnTo>
                  <a:lnTo>
                    <a:pt x="24116" y="290081"/>
                  </a:lnTo>
                  <a:lnTo>
                    <a:pt x="37239" y="298459"/>
                  </a:lnTo>
                  <a:lnTo>
                    <a:pt x="52301" y="304522"/>
                  </a:lnTo>
                  <a:lnTo>
                    <a:pt x="56733" y="310225"/>
                  </a:lnTo>
                  <a:lnTo>
                    <a:pt x="128455" y="320138"/>
                  </a:lnTo>
                  <a:lnTo>
                    <a:pt x="183179" y="322760"/>
                  </a:lnTo>
                  <a:lnTo>
                    <a:pt x="238024" y="323813"/>
                  </a:lnTo>
                  <a:lnTo>
                    <a:pt x="292849" y="323768"/>
                  </a:lnTo>
                  <a:lnTo>
                    <a:pt x="347512" y="323090"/>
                  </a:lnTo>
                  <a:lnTo>
                    <a:pt x="398557" y="323930"/>
                  </a:lnTo>
                  <a:lnTo>
                    <a:pt x="449863" y="321602"/>
                  </a:lnTo>
                  <a:lnTo>
                    <a:pt x="495418" y="306604"/>
                  </a:lnTo>
                  <a:lnTo>
                    <a:pt x="529211" y="269432"/>
                  </a:lnTo>
                  <a:lnTo>
                    <a:pt x="545428" y="223010"/>
                  </a:lnTo>
                  <a:lnTo>
                    <a:pt x="548304" y="173719"/>
                  </a:lnTo>
                  <a:lnTo>
                    <a:pt x="533671" y="128590"/>
                  </a:lnTo>
                  <a:lnTo>
                    <a:pt x="497360" y="94655"/>
                  </a:lnTo>
                  <a:lnTo>
                    <a:pt x="471884" y="84756"/>
                  </a:lnTo>
                  <a:lnTo>
                    <a:pt x="449116" y="83026"/>
                  </a:lnTo>
                  <a:lnTo>
                    <a:pt x="428733" y="88124"/>
                  </a:lnTo>
                  <a:lnTo>
                    <a:pt x="410415" y="98706"/>
                  </a:lnTo>
                  <a:lnTo>
                    <a:pt x="400427" y="81877"/>
                  </a:lnTo>
                  <a:lnTo>
                    <a:pt x="375149" y="50909"/>
                  </a:lnTo>
                  <a:lnTo>
                    <a:pt x="321790" y="13043"/>
                  </a:lnTo>
                  <a:lnTo>
                    <a:pt x="280258" y="177"/>
                  </a:lnTo>
                  <a:lnTo>
                    <a:pt x="23825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object 58">
              <a:extLst>
                <a:ext uri="{FF2B5EF4-FFF2-40B4-BE49-F238E27FC236}">
                  <a16:creationId xmlns:a16="http://schemas.microsoft.com/office/drawing/2014/main" id="{39E16478-ECE0-FC63-3327-FDB36A34F4A8}"/>
                </a:ext>
              </a:extLst>
            </p:cNvPr>
            <p:cNvSpPr/>
            <p:nvPr/>
          </p:nvSpPr>
          <p:spPr>
            <a:xfrm>
              <a:off x="245291" y="4201744"/>
              <a:ext cx="565150" cy="342265"/>
            </a:xfrm>
            <a:custGeom>
              <a:avLst/>
              <a:gdLst/>
              <a:ahLst/>
              <a:cxnLst/>
              <a:rect b="b" l="l" r="r" t="t"/>
              <a:pathLst>
                <a:path h="342264" w="565150">
                  <a:moveTo>
                    <a:pt x="435674" y="340835"/>
                  </a:moveTo>
                  <a:lnTo>
                    <a:pt x="363445" y="340835"/>
                  </a:lnTo>
                  <a:lnTo>
                    <a:pt x="371601" y="340920"/>
                  </a:lnTo>
                  <a:lnTo>
                    <a:pt x="402486" y="341650"/>
                  </a:lnTo>
                  <a:lnTo>
                    <a:pt x="416658" y="341807"/>
                  </a:lnTo>
                  <a:lnTo>
                    <a:pt x="435674" y="340835"/>
                  </a:lnTo>
                  <a:close/>
                </a:path>
                <a:path h="342264" w="565150">
                  <a:moveTo>
                    <a:pt x="130806" y="111721"/>
                  </a:moveTo>
                  <a:lnTo>
                    <a:pt x="91291" y="119142"/>
                  </a:lnTo>
                  <a:lnTo>
                    <a:pt x="38599" y="155657"/>
                  </a:lnTo>
                  <a:lnTo>
                    <a:pt x="6138" y="207206"/>
                  </a:lnTo>
                  <a:lnTo>
                    <a:pt x="0" y="255455"/>
                  </a:lnTo>
                  <a:lnTo>
                    <a:pt x="5927" y="277901"/>
                  </a:lnTo>
                  <a:lnTo>
                    <a:pt x="13830" y="292130"/>
                  </a:lnTo>
                  <a:lnTo>
                    <a:pt x="24767" y="304106"/>
                  </a:lnTo>
                  <a:lnTo>
                    <a:pt x="38695" y="313793"/>
                  </a:lnTo>
                  <a:lnTo>
                    <a:pt x="55571" y="321157"/>
                  </a:lnTo>
                  <a:lnTo>
                    <a:pt x="60636" y="325728"/>
                  </a:lnTo>
                  <a:lnTo>
                    <a:pt x="134875" y="337831"/>
                  </a:lnTo>
                  <a:lnTo>
                    <a:pt x="189231" y="340477"/>
                  </a:lnTo>
                  <a:lnTo>
                    <a:pt x="244107" y="341574"/>
                  </a:lnTo>
                  <a:lnTo>
                    <a:pt x="299506" y="341561"/>
                  </a:lnTo>
                  <a:lnTo>
                    <a:pt x="363445" y="340835"/>
                  </a:lnTo>
                  <a:lnTo>
                    <a:pt x="435674" y="340835"/>
                  </a:lnTo>
                  <a:lnTo>
                    <a:pt x="454092" y="339894"/>
                  </a:lnTo>
                  <a:lnTo>
                    <a:pt x="489402" y="331774"/>
                  </a:lnTo>
                  <a:lnTo>
                    <a:pt x="500144" y="325532"/>
                  </a:lnTo>
                  <a:lnTo>
                    <a:pt x="244517" y="325514"/>
                  </a:lnTo>
                  <a:lnTo>
                    <a:pt x="190017" y="324431"/>
                  </a:lnTo>
                  <a:lnTo>
                    <a:pt x="136090" y="321811"/>
                  </a:lnTo>
                  <a:lnTo>
                    <a:pt x="82749" y="317220"/>
                  </a:lnTo>
                  <a:lnTo>
                    <a:pt x="65553" y="308013"/>
                  </a:lnTo>
                  <a:lnTo>
                    <a:pt x="64194" y="307060"/>
                  </a:lnTo>
                  <a:lnTo>
                    <a:pt x="27219" y="283285"/>
                  </a:lnTo>
                  <a:lnTo>
                    <a:pt x="15860" y="252964"/>
                  </a:lnTo>
                  <a:lnTo>
                    <a:pt x="16125" y="232908"/>
                  </a:lnTo>
                  <a:lnTo>
                    <a:pt x="31759" y="190906"/>
                  </a:lnTo>
                  <a:lnTo>
                    <a:pt x="72073" y="147639"/>
                  </a:lnTo>
                  <a:lnTo>
                    <a:pt x="120913" y="128269"/>
                  </a:lnTo>
                  <a:lnTo>
                    <a:pt x="128101" y="127634"/>
                  </a:lnTo>
                  <a:lnTo>
                    <a:pt x="147901" y="127634"/>
                  </a:lnTo>
                  <a:lnTo>
                    <a:pt x="148776" y="127063"/>
                  </a:lnTo>
                  <a:lnTo>
                    <a:pt x="149780" y="122948"/>
                  </a:lnTo>
                  <a:lnTo>
                    <a:pt x="152931" y="112166"/>
                  </a:lnTo>
                  <a:lnTo>
                    <a:pt x="136026" y="112166"/>
                  </a:lnTo>
                  <a:lnTo>
                    <a:pt x="130806" y="111721"/>
                  </a:lnTo>
                  <a:close/>
                </a:path>
                <a:path h="342264" w="565150">
                  <a:moveTo>
                    <a:pt x="513470" y="99887"/>
                  </a:moveTo>
                  <a:lnTo>
                    <a:pt x="460274" y="99887"/>
                  </a:lnTo>
                  <a:lnTo>
                    <a:pt x="480149" y="102193"/>
                  </a:lnTo>
                  <a:lnTo>
                    <a:pt x="501290" y="110807"/>
                  </a:lnTo>
                  <a:lnTo>
                    <a:pt x="526679" y="132376"/>
                  </a:lnTo>
                  <a:lnTo>
                    <a:pt x="544974" y="167860"/>
                  </a:lnTo>
                  <a:lnTo>
                    <a:pt x="548544" y="215972"/>
                  </a:lnTo>
                  <a:lnTo>
                    <a:pt x="529764" y="275424"/>
                  </a:lnTo>
                  <a:lnTo>
                    <a:pt x="504460" y="305721"/>
                  </a:lnTo>
                  <a:lnTo>
                    <a:pt x="470455" y="320724"/>
                  </a:lnTo>
                  <a:lnTo>
                    <a:pt x="430887" y="325532"/>
                  </a:lnTo>
                  <a:lnTo>
                    <a:pt x="500144" y="325532"/>
                  </a:lnTo>
                  <a:lnTo>
                    <a:pt x="544077" y="282651"/>
                  </a:lnTo>
                  <a:lnTo>
                    <a:pt x="561323" y="232397"/>
                  </a:lnTo>
                  <a:lnTo>
                    <a:pt x="564561" y="206845"/>
                  </a:lnTo>
                  <a:lnTo>
                    <a:pt x="563978" y="182181"/>
                  </a:lnTo>
                  <a:lnTo>
                    <a:pt x="558102" y="154854"/>
                  </a:lnTo>
                  <a:lnTo>
                    <a:pt x="546831" y="131289"/>
                  </a:lnTo>
                  <a:lnTo>
                    <a:pt x="530357" y="111786"/>
                  </a:lnTo>
                  <a:lnTo>
                    <a:pt x="513470" y="99887"/>
                  </a:lnTo>
                  <a:close/>
                </a:path>
                <a:path h="342264" w="565150">
                  <a:moveTo>
                    <a:pt x="361717" y="324777"/>
                  </a:moveTo>
                  <a:lnTo>
                    <a:pt x="359520" y="324777"/>
                  </a:lnTo>
                  <a:lnTo>
                    <a:pt x="299575" y="325496"/>
                  </a:lnTo>
                  <a:lnTo>
                    <a:pt x="244517" y="325514"/>
                  </a:lnTo>
                  <a:lnTo>
                    <a:pt x="428135" y="325514"/>
                  </a:lnTo>
                  <a:lnTo>
                    <a:pt x="388895" y="325247"/>
                  </a:lnTo>
                  <a:lnTo>
                    <a:pt x="368477" y="324818"/>
                  </a:lnTo>
                  <a:lnTo>
                    <a:pt x="361717" y="324777"/>
                  </a:lnTo>
                  <a:close/>
                </a:path>
                <a:path h="342264" w="565150">
                  <a:moveTo>
                    <a:pt x="147901" y="127634"/>
                  </a:moveTo>
                  <a:lnTo>
                    <a:pt x="128101" y="127634"/>
                  </a:lnTo>
                  <a:lnTo>
                    <a:pt x="134540" y="127863"/>
                  </a:lnTo>
                  <a:lnTo>
                    <a:pt x="144751" y="129692"/>
                  </a:lnTo>
                  <a:lnTo>
                    <a:pt x="147901" y="127634"/>
                  </a:lnTo>
                  <a:close/>
                </a:path>
                <a:path h="342264" w="565150">
                  <a:moveTo>
                    <a:pt x="334414" y="15963"/>
                  </a:moveTo>
                  <a:lnTo>
                    <a:pt x="252878" y="15963"/>
                  </a:lnTo>
                  <a:lnTo>
                    <a:pt x="280712" y="16119"/>
                  </a:lnTo>
                  <a:lnTo>
                    <a:pt x="309087" y="22463"/>
                  </a:lnTo>
                  <a:lnTo>
                    <a:pt x="362467" y="52069"/>
                  </a:lnTo>
                  <a:lnTo>
                    <a:pt x="389861" y="79516"/>
                  </a:lnTo>
                  <a:lnTo>
                    <a:pt x="411210" y="111786"/>
                  </a:lnTo>
                  <a:lnTo>
                    <a:pt x="412174" y="113614"/>
                  </a:lnTo>
                  <a:lnTo>
                    <a:pt x="414118" y="115100"/>
                  </a:lnTo>
                  <a:lnTo>
                    <a:pt x="418677" y="116141"/>
                  </a:lnTo>
                  <a:lnTo>
                    <a:pt x="421064" y="115633"/>
                  </a:lnTo>
                  <a:lnTo>
                    <a:pt x="422944" y="114236"/>
                  </a:lnTo>
                  <a:lnTo>
                    <a:pt x="441320" y="103897"/>
                  </a:lnTo>
                  <a:lnTo>
                    <a:pt x="460274" y="99887"/>
                  </a:lnTo>
                  <a:lnTo>
                    <a:pt x="513470" y="99887"/>
                  </a:lnTo>
                  <a:lnTo>
                    <a:pt x="508872" y="96647"/>
                  </a:lnTo>
                  <a:lnTo>
                    <a:pt x="507859" y="96227"/>
                  </a:lnTo>
                  <a:lnTo>
                    <a:pt x="420912" y="96227"/>
                  </a:lnTo>
                  <a:lnTo>
                    <a:pt x="410843" y="80599"/>
                  </a:lnTo>
                  <a:lnTo>
                    <a:pt x="399420" y="65935"/>
                  </a:lnTo>
                  <a:lnTo>
                    <a:pt x="386679" y="52275"/>
                  </a:lnTo>
                  <a:lnTo>
                    <a:pt x="372652" y="39662"/>
                  </a:lnTo>
                  <a:lnTo>
                    <a:pt x="344137" y="20215"/>
                  </a:lnTo>
                  <a:lnTo>
                    <a:pt x="334414" y="15963"/>
                  </a:lnTo>
                  <a:close/>
                </a:path>
                <a:path h="342264" w="565150">
                  <a:moveTo>
                    <a:pt x="251075" y="0"/>
                  </a:moveTo>
                  <a:lnTo>
                    <a:pt x="204188" y="15174"/>
                  </a:lnTo>
                  <a:lnTo>
                    <a:pt x="166645" y="48285"/>
                  </a:lnTo>
                  <a:lnTo>
                    <a:pt x="141839" y="94176"/>
                  </a:lnTo>
                  <a:lnTo>
                    <a:pt x="136026" y="112166"/>
                  </a:lnTo>
                  <a:lnTo>
                    <a:pt x="152931" y="112166"/>
                  </a:lnTo>
                  <a:lnTo>
                    <a:pt x="155170" y="104501"/>
                  </a:lnTo>
                  <a:lnTo>
                    <a:pt x="161959" y="87393"/>
                  </a:lnTo>
                  <a:lnTo>
                    <a:pt x="194548" y="41770"/>
                  </a:lnTo>
                  <a:lnTo>
                    <a:pt x="231585" y="20549"/>
                  </a:lnTo>
                  <a:lnTo>
                    <a:pt x="252878" y="15963"/>
                  </a:lnTo>
                  <a:lnTo>
                    <a:pt x="334414" y="15963"/>
                  </a:lnTo>
                  <a:lnTo>
                    <a:pt x="313664" y="6891"/>
                  </a:lnTo>
                  <a:lnTo>
                    <a:pt x="282291" y="37"/>
                  </a:lnTo>
                  <a:lnTo>
                    <a:pt x="251075" y="0"/>
                  </a:lnTo>
                  <a:close/>
                </a:path>
                <a:path h="342264" w="565150">
                  <a:moveTo>
                    <a:pt x="463163" y="83692"/>
                  </a:moveTo>
                  <a:lnTo>
                    <a:pt x="441669" y="86770"/>
                  </a:lnTo>
                  <a:lnTo>
                    <a:pt x="420912" y="96227"/>
                  </a:lnTo>
                  <a:lnTo>
                    <a:pt x="507859" y="96227"/>
                  </a:lnTo>
                  <a:lnTo>
                    <a:pt x="485522" y="86987"/>
                  </a:lnTo>
                  <a:lnTo>
                    <a:pt x="463163" y="836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6" name="object 59">
              <a:extLst>
                <a:ext uri="{FF2B5EF4-FFF2-40B4-BE49-F238E27FC236}">
                  <a16:creationId xmlns:a16="http://schemas.microsoft.com/office/drawing/2014/main" id="{0704A5C6-73EC-35CA-1AD1-38D85CF1EBDB}"/>
                </a:ext>
              </a:extLst>
            </p:cNvPr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419215" y="339852"/>
              <a:ext cx="101854" cy="95885"/>
            </a:xfrm>
            <a:prstGeom prst="rect">
              <a:avLst/>
            </a:prstGeom>
          </p:spPr>
        </p:pic>
        <p:sp>
          <p:nvSpPr>
            <p:cNvPr id="27" name="object 60">
              <a:extLst>
                <a:ext uri="{FF2B5EF4-FFF2-40B4-BE49-F238E27FC236}">
                  <a16:creationId xmlns:a16="http://schemas.microsoft.com/office/drawing/2014/main" id="{93169257-4691-362B-51CC-5974321DA39E}"/>
                </a:ext>
              </a:extLst>
            </p:cNvPr>
            <p:cNvSpPr/>
            <p:nvPr/>
          </p:nvSpPr>
          <p:spPr>
            <a:xfrm>
              <a:off x="6268211" y="358140"/>
              <a:ext cx="283845" cy="309245"/>
            </a:xfrm>
            <a:custGeom>
              <a:avLst/>
              <a:gdLst/>
              <a:ahLst/>
              <a:cxnLst/>
              <a:rect b="b" l="l" r="r" t="t"/>
              <a:pathLst>
                <a:path h="309245" w="283845">
                  <a:moveTo>
                    <a:pt x="250316" y="0"/>
                  </a:moveTo>
                  <a:lnTo>
                    <a:pt x="250316" y="2412"/>
                  </a:lnTo>
                  <a:lnTo>
                    <a:pt x="252730" y="9398"/>
                  </a:lnTo>
                  <a:lnTo>
                    <a:pt x="252730" y="14224"/>
                  </a:lnTo>
                  <a:lnTo>
                    <a:pt x="248031" y="30734"/>
                  </a:lnTo>
                  <a:lnTo>
                    <a:pt x="243205" y="44831"/>
                  </a:lnTo>
                  <a:lnTo>
                    <a:pt x="233807" y="59055"/>
                  </a:lnTo>
                  <a:lnTo>
                    <a:pt x="219710" y="77850"/>
                  </a:lnTo>
                  <a:lnTo>
                    <a:pt x="229108" y="84962"/>
                  </a:lnTo>
                  <a:lnTo>
                    <a:pt x="250316" y="127508"/>
                  </a:lnTo>
                  <a:lnTo>
                    <a:pt x="271526" y="99187"/>
                  </a:lnTo>
                  <a:lnTo>
                    <a:pt x="283463" y="75564"/>
                  </a:lnTo>
                  <a:lnTo>
                    <a:pt x="283463" y="63754"/>
                  </a:lnTo>
                  <a:lnTo>
                    <a:pt x="278638" y="47244"/>
                  </a:lnTo>
                  <a:lnTo>
                    <a:pt x="266954" y="26035"/>
                  </a:lnTo>
                  <a:lnTo>
                    <a:pt x="250316" y="0"/>
                  </a:lnTo>
                  <a:close/>
                </a:path>
                <a:path h="309245" w="283845">
                  <a:moveTo>
                    <a:pt x="0" y="193548"/>
                  </a:moveTo>
                  <a:lnTo>
                    <a:pt x="26035" y="247904"/>
                  </a:lnTo>
                  <a:lnTo>
                    <a:pt x="77977" y="288036"/>
                  </a:lnTo>
                  <a:lnTo>
                    <a:pt x="108712" y="309245"/>
                  </a:lnTo>
                  <a:lnTo>
                    <a:pt x="82676" y="257429"/>
                  </a:lnTo>
                  <a:lnTo>
                    <a:pt x="80390" y="257429"/>
                  </a:lnTo>
                  <a:lnTo>
                    <a:pt x="49657" y="233680"/>
                  </a:lnTo>
                  <a:lnTo>
                    <a:pt x="0" y="193548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8" name="object 61">
              <a:extLst>
                <a:ext uri="{FF2B5EF4-FFF2-40B4-BE49-F238E27FC236}">
                  <a16:creationId xmlns:a16="http://schemas.microsoft.com/office/drawing/2014/main" id="{14EFC1B4-D79A-7783-B9FA-D2F7DF6006D9}"/>
                </a:ext>
              </a:extLst>
            </p:cNvPr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263766" y="371983"/>
              <a:ext cx="262001" cy="295401"/>
            </a:xfrm>
            <a:prstGeom prst="rect">
              <a:avLst/>
            </a:prstGeom>
          </p:spPr>
        </p:pic>
        <p:sp>
          <p:nvSpPr>
            <p:cNvPr id="29" name="object 62">
              <a:extLst>
                <a:ext uri="{FF2B5EF4-FFF2-40B4-BE49-F238E27FC236}">
                  <a16:creationId xmlns:a16="http://schemas.microsoft.com/office/drawing/2014/main" id="{8F0CEDF0-3D87-D39A-1D21-EF787F9BC703}"/>
                </a:ext>
              </a:extLst>
            </p:cNvPr>
            <p:cNvSpPr/>
            <p:nvPr/>
          </p:nvSpPr>
          <p:spPr>
            <a:xfrm>
              <a:off x="6263767" y="333882"/>
              <a:ext cx="292735" cy="338455"/>
            </a:xfrm>
            <a:custGeom>
              <a:avLst/>
              <a:gdLst/>
              <a:ahLst/>
              <a:cxnLst/>
              <a:rect b="b" l="l" r="r" t="t"/>
              <a:pathLst>
                <a:path h="338455" w="292734">
                  <a:moveTo>
                    <a:pt x="292354" y="87503"/>
                  </a:moveTo>
                  <a:lnTo>
                    <a:pt x="290055" y="80391"/>
                  </a:lnTo>
                  <a:lnTo>
                    <a:pt x="285229" y="63754"/>
                  </a:lnTo>
                  <a:lnTo>
                    <a:pt x="282956" y="60350"/>
                  </a:lnTo>
                  <a:lnTo>
                    <a:pt x="282956" y="85090"/>
                  </a:lnTo>
                  <a:lnTo>
                    <a:pt x="282956" y="96901"/>
                  </a:lnTo>
                  <a:lnTo>
                    <a:pt x="278257" y="111125"/>
                  </a:lnTo>
                  <a:lnTo>
                    <a:pt x="268859" y="122936"/>
                  </a:lnTo>
                  <a:lnTo>
                    <a:pt x="255473" y="142074"/>
                  </a:lnTo>
                  <a:lnTo>
                    <a:pt x="254635" y="140385"/>
                  </a:lnTo>
                  <a:lnTo>
                    <a:pt x="254635" y="156083"/>
                  </a:lnTo>
                  <a:lnTo>
                    <a:pt x="252349" y="163195"/>
                  </a:lnTo>
                  <a:lnTo>
                    <a:pt x="228600" y="198628"/>
                  </a:lnTo>
                  <a:lnTo>
                    <a:pt x="197993" y="234061"/>
                  </a:lnTo>
                  <a:lnTo>
                    <a:pt x="129667" y="312166"/>
                  </a:lnTo>
                  <a:lnTo>
                    <a:pt x="120142" y="321564"/>
                  </a:lnTo>
                  <a:lnTo>
                    <a:pt x="115138" y="326656"/>
                  </a:lnTo>
                  <a:lnTo>
                    <a:pt x="109054" y="314680"/>
                  </a:lnTo>
                  <a:lnTo>
                    <a:pt x="109054" y="328676"/>
                  </a:lnTo>
                  <a:lnTo>
                    <a:pt x="108458" y="328676"/>
                  </a:lnTo>
                  <a:lnTo>
                    <a:pt x="103759" y="326263"/>
                  </a:lnTo>
                  <a:lnTo>
                    <a:pt x="99060" y="319278"/>
                  </a:lnTo>
                  <a:lnTo>
                    <a:pt x="66040" y="295529"/>
                  </a:lnTo>
                  <a:lnTo>
                    <a:pt x="42418" y="274320"/>
                  </a:lnTo>
                  <a:lnTo>
                    <a:pt x="32893" y="262509"/>
                  </a:lnTo>
                  <a:lnTo>
                    <a:pt x="23495" y="248285"/>
                  </a:lnTo>
                  <a:lnTo>
                    <a:pt x="13716" y="228600"/>
                  </a:lnTo>
                  <a:lnTo>
                    <a:pt x="23495" y="236474"/>
                  </a:lnTo>
                  <a:lnTo>
                    <a:pt x="51816" y="260096"/>
                  </a:lnTo>
                  <a:lnTo>
                    <a:pt x="68326" y="274320"/>
                  </a:lnTo>
                  <a:lnTo>
                    <a:pt x="77851" y="281432"/>
                  </a:lnTo>
                  <a:lnTo>
                    <a:pt x="82245" y="283629"/>
                  </a:lnTo>
                  <a:lnTo>
                    <a:pt x="82931" y="284353"/>
                  </a:lnTo>
                  <a:lnTo>
                    <a:pt x="87757" y="286639"/>
                  </a:lnTo>
                  <a:lnTo>
                    <a:pt x="109054" y="328676"/>
                  </a:lnTo>
                  <a:lnTo>
                    <a:pt x="109054" y="314680"/>
                  </a:lnTo>
                  <a:lnTo>
                    <a:pt x="92837" y="282714"/>
                  </a:lnTo>
                  <a:lnTo>
                    <a:pt x="102412" y="271907"/>
                  </a:lnTo>
                  <a:lnTo>
                    <a:pt x="167386" y="198628"/>
                  </a:lnTo>
                  <a:lnTo>
                    <a:pt x="234518" y="115595"/>
                  </a:lnTo>
                  <a:lnTo>
                    <a:pt x="252082" y="151384"/>
                  </a:lnTo>
                  <a:lnTo>
                    <a:pt x="252730" y="152069"/>
                  </a:lnTo>
                  <a:lnTo>
                    <a:pt x="254635" y="156083"/>
                  </a:lnTo>
                  <a:lnTo>
                    <a:pt x="254635" y="140385"/>
                  </a:lnTo>
                  <a:lnTo>
                    <a:pt x="238379" y="107442"/>
                  </a:lnTo>
                  <a:lnTo>
                    <a:pt x="236778" y="107442"/>
                  </a:lnTo>
                  <a:lnTo>
                    <a:pt x="235712" y="106426"/>
                  </a:lnTo>
                  <a:lnTo>
                    <a:pt x="230759" y="102514"/>
                  </a:lnTo>
                  <a:lnTo>
                    <a:pt x="240652" y="86233"/>
                  </a:lnTo>
                  <a:lnTo>
                    <a:pt x="240652" y="83820"/>
                  </a:lnTo>
                  <a:lnTo>
                    <a:pt x="238252" y="81534"/>
                  </a:lnTo>
                  <a:lnTo>
                    <a:pt x="236093" y="79248"/>
                  </a:lnTo>
                  <a:lnTo>
                    <a:pt x="233807" y="81534"/>
                  </a:lnTo>
                  <a:lnTo>
                    <a:pt x="223367" y="96659"/>
                  </a:lnTo>
                  <a:lnTo>
                    <a:pt x="161925" y="48006"/>
                  </a:lnTo>
                  <a:lnTo>
                    <a:pt x="172212" y="37846"/>
                  </a:lnTo>
                  <a:lnTo>
                    <a:pt x="183896" y="26035"/>
                  </a:lnTo>
                  <a:lnTo>
                    <a:pt x="197993" y="16510"/>
                  </a:lnTo>
                  <a:lnTo>
                    <a:pt x="214503" y="9398"/>
                  </a:lnTo>
                  <a:lnTo>
                    <a:pt x="224028" y="9398"/>
                  </a:lnTo>
                  <a:lnTo>
                    <a:pt x="252349" y="30734"/>
                  </a:lnTo>
                  <a:lnTo>
                    <a:pt x="252349" y="37846"/>
                  </a:lnTo>
                  <a:lnTo>
                    <a:pt x="249936" y="52197"/>
                  </a:lnTo>
                  <a:lnTo>
                    <a:pt x="249936" y="54483"/>
                  </a:lnTo>
                  <a:lnTo>
                    <a:pt x="254762" y="59309"/>
                  </a:lnTo>
                  <a:lnTo>
                    <a:pt x="257048" y="56896"/>
                  </a:lnTo>
                  <a:lnTo>
                    <a:pt x="259588" y="47371"/>
                  </a:lnTo>
                  <a:lnTo>
                    <a:pt x="261937" y="40436"/>
                  </a:lnTo>
                  <a:lnTo>
                    <a:pt x="271132" y="54356"/>
                  </a:lnTo>
                  <a:lnTo>
                    <a:pt x="275831" y="63754"/>
                  </a:lnTo>
                  <a:lnTo>
                    <a:pt x="280657" y="75692"/>
                  </a:lnTo>
                  <a:lnTo>
                    <a:pt x="282956" y="85090"/>
                  </a:lnTo>
                  <a:lnTo>
                    <a:pt x="282956" y="60350"/>
                  </a:lnTo>
                  <a:lnTo>
                    <a:pt x="275831" y="49657"/>
                  </a:lnTo>
                  <a:lnTo>
                    <a:pt x="266446" y="37846"/>
                  </a:lnTo>
                  <a:lnTo>
                    <a:pt x="257124" y="23939"/>
                  </a:lnTo>
                  <a:lnTo>
                    <a:pt x="257048" y="23622"/>
                  </a:lnTo>
                  <a:lnTo>
                    <a:pt x="256247" y="22796"/>
                  </a:lnTo>
                  <a:lnTo>
                    <a:pt x="247523" y="11811"/>
                  </a:lnTo>
                  <a:lnTo>
                    <a:pt x="243928" y="9398"/>
                  </a:lnTo>
                  <a:lnTo>
                    <a:pt x="240538" y="7112"/>
                  </a:lnTo>
                  <a:lnTo>
                    <a:pt x="226314" y="2286"/>
                  </a:lnTo>
                  <a:lnTo>
                    <a:pt x="216916" y="0"/>
                  </a:lnTo>
                  <a:lnTo>
                    <a:pt x="207518" y="2286"/>
                  </a:lnTo>
                  <a:lnTo>
                    <a:pt x="197993" y="4699"/>
                  </a:lnTo>
                  <a:lnTo>
                    <a:pt x="181610" y="16510"/>
                  </a:lnTo>
                  <a:lnTo>
                    <a:pt x="165100" y="30734"/>
                  </a:lnTo>
                  <a:lnTo>
                    <a:pt x="153289" y="44958"/>
                  </a:lnTo>
                  <a:lnTo>
                    <a:pt x="153289" y="47244"/>
                  </a:lnTo>
                  <a:lnTo>
                    <a:pt x="155575" y="49657"/>
                  </a:lnTo>
                  <a:lnTo>
                    <a:pt x="222504" y="102514"/>
                  </a:lnTo>
                  <a:lnTo>
                    <a:pt x="224790" y="105029"/>
                  </a:lnTo>
                  <a:lnTo>
                    <a:pt x="225704" y="105029"/>
                  </a:lnTo>
                  <a:lnTo>
                    <a:pt x="228600" y="107315"/>
                  </a:lnTo>
                  <a:lnTo>
                    <a:pt x="179197" y="170180"/>
                  </a:lnTo>
                  <a:lnTo>
                    <a:pt x="110744" y="250698"/>
                  </a:lnTo>
                  <a:lnTo>
                    <a:pt x="96647" y="264795"/>
                  </a:lnTo>
                  <a:lnTo>
                    <a:pt x="87249" y="271907"/>
                  </a:lnTo>
                  <a:lnTo>
                    <a:pt x="82423" y="271907"/>
                  </a:lnTo>
                  <a:lnTo>
                    <a:pt x="75438" y="269621"/>
                  </a:lnTo>
                  <a:lnTo>
                    <a:pt x="68326" y="264795"/>
                  </a:lnTo>
                  <a:lnTo>
                    <a:pt x="44831" y="245872"/>
                  </a:lnTo>
                  <a:lnTo>
                    <a:pt x="23495" y="231775"/>
                  </a:lnTo>
                  <a:lnTo>
                    <a:pt x="19291" y="228600"/>
                  </a:lnTo>
                  <a:lnTo>
                    <a:pt x="14097" y="224663"/>
                  </a:lnTo>
                  <a:lnTo>
                    <a:pt x="7112" y="215138"/>
                  </a:lnTo>
                  <a:lnTo>
                    <a:pt x="4699" y="212852"/>
                  </a:lnTo>
                  <a:lnTo>
                    <a:pt x="0" y="212852"/>
                  </a:lnTo>
                  <a:lnTo>
                    <a:pt x="0" y="217551"/>
                  </a:lnTo>
                  <a:lnTo>
                    <a:pt x="21209" y="255397"/>
                  </a:lnTo>
                  <a:lnTo>
                    <a:pt x="28321" y="267208"/>
                  </a:lnTo>
                  <a:lnTo>
                    <a:pt x="35433" y="276606"/>
                  </a:lnTo>
                  <a:lnTo>
                    <a:pt x="56642" y="295529"/>
                  </a:lnTo>
                  <a:lnTo>
                    <a:pt x="82423" y="319278"/>
                  </a:lnTo>
                  <a:lnTo>
                    <a:pt x="99060" y="331089"/>
                  </a:lnTo>
                  <a:lnTo>
                    <a:pt x="115570" y="338201"/>
                  </a:lnTo>
                  <a:lnTo>
                    <a:pt x="115938" y="337820"/>
                  </a:lnTo>
                  <a:lnTo>
                    <a:pt x="116332" y="338201"/>
                  </a:lnTo>
                  <a:lnTo>
                    <a:pt x="118618" y="335788"/>
                  </a:lnTo>
                  <a:lnTo>
                    <a:pt x="118618" y="334975"/>
                  </a:lnTo>
                  <a:lnTo>
                    <a:pt x="124510" y="328676"/>
                  </a:lnTo>
                  <a:lnTo>
                    <a:pt x="155575" y="295529"/>
                  </a:lnTo>
                  <a:lnTo>
                    <a:pt x="193294" y="252984"/>
                  </a:lnTo>
                  <a:lnTo>
                    <a:pt x="266446" y="165481"/>
                  </a:lnTo>
                  <a:lnTo>
                    <a:pt x="264033" y="163195"/>
                  </a:lnTo>
                  <a:lnTo>
                    <a:pt x="264033" y="146558"/>
                  </a:lnTo>
                  <a:lnTo>
                    <a:pt x="268859" y="137160"/>
                  </a:lnTo>
                  <a:lnTo>
                    <a:pt x="273558" y="130048"/>
                  </a:lnTo>
                  <a:lnTo>
                    <a:pt x="285229" y="111125"/>
                  </a:lnTo>
                  <a:lnTo>
                    <a:pt x="290055" y="104013"/>
                  </a:lnTo>
                  <a:lnTo>
                    <a:pt x="292354" y="94615"/>
                  </a:lnTo>
                  <a:lnTo>
                    <a:pt x="292354" y="875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0" name="object 63">
              <a:extLst>
                <a:ext uri="{FF2B5EF4-FFF2-40B4-BE49-F238E27FC236}">
                  <a16:creationId xmlns:a16="http://schemas.microsoft.com/office/drawing/2014/main" id="{A0252A19-53BA-FE96-5192-328E0FEA6504}"/>
                </a:ext>
              </a:extLst>
            </p:cNvPr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432418" y="3508247"/>
              <a:ext cx="232917" cy="252856"/>
            </a:xfrm>
            <a:prstGeom prst="rect">
              <a:avLst/>
            </a:prstGeom>
          </p:spPr>
        </p:pic>
        <p:sp>
          <p:nvSpPr>
            <p:cNvPr id="31" name="object 64">
              <a:extLst>
                <a:ext uri="{FF2B5EF4-FFF2-40B4-BE49-F238E27FC236}">
                  <a16:creationId xmlns:a16="http://schemas.microsoft.com/office/drawing/2014/main" id="{AB5D6A8E-747C-AB2E-5441-F38E4B133EFC}"/>
                </a:ext>
              </a:extLst>
            </p:cNvPr>
            <p:cNvSpPr/>
            <p:nvPr/>
          </p:nvSpPr>
          <p:spPr>
            <a:xfrm>
              <a:off x="8424671" y="3503676"/>
              <a:ext cx="248920" cy="265430"/>
            </a:xfrm>
            <a:custGeom>
              <a:avLst/>
              <a:gdLst/>
              <a:ahLst/>
              <a:cxnLst/>
              <a:rect b="b" l="l" r="r" t="t"/>
              <a:pathLst>
                <a:path h="265429" w="248920">
                  <a:moveTo>
                    <a:pt x="27177" y="0"/>
                  </a:moveTo>
                  <a:lnTo>
                    <a:pt x="23368" y="0"/>
                  </a:lnTo>
                  <a:lnTo>
                    <a:pt x="19303" y="3810"/>
                  </a:lnTo>
                  <a:lnTo>
                    <a:pt x="11683" y="70104"/>
                  </a:lnTo>
                  <a:lnTo>
                    <a:pt x="3809" y="116840"/>
                  </a:lnTo>
                  <a:lnTo>
                    <a:pt x="0" y="140335"/>
                  </a:lnTo>
                  <a:lnTo>
                    <a:pt x="3809" y="159893"/>
                  </a:lnTo>
                  <a:lnTo>
                    <a:pt x="7874" y="171577"/>
                  </a:lnTo>
                  <a:lnTo>
                    <a:pt x="30987" y="194945"/>
                  </a:lnTo>
                  <a:lnTo>
                    <a:pt x="62102" y="237871"/>
                  </a:lnTo>
                  <a:lnTo>
                    <a:pt x="65912" y="237871"/>
                  </a:lnTo>
                  <a:lnTo>
                    <a:pt x="217297" y="265176"/>
                  </a:lnTo>
                  <a:lnTo>
                    <a:pt x="225044" y="261112"/>
                  </a:lnTo>
                  <a:lnTo>
                    <a:pt x="225044" y="257302"/>
                  </a:lnTo>
                  <a:lnTo>
                    <a:pt x="226228" y="249555"/>
                  </a:lnTo>
                  <a:lnTo>
                    <a:pt x="209550" y="249555"/>
                  </a:lnTo>
                  <a:lnTo>
                    <a:pt x="205612" y="245490"/>
                  </a:lnTo>
                  <a:lnTo>
                    <a:pt x="178434" y="245490"/>
                  </a:lnTo>
                  <a:lnTo>
                    <a:pt x="151383" y="237871"/>
                  </a:lnTo>
                  <a:lnTo>
                    <a:pt x="70866" y="226822"/>
                  </a:lnTo>
                  <a:lnTo>
                    <a:pt x="42799" y="194945"/>
                  </a:lnTo>
                  <a:lnTo>
                    <a:pt x="27177" y="179324"/>
                  </a:lnTo>
                  <a:lnTo>
                    <a:pt x="19303" y="159893"/>
                  </a:lnTo>
                  <a:lnTo>
                    <a:pt x="15494" y="144272"/>
                  </a:lnTo>
                  <a:lnTo>
                    <a:pt x="19303" y="124840"/>
                  </a:lnTo>
                  <a:lnTo>
                    <a:pt x="23368" y="85725"/>
                  </a:lnTo>
                  <a:lnTo>
                    <a:pt x="30987" y="31242"/>
                  </a:lnTo>
                  <a:lnTo>
                    <a:pt x="30987" y="15621"/>
                  </a:lnTo>
                  <a:lnTo>
                    <a:pt x="131825" y="15621"/>
                  </a:lnTo>
                  <a:lnTo>
                    <a:pt x="27177" y="0"/>
                  </a:lnTo>
                  <a:close/>
                </a:path>
                <a:path h="265429" w="248920">
                  <a:moveTo>
                    <a:pt x="131825" y="15621"/>
                  </a:moveTo>
                  <a:lnTo>
                    <a:pt x="42799" y="15621"/>
                  </a:lnTo>
                  <a:lnTo>
                    <a:pt x="97027" y="23495"/>
                  </a:lnTo>
                  <a:lnTo>
                    <a:pt x="155194" y="31242"/>
                  </a:lnTo>
                  <a:lnTo>
                    <a:pt x="178434" y="35052"/>
                  </a:lnTo>
                  <a:lnTo>
                    <a:pt x="197866" y="62357"/>
                  </a:lnTo>
                  <a:lnTo>
                    <a:pt x="213359" y="81787"/>
                  </a:lnTo>
                  <a:lnTo>
                    <a:pt x="225044" y="89789"/>
                  </a:lnTo>
                  <a:lnTo>
                    <a:pt x="228853" y="101346"/>
                  </a:lnTo>
                  <a:lnTo>
                    <a:pt x="232918" y="109220"/>
                  </a:lnTo>
                  <a:lnTo>
                    <a:pt x="232918" y="120904"/>
                  </a:lnTo>
                  <a:lnTo>
                    <a:pt x="228853" y="140335"/>
                  </a:lnTo>
                  <a:lnTo>
                    <a:pt x="217297" y="214376"/>
                  </a:lnTo>
                  <a:lnTo>
                    <a:pt x="217297" y="249555"/>
                  </a:lnTo>
                  <a:lnTo>
                    <a:pt x="226228" y="249555"/>
                  </a:lnTo>
                  <a:lnTo>
                    <a:pt x="240537" y="155956"/>
                  </a:lnTo>
                  <a:lnTo>
                    <a:pt x="244348" y="128651"/>
                  </a:lnTo>
                  <a:lnTo>
                    <a:pt x="248411" y="113030"/>
                  </a:lnTo>
                  <a:lnTo>
                    <a:pt x="248411" y="101346"/>
                  </a:lnTo>
                  <a:lnTo>
                    <a:pt x="236727" y="89789"/>
                  </a:lnTo>
                  <a:lnTo>
                    <a:pt x="225044" y="77978"/>
                  </a:lnTo>
                  <a:lnTo>
                    <a:pt x="209550" y="54737"/>
                  </a:lnTo>
                  <a:lnTo>
                    <a:pt x="190119" y="31242"/>
                  </a:lnTo>
                  <a:lnTo>
                    <a:pt x="178434" y="23495"/>
                  </a:lnTo>
                  <a:lnTo>
                    <a:pt x="162941" y="19431"/>
                  </a:lnTo>
                  <a:lnTo>
                    <a:pt x="131825" y="156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52" name="object 65">
              <a:extLst>
                <a:ext uri="{FF2B5EF4-FFF2-40B4-BE49-F238E27FC236}">
                  <a16:creationId xmlns:a16="http://schemas.microsoft.com/office/drawing/2014/main" id="{0CF64A47-14F3-2031-8274-3C1A685E7383}"/>
                </a:ext>
              </a:extLst>
            </p:cNvPr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8442959" y="3503676"/>
              <a:ext cx="230124" cy="237744"/>
            </a:xfrm>
            <a:prstGeom prst="rect">
              <a:avLst/>
            </a:prstGeom>
          </p:spPr>
        </p:pic>
        <p:sp>
          <p:nvSpPr>
            <p:cNvPr id="353" name="object 66">
              <a:extLst>
                <a:ext uri="{FF2B5EF4-FFF2-40B4-BE49-F238E27FC236}">
                  <a16:creationId xmlns:a16="http://schemas.microsoft.com/office/drawing/2014/main" id="{B290E52C-A5DF-2583-F9A4-0DD74F8D183B}"/>
                </a:ext>
              </a:extLst>
            </p:cNvPr>
            <p:cNvSpPr/>
            <p:nvPr/>
          </p:nvSpPr>
          <p:spPr>
            <a:xfrm>
              <a:off x="1321561" y="4694758"/>
              <a:ext cx="323850" cy="107950"/>
            </a:xfrm>
            <a:custGeom>
              <a:avLst/>
              <a:gdLst/>
              <a:ahLst/>
              <a:cxnLst/>
              <a:rect b="b" l="l" r="r" t="t"/>
              <a:pathLst>
                <a:path h="107950" w="323850">
                  <a:moveTo>
                    <a:pt x="10032" y="0"/>
                  </a:moveTo>
                  <a:lnTo>
                    <a:pt x="17144" y="2857"/>
                  </a:lnTo>
                  <a:lnTo>
                    <a:pt x="21081" y="12661"/>
                  </a:lnTo>
                  <a:lnTo>
                    <a:pt x="21716" y="20942"/>
                  </a:lnTo>
                  <a:lnTo>
                    <a:pt x="24510" y="34251"/>
                  </a:lnTo>
                  <a:lnTo>
                    <a:pt x="14731" y="58470"/>
                  </a:lnTo>
                  <a:lnTo>
                    <a:pt x="8509" y="64122"/>
                  </a:lnTo>
                  <a:lnTo>
                    <a:pt x="0" y="64706"/>
                  </a:lnTo>
                  <a:lnTo>
                    <a:pt x="306450" y="107797"/>
                  </a:lnTo>
                  <a:lnTo>
                    <a:pt x="320294" y="93230"/>
                  </a:lnTo>
                  <a:lnTo>
                    <a:pt x="323850" y="74498"/>
                  </a:lnTo>
                  <a:lnTo>
                    <a:pt x="323850" y="54305"/>
                  </a:lnTo>
                  <a:lnTo>
                    <a:pt x="316992" y="31165"/>
                  </a:lnTo>
                  <a:lnTo>
                    <a:pt x="10032" y="0"/>
                  </a:lnTo>
                  <a:close/>
                </a:path>
              </a:pathLst>
            </a:custGeom>
            <a:solidFill>
              <a:srgbClr val="EF8384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4" name="object 67">
              <a:extLst>
                <a:ext uri="{FF2B5EF4-FFF2-40B4-BE49-F238E27FC236}">
                  <a16:creationId xmlns:a16="http://schemas.microsoft.com/office/drawing/2014/main" id="{E4A981F1-2312-5532-667A-950F60EA9234}"/>
                </a:ext>
              </a:extLst>
            </p:cNvPr>
            <p:cNvSpPr/>
            <p:nvPr/>
          </p:nvSpPr>
          <p:spPr>
            <a:xfrm>
              <a:off x="1306449" y="4693373"/>
              <a:ext cx="40005" cy="66675"/>
            </a:xfrm>
            <a:custGeom>
              <a:avLst/>
              <a:gdLst/>
              <a:ahLst/>
              <a:cxnLst/>
              <a:rect b="b" l="l" r="r" t="t"/>
              <a:pathLst>
                <a:path h="66675" w="40005">
                  <a:moveTo>
                    <a:pt x="21716" y="0"/>
                  </a:moveTo>
                  <a:lnTo>
                    <a:pt x="13334" y="584"/>
                  </a:lnTo>
                  <a:lnTo>
                    <a:pt x="5587" y="9664"/>
                  </a:lnTo>
                  <a:lnTo>
                    <a:pt x="1396" y="20129"/>
                  </a:lnTo>
                  <a:lnTo>
                    <a:pt x="0" y="43764"/>
                  </a:lnTo>
                  <a:lnTo>
                    <a:pt x="2666" y="57022"/>
                  </a:lnTo>
                  <a:lnTo>
                    <a:pt x="8254" y="63309"/>
                  </a:lnTo>
                  <a:lnTo>
                    <a:pt x="15112" y="66090"/>
                  </a:lnTo>
                  <a:lnTo>
                    <a:pt x="23621" y="65506"/>
                  </a:lnTo>
                  <a:lnTo>
                    <a:pt x="29844" y="59855"/>
                  </a:lnTo>
                  <a:lnTo>
                    <a:pt x="39623" y="35636"/>
                  </a:lnTo>
                  <a:lnTo>
                    <a:pt x="36829" y="22326"/>
                  </a:lnTo>
                  <a:lnTo>
                    <a:pt x="36194" y="14046"/>
                  </a:lnTo>
                  <a:lnTo>
                    <a:pt x="32257" y="424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F4A6A9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5" name="object 68">
              <a:extLst>
                <a:ext uri="{FF2B5EF4-FFF2-40B4-BE49-F238E27FC236}">
                  <a16:creationId xmlns:a16="http://schemas.microsoft.com/office/drawing/2014/main" id="{F020668E-F766-DDC5-1D9C-859610124824}"/>
                </a:ext>
              </a:extLst>
            </p:cNvPr>
            <p:cNvSpPr/>
            <p:nvPr/>
          </p:nvSpPr>
          <p:spPr>
            <a:xfrm>
              <a:off x="1298575" y="4687887"/>
              <a:ext cx="353695" cy="120650"/>
            </a:xfrm>
            <a:custGeom>
              <a:avLst/>
              <a:gdLst/>
              <a:ahLst/>
              <a:cxnLst/>
              <a:rect b="b" l="l" r="r" t="t"/>
              <a:pathLst>
                <a:path h="120650" w="353694">
                  <a:moveTo>
                    <a:pt x="35813" y="0"/>
                  </a:moveTo>
                  <a:lnTo>
                    <a:pt x="22606" y="2628"/>
                  </a:lnTo>
                  <a:lnTo>
                    <a:pt x="11430" y="10325"/>
                  </a:lnTo>
                  <a:lnTo>
                    <a:pt x="1524" y="34696"/>
                  </a:lnTo>
                  <a:lnTo>
                    <a:pt x="888" y="46405"/>
                  </a:lnTo>
                  <a:lnTo>
                    <a:pt x="0" y="58267"/>
                  </a:lnTo>
                  <a:lnTo>
                    <a:pt x="7746" y="69380"/>
                  </a:lnTo>
                  <a:lnTo>
                    <a:pt x="17144" y="76276"/>
                  </a:lnTo>
                  <a:lnTo>
                    <a:pt x="16763" y="77215"/>
                  </a:lnTo>
                  <a:lnTo>
                    <a:pt x="20193" y="78613"/>
                  </a:lnTo>
                  <a:lnTo>
                    <a:pt x="234696" y="108699"/>
                  </a:lnTo>
                  <a:lnTo>
                    <a:pt x="279146" y="118719"/>
                  </a:lnTo>
                  <a:lnTo>
                    <a:pt x="302768" y="120103"/>
                  </a:lnTo>
                  <a:lnTo>
                    <a:pt x="322961" y="120243"/>
                  </a:lnTo>
                  <a:lnTo>
                    <a:pt x="336295" y="117449"/>
                  </a:lnTo>
                  <a:lnTo>
                    <a:pt x="341614" y="111226"/>
                  </a:lnTo>
                  <a:lnTo>
                    <a:pt x="330835" y="111226"/>
                  </a:lnTo>
                  <a:lnTo>
                    <a:pt x="325374" y="109042"/>
                  </a:lnTo>
                  <a:lnTo>
                    <a:pt x="315468" y="109042"/>
                  </a:lnTo>
                  <a:lnTo>
                    <a:pt x="158877" y="86182"/>
                  </a:lnTo>
                  <a:lnTo>
                    <a:pt x="39496" y="66789"/>
                  </a:lnTo>
                  <a:lnTo>
                    <a:pt x="41314" y="64706"/>
                  </a:lnTo>
                  <a:lnTo>
                    <a:pt x="25781" y="64706"/>
                  </a:lnTo>
                  <a:lnTo>
                    <a:pt x="22346" y="63296"/>
                  </a:lnTo>
                  <a:lnTo>
                    <a:pt x="18161" y="53428"/>
                  </a:lnTo>
                  <a:lnTo>
                    <a:pt x="16890" y="36741"/>
                  </a:lnTo>
                  <a:lnTo>
                    <a:pt x="22606" y="22834"/>
                  </a:lnTo>
                  <a:lnTo>
                    <a:pt x="28828" y="17348"/>
                  </a:lnTo>
                  <a:lnTo>
                    <a:pt x="30099" y="16256"/>
                  </a:lnTo>
                  <a:lnTo>
                    <a:pt x="51459" y="16256"/>
                  </a:lnTo>
                  <a:lnTo>
                    <a:pt x="50418" y="13893"/>
                  </a:lnTo>
                  <a:lnTo>
                    <a:pt x="170150" y="13893"/>
                  </a:lnTo>
                  <a:lnTo>
                    <a:pt x="117347" y="8610"/>
                  </a:lnTo>
                  <a:lnTo>
                    <a:pt x="74930" y="3644"/>
                  </a:lnTo>
                  <a:lnTo>
                    <a:pt x="35813" y="0"/>
                  </a:lnTo>
                  <a:close/>
                </a:path>
                <a:path h="120650" w="353694">
                  <a:moveTo>
                    <a:pt x="350379" y="40093"/>
                  </a:moveTo>
                  <a:lnTo>
                    <a:pt x="314959" y="40093"/>
                  </a:lnTo>
                  <a:lnTo>
                    <a:pt x="326897" y="40893"/>
                  </a:lnTo>
                  <a:lnTo>
                    <a:pt x="337185" y="45072"/>
                  </a:lnTo>
                  <a:lnTo>
                    <a:pt x="339445" y="50203"/>
                  </a:lnTo>
                  <a:lnTo>
                    <a:pt x="341200" y="54381"/>
                  </a:lnTo>
                  <a:lnTo>
                    <a:pt x="341249" y="75082"/>
                  </a:lnTo>
                  <a:lnTo>
                    <a:pt x="339851" y="98717"/>
                  </a:lnTo>
                  <a:lnTo>
                    <a:pt x="337057" y="105752"/>
                  </a:lnTo>
                  <a:lnTo>
                    <a:pt x="330835" y="111226"/>
                  </a:lnTo>
                  <a:lnTo>
                    <a:pt x="341614" y="111226"/>
                  </a:lnTo>
                  <a:lnTo>
                    <a:pt x="351663" y="99517"/>
                  </a:lnTo>
                  <a:lnTo>
                    <a:pt x="353694" y="84150"/>
                  </a:lnTo>
                  <a:lnTo>
                    <a:pt x="351758" y="57073"/>
                  </a:lnTo>
                  <a:lnTo>
                    <a:pt x="350379" y="40093"/>
                  </a:lnTo>
                  <a:close/>
                </a:path>
                <a:path h="120650" w="353694">
                  <a:moveTo>
                    <a:pt x="323722" y="108381"/>
                  </a:moveTo>
                  <a:lnTo>
                    <a:pt x="315468" y="109042"/>
                  </a:lnTo>
                  <a:lnTo>
                    <a:pt x="325374" y="109042"/>
                  </a:lnTo>
                  <a:lnTo>
                    <a:pt x="323722" y="108381"/>
                  </a:lnTo>
                  <a:close/>
                </a:path>
                <a:path h="120650" w="353694">
                  <a:moveTo>
                    <a:pt x="51459" y="16256"/>
                  </a:moveTo>
                  <a:lnTo>
                    <a:pt x="30099" y="16256"/>
                  </a:lnTo>
                  <a:lnTo>
                    <a:pt x="37846" y="25018"/>
                  </a:lnTo>
                  <a:lnTo>
                    <a:pt x="39115" y="41719"/>
                  </a:lnTo>
                  <a:lnTo>
                    <a:pt x="39878" y="50203"/>
                  </a:lnTo>
                  <a:lnTo>
                    <a:pt x="37084" y="57073"/>
                  </a:lnTo>
                  <a:lnTo>
                    <a:pt x="30734" y="62496"/>
                  </a:lnTo>
                  <a:lnTo>
                    <a:pt x="25781" y="64706"/>
                  </a:lnTo>
                  <a:lnTo>
                    <a:pt x="41314" y="64706"/>
                  </a:lnTo>
                  <a:lnTo>
                    <a:pt x="42544" y="63296"/>
                  </a:lnTo>
                  <a:lnTo>
                    <a:pt x="50165" y="54381"/>
                  </a:lnTo>
                  <a:lnTo>
                    <a:pt x="54483" y="43903"/>
                  </a:lnTo>
                  <a:lnTo>
                    <a:pt x="55244" y="32042"/>
                  </a:lnTo>
                  <a:lnTo>
                    <a:pt x="52578" y="18795"/>
                  </a:lnTo>
                  <a:lnTo>
                    <a:pt x="51459" y="16256"/>
                  </a:lnTo>
                  <a:close/>
                </a:path>
                <a:path h="120650" w="353694">
                  <a:moveTo>
                    <a:pt x="170150" y="13893"/>
                  </a:moveTo>
                  <a:lnTo>
                    <a:pt x="50418" y="13893"/>
                  </a:lnTo>
                  <a:lnTo>
                    <a:pt x="120141" y="21920"/>
                  </a:lnTo>
                  <a:lnTo>
                    <a:pt x="294766" y="40106"/>
                  </a:lnTo>
                  <a:lnTo>
                    <a:pt x="350379" y="40093"/>
                  </a:lnTo>
                  <a:lnTo>
                    <a:pt x="349885" y="34010"/>
                  </a:lnTo>
                  <a:lnTo>
                    <a:pt x="342773" y="31165"/>
                  </a:lnTo>
                  <a:lnTo>
                    <a:pt x="170150" y="138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56" name="object 69">
              <a:extLst>
                <a:ext uri="{FF2B5EF4-FFF2-40B4-BE49-F238E27FC236}">
                  <a16:creationId xmlns:a16="http://schemas.microsoft.com/office/drawing/2014/main" id="{D8B83F1D-ACA0-3C9D-8769-057D5FC4BBCD}"/>
                </a:ext>
              </a:extLst>
            </p:cNvPr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1431163" y="414655"/>
              <a:ext cx="234442" cy="254381"/>
            </a:xfrm>
            <a:prstGeom prst="rect">
              <a:avLst/>
            </a:prstGeom>
          </p:spPr>
        </p:pic>
        <p:sp>
          <p:nvSpPr>
            <p:cNvPr id="357" name="object 70">
              <a:extLst>
                <a:ext uri="{FF2B5EF4-FFF2-40B4-BE49-F238E27FC236}">
                  <a16:creationId xmlns:a16="http://schemas.microsoft.com/office/drawing/2014/main" id="{55DD1BA0-7744-B871-526D-5ADFA4735705}"/>
                </a:ext>
              </a:extLst>
            </p:cNvPr>
            <p:cNvSpPr/>
            <p:nvPr/>
          </p:nvSpPr>
          <p:spPr>
            <a:xfrm>
              <a:off x="1423416" y="406908"/>
              <a:ext cx="250190" cy="265430"/>
            </a:xfrm>
            <a:custGeom>
              <a:avLst/>
              <a:gdLst/>
              <a:ahLst/>
              <a:cxnLst/>
              <a:rect b="b" l="l" r="r" t="t"/>
              <a:pathLst>
                <a:path h="265430" w="250189">
                  <a:moveTo>
                    <a:pt x="31242" y="0"/>
                  </a:moveTo>
                  <a:lnTo>
                    <a:pt x="23495" y="4063"/>
                  </a:lnTo>
                  <a:lnTo>
                    <a:pt x="23495" y="7874"/>
                  </a:lnTo>
                  <a:lnTo>
                    <a:pt x="7874" y="109219"/>
                  </a:lnTo>
                  <a:lnTo>
                    <a:pt x="4064" y="136525"/>
                  </a:lnTo>
                  <a:lnTo>
                    <a:pt x="0" y="152145"/>
                  </a:lnTo>
                  <a:lnTo>
                    <a:pt x="0" y="163829"/>
                  </a:lnTo>
                  <a:lnTo>
                    <a:pt x="11811" y="175387"/>
                  </a:lnTo>
                  <a:lnTo>
                    <a:pt x="23495" y="187197"/>
                  </a:lnTo>
                  <a:lnTo>
                    <a:pt x="39115" y="210438"/>
                  </a:lnTo>
                  <a:lnTo>
                    <a:pt x="58674" y="233933"/>
                  </a:lnTo>
                  <a:lnTo>
                    <a:pt x="70358" y="241680"/>
                  </a:lnTo>
                  <a:lnTo>
                    <a:pt x="85978" y="245744"/>
                  </a:lnTo>
                  <a:lnTo>
                    <a:pt x="117221" y="249554"/>
                  </a:lnTo>
                  <a:lnTo>
                    <a:pt x="222503" y="265175"/>
                  </a:lnTo>
                  <a:lnTo>
                    <a:pt x="226440" y="265175"/>
                  </a:lnTo>
                  <a:lnTo>
                    <a:pt x="230504" y="261365"/>
                  </a:lnTo>
                  <a:lnTo>
                    <a:pt x="231862" y="249554"/>
                  </a:lnTo>
                  <a:lnTo>
                    <a:pt x="206883" y="249554"/>
                  </a:lnTo>
                  <a:lnTo>
                    <a:pt x="152400" y="241680"/>
                  </a:lnTo>
                  <a:lnTo>
                    <a:pt x="93725" y="233933"/>
                  </a:lnTo>
                  <a:lnTo>
                    <a:pt x="70358" y="230124"/>
                  </a:lnTo>
                  <a:lnTo>
                    <a:pt x="50927" y="202818"/>
                  </a:lnTo>
                  <a:lnTo>
                    <a:pt x="35306" y="183387"/>
                  </a:lnTo>
                  <a:lnTo>
                    <a:pt x="23495" y="175387"/>
                  </a:lnTo>
                  <a:lnTo>
                    <a:pt x="19684" y="163829"/>
                  </a:lnTo>
                  <a:lnTo>
                    <a:pt x="15621" y="155955"/>
                  </a:lnTo>
                  <a:lnTo>
                    <a:pt x="15621" y="144271"/>
                  </a:lnTo>
                  <a:lnTo>
                    <a:pt x="19684" y="124840"/>
                  </a:lnTo>
                  <a:lnTo>
                    <a:pt x="31242" y="50800"/>
                  </a:lnTo>
                  <a:lnTo>
                    <a:pt x="31242" y="15620"/>
                  </a:lnTo>
                  <a:lnTo>
                    <a:pt x="118428" y="15620"/>
                  </a:lnTo>
                  <a:lnTo>
                    <a:pt x="31242" y="0"/>
                  </a:lnTo>
                  <a:close/>
                </a:path>
                <a:path h="265430" w="250189">
                  <a:moveTo>
                    <a:pt x="118428" y="15620"/>
                  </a:moveTo>
                  <a:lnTo>
                    <a:pt x="39115" y="15620"/>
                  </a:lnTo>
                  <a:lnTo>
                    <a:pt x="43053" y="19684"/>
                  </a:lnTo>
                  <a:lnTo>
                    <a:pt x="70358" y="19684"/>
                  </a:lnTo>
                  <a:lnTo>
                    <a:pt x="97536" y="27304"/>
                  </a:lnTo>
                  <a:lnTo>
                    <a:pt x="178689" y="38353"/>
                  </a:lnTo>
                  <a:lnTo>
                    <a:pt x="206883" y="70230"/>
                  </a:lnTo>
                  <a:lnTo>
                    <a:pt x="222503" y="85851"/>
                  </a:lnTo>
                  <a:lnTo>
                    <a:pt x="230504" y="105282"/>
                  </a:lnTo>
                  <a:lnTo>
                    <a:pt x="234315" y="120903"/>
                  </a:lnTo>
                  <a:lnTo>
                    <a:pt x="230504" y="140334"/>
                  </a:lnTo>
                  <a:lnTo>
                    <a:pt x="226440" y="179450"/>
                  </a:lnTo>
                  <a:lnTo>
                    <a:pt x="222503" y="206628"/>
                  </a:lnTo>
                  <a:lnTo>
                    <a:pt x="218694" y="233933"/>
                  </a:lnTo>
                  <a:lnTo>
                    <a:pt x="218694" y="249554"/>
                  </a:lnTo>
                  <a:lnTo>
                    <a:pt x="231862" y="249554"/>
                  </a:lnTo>
                  <a:lnTo>
                    <a:pt x="238125" y="195071"/>
                  </a:lnTo>
                  <a:lnTo>
                    <a:pt x="246126" y="148336"/>
                  </a:lnTo>
                  <a:lnTo>
                    <a:pt x="249935" y="124840"/>
                  </a:lnTo>
                  <a:lnTo>
                    <a:pt x="246126" y="105282"/>
                  </a:lnTo>
                  <a:lnTo>
                    <a:pt x="242061" y="93599"/>
                  </a:lnTo>
                  <a:lnTo>
                    <a:pt x="218694" y="70230"/>
                  </a:lnTo>
                  <a:lnTo>
                    <a:pt x="187452" y="27304"/>
                  </a:lnTo>
                  <a:lnTo>
                    <a:pt x="183642" y="27304"/>
                  </a:lnTo>
                  <a:lnTo>
                    <a:pt x="118428" y="15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58" name="object 71">
              <a:extLst>
                <a:ext uri="{FF2B5EF4-FFF2-40B4-BE49-F238E27FC236}">
                  <a16:creationId xmlns:a16="http://schemas.microsoft.com/office/drawing/2014/main" id="{447883FD-5AC5-C7EE-BF37-8BE232C541F1}"/>
                </a:ext>
              </a:extLst>
            </p:cNvPr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1423416" y="434340"/>
              <a:ext cx="230123" cy="237744"/>
            </a:xfrm>
            <a:prstGeom prst="rect">
              <a:avLst/>
            </a:prstGeom>
          </p:spPr>
        </p:pic>
        <p:pic>
          <p:nvPicPr>
            <p:cNvPr id="359" name="object 72">
              <a:extLst>
                <a:ext uri="{FF2B5EF4-FFF2-40B4-BE49-F238E27FC236}">
                  <a16:creationId xmlns:a16="http://schemas.microsoft.com/office/drawing/2014/main" id="{E8CC204D-B765-9F2D-5C70-AEC734F51A58}"/>
                </a:ext>
              </a:extLst>
            </p:cNvPr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5859271" y="4672088"/>
              <a:ext cx="93090" cy="95110"/>
            </a:xfrm>
            <a:prstGeom prst="rect">
              <a:avLst/>
            </a:prstGeom>
          </p:spPr>
        </p:pic>
        <p:sp>
          <p:nvSpPr>
            <p:cNvPr id="360" name="object 73">
              <a:extLst>
                <a:ext uri="{FF2B5EF4-FFF2-40B4-BE49-F238E27FC236}">
                  <a16:creationId xmlns:a16="http://schemas.microsoft.com/office/drawing/2014/main" id="{5A216272-4156-A744-AB8B-8EF0A0AD9C2C}"/>
                </a:ext>
              </a:extLst>
            </p:cNvPr>
            <p:cNvSpPr/>
            <p:nvPr/>
          </p:nvSpPr>
          <p:spPr>
            <a:xfrm>
              <a:off x="5869051" y="4625708"/>
              <a:ext cx="336550" cy="240665"/>
            </a:xfrm>
            <a:custGeom>
              <a:avLst/>
              <a:gdLst/>
              <a:ahLst/>
              <a:cxnLst/>
              <a:rect b="b" l="l" r="r" t="t"/>
              <a:pathLst>
                <a:path h="240664" w="336550">
                  <a:moveTo>
                    <a:pt x="91313" y="46380"/>
                  </a:moveTo>
                  <a:lnTo>
                    <a:pt x="30099" y="46380"/>
                  </a:lnTo>
                  <a:lnTo>
                    <a:pt x="45085" y="47104"/>
                  </a:lnTo>
                  <a:lnTo>
                    <a:pt x="61340" y="52349"/>
                  </a:lnTo>
                  <a:lnTo>
                    <a:pt x="83312" y="60782"/>
                  </a:lnTo>
                  <a:lnTo>
                    <a:pt x="87629" y="49745"/>
                  </a:lnTo>
                  <a:lnTo>
                    <a:pt x="91313" y="46380"/>
                  </a:lnTo>
                  <a:close/>
                </a:path>
                <a:path h="240664" w="336550">
                  <a:moveTo>
                    <a:pt x="63753" y="0"/>
                  </a:moveTo>
                  <a:lnTo>
                    <a:pt x="52324" y="3213"/>
                  </a:lnTo>
                  <a:lnTo>
                    <a:pt x="37719" y="12331"/>
                  </a:lnTo>
                  <a:lnTo>
                    <a:pt x="20447" y="29464"/>
                  </a:lnTo>
                  <a:lnTo>
                    <a:pt x="0" y="52501"/>
                  </a:lnTo>
                  <a:lnTo>
                    <a:pt x="2286" y="51841"/>
                  </a:lnTo>
                  <a:lnTo>
                    <a:pt x="8382" y="47675"/>
                  </a:lnTo>
                  <a:lnTo>
                    <a:pt x="13081" y="46380"/>
                  </a:lnTo>
                  <a:lnTo>
                    <a:pt x="91313" y="46380"/>
                  </a:lnTo>
                  <a:lnTo>
                    <a:pt x="122682" y="17716"/>
                  </a:lnTo>
                  <a:lnTo>
                    <a:pt x="89788" y="4991"/>
                  </a:lnTo>
                  <a:lnTo>
                    <a:pt x="63753" y="0"/>
                  </a:lnTo>
                  <a:close/>
                </a:path>
                <a:path h="240664" w="336550">
                  <a:moveTo>
                    <a:pt x="336423" y="104419"/>
                  </a:moveTo>
                  <a:lnTo>
                    <a:pt x="293497" y="143624"/>
                  </a:lnTo>
                  <a:lnTo>
                    <a:pt x="294132" y="145872"/>
                  </a:lnTo>
                  <a:lnTo>
                    <a:pt x="279781" y="181864"/>
                  </a:lnTo>
                  <a:lnTo>
                    <a:pt x="254635" y="240639"/>
                  </a:lnTo>
                  <a:lnTo>
                    <a:pt x="299847" y="200761"/>
                  </a:lnTo>
                  <a:lnTo>
                    <a:pt x="324358" y="139852"/>
                  </a:lnTo>
                  <a:lnTo>
                    <a:pt x="336423" y="104419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61" name="object 74">
              <a:extLst>
                <a:ext uri="{FF2B5EF4-FFF2-40B4-BE49-F238E27FC236}">
                  <a16:creationId xmlns:a16="http://schemas.microsoft.com/office/drawing/2014/main" id="{B1D770E3-18FF-13E1-105C-C0711905706B}"/>
                </a:ext>
              </a:extLst>
            </p:cNvPr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5911722" y="4633340"/>
              <a:ext cx="293750" cy="238772"/>
            </a:xfrm>
            <a:prstGeom prst="rect">
              <a:avLst/>
            </a:prstGeom>
          </p:spPr>
        </p:pic>
        <p:sp>
          <p:nvSpPr>
            <p:cNvPr id="362" name="object 75">
              <a:extLst>
                <a:ext uri="{FF2B5EF4-FFF2-40B4-BE49-F238E27FC236}">
                  <a16:creationId xmlns:a16="http://schemas.microsoft.com/office/drawing/2014/main" id="{9A181795-7396-5E55-C327-DEFC3776F97A}"/>
                </a:ext>
              </a:extLst>
            </p:cNvPr>
            <p:cNvSpPr/>
            <p:nvPr/>
          </p:nvSpPr>
          <p:spPr>
            <a:xfrm>
              <a:off x="5856351" y="4622152"/>
              <a:ext cx="353060" cy="250190"/>
            </a:xfrm>
            <a:custGeom>
              <a:avLst/>
              <a:gdLst/>
              <a:ahLst/>
              <a:cxnLst/>
              <a:rect b="b" l="l" r="r" t="t"/>
              <a:pathLst>
                <a:path h="250189" w="353060">
                  <a:moveTo>
                    <a:pt x="353060" y="104432"/>
                  </a:moveTo>
                  <a:lnTo>
                    <a:pt x="350012" y="102844"/>
                  </a:lnTo>
                  <a:lnTo>
                    <a:pt x="345948" y="100749"/>
                  </a:lnTo>
                  <a:lnTo>
                    <a:pt x="345948" y="113855"/>
                  </a:lnTo>
                  <a:lnTo>
                    <a:pt x="344805" y="119011"/>
                  </a:lnTo>
                  <a:lnTo>
                    <a:pt x="339344" y="125526"/>
                  </a:lnTo>
                  <a:lnTo>
                    <a:pt x="325628" y="163766"/>
                  </a:lnTo>
                  <a:lnTo>
                    <a:pt x="311658" y="192341"/>
                  </a:lnTo>
                  <a:lnTo>
                    <a:pt x="302895" y="204647"/>
                  </a:lnTo>
                  <a:lnTo>
                    <a:pt x="291719" y="217627"/>
                  </a:lnTo>
                  <a:lnTo>
                    <a:pt x="275463" y="232384"/>
                  </a:lnTo>
                  <a:lnTo>
                    <a:pt x="280416" y="220840"/>
                  </a:lnTo>
                  <a:lnTo>
                    <a:pt x="295402" y="187096"/>
                  </a:lnTo>
                  <a:lnTo>
                    <a:pt x="304546" y="167309"/>
                  </a:lnTo>
                  <a:lnTo>
                    <a:pt x="308737" y="156273"/>
                  </a:lnTo>
                  <a:lnTo>
                    <a:pt x="309727" y="151180"/>
                  </a:lnTo>
                  <a:lnTo>
                    <a:pt x="310769" y="145897"/>
                  </a:lnTo>
                  <a:lnTo>
                    <a:pt x="345935" y="113830"/>
                  </a:lnTo>
                  <a:lnTo>
                    <a:pt x="345948" y="100749"/>
                  </a:lnTo>
                  <a:lnTo>
                    <a:pt x="342658" y="99047"/>
                  </a:lnTo>
                  <a:lnTo>
                    <a:pt x="342658" y="108229"/>
                  </a:lnTo>
                  <a:lnTo>
                    <a:pt x="306171" y="141554"/>
                  </a:lnTo>
                  <a:lnTo>
                    <a:pt x="204724" y="92481"/>
                  </a:lnTo>
                  <a:lnTo>
                    <a:pt x="125222" y="58407"/>
                  </a:lnTo>
                  <a:lnTo>
                    <a:pt x="106578" y="50419"/>
                  </a:lnTo>
                  <a:lnTo>
                    <a:pt x="136017" y="23520"/>
                  </a:lnTo>
                  <a:lnTo>
                    <a:pt x="139954" y="19977"/>
                  </a:lnTo>
                  <a:lnTo>
                    <a:pt x="147447" y="20281"/>
                  </a:lnTo>
                  <a:lnTo>
                    <a:pt x="160147" y="21666"/>
                  </a:lnTo>
                  <a:lnTo>
                    <a:pt x="187960" y="33426"/>
                  </a:lnTo>
                  <a:lnTo>
                    <a:pt x="230505" y="53276"/>
                  </a:lnTo>
                  <a:lnTo>
                    <a:pt x="324104" y="97929"/>
                  </a:lnTo>
                  <a:lnTo>
                    <a:pt x="335788" y="104444"/>
                  </a:lnTo>
                  <a:lnTo>
                    <a:pt x="342658" y="108229"/>
                  </a:lnTo>
                  <a:lnTo>
                    <a:pt x="342658" y="99047"/>
                  </a:lnTo>
                  <a:lnTo>
                    <a:pt x="301117" y="77419"/>
                  </a:lnTo>
                  <a:lnTo>
                    <a:pt x="249936" y="52616"/>
                  </a:lnTo>
                  <a:lnTo>
                    <a:pt x="177012" y="19977"/>
                  </a:lnTo>
                  <a:lnTo>
                    <a:pt x="162458" y="13462"/>
                  </a:lnTo>
                  <a:lnTo>
                    <a:pt x="145923" y="6057"/>
                  </a:lnTo>
                  <a:lnTo>
                    <a:pt x="144272" y="8940"/>
                  </a:lnTo>
                  <a:lnTo>
                    <a:pt x="128270" y="13462"/>
                  </a:lnTo>
                  <a:lnTo>
                    <a:pt x="125831" y="12992"/>
                  </a:lnTo>
                  <a:lnTo>
                    <a:pt x="125831" y="22809"/>
                  </a:lnTo>
                  <a:lnTo>
                    <a:pt x="96774" y="49441"/>
                  </a:lnTo>
                  <a:lnTo>
                    <a:pt x="97409" y="51689"/>
                  </a:lnTo>
                  <a:lnTo>
                    <a:pt x="95885" y="54571"/>
                  </a:lnTo>
                  <a:lnTo>
                    <a:pt x="96139" y="54737"/>
                  </a:lnTo>
                  <a:lnTo>
                    <a:pt x="94615" y="58432"/>
                  </a:lnTo>
                  <a:lnTo>
                    <a:pt x="75692" y="52882"/>
                  </a:lnTo>
                  <a:lnTo>
                    <a:pt x="73406" y="53543"/>
                  </a:lnTo>
                  <a:lnTo>
                    <a:pt x="70104" y="59423"/>
                  </a:lnTo>
                  <a:lnTo>
                    <a:pt x="73025" y="61036"/>
                  </a:lnTo>
                  <a:lnTo>
                    <a:pt x="90919" y="67411"/>
                  </a:lnTo>
                  <a:lnTo>
                    <a:pt x="61468" y="138709"/>
                  </a:lnTo>
                  <a:lnTo>
                    <a:pt x="21463" y="112547"/>
                  </a:lnTo>
                  <a:lnTo>
                    <a:pt x="7112" y="79717"/>
                  </a:lnTo>
                  <a:lnTo>
                    <a:pt x="9779" y="71564"/>
                  </a:lnTo>
                  <a:lnTo>
                    <a:pt x="41275" y="52819"/>
                  </a:lnTo>
                  <a:lnTo>
                    <a:pt x="43434" y="52184"/>
                  </a:lnTo>
                  <a:lnTo>
                    <a:pt x="45212" y="49276"/>
                  </a:lnTo>
                  <a:lnTo>
                    <a:pt x="46863" y="46393"/>
                  </a:lnTo>
                  <a:lnTo>
                    <a:pt x="43942" y="44780"/>
                  </a:lnTo>
                  <a:lnTo>
                    <a:pt x="34163" y="45008"/>
                  </a:lnTo>
                  <a:lnTo>
                    <a:pt x="26670" y="44704"/>
                  </a:lnTo>
                  <a:lnTo>
                    <a:pt x="55626" y="16840"/>
                  </a:lnTo>
                  <a:lnTo>
                    <a:pt x="75438" y="8788"/>
                  </a:lnTo>
                  <a:lnTo>
                    <a:pt x="90297" y="9436"/>
                  </a:lnTo>
                  <a:lnTo>
                    <a:pt x="104394" y="15290"/>
                  </a:lnTo>
                  <a:lnTo>
                    <a:pt x="125831" y="22809"/>
                  </a:lnTo>
                  <a:lnTo>
                    <a:pt x="125831" y="12992"/>
                  </a:lnTo>
                  <a:lnTo>
                    <a:pt x="117983" y="11430"/>
                  </a:lnTo>
                  <a:lnTo>
                    <a:pt x="109537" y="8788"/>
                  </a:lnTo>
                  <a:lnTo>
                    <a:pt x="88392" y="2692"/>
                  </a:lnTo>
                  <a:lnTo>
                    <a:pt x="80391" y="0"/>
                  </a:lnTo>
                  <a:lnTo>
                    <a:pt x="70612" y="330"/>
                  </a:lnTo>
                  <a:lnTo>
                    <a:pt x="63754" y="2273"/>
                  </a:lnTo>
                  <a:lnTo>
                    <a:pt x="57531" y="6464"/>
                  </a:lnTo>
                  <a:lnTo>
                    <a:pt x="42926" y="15582"/>
                  </a:lnTo>
                  <a:lnTo>
                    <a:pt x="31877" y="28524"/>
                  </a:lnTo>
                  <a:lnTo>
                    <a:pt x="23114" y="40843"/>
                  </a:lnTo>
                  <a:lnTo>
                    <a:pt x="12065" y="53809"/>
                  </a:lnTo>
                  <a:lnTo>
                    <a:pt x="3302" y="66128"/>
                  </a:lnTo>
                  <a:lnTo>
                    <a:pt x="635" y="74142"/>
                  </a:lnTo>
                  <a:lnTo>
                    <a:pt x="254" y="81661"/>
                  </a:lnTo>
                  <a:lnTo>
                    <a:pt x="0" y="88874"/>
                  </a:lnTo>
                  <a:lnTo>
                    <a:pt x="254" y="98869"/>
                  </a:lnTo>
                  <a:lnTo>
                    <a:pt x="9906" y="115785"/>
                  </a:lnTo>
                  <a:lnTo>
                    <a:pt x="25908" y="128384"/>
                  </a:lnTo>
                  <a:lnTo>
                    <a:pt x="43942" y="140474"/>
                  </a:lnTo>
                  <a:lnTo>
                    <a:pt x="60960" y="147929"/>
                  </a:lnTo>
                  <a:lnTo>
                    <a:pt x="63119" y="147294"/>
                  </a:lnTo>
                  <a:lnTo>
                    <a:pt x="64770" y="144411"/>
                  </a:lnTo>
                  <a:lnTo>
                    <a:pt x="67106" y="138709"/>
                  </a:lnTo>
                  <a:lnTo>
                    <a:pt x="97218" y="65646"/>
                  </a:lnTo>
                  <a:lnTo>
                    <a:pt x="98425" y="63665"/>
                  </a:lnTo>
                  <a:lnTo>
                    <a:pt x="98259" y="63106"/>
                  </a:lnTo>
                  <a:lnTo>
                    <a:pt x="100203" y="58407"/>
                  </a:lnTo>
                  <a:lnTo>
                    <a:pt x="174244" y="88874"/>
                  </a:lnTo>
                  <a:lnTo>
                    <a:pt x="270256" y="132867"/>
                  </a:lnTo>
                  <a:lnTo>
                    <a:pt x="298450" y="154355"/>
                  </a:lnTo>
                  <a:lnTo>
                    <a:pt x="298069" y="161734"/>
                  </a:lnTo>
                  <a:lnTo>
                    <a:pt x="295402" y="169887"/>
                  </a:lnTo>
                  <a:lnTo>
                    <a:pt x="283718" y="197726"/>
                  </a:lnTo>
                  <a:lnTo>
                    <a:pt x="275844" y="222123"/>
                  </a:lnTo>
                  <a:lnTo>
                    <a:pt x="271653" y="233159"/>
                  </a:lnTo>
                  <a:lnTo>
                    <a:pt x="264414" y="242481"/>
                  </a:lnTo>
                  <a:lnTo>
                    <a:pt x="262890" y="245465"/>
                  </a:lnTo>
                  <a:lnTo>
                    <a:pt x="264160" y="249961"/>
                  </a:lnTo>
                  <a:lnTo>
                    <a:pt x="268605" y="248691"/>
                  </a:lnTo>
                  <a:lnTo>
                    <a:pt x="284822" y="232384"/>
                  </a:lnTo>
                  <a:lnTo>
                    <a:pt x="299212" y="217932"/>
                  </a:lnTo>
                  <a:lnTo>
                    <a:pt x="308610" y="207873"/>
                  </a:lnTo>
                  <a:lnTo>
                    <a:pt x="315722" y="198450"/>
                  </a:lnTo>
                  <a:lnTo>
                    <a:pt x="328168" y="172859"/>
                  </a:lnTo>
                  <a:lnTo>
                    <a:pt x="343916" y="141465"/>
                  </a:lnTo>
                  <a:lnTo>
                    <a:pt x="350774" y="122313"/>
                  </a:lnTo>
                  <a:lnTo>
                    <a:pt x="353060" y="1044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63" name="object 76">
              <a:extLst>
                <a:ext uri="{FF2B5EF4-FFF2-40B4-BE49-F238E27FC236}">
                  <a16:creationId xmlns:a16="http://schemas.microsoft.com/office/drawing/2014/main" id="{09B80D7D-705F-B428-FDB4-7C4EB3C84642}"/>
                </a:ext>
              </a:extLst>
            </p:cNvPr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6322680" y="685672"/>
              <a:ext cx="2465324" cy="2703829"/>
            </a:xfrm>
            <a:prstGeom prst="rect">
              <a:avLst/>
            </a:prstGeom>
          </p:spPr>
        </p:pic>
        <p:sp>
          <p:nvSpPr>
            <p:cNvPr id="364" name="object 77">
              <a:extLst>
                <a:ext uri="{FF2B5EF4-FFF2-40B4-BE49-F238E27FC236}">
                  <a16:creationId xmlns:a16="http://schemas.microsoft.com/office/drawing/2014/main" id="{0B8CCD50-BA72-9704-F827-91B62CCE7E0C}"/>
                </a:ext>
              </a:extLst>
            </p:cNvPr>
            <p:cNvSpPr/>
            <p:nvPr/>
          </p:nvSpPr>
          <p:spPr>
            <a:xfrm>
              <a:off x="6266815" y="3883152"/>
              <a:ext cx="7620" cy="3175"/>
            </a:xfrm>
            <a:custGeom>
              <a:avLst/>
              <a:gdLst/>
              <a:ahLst/>
              <a:cxnLst/>
              <a:rect b="b" l="l" r="r" t="t"/>
              <a:pathLst>
                <a:path h="3175" w="7620">
                  <a:moveTo>
                    <a:pt x="7493" y="0"/>
                  </a:moveTo>
                  <a:lnTo>
                    <a:pt x="0" y="3048"/>
                  </a:lnTo>
                  <a:lnTo>
                    <a:pt x="7493" y="0"/>
                  </a:lnTo>
                  <a:close/>
                </a:path>
              </a:pathLst>
            </a:custGeom>
            <a:solidFill>
              <a:srgbClr val="A2C856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5" name="object 78">
              <a:extLst>
                <a:ext uri="{FF2B5EF4-FFF2-40B4-BE49-F238E27FC236}">
                  <a16:creationId xmlns:a16="http://schemas.microsoft.com/office/drawing/2014/main" id="{E39D7A5B-684B-E643-1AA7-9227E49A824D}"/>
                </a:ext>
              </a:extLst>
            </p:cNvPr>
            <p:cNvSpPr/>
            <p:nvPr/>
          </p:nvSpPr>
          <p:spPr>
            <a:xfrm>
              <a:off x="6133426" y="495300"/>
              <a:ext cx="1034415" cy="731520"/>
            </a:xfrm>
            <a:custGeom>
              <a:avLst/>
              <a:gdLst/>
              <a:ahLst/>
              <a:cxnLst/>
              <a:rect b="b" l="l" r="r" t="t"/>
              <a:pathLst>
                <a:path h="731519" w="1034414">
                  <a:moveTo>
                    <a:pt x="47244" y="686435"/>
                  </a:moveTo>
                  <a:lnTo>
                    <a:pt x="45085" y="683387"/>
                  </a:lnTo>
                  <a:lnTo>
                    <a:pt x="39751" y="682498"/>
                  </a:lnTo>
                  <a:lnTo>
                    <a:pt x="18796" y="676275"/>
                  </a:lnTo>
                  <a:lnTo>
                    <a:pt x="13335" y="675386"/>
                  </a:lnTo>
                  <a:lnTo>
                    <a:pt x="7620" y="677164"/>
                  </a:lnTo>
                  <a:lnTo>
                    <a:pt x="1270" y="681609"/>
                  </a:lnTo>
                  <a:lnTo>
                    <a:pt x="508" y="686943"/>
                  </a:lnTo>
                  <a:lnTo>
                    <a:pt x="0" y="689610"/>
                  </a:lnTo>
                  <a:lnTo>
                    <a:pt x="2159" y="692785"/>
                  </a:lnTo>
                  <a:lnTo>
                    <a:pt x="7112" y="696341"/>
                  </a:lnTo>
                  <a:lnTo>
                    <a:pt x="30734" y="702945"/>
                  </a:lnTo>
                  <a:lnTo>
                    <a:pt x="36195" y="703834"/>
                  </a:lnTo>
                  <a:lnTo>
                    <a:pt x="39243" y="701675"/>
                  </a:lnTo>
                  <a:lnTo>
                    <a:pt x="45847" y="694563"/>
                  </a:lnTo>
                  <a:lnTo>
                    <a:pt x="46355" y="691896"/>
                  </a:lnTo>
                  <a:lnTo>
                    <a:pt x="47244" y="686435"/>
                  </a:lnTo>
                  <a:close/>
                </a:path>
                <a:path h="731519" w="1034414">
                  <a:moveTo>
                    <a:pt x="179070" y="719455"/>
                  </a:moveTo>
                  <a:lnTo>
                    <a:pt x="174752" y="713232"/>
                  </a:lnTo>
                  <a:lnTo>
                    <a:pt x="172466" y="710184"/>
                  </a:lnTo>
                  <a:lnTo>
                    <a:pt x="100203" y="698119"/>
                  </a:lnTo>
                  <a:lnTo>
                    <a:pt x="97155" y="700278"/>
                  </a:lnTo>
                  <a:lnTo>
                    <a:pt x="90424" y="707517"/>
                  </a:lnTo>
                  <a:lnTo>
                    <a:pt x="91821" y="715899"/>
                  </a:lnTo>
                  <a:lnTo>
                    <a:pt x="94107" y="719074"/>
                  </a:lnTo>
                  <a:lnTo>
                    <a:pt x="99314" y="719963"/>
                  </a:lnTo>
                  <a:lnTo>
                    <a:pt x="125730" y="727075"/>
                  </a:lnTo>
                  <a:lnTo>
                    <a:pt x="144907" y="727583"/>
                  </a:lnTo>
                  <a:lnTo>
                    <a:pt x="168910" y="731520"/>
                  </a:lnTo>
                  <a:lnTo>
                    <a:pt x="175641" y="724408"/>
                  </a:lnTo>
                  <a:lnTo>
                    <a:pt x="179070" y="719455"/>
                  </a:lnTo>
                  <a:close/>
                </a:path>
                <a:path h="731519" w="1034414">
                  <a:moveTo>
                    <a:pt x="981710" y="124841"/>
                  </a:moveTo>
                  <a:lnTo>
                    <a:pt x="979424" y="121793"/>
                  </a:lnTo>
                  <a:lnTo>
                    <a:pt x="974979" y="115443"/>
                  </a:lnTo>
                  <a:lnTo>
                    <a:pt x="966470" y="116840"/>
                  </a:lnTo>
                  <a:lnTo>
                    <a:pt x="960755" y="118618"/>
                  </a:lnTo>
                  <a:lnTo>
                    <a:pt x="959866" y="123952"/>
                  </a:lnTo>
                  <a:lnTo>
                    <a:pt x="951357" y="141859"/>
                  </a:lnTo>
                  <a:lnTo>
                    <a:pt x="945134" y="162814"/>
                  </a:lnTo>
                  <a:lnTo>
                    <a:pt x="947420" y="165862"/>
                  </a:lnTo>
                  <a:lnTo>
                    <a:pt x="949071" y="171704"/>
                  </a:lnTo>
                  <a:lnTo>
                    <a:pt x="980821" y="130302"/>
                  </a:lnTo>
                  <a:lnTo>
                    <a:pt x="981710" y="124841"/>
                  </a:lnTo>
                  <a:close/>
                </a:path>
                <a:path h="731519" w="1034414">
                  <a:moveTo>
                    <a:pt x="1034288" y="7239"/>
                  </a:moveTo>
                  <a:lnTo>
                    <a:pt x="1032510" y="1397"/>
                  </a:lnTo>
                  <a:lnTo>
                    <a:pt x="1024509" y="0"/>
                  </a:lnTo>
                  <a:lnTo>
                    <a:pt x="1016000" y="1524"/>
                  </a:lnTo>
                  <a:lnTo>
                    <a:pt x="1012952" y="3683"/>
                  </a:lnTo>
                  <a:lnTo>
                    <a:pt x="1012063" y="9017"/>
                  </a:lnTo>
                  <a:lnTo>
                    <a:pt x="1006602" y="24638"/>
                  </a:lnTo>
                  <a:lnTo>
                    <a:pt x="998220" y="42418"/>
                  </a:lnTo>
                  <a:lnTo>
                    <a:pt x="981710" y="75438"/>
                  </a:lnTo>
                  <a:lnTo>
                    <a:pt x="980821" y="80772"/>
                  </a:lnTo>
                  <a:lnTo>
                    <a:pt x="985139" y="86995"/>
                  </a:lnTo>
                  <a:lnTo>
                    <a:pt x="987552" y="90170"/>
                  </a:lnTo>
                  <a:lnTo>
                    <a:pt x="995934" y="88773"/>
                  </a:lnTo>
                  <a:lnTo>
                    <a:pt x="1019175" y="48641"/>
                  </a:lnTo>
                  <a:lnTo>
                    <a:pt x="1033907" y="9906"/>
                  </a:lnTo>
                  <a:lnTo>
                    <a:pt x="1034288" y="7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pPr algn="r" defTabSz="914400" eaLnBrk="1" hangingPunct="1" indent="0" latinLnBrk="0" lvl="0" marL="0" marR="0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1659688"/>
      </p:ext>
    </p:extLst>
  </p:cSld>
  <p:clrMapOvr>
    <a:masterClrMapping/>
  </p:clrMapOvr>
  <p:transition spd="slow">
    <p:randomBa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73476"/>
              </p:ext>
            </p:extLst>
          </p:nvPr>
        </p:nvGraphicFramePr>
        <p:xfrm>
          <a:off x="1246554" y="1258560"/>
          <a:ext cx="10134639" cy="4788159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4395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865"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479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r>
                        <a:rPr altLang="ar-OM" b="1" dirty="0" lang="ar-OM"/>
                        <a:t>ما كان أصله</a:t>
                      </a:r>
                    </a:p>
                    <a:p>
                      <a:pPr rtl="1"/>
                      <a:r>
                        <a:rPr altLang="ar-OM" b="1" dirty="0" lang="ar-OM"/>
                        <a:t>خبر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6185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93989"/>
                  </a:ext>
                </a:extLst>
              </a:tr>
              <a:tr h="160963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408591"/>
                  </a:ext>
                </a:extLst>
              </a:tr>
            </a:tbl>
          </a:graphicData>
        </a:graphic>
      </p:graphicFrame>
      <p:sp>
        <p:nvSpPr>
          <p:cNvPr id="11" name="مستطيل 10"/>
          <p:cNvSpPr/>
          <p:nvPr/>
        </p:nvSpPr>
        <p:spPr>
          <a:xfrm>
            <a:off x="2988487" y="2036130"/>
            <a:ext cx="1058303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زيتها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اسم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تكاد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1215649" y="2027250"/>
            <a:ext cx="142298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 </a:t>
            </a:r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B6E4719-CE37-617F-6923-37018F277609}"/>
              </a:ext>
            </a:extLst>
          </p:cNvPr>
          <p:cNvSpPr txBox="1"/>
          <p:nvPr/>
        </p:nvSpPr>
        <p:spPr>
          <a:xfrm>
            <a:off x="7082557" y="2809250"/>
            <a:ext cx="4237424" cy="1692771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T prst="coolSlant" w="165100"/>
          </a:sp3d>
        </p:spPr>
        <p:txBody>
          <a:bodyPr numCol="1" wrap="square">
            <a:spAutoFit/>
          </a:bodyPr>
          <a:lstStyle/>
          <a:p>
            <a:pPr algn="ctr" lvl="0"/>
            <a:r>
              <a:rPr altLang="ar-OM" b="1" dirty="0" lang="ar-OM" sz="2000" u="sng">
                <a:solidFill>
                  <a:srgbClr val="7030A0"/>
                </a:solidFill>
                <a:latin panose="02020404030301010803" typeface="Garamond"/>
                <a:cs charset="0" panose="02020603050405020304" pitchFamily="18" typeface="Times New Roman"/>
              </a:rPr>
              <a:t>5- في جملة أفعال تنصب مفعولين أصلهما مبتدأ وخبر:</a:t>
            </a:r>
            <a:endParaRPr altLang="ar-YE" b="1" dirty="0" lang="ar-YE" sz="2000" u="sng">
              <a:solidFill>
                <a:srgbClr val="7030A0"/>
              </a:solidFill>
              <a:latin panose="02020404030301010803" typeface="Garamond"/>
              <a:cs charset="0" panose="02020603050405020304" pitchFamily="18" typeface="Times New Roman"/>
            </a:endParaRPr>
          </a:p>
          <a:p>
            <a:pPr algn="ctr" lvl="0"/>
            <a:r>
              <a:rPr altLang="ar-OM" b="1" dirty="0" lang="ar-OM" sz="2000" u="sng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(</a:t>
            </a:r>
            <a:r>
              <a:rPr altLang="ar-OM" b="1" dirty="0" lang="ar-OM" sz="2000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علم – رأى – وجد – درى – ألفى - ظنّ – حسب – خال – زعم – عدّ - صيّر – جعل – اتّخذ – ترك)</a:t>
            </a:r>
          </a:p>
          <a:p>
            <a:pPr algn="ctr" lvl="0"/>
            <a:r>
              <a:rPr altLang="ar-OM" b="1" dirty="0" lang="ar-OM" sz="2000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مثال: رأى المؤمن الحق نورا</a:t>
            </a:r>
            <a:endParaRPr altLang="ar-OM" b="1" dirty="0" lang="ar-OM" sz="2000">
              <a:solidFill>
                <a:prstClr val="black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24A4E70-4E0E-52A6-65FF-71C14A9CCE8F}"/>
              </a:ext>
            </a:extLst>
          </p:cNvPr>
          <p:cNvSpPr txBox="1"/>
          <p:nvPr/>
        </p:nvSpPr>
        <p:spPr>
          <a:xfrm>
            <a:off x="7209306" y="1818550"/>
            <a:ext cx="3912565" cy="1015663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T prst="coolSlant" w="165100"/>
          </a:sp3d>
        </p:spPr>
        <p:txBody>
          <a:bodyPr numCol="1" wrap="square">
            <a:spAutoFit/>
          </a:bodyPr>
          <a:lstStyle/>
          <a:p>
            <a:pPr algn="ctr" lvl="0"/>
            <a:r>
              <a:rPr altLang="ar-OM" b="1" dirty="0" lang="ar-OM" sz="2000" u="sng">
                <a:solidFill>
                  <a:srgbClr val="7030A0"/>
                </a:solidFill>
                <a:latin panose="02020404030301010803" typeface="Garamond"/>
                <a:cs charset="0" panose="02020603050405020304" pitchFamily="18" typeface="Times New Roman"/>
              </a:rPr>
              <a:t>4- في جملة كاد وأخواتها: (أوشك –  عسى – شرع – بدأ - طفق – أنشأ )</a:t>
            </a:r>
          </a:p>
          <a:p>
            <a:pPr algn="ctr" lvl="0"/>
            <a:r>
              <a:rPr altLang="ar-OM" b="1" dirty="0" lang="ar-OM" sz="2000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مثال: قال تعالى : ( يكاد   </a:t>
            </a:r>
            <a:r>
              <a:rPr altLang="ar-OM" b="1" dirty="0" lang="ar-OM" sz="2000" u="sng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زيتها </a:t>
            </a:r>
            <a:r>
              <a:rPr altLang="ar-OM" b="1" dirty="0" lang="ar-OM" sz="2000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  </a:t>
            </a:r>
            <a:r>
              <a:rPr altLang="ar-OM" b="1" dirty="0" lang="ar-OM" sz="2000" u="sng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يضئ</a:t>
            </a:r>
            <a:r>
              <a:rPr altLang="ar-OM" b="1" dirty="0" lang="ar-OM" sz="2000">
                <a:solidFill>
                  <a:prstClr val="black"/>
                </a:solidFill>
                <a:latin panose="02020404030301010803" typeface="Garamond"/>
                <a:cs charset="0" panose="02020603050405020304" pitchFamily="18" typeface="Times New Roman"/>
              </a:rPr>
              <a:t>)                                            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5058EFD-13F5-9AAF-E224-9C0BB994894E}"/>
              </a:ext>
            </a:extLst>
          </p:cNvPr>
          <p:cNvSpPr txBox="1"/>
          <p:nvPr/>
        </p:nvSpPr>
        <p:spPr>
          <a:xfrm>
            <a:off x="7427974" y="4620416"/>
            <a:ext cx="3693897" cy="1015663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>
              <a:defRPr/>
            </a:pPr>
            <a:r>
              <a:rPr altLang="ar-YE" b="1" dirty="0" lang="ar-YE" sz="2000" u="sng">
                <a:solidFill>
                  <a:srgbClr val="7030A0"/>
                </a:solidFill>
              </a:rPr>
              <a:t>6- الجملة الفعلية: (اذا كان الفعل مبني للمعلوم):</a:t>
            </a:r>
          </a:p>
          <a:p>
            <a:pPr algn="ctr" lvl="0">
              <a:defRPr/>
            </a:pPr>
            <a:r>
              <a:rPr altLang="ar-YE" b="1" dirty="0" lang="ar-YE" sz="2000" u="sng"/>
              <a:t>مثال: سمع محمد النصيحة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AB909716-0F72-E250-6C2E-F0EA17C63B1E}"/>
              </a:ext>
            </a:extLst>
          </p:cNvPr>
          <p:cNvSpPr txBox="1"/>
          <p:nvPr/>
        </p:nvSpPr>
        <p:spPr>
          <a:xfrm>
            <a:off x="5750029" y="2027504"/>
            <a:ext cx="1199955" cy="830997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يضيء</a:t>
            </a:r>
          </a:p>
          <a:p>
            <a:pPr algn="ctr" lvl="0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 تكاد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4ECC83F-EE3B-A456-49A4-341C4EF0B2BC}"/>
              </a:ext>
            </a:extLst>
          </p:cNvPr>
          <p:cNvSpPr/>
          <p:nvPr/>
        </p:nvSpPr>
        <p:spPr>
          <a:xfrm>
            <a:off x="3107224" y="3309379"/>
            <a:ext cx="700834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الحق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AEFB909-179C-0843-8555-389749831586}"/>
              </a:ext>
            </a:extLst>
          </p:cNvPr>
          <p:cNvSpPr/>
          <p:nvPr/>
        </p:nvSpPr>
        <p:spPr>
          <a:xfrm>
            <a:off x="4106599" y="3270208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المفعول به الثاني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8FBB2E8-3BD2-2CF2-32CF-58961EBABF14}"/>
              </a:ext>
            </a:extLst>
          </p:cNvPr>
          <p:cNvSpPr txBox="1"/>
          <p:nvPr/>
        </p:nvSpPr>
        <p:spPr>
          <a:xfrm>
            <a:off x="5913846" y="3309380"/>
            <a:ext cx="925640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 rtl="1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نورا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id="{92D7FD25-55EA-A537-BEE5-36881E001E2D}"/>
              </a:ext>
            </a:extLst>
          </p:cNvPr>
          <p:cNvSpPr/>
          <p:nvPr/>
        </p:nvSpPr>
        <p:spPr>
          <a:xfrm>
            <a:off x="3150799" y="4897414"/>
            <a:ext cx="734496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محمد</a:t>
            </a: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E7954D7E-7B30-4E33-040A-093F07FE8A1A}"/>
              </a:ext>
            </a:extLst>
          </p:cNvPr>
          <p:cNvSpPr txBox="1"/>
          <p:nvPr/>
        </p:nvSpPr>
        <p:spPr>
          <a:xfrm>
            <a:off x="5763504" y="4897414"/>
            <a:ext cx="1155560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>
            <a:defPPr>
              <a:defRPr altLang="ar-OM" lang="ar-OM"/>
            </a:defPPr>
            <a:lvl1pPr lvl="0">
              <a:defRPr b="1" spc="50" sz="2400">
                <a:ln w="11430">
                  <a:noFill/>
                </a:ln>
                <a:solidFill>
                  <a:srgbClr val="002060"/>
                </a:solidFill>
                <a:latin typeface="+mj-lt"/>
              </a:defRPr>
            </a:lvl1pPr>
          </a:lstStyle>
          <a:p>
            <a:pPr algn="ctr"/>
            <a:r>
              <a:rPr altLang="ar-YE" dirty="0" lang="ar-YE"/>
              <a:t>سمع</a:t>
            </a:r>
            <a:endParaRPr altLang="ar-OM" dirty="0" lang="ar-OM"/>
          </a:p>
        </p:txBody>
      </p:sp>
      <p:sp>
        <p:nvSpPr>
          <p:cNvPr id="45" name="مستطيل 44">
            <a:extLst>
              <a:ext uri="{FF2B5EF4-FFF2-40B4-BE49-F238E27FC236}">
                <a16:creationId xmlns:a16="http://schemas.microsoft.com/office/drawing/2014/main" id="{A9D22756-597F-3228-B8C8-B004DDC8D6ED}"/>
              </a:ext>
            </a:extLst>
          </p:cNvPr>
          <p:cNvSpPr/>
          <p:nvPr/>
        </p:nvSpPr>
        <p:spPr>
          <a:xfrm>
            <a:off x="1246554" y="3192906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المفعول به 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</a:t>
            </a:r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أول</a:t>
            </a:r>
          </a:p>
        </p:txBody>
      </p:sp>
      <p:sp>
        <p:nvSpPr>
          <p:cNvPr id="49" name="مستطيل 48">
            <a:extLst>
              <a:ext uri="{FF2B5EF4-FFF2-40B4-BE49-F238E27FC236}">
                <a16:creationId xmlns:a16="http://schemas.microsoft.com/office/drawing/2014/main" id="{050C79BB-7C1F-9E7F-1405-E6DD18B53C26}"/>
              </a:ext>
            </a:extLst>
          </p:cNvPr>
          <p:cNvSpPr/>
          <p:nvPr/>
        </p:nvSpPr>
        <p:spPr>
          <a:xfrm>
            <a:off x="4172696" y="4897414"/>
            <a:ext cx="1564176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فعل</a:t>
            </a:r>
            <a:endParaRPr altLang="ar-OM" b="1" dirty="0" lang="ar-OM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51" name="مستطيل 50">
            <a:extLst>
              <a:ext uri="{FF2B5EF4-FFF2-40B4-BE49-F238E27FC236}">
                <a16:creationId xmlns:a16="http://schemas.microsoft.com/office/drawing/2014/main" id="{D798B9DF-9410-303D-02C7-E04D93DE2704}"/>
              </a:ext>
            </a:extLst>
          </p:cNvPr>
          <p:cNvSpPr/>
          <p:nvPr/>
        </p:nvSpPr>
        <p:spPr>
          <a:xfrm>
            <a:off x="1451021" y="4897414"/>
            <a:ext cx="1221773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فاعل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55" name="مربع نص 54">
            <a:extLst>
              <a:ext uri="{FF2B5EF4-FFF2-40B4-BE49-F238E27FC236}">
                <a16:creationId xmlns:a16="http://schemas.microsoft.com/office/drawing/2014/main" id="{5DF4A90E-2133-9BE3-4A9F-A3CF66D52F02}"/>
              </a:ext>
            </a:extLst>
          </p:cNvPr>
          <p:cNvSpPr txBox="1"/>
          <p:nvPr/>
        </p:nvSpPr>
        <p:spPr>
          <a:xfrm>
            <a:off x="4224078" y="711863"/>
            <a:ext cx="3713863" cy="58477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baseline="0" cap="none" dirty="0" i="0" kern="1200" kumimoji="0" lang="ar-OM" noProof="0" normalizeH="0" spc="-50" strike="noStrike" sz="3200" u="sng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panose="020F0302020204030204" typeface="Calibri Light"/>
                <a:ea typeface="+mj-ea"/>
                <a:cs charset="0" panose="02020603050405020304" pitchFamily="18" typeface="Times New Roman"/>
              </a:rPr>
              <a:t>مواقع المسند والمسند إليه</a:t>
            </a:r>
            <a:endParaRPr altLang="ar-YE" dirty="0" lang="ar-YE" sz="11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0337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>
                      <p:stCondLst>
                        <p:cond delay="indefinite"/>
                      </p:stCondLst>
                      <p:childTnLst>
                        <p:par>
                          <p:cTn fill="hold" id="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>
                      <p:stCondLst>
                        <p:cond delay="indefinite"/>
                      </p:stCondLst>
                      <p:childTnLst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6"/>
      <p:bldP grpId="0" spid="5"/>
      <p:bldP grpId="0" spid="7"/>
      <p:bldP grpId="0" spid="12"/>
      <p:bldP grpId="0" spid="20"/>
      <p:bldP grpId="0" spid="22"/>
      <p:bldP grpId="0" spid="26"/>
      <p:bldP grpId="0" spid="28"/>
      <p:bldP grpId="0" spid="38"/>
      <p:bldP grpId="0" spid="43"/>
      <p:bldP grpId="0" spid="45"/>
      <p:bldP grpId="0" spid="49"/>
      <p:bldP grpId="0" spid="51"/>
      <p:bldP grpId="0" spid="5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حر: شكل 2">
            <a:extLst>
              <a:ext uri="{FF2B5EF4-FFF2-40B4-BE49-F238E27FC236}">
                <a16:creationId xmlns:a16="http://schemas.microsoft.com/office/drawing/2014/main" id="{83F478E7-65EF-3B77-CB4D-B0F651EE486F}"/>
              </a:ext>
            </a:extLst>
          </p:cNvPr>
          <p:cNvSpPr/>
          <p:nvPr/>
        </p:nvSpPr>
        <p:spPr>
          <a:xfrm>
            <a:off x="4624471" y="2705723"/>
            <a:ext cx="2965559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1261" lIns="241261" numCol="1" rIns="241261" spcCol="1270" spcFirstLastPara="0" tIns="241261" vert="horz" wrap="square">
            <a:noAutofit/>
          </a:bodyPr>
          <a:lstStyle/>
          <a:p>
            <a:pPr algn="ctr" defTabSz="16002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3600">
                <a:solidFill>
                  <a:srgbClr val="C00000"/>
                </a:solidFill>
              </a:rPr>
              <a:t>مواقع المسند</a:t>
            </a:r>
            <a:r>
              <a:rPr altLang="ar-SA" b="1" dirty="0" kern="1200" lang="ar-SA" sz="3600">
                <a:solidFill>
                  <a:srgbClr val="C00000"/>
                </a:solidFill>
              </a:rPr>
              <a:t> إليه</a:t>
            </a:r>
            <a:endParaRPr altLang="ar-YE" b="1" dirty="0" kern="1200" lang="ar-YE" sz="3600">
              <a:solidFill>
                <a:srgbClr val="C00000"/>
              </a:solidFill>
            </a:endParaRPr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id="{043BE05B-CB6C-8A8C-E8A2-47F46DEE0D5E}"/>
              </a:ext>
            </a:extLst>
          </p:cNvPr>
          <p:cNvSpPr/>
          <p:nvPr/>
        </p:nvSpPr>
        <p:spPr>
          <a:xfrm>
            <a:off x="4869623" y="884518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SA" b="1" dirty="0" kern="1200" lang="ar-SA" sz="2400">
                <a:solidFill>
                  <a:schemeClr val="tx1"/>
                </a:solidFill>
              </a:rPr>
              <a:t>الفاعل</a:t>
            </a:r>
            <a:endParaRPr altLang="ar-YE" b="1" dirty="0" kern="1200" lang="ar-YE" sz="2400">
              <a:solidFill>
                <a:schemeClr val="tx1"/>
              </a:solidFill>
            </a:endParaRPr>
          </a:p>
        </p:txBody>
      </p:sp>
      <p:sp>
        <p:nvSpPr>
          <p:cNvPr id="5" name="شكل حر: شكل 4">
            <a:extLst>
              <a:ext uri="{FF2B5EF4-FFF2-40B4-BE49-F238E27FC236}">
                <a16:creationId xmlns:a16="http://schemas.microsoft.com/office/drawing/2014/main" id="{066DEEB9-1B0E-A949-C042-303C9487B609}"/>
              </a:ext>
            </a:extLst>
          </p:cNvPr>
          <p:cNvSpPr/>
          <p:nvPr/>
        </p:nvSpPr>
        <p:spPr>
          <a:xfrm>
            <a:off x="7659342" y="1722749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SA" b="1" dirty="0" kern="1200" lang="ar-SA" sz="2400">
                <a:solidFill>
                  <a:srgbClr val="002060"/>
                </a:solidFill>
              </a:rPr>
              <a:t>نائب الفاعل</a:t>
            </a:r>
            <a:endParaRPr altLang="ar-YE" b="1" dirty="0" kern="1200" lang="ar-YE" sz="2400">
              <a:solidFill>
                <a:srgbClr val="002060"/>
              </a:solidFill>
            </a:endParaRPr>
          </a:p>
        </p:txBody>
      </p:sp>
      <p:sp>
        <p:nvSpPr>
          <p:cNvPr id="6" name="شكل حر: شكل 5">
            <a:extLst>
              <a:ext uri="{FF2B5EF4-FFF2-40B4-BE49-F238E27FC236}">
                <a16:creationId xmlns:a16="http://schemas.microsoft.com/office/drawing/2014/main" id="{4246DCF6-E489-D158-C682-121099634328}"/>
              </a:ext>
            </a:extLst>
          </p:cNvPr>
          <p:cNvSpPr/>
          <p:nvPr/>
        </p:nvSpPr>
        <p:spPr>
          <a:xfrm>
            <a:off x="7659342" y="3641862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SA" b="1" dirty="0" kern="1200" lang="ar-SA" sz="2400">
                <a:solidFill>
                  <a:schemeClr val="tx1"/>
                </a:solidFill>
              </a:rPr>
              <a:t>المبتدأ الذي له خبر</a:t>
            </a:r>
            <a:endParaRPr altLang="ar-YE" b="1" dirty="0" kern="1200" lang="ar-YE" sz="2400">
              <a:solidFill>
                <a:schemeClr val="tx1"/>
              </a:solidFill>
            </a:endParaRPr>
          </a:p>
        </p:txBody>
      </p:sp>
      <p:sp>
        <p:nvSpPr>
          <p:cNvPr id="7" name="شكل حر: شكل 6">
            <a:extLst>
              <a:ext uri="{FF2B5EF4-FFF2-40B4-BE49-F238E27FC236}">
                <a16:creationId xmlns:a16="http://schemas.microsoft.com/office/drawing/2014/main" id="{23DA1C8C-74EE-89E2-E972-86F996BF79A8}"/>
              </a:ext>
            </a:extLst>
          </p:cNvPr>
          <p:cNvSpPr/>
          <p:nvPr/>
        </p:nvSpPr>
        <p:spPr>
          <a:xfrm>
            <a:off x="4869623" y="4560977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bg1"/>
                </a:solidFill>
              </a:rPr>
              <a:t>ما كان </a:t>
            </a:r>
            <a:r>
              <a:rPr altLang="ar-OM" b="1" dirty="0" kern="1200" lang="ar-OM" sz="2400">
                <a:solidFill>
                  <a:schemeClr val="bg1"/>
                </a:solidFill>
              </a:rPr>
              <a:t>أ</a:t>
            </a:r>
            <a:r>
              <a:rPr altLang="ar-YE" b="1" dirty="0" kern="1200" lang="ar-YE" sz="2400">
                <a:solidFill>
                  <a:schemeClr val="bg1"/>
                </a:solidFill>
              </a:rPr>
              <a:t>صله </a:t>
            </a:r>
            <a:r>
              <a:rPr altLang="ar-SA" b="1" dirty="0" kern="1200" lang="ar-SA" sz="2400">
                <a:solidFill>
                  <a:schemeClr val="bg1"/>
                </a:solidFill>
              </a:rPr>
              <a:t>مبتدأ</a:t>
            </a:r>
            <a:r>
              <a:rPr altLang="ar-YE" b="1" dirty="0" kern="1200" lang="ar-YE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شكل حر: شكل 7">
            <a:extLst>
              <a:ext uri="{FF2B5EF4-FFF2-40B4-BE49-F238E27FC236}">
                <a16:creationId xmlns:a16="http://schemas.microsoft.com/office/drawing/2014/main" id="{B5AF06AD-42AC-892A-74BC-6CFD6D8B83DB}"/>
              </a:ext>
            </a:extLst>
          </p:cNvPr>
          <p:cNvSpPr/>
          <p:nvPr/>
        </p:nvSpPr>
        <p:spPr>
          <a:xfrm>
            <a:off x="2079904" y="3641862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tx1"/>
                </a:solidFill>
              </a:rPr>
              <a:t>المفعول</a:t>
            </a:r>
            <a:r>
              <a:rPr altLang="ar-SA" b="1" dirty="0" kern="1200" lang="ar-SA" sz="2400">
                <a:solidFill>
                  <a:schemeClr val="tx1"/>
                </a:solidFill>
              </a:rPr>
              <a:t> الأول</a:t>
            </a:r>
            <a:endParaRPr altLang="ar-YE" b="1" dirty="0" kern="1200" lang="ar-YE" sz="2400">
              <a:solidFill>
                <a:schemeClr val="tx1"/>
              </a:solidFill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id="{AC002B07-73DE-23A8-F69D-95C506064F0F}"/>
              </a:ext>
            </a:extLst>
          </p:cNvPr>
          <p:cNvSpPr/>
          <p:nvPr/>
        </p:nvSpPr>
        <p:spPr>
          <a:xfrm>
            <a:off x="2057404" y="1803633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SA" b="1" dirty="0" kern="1200" lang="ar-SA" sz="2400">
                <a:solidFill>
                  <a:schemeClr val="bg1"/>
                </a:solidFill>
              </a:rPr>
              <a:t>مرفوع المبتدأ المشتق</a:t>
            </a:r>
            <a:endParaRPr altLang="ar-YE" b="1" dirty="0" kern="1200" lang="ar-YE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0761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3"/>
      <p:bldP animBg="1" grpId="0" spid="4"/>
      <p:bldP animBg="1" grpId="0" spid="5"/>
      <p:bldP animBg="1" grpId="0" spid="6"/>
      <p:bldP animBg="1" grpId="0" spid="7"/>
      <p:bldP animBg="1" grpId="0" spid="8"/>
      <p:bldP animBg="1" grpId="0" spid="9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6">
            <a:extLst>
              <a:ext uri="{FF2B5EF4-FFF2-40B4-BE49-F238E27FC236}">
                <a16:creationId xmlns:a16="http://schemas.microsoft.com/office/drawing/2014/main" id="{2770B95C-0F6A-9C4E-BD63-F54D06E5E8E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9144595" cy="5144061"/>
          </a:xfrm>
        </p:grpSpPr>
        <p:sp>
          <p:nvSpPr>
            <p:cNvPr id="12" name="object 45">
              <a:extLst>
                <a:ext uri="{FF2B5EF4-FFF2-40B4-BE49-F238E27FC236}">
                  <a16:creationId xmlns:a16="http://schemas.microsoft.com/office/drawing/2014/main" id="{6F92F20B-3710-94B3-56CF-ABC477D462D0}"/>
                </a:ext>
              </a:extLst>
            </p:cNvPr>
            <p:cNvSpPr/>
            <p:nvPr/>
          </p:nvSpPr>
          <p:spPr>
            <a:xfrm>
              <a:off x="12192" y="25399"/>
              <a:ext cx="9119870" cy="580797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object 46">
              <a:extLst>
                <a:ext uri="{FF2B5EF4-FFF2-40B4-BE49-F238E27FC236}">
                  <a16:creationId xmlns:a16="http://schemas.microsoft.com/office/drawing/2014/main" id="{27D743DE-61AF-230C-6F4C-40B8EEA1EB80}"/>
                </a:ext>
              </a:extLst>
            </p:cNvPr>
            <p:cNvSpPr/>
            <p:nvPr/>
          </p:nvSpPr>
          <p:spPr>
            <a:xfrm>
              <a:off x="12192" y="12699"/>
              <a:ext cx="9119870" cy="444500"/>
            </a:xfrm>
            <a:custGeom>
              <a:avLst/>
              <a:gdLst/>
              <a:ahLst/>
              <a:cxnLst/>
              <a:rect b="b" l="l" r="r" t="t"/>
              <a:pathLst>
                <a:path h="444500" w="9119870">
                  <a:moveTo>
                    <a:pt x="911961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895461" y="12700"/>
                  </a:lnTo>
                  <a:lnTo>
                    <a:pt x="8895461" y="444500"/>
                  </a:lnTo>
                  <a:lnTo>
                    <a:pt x="8907526" y="444500"/>
                  </a:lnTo>
                  <a:lnTo>
                    <a:pt x="8907526" y="12700"/>
                  </a:lnTo>
                  <a:lnTo>
                    <a:pt x="9119616" y="12700"/>
                  </a:lnTo>
                  <a:lnTo>
                    <a:pt x="9119616" y="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object 47">
              <a:extLst>
                <a:ext uri="{FF2B5EF4-FFF2-40B4-BE49-F238E27FC236}">
                  <a16:creationId xmlns:a16="http://schemas.microsoft.com/office/drawing/2014/main" id="{AC708BE2-5169-3187-2731-6850D304735B}"/>
                </a:ext>
              </a:extLst>
            </p:cNvPr>
            <p:cNvSpPr/>
            <p:nvPr/>
          </p:nvSpPr>
          <p:spPr>
            <a:xfrm>
              <a:off x="0" y="572305"/>
              <a:ext cx="632460" cy="459740"/>
            </a:xfrm>
            <a:custGeom>
              <a:avLst/>
              <a:gdLst/>
              <a:ahLst/>
              <a:cxnLst/>
              <a:rect b="b" l="l" r="r" t="t"/>
              <a:pathLst>
                <a:path h="459740" w="632460">
                  <a:moveTo>
                    <a:pt x="0" y="0"/>
                  </a:moveTo>
                  <a:lnTo>
                    <a:pt x="0" y="459131"/>
                  </a:lnTo>
                  <a:lnTo>
                    <a:pt x="75028" y="456329"/>
                  </a:lnTo>
                  <a:lnTo>
                    <a:pt x="181579" y="450756"/>
                  </a:lnTo>
                  <a:lnTo>
                    <a:pt x="286126" y="443615"/>
                  </a:lnTo>
                  <a:lnTo>
                    <a:pt x="338351" y="439353"/>
                  </a:lnTo>
                  <a:lnTo>
                    <a:pt x="390525" y="434568"/>
                  </a:lnTo>
                  <a:lnTo>
                    <a:pt x="442633" y="429216"/>
                  </a:lnTo>
                  <a:lnTo>
                    <a:pt x="493688" y="422015"/>
                  </a:lnTo>
                  <a:lnTo>
                    <a:pt x="543606" y="408277"/>
                  </a:lnTo>
                  <a:lnTo>
                    <a:pt x="587363" y="383514"/>
                  </a:lnTo>
                  <a:lnTo>
                    <a:pt x="619937" y="343237"/>
                  </a:lnTo>
                  <a:lnTo>
                    <a:pt x="632410" y="296263"/>
                  </a:lnTo>
                  <a:lnTo>
                    <a:pt x="625470" y="249194"/>
                  </a:lnTo>
                  <a:lnTo>
                    <a:pt x="601901" y="207363"/>
                  </a:lnTo>
                  <a:lnTo>
                    <a:pt x="564489" y="176105"/>
                  </a:lnTo>
                  <a:lnTo>
                    <a:pt x="550289" y="170390"/>
                  </a:lnTo>
                  <a:lnTo>
                    <a:pt x="446201" y="170390"/>
                  </a:lnTo>
                  <a:lnTo>
                    <a:pt x="437604" y="127897"/>
                  </a:lnTo>
                  <a:lnTo>
                    <a:pt x="424765" y="95714"/>
                  </a:lnTo>
                  <a:lnTo>
                    <a:pt x="135839" y="95714"/>
                  </a:lnTo>
                  <a:lnTo>
                    <a:pt x="130062" y="84268"/>
                  </a:lnTo>
                  <a:lnTo>
                    <a:pt x="107496" y="52407"/>
                  </a:lnTo>
                  <a:lnTo>
                    <a:pt x="72678" y="23427"/>
                  </a:lnTo>
                  <a:lnTo>
                    <a:pt x="32781" y="5578"/>
                  </a:lnTo>
                  <a:lnTo>
                    <a:pt x="0" y="0"/>
                  </a:lnTo>
                  <a:close/>
                </a:path>
                <a:path h="459740" w="632460">
                  <a:moveTo>
                    <a:pt x="506131" y="160294"/>
                  </a:moveTo>
                  <a:lnTo>
                    <a:pt x="475780" y="162389"/>
                  </a:lnTo>
                  <a:lnTo>
                    <a:pt x="446201" y="170390"/>
                  </a:lnTo>
                  <a:lnTo>
                    <a:pt x="550289" y="170390"/>
                  </a:lnTo>
                  <a:lnTo>
                    <a:pt x="536089" y="164675"/>
                  </a:lnTo>
                  <a:lnTo>
                    <a:pt x="506131" y="160294"/>
                  </a:lnTo>
                  <a:close/>
                </a:path>
                <a:path h="459740" w="632460">
                  <a:moveTo>
                    <a:pt x="284645" y="12021"/>
                  </a:moveTo>
                  <a:lnTo>
                    <a:pt x="241088" y="21312"/>
                  </a:lnTo>
                  <a:lnTo>
                    <a:pt x="201479" y="39199"/>
                  </a:lnTo>
                  <a:lnTo>
                    <a:pt x="166251" y="64421"/>
                  </a:lnTo>
                  <a:lnTo>
                    <a:pt x="135839" y="95714"/>
                  </a:lnTo>
                  <a:lnTo>
                    <a:pt x="424765" y="95714"/>
                  </a:lnTo>
                  <a:lnTo>
                    <a:pt x="399013" y="55011"/>
                  </a:lnTo>
                  <a:lnTo>
                    <a:pt x="368620" y="29430"/>
                  </a:lnTo>
                  <a:lnTo>
                    <a:pt x="330564" y="14298"/>
                  </a:lnTo>
                  <a:lnTo>
                    <a:pt x="284645" y="12021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object 48">
              <a:extLst>
                <a:ext uri="{FF2B5EF4-FFF2-40B4-BE49-F238E27FC236}">
                  <a16:creationId xmlns:a16="http://schemas.microsoft.com/office/drawing/2014/main" id="{658D34C7-1B29-2AB4-BA0B-A420E8F998E8}"/>
                </a:ext>
              </a:extLst>
            </p:cNvPr>
            <p:cNvSpPr/>
            <p:nvPr/>
          </p:nvSpPr>
          <p:spPr>
            <a:xfrm>
              <a:off x="0" y="564057"/>
              <a:ext cx="641350" cy="475615"/>
            </a:xfrm>
            <a:custGeom>
              <a:avLst/>
              <a:gdLst/>
              <a:ahLst/>
              <a:cxnLst/>
              <a:rect b="b" l="l" r="r" t="t"/>
              <a:pathLst>
                <a:path h="475615" w="641350">
                  <a:moveTo>
                    <a:pt x="567631" y="176542"/>
                  </a:moveTo>
                  <a:lnTo>
                    <a:pt x="508198" y="176542"/>
                  </a:lnTo>
                  <a:lnTo>
                    <a:pt x="535985" y="180916"/>
                  </a:lnTo>
                  <a:lnTo>
                    <a:pt x="561555" y="191338"/>
                  </a:lnTo>
                  <a:lnTo>
                    <a:pt x="597614" y="221356"/>
                  </a:lnTo>
                  <a:lnTo>
                    <a:pt x="619469" y="260791"/>
                  </a:lnTo>
                  <a:lnTo>
                    <a:pt x="625429" y="304584"/>
                  </a:lnTo>
                  <a:lnTo>
                    <a:pt x="613803" y="347675"/>
                  </a:lnTo>
                  <a:lnTo>
                    <a:pt x="583077" y="385400"/>
                  </a:lnTo>
                  <a:lnTo>
                    <a:pt x="541254" y="408873"/>
                  </a:lnTo>
                  <a:lnTo>
                    <a:pt x="492917" y="422131"/>
                  </a:lnTo>
                  <a:lnTo>
                    <a:pt x="442645" y="429209"/>
                  </a:lnTo>
                  <a:lnTo>
                    <a:pt x="394037" y="434217"/>
                  </a:lnTo>
                  <a:lnTo>
                    <a:pt x="344216" y="438833"/>
                  </a:lnTo>
                  <a:lnTo>
                    <a:pt x="240288" y="446932"/>
                  </a:lnTo>
                  <a:lnTo>
                    <a:pt x="129565" y="453593"/>
                  </a:lnTo>
                  <a:lnTo>
                    <a:pt x="11901" y="458762"/>
                  </a:lnTo>
                  <a:lnTo>
                    <a:pt x="0" y="459112"/>
                  </a:lnTo>
                  <a:lnTo>
                    <a:pt x="0" y="475127"/>
                  </a:lnTo>
                  <a:lnTo>
                    <a:pt x="69896" y="472506"/>
                  </a:lnTo>
                  <a:lnTo>
                    <a:pt x="186841" y="466395"/>
                  </a:lnTo>
                  <a:lnTo>
                    <a:pt x="294298" y="459022"/>
                  </a:lnTo>
                  <a:lnTo>
                    <a:pt x="395612" y="450210"/>
                  </a:lnTo>
                  <a:lnTo>
                    <a:pt x="444373" y="445211"/>
                  </a:lnTo>
                  <a:lnTo>
                    <a:pt x="497832" y="437549"/>
                  </a:lnTo>
                  <a:lnTo>
                    <a:pt x="549421" y="422970"/>
                  </a:lnTo>
                  <a:lnTo>
                    <a:pt x="594398" y="396937"/>
                  </a:lnTo>
                  <a:lnTo>
                    <a:pt x="628027" y="354914"/>
                  </a:lnTo>
                  <a:lnTo>
                    <a:pt x="641329" y="305936"/>
                  </a:lnTo>
                  <a:lnTo>
                    <a:pt x="634707" y="256171"/>
                  </a:lnTo>
                  <a:lnTo>
                    <a:pt x="610064" y="211360"/>
                  </a:lnTo>
                  <a:lnTo>
                    <a:pt x="569302" y="177241"/>
                  </a:lnTo>
                  <a:lnTo>
                    <a:pt x="567631" y="176542"/>
                  </a:lnTo>
                  <a:close/>
                </a:path>
                <a:path h="475615" w="641350">
                  <a:moveTo>
                    <a:pt x="366886" y="28270"/>
                  </a:moveTo>
                  <a:lnTo>
                    <a:pt x="286219" y="28270"/>
                  </a:lnTo>
                  <a:lnTo>
                    <a:pt x="339071" y="32967"/>
                  </a:lnTo>
                  <a:lnTo>
                    <a:pt x="379998" y="55452"/>
                  </a:lnTo>
                  <a:lnTo>
                    <a:pt x="409793" y="90714"/>
                  </a:lnTo>
                  <a:lnTo>
                    <a:pt x="429247" y="133743"/>
                  </a:lnTo>
                  <a:lnTo>
                    <a:pt x="439153" y="179527"/>
                  </a:lnTo>
                  <a:lnTo>
                    <a:pt x="439432" y="181940"/>
                  </a:lnTo>
                  <a:lnTo>
                    <a:pt x="440829" y="184099"/>
                  </a:lnTo>
                  <a:lnTo>
                    <a:pt x="442925" y="185369"/>
                  </a:lnTo>
                  <a:lnTo>
                    <a:pt x="445020" y="186766"/>
                  </a:lnTo>
                  <a:lnTo>
                    <a:pt x="447586" y="186893"/>
                  </a:lnTo>
                  <a:lnTo>
                    <a:pt x="449897" y="186131"/>
                  </a:lnTo>
                  <a:lnTo>
                    <a:pt x="479175" y="178265"/>
                  </a:lnTo>
                  <a:lnTo>
                    <a:pt x="508198" y="176542"/>
                  </a:lnTo>
                  <a:lnTo>
                    <a:pt x="567631" y="176542"/>
                  </a:lnTo>
                  <a:lnTo>
                    <a:pt x="546816" y="167843"/>
                  </a:lnTo>
                  <a:lnTo>
                    <a:pt x="453682" y="167843"/>
                  </a:lnTo>
                  <a:lnTo>
                    <a:pt x="446755" y="136033"/>
                  </a:lnTo>
                  <a:lnTo>
                    <a:pt x="436310" y="106724"/>
                  </a:lnTo>
                  <a:lnTo>
                    <a:pt x="422590" y="80511"/>
                  </a:lnTo>
                  <a:lnTo>
                    <a:pt x="405841" y="57988"/>
                  </a:lnTo>
                  <a:lnTo>
                    <a:pt x="380739" y="35558"/>
                  </a:lnTo>
                  <a:lnTo>
                    <a:pt x="366886" y="28270"/>
                  </a:lnTo>
                  <a:close/>
                </a:path>
                <a:path h="475615" w="641350">
                  <a:moveTo>
                    <a:pt x="513997" y="160826"/>
                  </a:moveTo>
                  <a:lnTo>
                    <a:pt x="484027" y="161382"/>
                  </a:lnTo>
                  <a:lnTo>
                    <a:pt x="453682" y="167843"/>
                  </a:lnTo>
                  <a:lnTo>
                    <a:pt x="546816" y="167843"/>
                  </a:lnTo>
                  <a:lnTo>
                    <a:pt x="542714" y="166128"/>
                  </a:lnTo>
                  <a:lnTo>
                    <a:pt x="513997" y="160826"/>
                  </a:lnTo>
                  <a:close/>
                </a:path>
                <a:path h="475615" w="641350">
                  <a:moveTo>
                    <a:pt x="0" y="0"/>
                  </a:moveTo>
                  <a:lnTo>
                    <a:pt x="0" y="17009"/>
                  </a:lnTo>
                  <a:lnTo>
                    <a:pt x="13881" y="17602"/>
                  </a:lnTo>
                  <a:lnTo>
                    <a:pt x="62211" y="34739"/>
                  </a:lnTo>
                  <a:lnTo>
                    <a:pt x="102290" y="66116"/>
                  </a:lnTo>
                  <a:lnTo>
                    <a:pt x="129311" y="107264"/>
                  </a:lnTo>
                  <a:lnTo>
                    <a:pt x="130467" y="109804"/>
                  </a:lnTo>
                  <a:lnTo>
                    <a:pt x="132816" y="111455"/>
                  </a:lnTo>
                  <a:lnTo>
                    <a:pt x="138252" y="112217"/>
                  </a:lnTo>
                  <a:lnTo>
                    <a:pt x="140970" y="111074"/>
                  </a:lnTo>
                  <a:lnTo>
                    <a:pt x="142709" y="109042"/>
                  </a:lnTo>
                  <a:lnTo>
                    <a:pt x="161029" y="89611"/>
                  </a:lnTo>
                  <a:lnTo>
                    <a:pt x="138303" y="89611"/>
                  </a:lnTo>
                  <a:lnTo>
                    <a:pt x="132881" y="80270"/>
                  </a:lnTo>
                  <a:lnTo>
                    <a:pt x="127057" y="71466"/>
                  </a:lnTo>
                  <a:lnTo>
                    <a:pt x="120802" y="63161"/>
                  </a:lnTo>
                  <a:lnTo>
                    <a:pt x="114089" y="55321"/>
                  </a:lnTo>
                  <a:lnTo>
                    <a:pt x="79846" y="26591"/>
                  </a:lnTo>
                  <a:lnTo>
                    <a:pt x="39473" y="7695"/>
                  </a:lnTo>
                  <a:lnTo>
                    <a:pt x="0" y="0"/>
                  </a:lnTo>
                  <a:close/>
                </a:path>
                <a:path h="475615" w="641350">
                  <a:moveTo>
                    <a:pt x="284645" y="12395"/>
                  </a:moveTo>
                  <a:lnTo>
                    <a:pt x="244312" y="20513"/>
                  </a:lnTo>
                  <a:lnTo>
                    <a:pt x="205959" y="36382"/>
                  </a:lnTo>
                  <a:lnTo>
                    <a:pt x="170362" y="59561"/>
                  </a:lnTo>
                  <a:lnTo>
                    <a:pt x="138303" y="89611"/>
                  </a:lnTo>
                  <a:lnTo>
                    <a:pt x="161029" y="89611"/>
                  </a:lnTo>
                  <a:lnTo>
                    <a:pt x="166815" y="83473"/>
                  </a:lnTo>
                  <a:lnTo>
                    <a:pt x="198596" y="58893"/>
                  </a:lnTo>
                  <a:lnTo>
                    <a:pt x="238311" y="39194"/>
                  </a:lnTo>
                  <a:lnTo>
                    <a:pt x="286219" y="28270"/>
                  </a:lnTo>
                  <a:lnTo>
                    <a:pt x="366886" y="28270"/>
                  </a:lnTo>
                  <a:lnTo>
                    <a:pt x="351891" y="20380"/>
                  </a:lnTo>
                  <a:lnTo>
                    <a:pt x="319719" y="12607"/>
                  </a:lnTo>
                  <a:lnTo>
                    <a:pt x="284645" y="12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object 49">
              <a:extLst>
                <a:ext uri="{FF2B5EF4-FFF2-40B4-BE49-F238E27FC236}">
                  <a16:creationId xmlns:a16="http://schemas.microsoft.com/office/drawing/2014/main" id="{4AEC2BAC-4FF7-1C95-643C-8FD82D70E0CE}"/>
                </a:ext>
              </a:extLst>
            </p:cNvPr>
            <p:cNvSpPr/>
            <p:nvPr/>
          </p:nvSpPr>
          <p:spPr>
            <a:xfrm>
              <a:off x="8397799" y="468365"/>
              <a:ext cx="746760" cy="668655"/>
            </a:xfrm>
            <a:custGeom>
              <a:avLst/>
              <a:gdLst/>
              <a:ahLst/>
              <a:cxnLst/>
              <a:rect b="b" l="l" r="r" t="t"/>
              <a:pathLst>
                <a:path h="668655" w="746759">
                  <a:moveTo>
                    <a:pt x="570713" y="0"/>
                  </a:moveTo>
                  <a:lnTo>
                    <a:pt x="525319" y="6813"/>
                  </a:lnTo>
                  <a:lnTo>
                    <a:pt x="480897" y="20330"/>
                  </a:lnTo>
                  <a:lnTo>
                    <a:pt x="437744" y="40503"/>
                  </a:lnTo>
                  <a:lnTo>
                    <a:pt x="399024" y="65740"/>
                  </a:lnTo>
                  <a:lnTo>
                    <a:pt x="364826" y="95465"/>
                  </a:lnTo>
                  <a:lnTo>
                    <a:pt x="335239" y="129103"/>
                  </a:lnTo>
                  <a:lnTo>
                    <a:pt x="310352" y="166078"/>
                  </a:lnTo>
                  <a:lnTo>
                    <a:pt x="290254" y="205816"/>
                  </a:lnTo>
                  <a:lnTo>
                    <a:pt x="275034" y="247741"/>
                  </a:lnTo>
                  <a:lnTo>
                    <a:pt x="264781" y="291277"/>
                  </a:lnTo>
                  <a:lnTo>
                    <a:pt x="259586" y="335849"/>
                  </a:lnTo>
                  <a:lnTo>
                    <a:pt x="259536" y="380883"/>
                  </a:lnTo>
                  <a:lnTo>
                    <a:pt x="221311" y="364143"/>
                  </a:lnTo>
                  <a:lnTo>
                    <a:pt x="180431" y="358213"/>
                  </a:lnTo>
                  <a:lnTo>
                    <a:pt x="137860" y="363809"/>
                  </a:lnTo>
                  <a:lnTo>
                    <a:pt x="94563" y="381645"/>
                  </a:lnTo>
                  <a:lnTo>
                    <a:pt x="58938" y="407534"/>
                  </a:lnTo>
                  <a:lnTo>
                    <a:pt x="29656" y="441269"/>
                  </a:lnTo>
                  <a:lnTo>
                    <a:pt x="9187" y="480387"/>
                  </a:lnTo>
                  <a:lnTo>
                    <a:pt x="0" y="522427"/>
                  </a:lnTo>
                  <a:lnTo>
                    <a:pt x="4563" y="564925"/>
                  </a:lnTo>
                  <a:lnTo>
                    <a:pt x="25348" y="605419"/>
                  </a:lnTo>
                  <a:lnTo>
                    <a:pt x="58919" y="636211"/>
                  </a:lnTo>
                  <a:lnTo>
                    <a:pt x="100386" y="655297"/>
                  </a:lnTo>
                  <a:lnTo>
                    <a:pt x="147256" y="665248"/>
                  </a:lnTo>
                  <a:lnTo>
                    <a:pt x="197035" y="668635"/>
                  </a:lnTo>
                  <a:lnTo>
                    <a:pt x="247233" y="668027"/>
                  </a:lnTo>
                  <a:lnTo>
                    <a:pt x="295356" y="665995"/>
                  </a:lnTo>
                  <a:lnTo>
                    <a:pt x="338911" y="665109"/>
                  </a:lnTo>
                  <a:lnTo>
                    <a:pt x="391027" y="665499"/>
                  </a:lnTo>
                  <a:lnTo>
                    <a:pt x="443150" y="665418"/>
                  </a:lnTo>
                  <a:lnTo>
                    <a:pt x="495276" y="664892"/>
                  </a:lnTo>
                  <a:lnTo>
                    <a:pt x="547402" y="663950"/>
                  </a:lnTo>
                  <a:lnTo>
                    <a:pt x="599525" y="662618"/>
                  </a:lnTo>
                  <a:lnTo>
                    <a:pt x="651641" y="660923"/>
                  </a:lnTo>
                  <a:lnTo>
                    <a:pt x="703748" y="658892"/>
                  </a:lnTo>
                  <a:lnTo>
                    <a:pt x="746200" y="656986"/>
                  </a:lnTo>
                  <a:lnTo>
                    <a:pt x="746200" y="50116"/>
                  </a:lnTo>
                  <a:lnTo>
                    <a:pt x="741601" y="45989"/>
                  </a:lnTo>
                  <a:lnTo>
                    <a:pt x="702521" y="22883"/>
                  </a:lnTo>
                  <a:lnTo>
                    <a:pt x="660333" y="7723"/>
                  </a:lnTo>
                  <a:lnTo>
                    <a:pt x="616057" y="199"/>
                  </a:lnTo>
                  <a:lnTo>
                    <a:pt x="570713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object 50">
              <a:extLst>
                <a:ext uri="{FF2B5EF4-FFF2-40B4-BE49-F238E27FC236}">
                  <a16:creationId xmlns:a16="http://schemas.microsoft.com/office/drawing/2014/main" id="{AA386553-8FCA-C5E2-2470-F31FC7B277F9}"/>
                </a:ext>
              </a:extLst>
            </p:cNvPr>
            <p:cNvSpPr/>
            <p:nvPr/>
          </p:nvSpPr>
          <p:spPr>
            <a:xfrm>
              <a:off x="8390215" y="459626"/>
              <a:ext cx="754380" cy="685165"/>
            </a:xfrm>
            <a:custGeom>
              <a:avLst/>
              <a:gdLst/>
              <a:ahLst/>
              <a:cxnLst/>
              <a:rect b="b" l="l" r="r" t="t"/>
              <a:pathLst>
                <a:path h="685165" w="754379">
                  <a:moveTo>
                    <a:pt x="180236" y="358634"/>
                  </a:moveTo>
                  <a:lnTo>
                    <a:pt x="139428" y="365631"/>
                  </a:lnTo>
                  <a:lnTo>
                    <a:pt x="98845" y="382891"/>
                  </a:lnTo>
                  <a:lnTo>
                    <a:pt x="64898" y="406930"/>
                  </a:lnTo>
                  <a:lnTo>
                    <a:pt x="36726" y="437279"/>
                  </a:lnTo>
                  <a:lnTo>
                    <a:pt x="15674" y="472152"/>
                  </a:lnTo>
                  <a:lnTo>
                    <a:pt x="3087" y="509764"/>
                  </a:lnTo>
                  <a:lnTo>
                    <a:pt x="0" y="539127"/>
                  </a:lnTo>
                  <a:lnTo>
                    <a:pt x="3055" y="567311"/>
                  </a:lnTo>
                  <a:lnTo>
                    <a:pt x="27217" y="618476"/>
                  </a:lnTo>
                  <a:lnTo>
                    <a:pt x="64946" y="652482"/>
                  </a:lnTo>
                  <a:lnTo>
                    <a:pt x="111593" y="672689"/>
                  </a:lnTo>
                  <a:lnTo>
                    <a:pt x="163931" y="682395"/>
                  </a:lnTo>
                  <a:lnTo>
                    <a:pt x="218733" y="684897"/>
                  </a:lnTo>
                  <a:lnTo>
                    <a:pt x="235912" y="684723"/>
                  </a:lnTo>
                  <a:lnTo>
                    <a:pt x="252912" y="684262"/>
                  </a:lnTo>
                  <a:lnTo>
                    <a:pt x="317845" y="681609"/>
                  </a:lnTo>
                  <a:lnTo>
                    <a:pt x="332674" y="681240"/>
                  </a:lnTo>
                  <a:lnTo>
                    <a:pt x="489444" y="681214"/>
                  </a:lnTo>
                  <a:lnTo>
                    <a:pt x="593496" y="679152"/>
                  </a:lnTo>
                  <a:lnTo>
                    <a:pt x="753784" y="673125"/>
                  </a:lnTo>
                  <a:lnTo>
                    <a:pt x="753784" y="669070"/>
                  </a:lnTo>
                  <a:lnTo>
                    <a:pt x="231464" y="669070"/>
                  </a:lnTo>
                  <a:lnTo>
                    <a:pt x="176275" y="667647"/>
                  </a:lnTo>
                  <a:lnTo>
                    <a:pt x="123432" y="659481"/>
                  </a:lnTo>
                  <a:lnTo>
                    <a:pt x="76656" y="641080"/>
                  </a:lnTo>
                  <a:lnTo>
                    <a:pt x="39663" y="608951"/>
                  </a:lnTo>
                  <a:lnTo>
                    <a:pt x="18391" y="563803"/>
                  </a:lnTo>
                  <a:lnTo>
                    <a:pt x="15732" y="538907"/>
                  </a:lnTo>
                  <a:lnTo>
                    <a:pt x="18454" y="512939"/>
                  </a:lnTo>
                  <a:lnTo>
                    <a:pt x="49553" y="446677"/>
                  </a:lnTo>
                  <a:lnTo>
                    <a:pt x="75515" y="418642"/>
                  </a:lnTo>
                  <a:lnTo>
                    <a:pt x="126664" y="386846"/>
                  </a:lnTo>
                  <a:lnTo>
                    <a:pt x="167348" y="375658"/>
                  </a:lnTo>
                  <a:lnTo>
                    <a:pt x="187618" y="374255"/>
                  </a:lnTo>
                  <a:lnTo>
                    <a:pt x="255624" y="374255"/>
                  </a:lnTo>
                  <a:lnTo>
                    <a:pt x="220450" y="361924"/>
                  </a:lnTo>
                  <a:lnTo>
                    <a:pt x="180236" y="358634"/>
                  </a:lnTo>
                  <a:close/>
                </a:path>
                <a:path h="685165" w="754379">
                  <a:moveTo>
                    <a:pt x="489444" y="681214"/>
                  </a:moveTo>
                  <a:lnTo>
                    <a:pt x="346876" y="681214"/>
                  </a:lnTo>
                  <a:lnTo>
                    <a:pt x="394348" y="681609"/>
                  </a:lnTo>
                  <a:lnTo>
                    <a:pt x="489444" y="681214"/>
                  </a:lnTo>
                  <a:close/>
                </a:path>
                <a:path h="685165" w="754379">
                  <a:moveTo>
                    <a:pt x="347003" y="665466"/>
                  </a:moveTo>
                  <a:lnTo>
                    <a:pt x="332537" y="665494"/>
                  </a:lnTo>
                  <a:lnTo>
                    <a:pt x="317380" y="665879"/>
                  </a:lnTo>
                  <a:lnTo>
                    <a:pt x="285281" y="667244"/>
                  </a:lnTo>
                  <a:lnTo>
                    <a:pt x="231464" y="669070"/>
                  </a:lnTo>
                  <a:lnTo>
                    <a:pt x="753784" y="669070"/>
                  </a:lnTo>
                  <a:lnTo>
                    <a:pt x="753784" y="665861"/>
                  </a:lnTo>
                  <a:lnTo>
                    <a:pt x="394352" y="665861"/>
                  </a:lnTo>
                  <a:lnTo>
                    <a:pt x="347003" y="665466"/>
                  </a:lnTo>
                  <a:close/>
                </a:path>
                <a:path h="685165" w="754379">
                  <a:moveTo>
                    <a:pt x="753784" y="657435"/>
                  </a:moveTo>
                  <a:lnTo>
                    <a:pt x="593084" y="663425"/>
                  </a:lnTo>
                  <a:lnTo>
                    <a:pt x="491492" y="665452"/>
                  </a:lnTo>
                  <a:lnTo>
                    <a:pt x="394352" y="665861"/>
                  </a:lnTo>
                  <a:lnTo>
                    <a:pt x="753784" y="665861"/>
                  </a:lnTo>
                  <a:lnTo>
                    <a:pt x="753784" y="657435"/>
                  </a:lnTo>
                  <a:close/>
                </a:path>
                <a:path h="685165" w="754379">
                  <a:moveTo>
                    <a:pt x="255624" y="374255"/>
                  </a:moveTo>
                  <a:lnTo>
                    <a:pt x="187618" y="374255"/>
                  </a:lnTo>
                  <a:lnTo>
                    <a:pt x="207218" y="375591"/>
                  </a:lnTo>
                  <a:lnTo>
                    <a:pt x="226496" y="379605"/>
                  </a:lnTo>
                  <a:lnTo>
                    <a:pt x="245322" y="386310"/>
                  </a:lnTo>
                  <a:lnTo>
                    <a:pt x="263564" y="395718"/>
                  </a:lnTo>
                  <a:lnTo>
                    <a:pt x="266104" y="397242"/>
                  </a:lnTo>
                  <a:lnTo>
                    <a:pt x="269152" y="397242"/>
                  </a:lnTo>
                  <a:lnTo>
                    <a:pt x="274232" y="394194"/>
                  </a:lnTo>
                  <a:lnTo>
                    <a:pt x="275629" y="391400"/>
                  </a:lnTo>
                  <a:lnTo>
                    <a:pt x="275624" y="375525"/>
                  </a:lnTo>
                  <a:lnTo>
                    <a:pt x="259246" y="375525"/>
                  </a:lnTo>
                  <a:lnTo>
                    <a:pt x="255624" y="374255"/>
                  </a:lnTo>
                  <a:close/>
                </a:path>
                <a:path h="685165" w="754379">
                  <a:moveTo>
                    <a:pt x="582936" y="0"/>
                  </a:moveTo>
                  <a:lnTo>
                    <a:pt x="534554" y="6552"/>
                  </a:lnTo>
                  <a:lnTo>
                    <a:pt x="486068" y="21068"/>
                  </a:lnTo>
                  <a:lnTo>
                    <a:pt x="441141" y="42272"/>
                  </a:lnTo>
                  <a:lnTo>
                    <a:pt x="400320" y="69349"/>
                  </a:lnTo>
                  <a:lnTo>
                    <a:pt x="363960" y="101732"/>
                  </a:lnTo>
                  <a:lnTo>
                    <a:pt x="332413" y="138850"/>
                  </a:lnTo>
                  <a:lnTo>
                    <a:pt x="306033" y="180133"/>
                  </a:lnTo>
                  <a:lnTo>
                    <a:pt x="285173" y="225011"/>
                  </a:lnTo>
                  <a:lnTo>
                    <a:pt x="270186" y="272916"/>
                  </a:lnTo>
                  <a:lnTo>
                    <a:pt x="261426" y="323277"/>
                  </a:lnTo>
                  <a:lnTo>
                    <a:pt x="259246" y="375525"/>
                  </a:lnTo>
                  <a:lnTo>
                    <a:pt x="275624" y="375525"/>
                  </a:lnTo>
                  <a:lnTo>
                    <a:pt x="275987" y="336716"/>
                  </a:lnTo>
                  <a:lnTo>
                    <a:pt x="283210" y="286601"/>
                  </a:lnTo>
                  <a:lnTo>
                    <a:pt x="296805" y="238859"/>
                  </a:lnTo>
                  <a:lnTo>
                    <a:pt x="316409" y="194090"/>
                  </a:lnTo>
                  <a:lnTo>
                    <a:pt x="341656" y="152893"/>
                  </a:lnTo>
                  <a:lnTo>
                    <a:pt x="372182" y="115867"/>
                  </a:lnTo>
                  <a:lnTo>
                    <a:pt x="407622" y="83610"/>
                  </a:lnTo>
                  <a:lnTo>
                    <a:pt x="447610" y="56721"/>
                  </a:lnTo>
                  <a:lnTo>
                    <a:pt x="491783" y="35800"/>
                  </a:lnTo>
                  <a:lnTo>
                    <a:pt x="545225" y="20462"/>
                  </a:lnTo>
                  <a:lnTo>
                    <a:pt x="598303" y="15287"/>
                  </a:lnTo>
                  <a:lnTo>
                    <a:pt x="689288" y="15287"/>
                  </a:lnTo>
                  <a:lnTo>
                    <a:pt x="675610" y="10051"/>
                  </a:lnTo>
                  <a:lnTo>
                    <a:pt x="630269" y="1227"/>
                  </a:lnTo>
                  <a:lnTo>
                    <a:pt x="582936" y="0"/>
                  </a:lnTo>
                  <a:close/>
                </a:path>
                <a:path h="685165" w="754379">
                  <a:moveTo>
                    <a:pt x="689288" y="15287"/>
                  </a:moveTo>
                  <a:lnTo>
                    <a:pt x="598303" y="15287"/>
                  </a:lnTo>
                  <a:lnTo>
                    <a:pt x="649597" y="20005"/>
                  </a:lnTo>
                  <a:lnTo>
                    <a:pt x="697683" y="34342"/>
                  </a:lnTo>
                  <a:lnTo>
                    <a:pt x="741141" y="58028"/>
                  </a:lnTo>
                  <a:lnTo>
                    <a:pt x="753784" y="69101"/>
                  </a:lnTo>
                  <a:lnTo>
                    <a:pt x="753784" y="48070"/>
                  </a:lnTo>
                  <a:lnTo>
                    <a:pt x="718014" y="26285"/>
                  </a:lnTo>
                  <a:lnTo>
                    <a:pt x="689288" y="152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object 51">
              <a:extLst>
                <a:ext uri="{FF2B5EF4-FFF2-40B4-BE49-F238E27FC236}">
                  <a16:creationId xmlns:a16="http://schemas.microsoft.com/office/drawing/2014/main" id="{D490BF24-A20B-3E40-81E0-CE6CA512FC95}"/>
                </a:ext>
              </a:extLst>
            </p:cNvPr>
            <p:cNvSpPr/>
            <p:nvPr/>
          </p:nvSpPr>
          <p:spPr>
            <a:xfrm>
              <a:off x="3714806" y="4623233"/>
              <a:ext cx="1608455" cy="520700"/>
            </a:xfrm>
            <a:custGeom>
              <a:avLst/>
              <a:gdLst/>
              <a:ahLst/>
              <a:cxnLst/>
              <a:rect b="b" l="l" r="r" t="t"/>
              <a:pathLst>
                <a:path h="520700" w="1608454">
                  <a:moveTo>
                    <a:pt x="200127" y="346707"/>
                  </a:moveTo>
                  <a:lnTo>
                    <a:pt x="155212" y="349540"/>
                  </a:lnTo>
                  <a:lnTo>
                    <a:pt x="108655" y="365097"/>
                  </a:lnTo>
                  <a:lnTo>
                    <a:pt x="69627" y="389646"/>
                  </a:lnTo>
                  <a:lnTo>
                    <a:pt x="36674" y="422847"/>
                  </a:lnTo>
                  <a:lnTo>
                    <a:pt x="12548" y="462296"/>
                  </a:lnTo>
                  <a:lnTo>
                    <a:pt x="0" y="505592"/>
                  </a:lnTo>
                  <a:lnTo>
                    <a:pt x="584" y="520265"/>
                  </a:lnTo>
                  <a:lnTo>
                    <a:pt x="1604665" y="520265"/>
                  </a:lnTo>
                  <a:lnTo>
                    <a:pt x="1608102" y="491018"/>
                  </a:lnTo>
                  <a:lnTo>
                    <a:pt x="1601286" y="443588"/>
                  </a:lnTo>
                  <a:lnTo>
                    <a:pt x="1583125" y="398918"/>
                  </a:lnTo>
                  <a:lnTo>
                    <a:pt x="1566570" y="375943"/>
                  </a:lnTo>
                  <a:lnTo>
                    <a:pt x="281121" y="375943"/>
                  </a:lnTo>
                  <a:lnTo>
                    <a:pt x="242422" y="355782"/>
                  </a:lnTo>
                  <a:lnTo>
                    <a:pt x="200127" y="346707"/>
                  </a:lnTo>
                  <a:close/>
                </a:path>
                <a:path h="520700" w="1608454">
                  <a:moveTo>
                    <a:pt x="633129" y="0"/>
                  </a:moveTo>
                  <a:lnTo>
                    <a:pt x="585250" y="3922"/>
                  </a:lnTo>
                  <a:lnTo>
                    <a:pt x="537915" y="14920"/>
                  </a:lnTo>
                  <a:lnTo>
                    <a:pt x="491391" y="32956"/>
                  </a:lnTo>
                  <a:lnTo>
                    <a:pt x="449139" y="56592"/>
                  </a:lnTo>
                  <a:lnTo>
                    <a:pt x="411295" y="85234"/>
                  </a:lnTo>
                  <a:lnTo>
                    <a:pt x="377993" y="118286"/>
                  </a:lnTo>
                  <a:lnTo>
                    <a:pt x="349368" y="155155"/>
                  </a:lnTo>
                  <a:lnTo>
                    <a:pt x="325555" y="195246"/>
                  </a:lnTo>
                  <a:lnTo>
                    <a:pt x="306689" y="237965"/>
                  </a:lnTo>
                  <a:lnTo>
                    <a:pt x="292905" y="282717"/>
                  </a:lnTo>
                  <a:lnTo>
                    <a:pt x="284337" y="328908"/>
                  </a:lnTo>
                  <a:lnTo>
                    <a:pt x="281121" y="375943"/>
                  </a:lnTo>
                  <a:lnTo>
                    <a:pt x="1566570" y="375943"/>
                  </a:lnTo>
                  <a:lnTo>
                    <a:pt x="1517085" y="327696"/>
                  </a:lnTo>
                  <a:lnTo>
                    <a:pt x="1475524" y="307623"/>
                  </a:lnTo>
                  <a:lnTo>
                    <a:pt x="1339793" y="307109"/>
                  </a:lnTo>
                  <a:lnTo>
                    <a:pt x="1334349" y="258307"/>
                  </a:lnTo>
                  <a:lnTo>
                    <a:pt x="1322819" y="211340"/>
                  </a:lnTo>
                  <a:lnTo>
                    <a:pt x="1304972" y="167723"/>
                  </a:lnTo>
                  <a:lnTo>
                    <a:pt x="1302176" y="163281"/>
                  </a:lnTo>
                  <a:lnTo>
                    <a:pt x="880815" y="163281"/>
                  </a:lnTo>
                  <a:lnTo>
                    <a:pt x="873288" y="145557"/>
                  </a:lnTo>
                  <a:lnTo>
                    <a:pt x="854330" y="111570"/>
                  </a:lnTo>
                  <a:lnTo>
                    <a:pt x="808316" y="60161"/>
                  </a:lnTo>
                  <a:lnTo>
                    <a:pt x="769146" y="33233"/>
                  </a:lnTo>
                  <a:lnTo>
                    <a:pt x="726165" y="14400"/>
                  </a:lnTo>
                  <a:lnTo>
                    <a:pt x="680463" y="3407"/>
                  </a:lnTo>
                  <a:lnTo>
                    <a:pt x="633129" y="0"/>
                  </a:lnTo>
                  <a:close/>
                </a:path>
                <a:path h="520700" w="1608454">
                  <a:moveTo>
                    <a:pt x="1430916" y="297971"/>
                  </a:moveTo>
                  <a:lnTo>
                    <a:pt x="1385069" y="298035"/>
                  </a:lnTo>
                  <a:lnTo>
                    <a:pt x="1339793" y="307109"/>
                  </a:lnTo>
                  <a:lnTo>
                    <a:pt x="1473147" y="307109"/>
                  </a:lnTo>
                  <a:lnTo>
                    <a:pt x="1430916" y="297971"/>
                  </a:lnTo>
                  <a:close/>
                </a:path>
                <a:path h="520700" w="1608454">
                  <a:moveTo>
                    <a:pt x="1112971" y="52829"/>
                  </a:moveTo>
                  <a:lnTo>
                    <a:pt x="1059468" y="59264"/>
                  </a:lnTo>
                  <a:lnTo>
                    <a:pt x="1009105" y="74476"/>
                  </a:lnTo>
                  <a:lnTo>
                    <a:pt x="962278" y="97515"/>
                  </a:lnTo>
                  <a:lnTo>
                    <a:pt x="919382" y="127434"/>
                  </a:lnTo>
                  <a:lnTo>
                    <a:pt x="880815" y="163281"/>
                  </a:lnTo>
                  <a:lnTo>
                    <a:pt x="1302176" y="163281"/>
                  </a:lnTo>
                  <a:lnTo>
                    <a:pt x="1280579" y="128968"/>
                  </a:lnTo>
                  <a:lnTo>
                    <a:pt x="1249412" y="96587"/>
                  </a:lnTo>
                  <a:lnTo>
                    <a:pt x="1211241" y="72096"/>
                  </a:lnTo>
                  <a:lnTo>
                    <a:pt x="1165837" y="57005"/>
                  </a:lnTo>
                  <a:lnTo>
                    <a:pt x="1112971" y="52829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object 52">
              <a:extLst>
                <a:ext uri="{FF2B5EF4-FFF2-40B4-BE49-F238E27FC236}">
                  <a16:creationId xmlns:a16="http://schemas.microsoft.com/office/drawing/2014/main" id="{DE0EB6A1-BC3A-97FF-16F6-1B567A159664}"/>
                </a:ext>
              </a:extLst>
            </p:cNvPr>
            <p:cNvSpPr/>
            <p:nvPr/>
          </p:nvSpPr>
          <p:spPr>
            <a:xfrm>
              <a:off x="3705697" y="4615106"/>
              <a:ext cx="1625600" cy="528955"/>
            </a:xfrm>
            <a:custGeom>
              <a:avLst/>
              <a:gdLst/>
              <a:ahLst/>
              <a:cxnLst/>
              <a:rect b="b" l="l" r="r" t="t"/>
              <a:pathLst>
                <a:path h="528954" w="1625600">
                  <a:moveTo>
                    <a:pt x="201124" y="346162"/>
                  </a:moveTo>
                  <a:lnTo>
                    <a:pt x="157986" y="350595"/>
                  </a:lnTo>
                  <a:lnTo>
                    <a:pt x="114335" y="365782"/>
                  </a:lnTo>
                  <a:lnTo>
                    <a:pt x="77180" y="388478"/>
                  </a:lnTo>
                  <a:lnTo>
                    <a:pt x="45596" y="418166"/>
                  </a:lnTo>
                  <a:lnTo>
                    <a:pt x="21109" y="453087"/>
                  </a:lnTo>
                  <a:lnTo>
                    <a:pt x="5242" y="491479"/>
                  </a:lnTo>
                  <a:lnTo>
                    <a:pt x="0" y="521975"/>
                  </a:lnTo>
                  <a:lnTo>
                    <a:pt x="261" y="528392"/>
                  </a:lnTo>
                  <a:lnTo>
                    <a:pt x="16691" y="528392"/>
                  </a:lnTo>
                  <a:lnTo>
                    <a:pt x="16466" y="522844"/>
                  </a:lnTo>
                  <a:lnTo>
                    <a:pt x="21117" y="495894"/>
                  </a:lnTo>
                  <a:lnTo>
                    <a:pt x="58312" y="428904"/>
                  </a:lnTo>
                  <a:lnTo>
                    <a:pt x="87429" y="401487"/>
                  </a:lnTo>
                  <a:lnTo>
                    <a:pt x="121320" y="380679"/>
                  </a:lnTo>
                  <a:lnTo>
                    <a:pt x="164881" y="366000"/>
                  </a:lnTo>
                  <a:lnTo>
                    <a:pt x="267710" y="363026"/>
                  </a:lnTo>
                  <a:lnTo>
                    <a:pt x="242905" y="352429"/>
                  </a:lnTo>
                  <a:lnTo>
                    <a:pt x="201124" y="346162"/>
                  </a:lnTo>
                  <a:close/>
                </a:path>
                <a:path h="528954" w="1625600">
                  <a:moveTo>
                    <a:pt x="1500956" y="314148"/>
                  </a:moveTo>
                  <a:lnTo>
                    <a:pt x="1396928" y="314148"/>
                  </a:lnTo>
                  <a:lnTo>
                    <a:pt x="1441517" y="314539"/>
                  </a:lnTo>
                  <a:lnTo>
                    <a:pt x="1483582" y="324125"/>
                  </a:lnTo>
                  <a:lnTo>
                    <a:pt x="1521622" y="342732"/>
                  </a:lnTo>
                  <a:lnTo>
                    <a:pt x="1558880" y="374143"/>
                  </a:lnTo>
                  <a:lnTo>
                    <a:pt x="1586303" y="412499"/>
                  </a:lnTo>
                  <a:lnTo>
                    <a:pt x="1603283" y="455443"/>
                  </a:lnTo>
                  <a:lnTo>
                    <a:pt x="1609215" y="500616"/>
                  </a:lnTo>
                  <a:lnTo>
                    <a:pt x="1605685" y="528392"/>
                  </a:lnTo>
                  <a:lnTo>
                    <a:pt x="1622684" y="528392"/>
                  </a:lnTo>
                  <a:lnTo>
                    <a:pt x="1625151" y="515202"/>
                  </a:lnTo>
                  <a:lnTo>
                    <a:pt x="1623510" y="472709"/>
                  </a:lnTo>
                  <a:lnTo>
                    <a:pt x="1612819" y="431213"/>
                  </a:lnTo>
                  <a:lnTo>
                    <a:pt x="1593496" y="392333"/>
                  </a:lnTo>
                  <a:lnTo>
                    <a:pt x="1565963" y="357689"/>
                  </a:lnTo>
                  <a:lnTo>
                    <a:pt x="1530639" y="328902"/>
                  </a:lnTo>
                  <a:lnTo>
                    <a:pt x="1500956" y="314148"/>
                  </a:lnTo>
                  <a:close/>
                </a:path>
                <a:path h="528954" w="1625600">
                  <a:moveTo>
                    <a:pt x="267710" y="363026"/>
                  </a:moveTo>
                  <a:lnTo>
                    <a:pt x="207680" y="363026"/>
                  </a:lnTo>
                  <a:lnTo>
                    <a:pt x="228113" y="365818"/>
                  </a:lnTo>
                  <a:lnTo>
                    <a:pt x="247987" y="371389"/>
                  </a:lnTo>
                  <a:lnTo>
                    <a:pt x="267170" y="379732"/>
                  </a:lnTo>
                  <a:lnTo>
                    <a:pt x="285531" y="390839"/>
                  </a:lnTo>
                  <a:lnTo>
                    <a:pt x="288071" y="392592"/>
                  </a:lnTo>
                  <a:lnTo>
                    <a:pt x="291373" y="392795"/>
                  </a:lnTo>
                  <a:lnTo>
                    <a:pt x="296707" y="389989"/>
                  </a:lnTo>
                  <a:lnTo>
                    <a:pt x="298485" y="387207"/>
                  </a:lnTo>
                  <a:lnTo>
                    <a:pt x="298485" y="384159"/>
                  </a:lnTo>
                  <a:lnTo>
                    <a:pt x="299533" y="369338"/>
                  </a:lnTo>
                  <a:lnTo>
                    <a:pt x="282483" y="369338"/>
                  </a:lnTo>
                  <a:lnTo>
                    <a:pt x="267710" y="363026"/>
                  </a:lnTo>
                  <a:close/>
                </a:path>
                <a:path h="528954" w="1625600">
                  <a:moveTo>
                    <a:pt x="647195" y="0"/>
                  </a:moveTo>
                  <a:lnTo>
                    <a:pt x="596177" y="3437"/>
                  </a:lnTo>
                  <a:lnTo>
                    <a:pt x="544484" y="15186"/>
                  </a:lnTo>
                  <a:lnTo>
                    <a:pt x="500715" y="31948"/>
                  </a:lnTo>
                  <a:lnTo>
                    <a:pt x="460056" y="53969"/>
                  </a:lnTo>
                  <a:lnTo>
                    <a:pt x="422804" y="80830"/>
                  </a:lnTo>
                  <a:lnTo>
                    <a:pt x="389258" y="112114"/>
                  </a:lnTo>
                  <a:lnTo>
                    <a:pt x="359715" y="147404"/>
                  </a:lnTo>
                  <a:lnTo>
                    <a:pt x="334474" y="186283"/>
                  </a:lnTo>
                  <a:lnTo>
                    <a:pt x="313832" y="228333"/>
                  </a:lnTo>
                  <a:lnTo>
                    <a:pt x="298088" y="273138"/>
                  </a:lnTo>
                  <a:lnTo>
                    <a:pt x="287539" y="320278"/>
                  </a:lnTo>
                  <a:lnTo>
                    <a:pt x="282483" y="369338"/>
                  </a:lnTo>
                  <a:lnTo>
                    <a:pt x="299533" y="369338"/>
                  </a:lnTo>
                  <a:lnTo>
                    <a:pt x="301939" y="335317"/>
                  </a:lnTo>
                  <a:lnTo>
                    <a:pt x="311027" y="288317"/>
                  </a:lnTo>
                  <a:lnTo>
                    <a:pt x="325439" y="243594"/>
                  </a:lnTo>
                  <a:lnTo>
                    <a:pt x="344868" y="201585"/>
                  </a:lnTo>
                  <a:lnTo>
                    <a:pt x="369002" y="162725"/>
                  </a:lnTo>
                  <a:lnTo>
                    <a:pt x="397533" y="127451"/>
                  </a:lnTo>
                  <a:lnTo>
                    <a:pt x="430151" y="96197"/>
                  </a:lnTo>
                  <a:lnTo>
                    <a:pt x="466548" y="69400"/>
                  </a:lnTo>
                  <a:lnTo>
                    <a:pt x="506413" y="47497"/>
                  </a:lnTo>
                  <a:lnTo>
                    <a:pt x="549437" y="30921"/>
                  </a:lnTo>
                  <a:lnTo>
                    <a:pt x="598286" y="19786"/>
                  </a:lnTo>
                  <a:lnTo>
                    <a:pt x="646465" y="16468"/>
                  </a:lnTo>
                  <a:lnTo>
                    <a:pt x="741222" y="16468"/>
                  </a:lnTo>
                  <a:lnTo>
                    <a:pt x="696567" y="4615"/>
                  </a:lnTo>
                  <a:lnTo>
                    <a:pt x="647195" y="0"/>
                  </a:lnTo>
                  <a:close/>
                </a:path>
                <a:path h="528954" w="1625600">
                  <a:moveTo>
                    <a:pt x="1215878" y="69199"/>
                  </a:moveTo>
                  <a:lnTo>
                    <a:pt x="1122334" y="69199"/>
                  </a:lnTo>
                  <a:lnTo>
                    <a:pt x="1175048" y="73621"/>
                  </a:lnTo>
                  <a:lnTo>
                    <a:pt x="1219650" y="89268"/>
                  </a:lnTo>
                  <a:lnTo>
                    <a:pt x="1256563" y="114297"/>
                  </a:lnTo>
                  <a:lnTo>
                    <a:pt x="1286212" y="146865"/>
                  </a:lnTo>
                  <a:lnTo>
                    <a:pt x="1309020" y="185127"/>
                  </a:lnTo>
                  <a:lnTo>
                    <a:pt x="1325413" y="227242"/>
                  </a:lnTo>
                  <a:lnTo>
                    <a:pt x="1335814" y="271366"/>
                  </a:lnTo>
                  <a:lnTo>
                    <a:pt x="1340647" y="315655"/>
                  </a:lnTo>
                  <a:lnTo>
                    <a:pt x="1340774" y="318183"/>
                  </a:lnTo>
                  <a:lnTo>
                    <a:pt x="1342044" y="320507"/>
                  </a:lnTo>
                  <a:lnTo>
                    <a:pt x="1344203" y="321967"/>
                  </a:lnTo>
                  <a:lnTo>
                    <a:pt x="1346235" y="323428"/>
                  </a:lnTo>
                  <a:lnTo>
                    <a:pt x="1348902" y="323847"/>
                  </a:lnTo>
                  <a:lnTo>
                    <a:pt x="1351315" y="323123"/>
                  </a:lnTo>
                  <a:lnTo>
                    <a:pt x="1396928" y="314148"/>
                  </a:lnTo>
                  <a:lnTo>
                    <a:pt x="1500956" y="314148"/>
                  </a:lnTo>
                  <a:lnTo>
                    <a:pt x="1491557" y="309476"/>
                  </a:lnTo>
                  <a:lnTo>
                    <a:pt x="1471780" y="304581"/>
                  </a:lnTo>
                  <a:lnTo>
                    <a:pt x="1356522" y="304581"/>
                  </a:lnTo>
                  <a:lnTo>
                    <a:pt x="1351271" y="263745"/>
                  </a:lnTo>
                  <a:lnTo>
                    <a:pt x="1341501" y="223166"/>
                  </a:lnTo>
                  <a:lnTo>
                    <a:pt x="1326917" y="184111"/>
                  </a:lnTo>
                  <a:lnTo>
                    <a:pt x="1307225" y="147847"/>
                  </a:lnTo>
                  <a:lnTo>
                    <a:pt x="1282131" y="115641"/>
                  </a:lnTo>
                  <a:lnTo>
                    <a:pt x="1251338" y="88759"/>
                  </a:lnTo>
                  <a:lnTo>
                    <a:pt x="1215878" y="69199"/>
                  </a:lnTo>
                  <a:close/>
                </a:path>
                <a:path h="528954" w="1625600">
                  <a:moveTo>
                    <a:pt x="1403105" y="297153"/>
                  </a:moveTo>
                  <a:lnTo>
                    <a:pt x="1356522" y="304581"/>
                  </a:lnTo>
                  <a:lnTo>
                    <a:pt x="1471780" y="304581"/>
                  </a:lnTo>
                  <a:lnTo>
                    <a:pt x="1448581" y="298839"/>
                  </a:lnTo>
                  <a:lnTo>
                    <a:pt x="1403105" y="297153"/>
                  </a:lnTo>
                  <a:close/>
                </a:path>
                <a:path h="528954" w="1625600">
                  <a:moveTo>
                    <a:pt x="741222" y="16468"/>
                  </a:moveTo>
                  <a:lnTo>
                    <a:pt x="646465" y="16468"/>
                  </a:lnTo>
                  <a:lnTo>
                    <a:pt x="693059" y="20726"/>
                  </a:lnTo>
                  <a:lnTo>
                    <a:pt x="737148" y="32319"/>
                  </a:lnTo>
                  <a:lnTo>
                    <a:pt x="777817" y="51004"/>
                  </a:lnTo>
                  <a:lnTo>
                    <a:pt x="814147" y="76540"/>
                  </a:lnTo>
                  <a:lnTo>
                    <a:pt x="845220" y="108684"/>
                  </a:lnTo>
                  <a:lnTo>
                    <a:pt x="874456" y="156159"/>
                  </a:lnTo>
                  <a:lnTo>
                    <a:pt x="883193" y="177022"/>
                  </a:lnTo>
                  <a:lnTo>
                    <a:pt x="885606" y="178953"/>
                  </a:lnTo>
                  <a:lnTo>
                    <a:pt x="891067" y="180019"/>
                  </a:lnTo>
                  <a:lnTo>
                    <a:pt x="893988" y="179118"/>
                  </a:lnTo>
                  <a:lnTo>
                    <a:pt x="895935" y="177022"/>
                  </a:lnTo>
                  <a:lnTo>
                    <a:pt x="918029" y="156677"/>
                  </a:lnTo>
                  <a:lnTo>
                    <a:pt x="892718" y="156677"/>
                  </a:lnTo>
                  <a:lnTo>
                    <a:pt x="885285" y="140802"/>
                  </a:lnTo>
                  <a:lnTo>
                    <a:pt x="877065" y="125856"/>
                  </a:lnTo>
                  <a:lnTo>
                    <a:pt x="825096" y="64193"/>
                  </a:lnTo>
                  <a:lnTo>
                    <a:pt x="786488" y="36970"/>
                  </a:lnTo>
                  <a:lnTo>
                    <a:pt x="743321" y="17025"/>
                  </a:lnTo>
                  <a:lnTo>
                    <a:pt x="741222" y="16468"/>
                  </a:lnTo>
                  <a:close/>
                </a:path>
                <a:path h="528954" w="1625600">
                  <a:moveTo>
                    <a:pt x="1121826" y="52727"/>
                  </a:moveTo>
                  <a:lnTo>
                    <a:pt x="1072176" y="58354"/>
                  </a:lnTo>
                  <a:lnTo>
                    <a:pt x="1023788" y="71873"/>
                  </a:lnTo>
                  <a:lnTo>
                    <a:pt x="977314" y="92973"/>
                  </a:lnTo>
                  <a:lnTo>
                    <a:pt x="933407" y="121344"/>
                  </a:lnTo>
                  <a:lnTo>
                    <a:pt x="892718" y="156677"/>
                  </a:lnTo>
                  <a:lnTo>
                    <a:pt x="918029" y="156677"/>
                  </a:lnTo>
                  <a:lnTo>
                    <a:pt x="935719" y="140387"/>
                  </a:lnTo>
                  <a:lnTo>
                    <a:pt x="978984" y="110924"/>
                  </a:lnTo>
                  <a:lnTo>
                    <a:pt x="1024979" y="89012"/>
                  </a:lnTo>
                  <a:lnTo>
                    <a:pt x="1072998" y="74990"/>
                  </a:lnTo>
                  <a:lnTo>
                    <a:pt x="1122334" y="69199"/>
                  </a:lnTo>
                  <a:lnTo>
                    <a:pt x="1215878" y="69199"/>
                  </a:lnTo>
                  <a:lnTo>
                    <a:pt x="1214553" y="68468"/>
                  </a:lnTo>
                  <a:lnTo>
                    <a:pt x="1171481" y="56036"/>
                  </a:lnTo>
                  <a:lnTo>
                    <a:pt x="1121826" y="52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object 53">
              <a:extLst>
                <a:ext uri="{FF2B5EF4-FFF2-40B4-BE49-F238E27FC236}">
                  <a16:creationId xmlns:a16="http://schemas.microsoft.com/office/drawing/2014/main" id="{58CDC30B-39AC-26EB-EC08-69A69E0FD32F}"/>
                </a:ext>
              </a:extLst>
            </p:cNvPr>
            <p:cNvSpPr/>
            <p:nvPr/>
          </p:nvSpPr>
          <p:spPr>
            <a:xfrm>
              <a:off x="3623724" y="0"/>
              <a:ext cx="1662430" cy="548640"/>
            </a:xfrm>
            <a:custGeom>
              <a:avLst/>
              <a:gdLst/>
              <a:ahLst/>
              <a:cxnLst/>
              <a:rect b="b" l="l" r="r" t="t"/>
              <a:pathLst>
                <a:path h="548640" w="1662429">
                  <a:moveTo>
                    <a:pt x="1306174" y="390144"/>
                  </a:moveTo>
                  <a:lnTo>
                    <a:pt x="766411" y="390144"/>
                  </a:lnTo>
                  <a:lnTo>
                    <a:pt x="774986" y="408181"/>
                  </a:lnTo>
                  <a:lnTo>
                    <a:pt x="796040" y="442543"/>
                  </a:lnTo>
                  <a:lnTo>
                    <a:pt x="845788" y="493718"/>
                  </a:lnTo>
                  <a:lnTo>
                    <a:pt x="887451" y="519878"/>
                  </a:lnTo>
                  <a:lnTo>
                    <a:pt x="932710" y="537511"/>
                  </a:lnTo>
                  <a:lnTo>
                    <a:pt x="980452" y="546926"/>
                  </a:lnTo>
                  <a:lnTo>
                    <a:pt x="1029567" y="548433"/>
                  </a:lnTo>
                  <a:lnTo>
                    <a:pt x="1078944" y="542339"/>
                  </a:lnTo>
                  <a:lnTo>
                    <a:pt x="1127472" y="528954"/>
                  </a:lnTo>
                  <a:lnTo>
                    <a:pt x="1174789" y="508305"/>
                  </a:lnTo>
                  <a:lnTo>
                    <a:pt x="1217449" y="482049"/>
                  </a:lnTo>
                  <a:lnTo>
                    <a:pt x="1255340" y="450806"/>
                  </a:lnTo>
                  <a:lnTo>
                    <a:pt x="1288346" y="415197"/>
                  </a:lnTo>
                  <a:lnTo>
                    <a:pt x="1306174" y="390144"/>
                  </a:lnTo>
                  <a:close/>
                </a:path>
                <a:path h="548640" w="1662429">
                  <a:moveTo>
                    <a:pt x="1364112" y="260985"/>
                  </a:moveTo>
                  <a:lnTo>
                    <a:pt x="285716" y="260985"/>
                  </a:lnTo>
                  <a:lnTo>
                    <a:pt x="292270" y="305735"/>
                  </a:lnTo>
                  <a:lnTo>
                    <a:pt x="303716" y="348911"/>
                  </a:lnTo>
                  <a:lnTo>
                    <a:pt x="320176" y="389410"/>
                  </a:lnTo>
                  <a:lnTo>
                    <a:pt x="341772" y="426126"/>
                  </a:lnTo>
                  <a:lnTo>
                    <a:pt x="368627" y="457957"/>
                  </a:lnTo>
                  <a:lnTo>
                    <a:pt x="400863" y="483799"/>
                  </a:lnTo>
                  <a:lnTo>
                    <a:pt x="438602" y="502547"/>
                  </a:lnTo>
                  <a:lnTo>
                    <a:pt x="481967" y="513099"/>
                  </a:lnTo>
                  <a:lnTo>
                    <a:pt x="531080" y="514350"/>
                  </a:lnTo>
                  <a:lnTo>
                    <a:pt x="577219" y="507513"/>
                  </a:lnTo>
                  <a:lnTo>
                    <a:pt x="620879" y="494368"/>
                  </a:lnTo>
                  <a:lnTo>
                    <a:pt x="661843" y="475487"/>
                  </a:lnTo>
                  <a:lnTo>
                    <a:pt x="699896" y="451442"/>
                  </a:lnTo>
                  <a:lnTo>
                    <a:pt x="734824" y="422804"/>
                  </a:lnTo>
                  <a:lnTo>
                    <a:pt x="766411" y="390144"/>
                  </a:lnTo>
                  <a:lnTo>
                    <a:pt x="1306174" y="390144"/>
                  </a:lnTo>
                  <a:lnTo>
                    <a:pt x="1316353" y="375840"/>
                  </a:lnTo>
                  <a:lnTo>
                    <a:pt x="1339247" y="333355"/>
                  </a:lnTo>
                  <a:lnTo>
                    <a:pt x="1356914" y="288362"/>
                  </a:lnTo>
                  <a:lnTo>
                    <a:pt x="1364112" y="260985"/>
                  </a:lnTo>
                  <a:close/>
                </a:path>
                <a:path h="548640" w="1662429">
                  <a:moveTo>
                    <a:pt x="1662191" y="0"/>
                  </a:moveTo>
                  <a:lnTo>
                    <a:pt x="15806" y="0"/>
                  </a:lnTo>
                  <a:lnTo>
                    <a:pt x="5681" y="25700"/>
                  </a:lnTo>
                  <a:lnTo>
                    <a:pt x="0" y="68115"/>
                  </a:lnTo>
                  <a:lnTo>
                    <a:pt x="4002" y="110433"/>
                  </a:lnTo>
                  <a:lnTo>
                    <a:pt x="16924" y="151080"/>
                  </a:lnTo>
                  <a:lnTo>
                    <a:pt x="38002" y="188483"/>
                  </a:lnTo>
                  <a:lnTo>
                    <a:pt x="66470" y="221071"/>
                  </a:lnTo>
                  <a:lnTo>
                    <a:pt x="101566" y="247269"/>
                  </a:lnTo>
                  <a:lnTo>
                    <a:pt x="145341" y="266289"/>
                  </a:lnTo>
                  <a:lnTo>
                    <a:pt x="191831" y="274367"/>
                  </a:lnTo>
                  <a:lnTo>
                    <a:pt x="239226" y="272325"/>
                  </a:lnTo>
                  <a:lnTo>
                    <a:pt x="285716" y="260985"/>
                  </a:lnTo>
                  <a:lnTo>
                    <a:pt x="1364112" y="260985"/>
                  </a:lnTo>
                  <a:lnTo>
                    <a:pt x="1369240" y="241479"/>
                  </a:lnTo>
                  <a:lnTo>
                    <a:pt x="1376109" y="193327"/>
                  </a:lnTo>
                  <a:lnTo>
                    <a:pt x="1377408" y="144525"/>
                  </a:lnTo>
                  <a:lnTo>
                    <a:pt x="1561760" y="144525"/>
                  </a:lnTo>
                  <a:lnTo>
                    <a:pt x="1595530" y="121284"/>
                  </a:lnTo>
                  <a:lnTo>
                    <a:pt x="1628181" y="85550"/>
                  </a:lnTo>
                  <a:lnTo>
                    <a:pt x="1651442" y="43735"/>
                  </a:lnTo>
                  <a:lnTo>
                    <a:pt x="1662191" y="0"/>
                  </a:lnTo>
                  <a:close/>
                </a:path>
                <a:path h="548640" w="1662429">
                  <a:moveTo>
                    <a:pt x="1561760" y="144525"/>
                  </a:moveTo>
                  <a:lnTo>
                    <a:pt x="1377408" y="144525"/>
                  </a:lnTo>
                  <a:lnTo>
                    <a:pt x="1418314" y="163748"/>
                  </a:lnTo>
                  <a:lnTo>
                    <a:pt x="1462435" y="171338"/>
                  </a:lnTo>
                  <a:lnTo>
                    <a:pt x="1508746" y="166475"/>
                  </a:lnTo>
                  <a:lnTo>
                    <a:pt x="1556224" y="148336"/>
                  </a:lnTo>
                  <a:lnTo>
                    <a:pt x="1561760" y="144525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object 54">
              <a:extLst>
                <a:ext uri="{FF2B5EF4-FFF2-40B4-BE49-F238E27FC236}">
                  <a16:creationId xmlns:a16="http://schemas.microsoft.com/office/drawing/2014/main" id="{066A193E-031D-BB1B-3E95-904155716E5F}"/>
                </a:ext>
              </a:extLst>
            </p:cNvPr>
            <p:cNvSpPr/>
            <p:nvPr/>
          </p:nvSpPr>
          <p:spPr>
            <a:xfrm>
              <a:off x="3617021" y="0"/>
              <a:ext cx="1675130" cy="556260"/>
            </a:xfrm>
            <a:custGeom>
              <a:avLst/>
              <a:gdLst/>
              <a:ahLst/>
              <a:cxnLst/>
              <a:rect b="b" l="l" r="r" t="t"/>
              <a:pathLst>
                <a:path h="556260" w="1675129">
                  <a:moveTo>
                    <a:pt x="785271" y="402082"/>
                  </a:moveTo>
                  <a:lnTo>
                    <a:pt x="771209" y="402082"/>
                  </a:lnTo>
                  <a:lnTo>
                    <a:pt x="779791" y="418935"/>
                  </a:lnTo>
                  <a:lnTo>
                    <a:pt x="810706" y="463423"/>
                  </a:lnTo>
                  <a:lnTo>
                    <a:pt x="842194" y="494208"/>
                  </a:lnTo>
                  <a:lnTo>
                    <a:pt x="878206" y="519112"/>
                  </a:lnTo>
                  <a:lnTo>
                    <a:pt x="918219" y="537825"/>
                  </a:lnTo>
                  <a:lnTo>
                    <a:pt x="961709" y="550037"/>
                  </a:lnTo>
                  <a:lnTo>
                    <a:pt x="1006125" y="555394"/>
                  </a:lnTo>
                  <a:lnTo>
                    <a:pt x="1021145" y="555751"/>
                  </a:lnTo>
                  <a:lnTo>
                    <a:pt x="1049855" y="554470"/>
                  </a:lnTo>
                  <a:lnTo>
                    <a:pt x="1078707" y="550640"/>
                  </a:lnTo>
                  <a:lnTo>
                    <a:pt x="1107513" y="544286"/>
                  </a:lnTo>
                  <a:lnTo>
                    <a:pt x="1111998" y="542896"/>
                  </a:lnTo>
                  <a:lnTo>
                    <a:pt x="1031355" y="542896"/>
                  </a:lnTo>
                  <a:lnTo>
                    <a:pt x="982582" y="540452"/>
                  </a:lnTo>
                  <a:lnTo>
                    <a:pt x="936100" y="530242"/>
                  </a:lnTo>
                  <a:lnTo>
                    <a:pt x="892879" y="512481"/>
                  </a:lnTo>
                  <a:lnTo>
                    <a:pt x="853890" y="487384"/>
                  </a:lnTo>
                  <a:lnTo>
                    <a:pt x="820104" y="455167"/>
                  </a:lnTo>
                  <a:lnTo>
                    <a:pt x="797355" y="424180"/>
                  </a:lnTo>
                  <a:lnTo>
                    <a:pt x="787546" y="406876"/>
                  </a:lnTo>
                  <a:lnTo>
                    <a:pt x="785271" y="402082"/>
                  </a:lnTo>
                  <a:close/>
                </a:path>
                <a:path h="556260" w="1675129">
                  <a:moveTo>
                    <a:pt x="1385508" y="138302"/>
                  </a:moveTo>
                  <a:lnTo>
                    <a:pt x="1382968" y="138302"/>
                  </a:lnTo>
                  <a:lnTo>
                    <a:pt x="1380936" y="139446"/>
                  </a:lnTo>
                  <a:lnTo>
                    <a:pt x="1379031" y="140588"/>
                  </a:lnTo>
                  <a:lnTo>
                    <a:pt x="1377761" y="142748"/>
                  </a:lnTo>
                  <a:lnTo>
                    <a:pt x="1377888" y="145034"/>
                  </a:lnTo>
                  <a:lnTo>
                    <a:pt x="1376411" y="196052"/>
                  </a:lnTo>
                  <a:lnTo>
                    <a:pt x="1368982" y="245391"/>
                  </a:lnTo>
                  <a:lnTo>
                    <a:pt x="1355908" y="292585"/>
                  </a:lnTo>
                  <a:lnTo>
                    <a:pt x="1337492" y="337165"/>
                  </a:lnTo>
                  <a:lnTo>
                    <a:pt x="1314038" y="378666"/>
                  </a:lnTo>
                  <a:lnTo>
                    <a:pt x="1285853" y="416619"/>
                  </a:lnTo>
                  <a:lnTo>
                    <a:pt x="1253241" y="450559"/>
                  </a:lnTo>
                  <a:lnTo>
                    <a:pt x="1216506" y="480017"/>
                  </a:lnTo>
                  <a:lnTo>
                    <a:pt x="1175954" y="504526"/>
                  </a:lnTo>
                  <a:lnTo>
                    <a:pt x="1131889" y="523621"/>
                  </a:lnTo>
                  <a:lnTo>
                    <a:pt x="1081447" y="537357"/>
                  </a:lnTo>
                  <a:lnTo>
                    <a:pt x="1031355" y="542896"/>
                  </a:lnTo>
                  <a:lnTo>
                    <a:pt x="1111998" y="542896"/>
                  </a:lnTo>
                  <a:lnTo>
                    <a:pt x="1180726" y="516179"/>
                  </a:lnTo>
                  <a:lnTo>
                    <a:pt x="1221887" y="491565"/>
                  </a:lnTo>
                  <a:lnTo>
                    <a:pt x="1259270" y="462042"/>
                  </a:lnTo>
                  <a:lnTo>
                    <a:pt x="1292582" y="428063"/>
                  </a:lnTo>
                  <a:lnTo>
                    <a:pt x="1321531" y="390080"/>
                  </a:lnTo>
                  <a:lnTo>
                    <a:pt x="1345825" y="348546"/>
                  </a:lnTo>
                  <a:lnTo>
                    <a:pt x="1365170" y="303915"/>
                  </a:lnTo>
                  <a:lnTo>
                    <a:pt x="1379273" y="256637"/>
                  </a:lnTo>
                  <a:lnTo>
                    <a:pt x="1387844" y="207166"/>
                  </a:lnTo>
                  <a:lnTo>
                    <a:pt x="1390588" y="155955"/>
                  </a:lnTo>
                  <a:lnTo>
                    <a:pt x="1422646" y="155955"/>
                  </a:lnTo>
                  <a:lnTo>
                    <a:pt x="1387413" y="139573"/>
                  </a:lnTo>
                  <a:lnTo>
                    <a:pt x="1385508" y="138302"/>
                  </a:lnTo>
                  <a:close/>
                </a:path>
                <a:path h="556260" w="1675129">
                  <a:moveTo>
                    <a:pt x="299566" y="269875"/>
                  </a:moveTo>
                  <a:lnTo>
                    <a:pt x="286577" y="269875"/>
                  </a:lnTo>
                  <a:lnTo>
                    <a:pt x="294197" y="315164"/>
                  </a:lnTo>
                  <a:lnTo>
                    <a:pt x="307272" y="359896"/>
                  </a:lnTo>
                  <a:lnTo>
                    <a:pt x="326124" y="402380"/>
                  </a:lnTo>
                  <a:lnTo>
                    <a:pt x="351123" y="440976"/>
                  </a:lnTo>
                  <a:lnTo>
                    <a:pt x="382453" y="473850"/>
                  </a:lnTo>
                  <a:lnTo>
                    <a:pt x="420576" y="499457"/>
                  </a:lnTo>
                  <a:lnTo>
                    <a:pt x="465767" y="516060"/>
                  </a:lnTo>
                  <a:lnTo>
                    <a:pt x="518352" y="521970"/>
                  </a:lnTo>
                  <a:lnTo>
                    <a:pt x="524702" y="521970"/>
                  </a:lnTo>
                  <a:lnTo>
                    <a:pt x="531306" y="521715"/>
                  </a:lnTo>
                  <a:lnTo>
                    <a:pt x="537910" y="521208"/>
                  </a:lnTo>
                  <a:lnTo>
                    <a:pt x="589337" y="513159"/>
                  </a:lnTo>
                  <a:lnTo>
                    <a:pt x="602761" y="508762"/>
                  </a:lnTo>
                  <a:lnTo>
                    <a:pt x="537021" y="508762"/>
                  </a:lnTo>
                  <a:lnTo>
                    <a:pt x="487490" y="507305"/>
                  </a:lnTo>
                  <a:lnTo>
                    <a:pt x="444308" y="496141"/>
                  </a:lnTo>
                  <a:lnTo>
                    <a:pt x="407217" y="476635"/>
                  </a:lnTo>
                  <a:lnTo>
                    <a:pt x="375962" y="450152"/>
                  </a:lnTo>
                  <a:lnTo>
                    <a:pt x="350287" y="418057"/>
                  </a:lnTo>
                  <a:lnTo>
                    <a:pt x="329935" y="381714"/>
                  </a:lnTo>
                  <a:lnTo>
                    <a:pt x="314651" y="342490"/>
                  </a:lnTo>
                  <a:lnTo>
                    <a:pt x="304178" y="301750"/>
                  </a:lnTo>
                  <a:lnTo>
                    <a:pt x="299566" y="269875"/>
                  </a:lnTo>
                  <a:close/>
                </a:path>
                <a:path h="556260" w="1675129">
                  <a:moveTo>
                    <a:pt x="773622" y="384428"/>
                  </a:moveTo>
                  <a:lnTo>
                    <a:pt x="771209" y="384428"/>
                  </a:lnTo>
                  <a:lnTo>
                    <a:pt x="769431" y="385190"/>
                  </a:lnTo>
                  <a:lnTo>
                    <a:pt x="768161" y="386588"/>
                  </a:lnTo>
                  <a:lnTo>
                    <a:pt x="728321" y="426482"/>
                  </a:lnTo>
                  <a:lnTo>
                    <a:pt x="684568" y="459036"/>
                  </a:lnTo>
                  <a:lnTo>
                    <a:pt x="637621" y="483861"/>
                  </a:lnTo>
                  <a:lnTo>
                    <a:pt x="588199" y="500566"/>
                  </a:lnTo>
                  <a:lnTo>
                    <a:pt x="537021" y="508762"/>
                  </a:lnTo>
                  <a:lnTo>
                    <a:pt x="602761" y="508762"/>
                  </a:lnTo>
                  <a:lnTo>
                    <a:pt x="639069" y="496868"/>
                  </a:lnTo>
                  <a:lnTo>
                    <a:pt x="686417" y="472689"/>
                  </a:lnTo>
                  <a:lnTo>
                    <a:pt x="730744" y="440928"/>
                  </a:lnTo>
                  <a:lnTo>
                    <a:pt x="771209" y="402082"/>
                  </a:lnTo>
                  <a:lnTo>
                    <a:pt x="785271" y="402082"/>
                  </a:lnTo>
                  <a:lnTo>
                    <a:pt x="778702" y="388238"/>
                  </a:lnTo>
                  <a:lnTo>
                    <a:pt x="777813" y="386207"/>
                  </a:lnTo>
                  <a:lnTo>
                    <a:pt x="776035" y="384810"/>
                  </a:lnTo>
                  <a:lnTo>
                    <a:pt x="773876" y="384555"/>
                  </a:lnTo>
                  <a:lnTo>
                    <a:pt x="773622" y="384428"/>
                  </a:lnTo>
                  <a:close/>
                </a:path>
                <a:path h="556260" w="1675129">
                  <a:moveTo>
                    <a:pt x="29066" y="0"/>
                  </a:moveTo>
                  <a:lnTo>
                    <a:pt x="15487" y="0"/>
                  </a:lnTo>
                  <a:lnTo>
                    <a:pt x="6228" y="23244"/>
                  </a:lnTo>
                  <a:lnTo>
                    <a:pt x="0" y="66411"/>
                  </a:lnTo>
                  <a:lnTo>
                    <a:pt x="3486" y="109825"/>
                  </a:lnTo>
                  <a:lnTo>
                    <a:pt x="16188" y="151843"/>
                  </a:lnTo>
                  <a:lnTo>
                    <a:pt x="37605" y="190825"/>
                  </a:lnTo>
                  <a:lnTo>
                    <a:pt x="67238" y="225128"/>
                  </a:lnTo>
                  <a:lnTo>
                    <a:pt x="104586" y="253111"/>
                  </a:lnTo>
                  <a:lnTo>
                    <a:pt x="145988" y="271571"/>
                  </a:lnTo>
                  <a:lnTo>
                    <a:pt x="191104" y="280590"/>
                  </a:lnTo>
                  <a:lnTo>
                    <a:pt x="238460" y="280060"/>
                  </a:lnTo>
                  <a:lnTo>
                    <a:pt x="286577" y="269875"/>
                  </a:lnTo>
                  <a:lnTo>
                    <a:pt x="299566" y="269875"/>
                  </a:lnTo>
                  <a:lnTo>
                    <a:pt x="299352" y="268398"/>
                  </a:lnTo>
                  <a:lnTo>
                    <a:pt x="195994" y="268398"/>
                  </a:lnTo>
                  <a:lnTo>
                    <a:pt x="151560" y="260185"/>
                  </a:lnTo>
                  <a:lnTo>
                    <a:pt x="110936" y="242315"/>
                  </a:lnTo>
                  <a:lnTo>
                    <a:pt x="70643" y="211037"/>
                  </a:lnTo>
                  <a:lnTo>
                    <a:pt x="40310" y="172047"/>
                  </a:lnTo>
                  <a:lnTo>
                    <a:pt x="20686" y="127793"/>
                  </a:lnTo>
                  <a:lnTo>
                    <a:pt x="12525" y="80724"/>
                  </a:lnTo>
                  <a:lnTo>
                    <a:pt x="16576" y="33289"/>
                  </a:lnTo>
                  <a:lnTo>
                    <a:pt x="29066" y="0"/>
                  </a:lnTo>
                  <a:close/>
                </a:path>
                <a:path h="556260" w="1675129">
                  <a:moveTo>
                    <a:pt x="291784" y="254888"/>
                  </a:moveTo>
                  <a:lnTo>
                    <a:pt x="290006" y="255524"/>
                  </a:lnTo>
                  <a:lnTo>
                    <a:pt x="242666" y="266872"/>
                  </a:lnTo>
                  <a:lnTo>
                    <a:pt x="195994" y="268398"/>
                  </a:lnTo>
                  <a:lnTo>
                    <a:pt x="299352" y="268398"/>
                  </a:lnTo>
                  <a:lnTo>
                    <a:pt x="298007" y="258952"/>
                  </a:lnTo>
                  <a:lnTo>
                    <a:pt x="296991" y="257301"/>
                  </a:lnTo>
                  <a:lnTo>
                    <a:pt x="295340" y="256159"/>
                  </a:lnTo>
                  <a:lnTo>
                    <a:pt x="293816" y="255142"/>
                  </a:lnTo>
                  <a:lnTo>
                    <a:pt x="291784" y="254888"/>
                  </a:lnTo>
                  <a:close/>
                </a:path>
                <a:path h="556260" w="1675129">
                  <a:moveTo>
                    <a:pt x="1422646" y="155955"/>
                  </a:moveTo>
                  <a:lnTo>
                    <a:pt x="1390588" y="155955"/>
                  </a:lnTo>
                  <a:lnTo>
                    <a:pt x="1432367" y="172718"/>
                  </a:lnTo>
                  <a:lnTo>
                    <a:pt x="1476122" y="178038"/>
                  </a:lnTo>
                  <a:lnTo>
                    <a:pt x="1520925" y="171904"/>
                  </a:lnTo>
                  <a:lnTo>
                    <a:pt x="1537402" y="165449"/>
                  </a:lnTo>
                  <a:lnTo>
                    <a:pt x="1471233" y="165449"/>
                  </a:lnTo>
                  <a:lnTo>
                    <a:pt x="1428168" y="158523"/>
                  </a:lnTo>
                  <a:lnTo>
                    <a:pt x="1422646" y="155955"/>
                  </a:lnTo>
                  <a:close/>
                </a:path>
                <a:path h="556260" w="1675129">
                  <a:moveTo>
                    <a:pt x="1674772" y="0"/>
                  </a:moveTo>
                  <a:lnTo>
                    <a:pt x="1662207" y="0"/>
                  </a:lnTo>
                  <a:lnTo>
                    <a:pt x="1659828" y="18161"/>
                  </a:lnTo>
                  <a:lnTo>
                    <a:pt x="1646177" y="55314"/>
                  </a:lnTo>
                  <a:lnTo>
                    <a:pt x="1623871" y="89931"/>
                  </a:lnTo>
                  <a:lnTo>
                    <a:pt x="1594587" y="119905"/>
                  </a:lnTo>
                  <a:lnTo>
                    <a:pt x="1560006" y="143128"/>
                  </a:lnTo>
                  <a:lnTo>
                    <a:pt x="1515536" y="160325"/>
                  </a:lnTo>
                  <a:lnTo>
                    <a:pt x="1471233" y="165449"/>
                  </a:lnTo>
                  <a:lnTo>
                    <a:pt x="1537402" y="165449"/>
                  </a:lnTo>
                  <a:lnTo>
                    <a:pt x="1602582" y="129504"/>
                  </a:lnTo>
                  <a:lnTo>
                    <a:pt x="1633697" y="97536"/>
                  </a:lnTo>
                  <a:lnTo>
                    <a:pt x="1657431" y="60614"/>
                  </a:lnTo>
                  <a:lnTo>
                    <a:pt x="1672020" y="20954"/>
                  </a:lnTo>
                  <a:lnTo>
                    <a:pt x="1674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object 55">
              <a:extLst>
                <a:ext uri="{FF2B5EF4-FFF2-40B4-BE49-F238E27FC236}">
                  <a16:creationId xmlns:a16="http://schemas.microsoft.com/office/drawing/2014/main" id="{8D7DF2AD-7DDD-888F-E013-1CAD1D13A234}"/>
                </a:ext>
              </a:extLst>
            </p:cNvPr>
            <p:cNvSpPr/>
            <p:nvPr/>
          </p:nvSpPr>
          <p:spPr>
            <a:xfrm>
              <a:off x="8033105" y="4395907"/>
              <a:ext cx="828675" cy="433070"/>
            </a:xfrm>
            <a:custGeom>
              <a:avLst/>
              <a:gdLst/>
              <a:ahLst/>
              <a:cxnLst/>
              <a:rect b="b" l="l" r="r" t="t"/>
              <a:pathLst>
                <a:path h="433070" w="828675">
                  <a:moveTo>
                    <a:pt x="398925" y="0"/>
                  </a:moveTo>
                  <a:lnTo>
                    <a:pt x="355625" y="3600"/>
                  </a:lnTo>
                  <a:lnTo>
                    <a:pt x="306176" y="19315"/>
                  </a:lnTo>
                  <a:lnTo>
                    <a:pt x="267205" y="45408"/>
                  </a:lnTo>
                  <a:lnTo>
                    <a:pt x="238563" y="79411"/>
                  </a:lnTo>
                  <a:lnTo>
                    <a:pt x="220102" y="118858"/>
                  </a:lnTo>
                  <a:lnTo>
                    <a:pt x="211674" y="161280"/>
                  </a:lnTo>
                  <a:lnTo>
                    <a:pt x="213131" y="204210"/>
                  </a:lnTo>
                  <a:lnTo>
                    <a:pt x="165510" y="200258"/>
                  </a:lnTo>
                  <a:lnTo>
                    <a:pt x="115231" y="207857"/>
                  </a:lnTo>
                  <a:lnTo>
                    <a:pt x="67897" y="226258"/>
                  </a:lnTo>
                  <a:lnTo>
                    <a:pt x="29109" y="254717"/>
                  </a:lnTo>
                  <a:lnTo>
                    <a:pt x="4470" y="292487"/>
                  </a:lnTo>
                  <a:lnTo>
                    <a:pt x="0" y="333807"/>
                  </a:lnTo>
                  <a:lnTo>
                    <a:pt x="15402" y="368698"/>
                  </a:lnTo>
                  <a:lnTo>
                    <a:pt x="44521" y="396417"/>
                  </a:lnTo>
                  <a:lnTo>
                    <a:pt x="81198" y="416223"/>
                  </a:lnTo>
                  <a:lnTo>
                    <a:pt x="119278" y="427374"/>
                  </a:lnTo>
                  <a:lnTo>
                    <a:pt x="167494" y="432474"/>
                  </a:lnTo>
                  <a:lnTo>
                    <a:pt x="216974" y="431943"/>
                  </a:lnTo>
                  <a:lnTo>
                    <a:pt x="267074" y="427450"/>
                  </a:lnTo>
                  <a:lnTo>
                    <a:pt x="317153" y="420663"/>
                  </a:lnTo>
                  <a:lnTo>
                    <a:pt x="366569" y="413249"/>
                  </a:lnTo>
                  <a:lnTo>
                    <a:pt x="414680" y="406876"/>
                  </a:lnTo>
                  <a:lnTo>
                    <a:pt x="464707" y="401940"/>
                  </a:lnTo>
                  <a:lnTo>
                    <a:pt x="566207" y="393389"/>
                  </a:lnTo>
                  <a:lnTo>
                    <a:pt x="616911" y="388199"/>
                  </a:lnTo>
                  <a:lnTo>
                    <a:pt x="667072" y="381349"/>
                  </a:lnTo>
                  <a:lnTo>
                    <a:pt x="716305" y="372053"/>
                  </a:lnTo>
                  <a:lnTo>
                    <a:pt x="756690" y="358049"/>
                  </a:lnTo>
                  <a:lnTo>
                    <a:pt x="791674" y="335138"/>
                  </a:lnTo>
                  <a:lnTo>
                    <a:pt x="817044" y="304288"/>
                  </a:lnTo>
                  <a:lnTo>
                    <a:pt x="828589" y="266470"/>
                  </a:lnTo>
                  <a:lnTo>
                    <a:pt x="822096" y="222650"/>
                  </a:lnTo>
                  <a:lnTo>
                    <a:pt x="801032" y="184989"/>
                  </a:lnTo>
                  <a:lnTo>
                    <a:pt x="769928" y="154683"/>
                  </a:lnTo>
                  <a:lnTo>
                    <a:pt x="731881" y="132417"/>
                  </a:lnTo>
                  <a:lnTo>
                    <a:pt x="689987" y="118878"/>
                  </a:lnTo>
                  <a:lnTo>
                    <a:pt x="647344" y="114751"/>
                  </a:lnTo>
                  <a:lnTo>
                    <a:pt x="637630" y="115215"/>
                  </a:lnTo>
                  <a:lnTo>
                    <a:pt x="628119" y="116199"/>
                  </a:lnTo>
                  <a:lnTo>
                    <a:pt x="618822" y="117658"/>
                  </a:lnTo>
                  <a:lnTo>
                    <a:pt x="609752" y="119551"/>
                  </a:lnTo>
                  <a:lnTo>
                    <a:pt x="606134" y="112329"/>
                  </a:lnTo>
                  <a:lnTo>
                    <a:pt x="563520" y="59341"/>
                  </a:lnTo>
                  <a:lnTo>
                    <a:pt x="527423" y="33905"/>
                  </a:lnTo>
                  <a:lnTo>
                    <a:pt x="486705" y="15383"/>
                  </a:lnTo>
                  <a:lnTo>
                    <a:pt x="443245" y="4004"/>
                  </a:lnTo>
                  <a:lnTo>
                    <a:pt x="39892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object 56">
              <a:extLst>
                <a:ext uri="{FF2B5EF4-FFF2-40B4-BE49-F238E27FC236}">
                  <a16:creationId xmlns:a16="http://schemas.microsoft.com/office/drawing/2014/main" id="{C2B4B3FD-BBDE-5F0B-8EC7-CB41EE7E1784}"/>
                </a:ext>
              </a:extLst>
            </p:cNvPr>
            <p:cNvSpPr/>
            <p:nvPr/>
          </p:nvSpPr>
          <p:spPr>
            <a:xfrm>
              <a:off x="8024558" y="4388012"/>
              <a:ext cx="845819" cy="449580"/>
            </a:xfrm>
            <a:custGeom>
              <a:avLst/>
              <a:gdLst/>
              <a:ahLst/>
              <a:cxnLst/>
              <a:rect b="b" l="l" r="r" t="t"/>
              <a:pathLst>
                <a:path h="449579" w="845820">
                  <a:moveTo>
                    <a:pt x="164084" y="200955"/>
                  </a:moveTo>
                  <a:lnTo>
                    <a:pt x="114088" y="210518"/>
                  </a:lnTo>
                  <a:lnTo>
                    <a:pt x="67755" y="230338"/>
                  </a:lnTo>
                  <a:lnTo>
                    <a:pt x="30042" y="259688"/>
                  </a:lnTo>
                  <a:lnTo>
                    <a:pt x="5905" y="297842"/>
                  </a:lnTo>
                  <a:lnTo>
                    <a:pt x="0" y="335771"/>
                  </a:lnTo>
                  <a:lnTo>
                    <a:pt x="3476" y="353996"/>
                  </a:lnTo>
                  <a:lnTo>
                    <a:pt x="32976" y="398469"/>
                  </a:lnTo>
                  <a:lnTo>
                    <a:pt x="94499" y="434739"/>
                  </a:lnTo>
                  <a:lnTo>
                    <a:pt x="143644" y="446114"/>
                  </a:lnTo>
                  <a:lnTo>
                    <a:pt x="195008" y="449163"/>
                  </a:lnTo>
                  <a:lnTo>
                    <a:pt x="233687" y="447797"/>
                  </a:lnTo>
                  <a:lnTo>
                    <a:pt x="272605" y="444210"/>
                  </a:lnTo>
                  <a:lnTo>
                    <a:pt x="311523" y="439165"/>
                  </a:lnTo>
                  <a:lnTo>
                    <a:pt x="354228" y="432822"/>
                  </a:lnTo>
                  <a:lnTo>
                    <a:pt x="182590" y="432822"/>
                  </a:lnTo>
                  <a:lnTo>
                    <a:pt x="129603" y="427636"/>
                  </a:lnTo>
                  <a:lnTo>
                    <a:pt x="70802" y="406195"/>
                  </a:lnTo>
                  <a:lnTo>
                    <a:pt x="25336" y="363628"/>
                  </a:lnTo>
                  <a:lnTo>
                    <a:pt x="16176" y="334455"/>
                  </a:lnTo>
                  <a:lnTo>
                    <a:pt x="16853" y="319167"/>
                  </a:lnTo>
                  <a:lnTo>
                    <a:pt x="45718" y="266815"/>
                  </a:lnTo>
                  <a:lnTo>
                    <a:pt x="85169" y="239433"/>
                  </a:lnTo>
                  <a:lnTo>
                    <a:pt x="133121" y="222298"/>
                  </a:lnTo>
                  <a:lnTo>
                    <a:pt x="183324" y="216372"/>
                  </a:lnTo>
                  <a:lnTo>
                    <a:pt x="229578" y="216372"/>
                  </a:lnTo>
                  <a:lnTo>
                    <a:pt x="230441" y="213794"/>
                  </a:lnTo>
                  <a:lnTo>
                    <a:pt x="230060" y="211152"/>
                  </a:lnTo>
                  <a:lnTo>
                    <a:pt x="229881" y="202376"/>
                  </a:lnTo>
                  <a:lnTo>
                    <a:pt x="212788" y="202376"/>
                  </a:lnTo>
                  <a:lnTo>
                    <a:pt x="164084" y="200955"/>
                  </a:lnTo>
                  <a:close/>
                </a:path>
                <a:path h="449579" w="845820">
                  <a:moveTo>
                    <a:pt x="737163" y="130951"/>
                  </a:moveTo>
                  <a:lnTo>
                    <a:pt x="656399" y="130951"/>
                  </a:lnTo>
                  <a:lnTo>
                    <a:pt x="705298" y="136888"/>
                  </a:lnTo>
                  <a:lnTo>
                    <a:pt x="753935" y="156218"/>
                  </a:lnTo>
                  <a:lnTo>
                    <a:pt x="795524" y="188569"/>
                  </a:lnTo>
                  <a:lnTo>
                    <a:pt x="823277" y="233567"/>
                  </a:lnTo>
                  <a:lnTo>
                    <a:pt x="828498" y="253235"/>
                  </a:lnTo>
                  <a:lnTo>
                    <a:pt x="829516" y="272263"/>
                  </a:lnTo>
                  <a:lnTo>
                    <a:pt x="826367" y="290584"/>
                  </a:lnTo>
                  <a:lnTo>
                    <a:pt x="803090" y="329596"/>
                  </a:lnTo>
                  <a:lnTo>
                    <a:pt x="753953" y="362615"/>
                  </a:lnTo>
                  <a:lnTo>
                    <a:pt x="673461" y="381754"/>
                  </a:lnTo>
                  <a:lnTo>
                    <a:pt x="622395" y="388647"/>
                  </a:lnTo>
                  <a:lnTo>
                    <a:pt x="570900" y="393854"/>
                  </a:lnTo>
                  <a:lnTo>
                    <a:pt x="446807" y="404536"/>
                  </a:lnTo>
                  <a:lnTo>
                    <a:pt x="422719" y="407062"/>
                  </a:lnTo>
                  <a:lnTo>
                    <a:pt x="404385" y="409284"/>
                  </a:lnTo>
                  <a:lnTo>
                    <a:pt x="385873" y="411802"/>
                  </a:lnTo>
                  <a:lnTo>
                    <a:pt x="292516" y="425454"/>
                  </a:lnTo>
                  <a:lnTo>
                    <a:pt x="237172" y="431338"/>
                  </a:lnTo>
                  <a:lnTo>
                    <a:pt x="182590" y="432822"/>
                  </a:lnTo>
                  <a:lnTo>
                    <a:pt x="354228" y="432822"/>
                  </a:lnTo>
                  <a:lnTo>
                    <a:pt x="388064" y="427820"/>
                  </a:lnTo>
                  <a:lnTo>
                    <a:pt x="406405" y="425323"/>
                  </a:lnTo>
                  <a:lnTo>
                    <a:pt x="424497" y="423128"/>
                  </a:lnTo>
                  <a:lnTo>
                    <a:pt x="448417" y="420613"/>
                  </a:lnTo>
                  <a:lnTo>
                    <a:pt x="572579" y="409931"/>
                  </a:lnTo>
                  <a:lnTo>
                    <a:pt x="624554" y="404668"/>
                  </a:lnTo>
                  <a:lnTo>
                    <a:pt x="676195" y="397681"/>
                  </a:lnTo>
                  <a:lnTo>
                    <a:pt x="726884" y="388139"/>
                  </a:lnTo>
                  <a:lnTo>
                    <a:pt x="790702" y="361088"/>
                  </a:lnTo>
                  <a:lnTo>
                    <a:pt x="833183" y="315902"/>
                  </a:lnTo>
                  <a:lnTo>
                    <a:pt x="845566" y="273477"/>
                  </a:lnTo>
                  <a:lnTo>
                    <a:pt x="844470" y="250983"/>
                  </a:lnTo>
                  <a:lnTo>
                    <a:pt x="838517" y="228043"/>
                  </a:lnTo>
                  <a:lnTo>
                    <a:pt x="815538" y="187218"/>
                  </a:lnTo>
                  <a:lnTo>
                    <a:pt x="782031" y="155262"/>
                  </a:lnTo>
                  <a:lnTo>
                    <a:pt x="741764" y="132394"/>
                  </a:lnTo>
                  <a:lnTo>
                    <a:pt x="737163" y="130951"/>
                  </a:lnTo>
                  <a:close/>
                </a:path>
                <a:path h="449579" w="845820">
                  <a:moveTo>
                    <a:pt x="229578" y="216372"/>
                  </a:moveTo>
                  <a:lnTo>
                    <a:pt x="183324" y="216372"/>
                  </a:lnTo>
                  <a:lnTo>
                    <a:pt x="192885" y="216611"/>
                  </a:lnTo>
                  <a:lnTo>
                    <a:pt x="202279" y="217331"/>
                  </a:lnTo>
                  <a:lnTo>
                    <a:pt x="211435" y="218536"/>
                  </a:lnTo>
                  <a:lnTo>
                    <a:pt x="220281" y="220232"/>
                  </a:lnTo>
                  <a:lnTo>
                    <a:pt x="222948" y="220829"/>
                  </a:lnTo>
                  <a:lnTo>
                    <a:pt x="225615" y="220080"/>
                  </a:lnTo>
                  <a:lnTo>
                    <a:pt x="227520" y="218264"/>
                  </a:lnTo>
                  <a:lnTo>
                    <a:pt x="229552" y="216448"/>
                  </a:lnTo>
                  <a:close/>
                </a:path>
                <a:path h="449579" w="845820">
                  <a:moveTo>
                    <a:pt x="409700" y="0"/>
                  </a:moveTo>
                  <a:lnTo>
                    <a:pt x="363029" y="3723"/>
                  </a:lnTo>
                  <a:lnTo>
                    <a:pt x="325290" y="14132"/>
                  </a:lnTo>
                  <a:lnTo>
                    <a:pt x="263624" y="54152"/>
                  </a:lnTo>
                  <a:lnTo>
                    <a:pt x="226558" y="110422"/>
                  </a:lnTo>
                  <a:lnTo>
                    <a:pt x="212472" y="170896"/>
                  </a:lnTo>
                  <a:lnTo>
                    <a:pt x="212788" y="202376"/>
                  </a:lnTo>
                  <a:lnTo>
                    <a:pt x="229881" y="202376"/>
                  </a:lnTo>
                  <a:lnTo>
                    <a:pt x="229030" y="160773"/>
                  </a:lnTo>
                  <a:lnTo>
                    <a:pt x="240401" y="117248"/>
                  </a:lnTo>
                  <a:lnTo>
                    <a:pt x="262080" y="80547"/>
                  </a:lnTo>
                  <a:lnTo>
                    <a:pt x="291679" y="51779"/>
                  </a:lnTo>
                  <a:lnTo>
                    <a:pt x="327006" y="31296"/>
                  </a:lnTo>
                  <a:lnTo>
                    <a:pt x="365823" y="19636"/>
                  </a:lnTo>
                  <a:lnTo>
                    <a:pt x="418379" y="16382"/>
                  </a:lnTo>
                  <a:lnTo>
                    <a:pt x="498454" y="16382"/>
                  </a:lnTo>
                  <a:lnTo>
                    <a:pt x="456449" y="4721"/>
                  </a:lnTo>
                  <a:lnTo>
                    <a:pt x="409700" y="0"/>
                  </a:lnTo>
                  <a:close/>
                </a:path>
                <a:path h="449579" w="845820">
                  <a:moveTo>
                    <a:pt x="498454" y="16382"/>
                  </a:moveTo>
                  <a:lnTo>
                    <a:pt x="418379" y="16382"/>
                  </a:lnTo>
                  <a:lnTo>
                    <a:pt x="470495" y="24288"/>
                  </a:lnTo>
                  <a:lnTo>
                    <a:pt x="519296" y="42289"/>
                  </a:lnTo>
                  <a:lnTo>
                    <a:pt x="561903" y="69322"/>
                  </a:lnTo>
                  <a:lnTo>
                    <a:pt x="595439" y="104320"/>
                  </a:lnTo>
                  <a:lnTo>
                    <a:pt x="612965" y="134584"/>
                  </a:lnTo>
                  <a:lnTo>
                    <a:pt x="616775" y="136412"/>
                  </a:lnTo>
                  <a:lnTo>
                    <a:pt x="656399" y="130951"/>
                  </a:lnTo>
                  <a:lnTo>
                    <a:pt x="737163" y="130951"/>
                  </a:lnTo>
                  <a:lnTo>
                    <a:pt x="698504" y="118833"/>
                  </a:lnTo>
                  <a:lnTo>
                    <a:pt x="694390" y="118442"/>
                  </a:lnTo>
                  <a:lnTo>
                    <a:pt x="623125" y="118442"/>
                  </a:lnTo>
                  <a:lnTo>
                    <a:pt x="619771" y="112272"/>
                  </a:lnTo>
                  <a:lnTo>
                    <a:pt x="579311" y="62936"/>
                  </a:lnTo>
                  <a:lnTo>
                    <a:pt x="543040" y="36850"/>
                  </a:lnTo>
                  <a:lnTo>
                    <a:pt x="501491" y="17225"/>
                  </a:lnTo>
                  <a:lnTo>
                    <a:pt x="498454" y="16382"/>
                  </a:lnTo>
                  <a:close/>
                </a:path>
                <a:path h="449579" w="845820">
                  <a:moveTo>
                    <a:pt x="656018" y="114797"/>
                  </a:moveTo>
                  <a:lnTo>
                    <a:pt x="647825" y="115143"/>
                  </a:lnTo>
                  <a:lnTo>
                    <a:pt x="639619" y="115862"/>
                  </a:lnTo>
                  <a:lnTo>
                    <a:pt x="631390" y="116960"/>
                  </a:lnTo>
                  <a:lnTo>
                    <a:pt x="623125" y="118442"/>
                  </a:lnTo>
                  <a:lnTo>
                    <a:pt x="694390" y="118442"/>
                  </a:lnTo>
                  <a:lnTo>
                    <a:pt x="656018" y="1147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object 57">
              <a:extLst>
                <a:ext uri="{FF2B5EF4-FFF2-40B4-BE49-F238E27FC236}">
                  <a16:creationId xmlns:a16="http://schemas.microsoft.com/office/drawing/2014/main" id="{5000EAFD-C138-FD3D-0938-C2920AFDD0A5}"/>
                </a:ext>
              </a:extLst>
            </p:cNvPr>
            <p:cNvSpPr/>
            <p:nvPr/>
          </p:nvSpPr>
          <p:spPr>
            <a:xfrm>
              <a:off x="253260" y="4211140"/>
              <a:ext cx="548640" cy="324485"/>
            </a:xfrm>
            <a:custGeom>
              <a:avLst/>
              <a:gdLst/>
              <a:ahLst/>
              <a:cxnLst/>
              <a:rect b="b" l="l" r="r" t="t"/>
              <a:pathLst>
                <a:path h="324485" w="548640">
                  <a:moveTo>
                    <a:pt x="238255" y="0"/>
                  </a:moveTo>
                  <a:lnTo>
                    <a:pt x="198851" y="14148"/>
                  </a:lnTo>
                  <a:lnTo>
                    <a:pt x="165115" y="44261"/>
                  </a:lnTo>
                  <a:lnTo>
                    <a:pt x="139630" y="93101"/>
                  </a:lnTo>
                  <a:lnTo>
                    <a:pt x="134114" y="111914"/>
                  </a:lnTo>
                  <a:lnTo>
                    <a:pt x="127764" y="110784"/>
                  </a:lnTo>
                  <a:lnTo>
                    <a:pt x="74026" y="123061"/>
                  </a:lnTo>
                  <a:lnTo>
                    <a:pt x="39245" y="149090"/>
                  </a:lnTo>
                  <a:lnTo>
                    <a:pt x="12926" y="184567"/>
                  </a:lnTo>
                  <a:lnTo>
                    <a:pt x="0" y="224833"/>
                  </a:lnTo>
                  <a:lnTo>
                    <a:pt x="5400" y="265228"/>
                  </a:lnTo>
                  <a:lnTo>
                    <a:pt x="13360" y="279099"/>
                  </a:lnTo>
                  <a:lnTo>
                    <a:pt x="24116" y="290081"/>
                  </a:lnTo>
                  <a:lnTo>
                    <a:pt x="37239" y="298459"/>
                  </a:lnTo>
                  <a:lnTo>
                    <a:pt x="52301" y="304522"/>
                  </a:lnTo>
                  <a:lnTo>
                    <a:pt x="56733" y="310225"/>
                  </a:lnTo>
                  <a:lnTo>
                    <a:pt x="128455" y="320138"/>
                  </a:lnTo>
                  <a:lnTo>
                    <a:pt x="183179" y="322760"/>
                  </a:lnTo>
                  <a:lnTo>
                    <a:pt x="238024" y="323813"/>
                  </a:lnTo>
                  <a:lnTo>
                    <a:pt x="292849" y="323768"/>
                  </a:lnTo>
                  <a:lnTo>
                    <a:pt x="347512" y="323090"/>
                  </a:lnTo>
                  <a:lnTo>
                    <a:pt x="398557" y="323930"/>
                  </a:lnTo>
                  <a:lnTo>
                    <a:pt x="449863" y="321602"/>
                  </a:lnTo>
                  <a:lnTo>
                    <a:pt x="495418" y="306604"/>
                  </a:lnTo>
                  <a:lnTo>
                    <a:pt x="529211" y="269432"/>
                  </a:lnTo>
                  <a:lnTo>
                    <a:pt x="545428" y="223010"/>
                  </a:lnTo>
                  <a:lnTo>
                    <a:pt x="548304" y="173719"/>
                  </a:lnTo>
                  <a:lnTo>
                    <a:pt x="533671" y="128590"/>
                  </a:lnTo>
                  <a:lnTo>
                    <a:pt x="497360" y="94655"/>
                  </a:lnTo>
                  <a:lnTo>
                    <a:pt x="471884" y="84756"/>
                  </a:lnTo>
                  <a:lnTo>
                    <a:pt x="449116" y="83026"/>
                  </a:lnTo>
                  <a:lnTo>
                    <a:pt x="428733" y="88124"/>
                  </a:lnTo>
                  <a:lnTo>
                    <a:pt x="410415" y="98706"/>
                  </a:lnTo>
                  <a:lnTo>
                    <a:pt x="400427" y="81877"/>
                  </a:lnTo>
                  <a:lnTo>
                    <a:pt x="375149" y="50909"/>
                  </a:lnTo>
                  <a:lnTo>
                    <a:pt x="321790" y="13043"/>
                  </a:lnTo>
                  <a:lnTo>
                    <a:pt x="280258" y="177"/>
                  </a:lnTo>
                  <a:lnTo>
                    <a:pt x="23825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object 58">
              <a:extLst>
                <a:ext uri="{FF2B5EF4-FFF2-40B4-BE49-F238E27FC236}">
                  <a16:creationId xmlns:a16="http://schemas.microsoft.com/office/drawing/2014/main" id="{39E16478-ECE0-FC63-3327-FDB36A34F4A8}"/>
                </a:ext>
              </a:extLst>
            </p:cNvPr>
            <p:cNvSpPr/>
            <p:nvPr/>
          </p:nvSpPr>
          <p:spPr>
            <a:xfrm>
              <a:off x="245291" y="4201744"/>
              <a:ext cx="565150" cy="342265"/>
            </a:xfrm>
            <a:custGeom>
              <a:avLst/>
              <a:gdLst/>
              <a:ahLst/>
              <a:cxnLst/>
              <a:rect b="b" l="l" r="r" t="t"/>
              <a:pathLst>
                <a:path h="342264" w="565150">
                  <a:moveTo>
                    <a:pt x="435674" y="340835"/>
                  </a:moveTo>
                  <a:lnTo>
                    <a:pt x="363445" y="340835"/>
                  </a:lnTo>
                  <a:lnTo>
                    <a:pt x="371601" y="340920"/>
                  </a:lnTo>
                  <a:lnTo>
                    <a:pt x="402486" y="341650"/>
                  </a:lnTo>
                  <a:lnTo>
                    <a:pt x="416658" y="341807"/>
                  </a:lnTo>
                  <a:lnTo>
                    <a:pt x="435674" y="340835"/>
                  </a:lnTo>
                  <a:close/>
                </a:path>
                <a:path h="342264" w="565150">
                  <a:moveTo>
                    <a:pt x="130806" y="111721"/>
                  </a:moveTo>
                  <a:lnTo>
                    <a:pt x="91291" y="119142"/>
                  </a:lnTo>
                  <a:lnTo>
                    <a:pt x="38599" y="155657"/>
                  </a:lnTo>
                  <a:lnTo>
                    <a:pt x="6138" y="207206"/>
                  </a:lnTo>
                  <a:lnTo>
                    <a:pt x="0" y="255455"/>
                  </a:lnTo>
                  <a:lnTo>
                    <a:pt x="5927" y="277901"/>
                  </a:lnTo>
                  <a:lnTo>
                    <a:pt x="13830" y="292130"/>
                  </a:lnTo>
                  <a:lnTo>
                    <a:pt x="24767" y="304106"/>
                  </a:lnTo>
                  <a:lnTo>
                    <a:pt x="38695" y="313793"/>
                  </a:lnTo>
                  <a:lnTo>
                    <a:pt x="55571" y="321157"/>
                  </a:lnTo>
                  <a:lnTo>
                    <a:pt x="60636" y="325728"/>
                  </a:lnTo>
                  <a:lnTo>
                    <a:pt x="134875" y="337831"/>
                  </a:lnTo>
                  <a:lnTo>
                    <a:pt x="189231" y="340477"/>
                  </a:lnTo>
                  <a:lnTo>
                    <a:pt x="244107" y="341574"/>
                  </a:lnTo>
                  <a:lnTo>
                    <a:pt x="299506" y="341561"/>
                  </a:lnTo>
                  <a:lnTo>
                    <a:pt x="363445" y="340835"/>
                  </a:lnTo>
                  <a:lnTo>
                    <a:pt x="435674" y="340835"/>
                  </a:lnTo>
                  <a:lnTo>
                    <a:pt x="454092" y="339894"/>
                  </a:lnTo>
                  <a:lnTo>
                    <a:pt x="489402" y="331774"/>
                  </a:lnTo>
                  <a:lnTo>
                    <a:pt x="500144" y="325532"/>
                  </a:lnTo>
                  <a:lnTo>
                    <a:pt x="244517" y="325514"/>
                  </a:lnTo>
                  <a:lnTo>
                    <a:pt x="190017" y="324431"/>
                  </a:lnTo>
                  <a:lnTo>
                    <a:pt x="136090" y="321811"/>
                  </a:lnTo>
                  <a:lnTo>
                    <a:pt x="82749" y="317220"/>
                  </a:lnTo>
                  <a:lnTo>
                    <a:pt x="65553" y="308013"/>
                  </a:lnTo>
                  <a:lnTo>
                    <a:pt x="64194" y="307060"/>
                  </a:lnTo>
                  <a:lnTo>
                    <a:pt x="27219" y="283285"/>
                  </a:lnTo>
                  <a:lnTo>
                    <a:pt x="15860" y="252964"/>
                  </a:lnTo>
                  <a:lnTo>
                    <a:pt x="16125" y="232908"/>
                  </a:lnTo>
                  <a:lnTo>
                    <a:pt x="31759" y="190906"/>
                  </a:lnTo>
                  <a:lnTo>
                    <a:pt x="72073" y="147639"/>
                  </a:lnTo>
                  <a:lnTo>
                    <a:pt x="120913" y="128269"/>
                  </a:lnTo>
                  <a:lnTo>
                    <a:pt x="128101" y="127634"/>
                  </a:lnTo>
                  <a:lnTo>
                    <a:pt x="147901" y="127634"/>
                  </a:lnTo>
                  <a:lnTo>
                    <a:pt x="148776" y="127063"/>
                  </a:lnTo>
                  <a:lnTo>
                    <a:pt x="149780" y="122948"/>
                  </a:lnTo>
                  <a:lnTo>
                    <a:pt x="152931" y="112166"/>
                  </a:lnTo>
                  <a:lnTo>
                    <a:pt x="136026" y="112166"/>
                  </a:lnTo>
                  <a:lnTo>
                    <a:pt x="130806" y="111721"/>
                  </a:lnTo>
                  <a:close/>
                </a:path>
                <a:path h="342264" w="565150">
                  <a:moveTo>
                    <a:pt x="513470" y="99887"/>
                  </a:moveTo>
                  <a:lnTo>
                    <a:pt x="460274" y="99887"/>
                  </a:lnTo>
                  <a:lnTo>
                    <a:pt x="480149" y="102193"/>
                  </a:lnTo>
                  <a:lnTo>
                    <a:pt x="501290" y="110807"/>
                  </a:lnTo>
                  <a:lnTo>
                    <a:pt x="526679" y="132376"/>
                  </a:lnTo>
                  <a:lnTo>
                    <a:pt x="544974" y="167860"/>
                  </a:lnTo>
                  <a:lnTo>
                    <a:pt x="548544" y="215972"/>
                  </a:lnTo>
                  <a:lnTo>
                    <a:pt x="529764" y="275424"/>
                  </a:lnTo>
                  <a:lnTo>
                    <a:pt x="504460" y="305721"/>
                  </a:lnTo>
                  <a:lnTo>
                    <a:pt x="470455" y="320724"/>
                  </a:lnTo>
                  <a:lnTo>
                    <a:pt x="430887" y="325532"/>
                  </a:lnTo>
                  <a:lnTo>
                    <a:pt x="500144" y="325532"/>
                  </a:lnTo>
                  <a:lnTo>
                    <a:pt x="544077" y="282651"/>
                  </a:lnTo>
                  <a:lnTo>
                    <a:pt x="561323" y="232397"/>
                  </a:lnTo>
                  <a:lnTo>
                    <a:pt x="564561" y="206845"/>
                  </a:lnTo>
                  <a:lnTo>
                    <a:pt x="563978" y="182181"/>
                  </a:lnTo>
                  <a:lnTo>
                    <a:pt x="558102" y="154854"/>
                  </a:lnTo>
                  <a:lnTo>
                    <a:pt x="546831" y="131289"/>
                  </a:lnTo>
                  <a:lnTo>
                    <a:pt x="530357" y="111786"/>
                  </a:lnTo>
                  <a:lnTo>
                    <a:pt x="513470" y="99887"/>
                  </a:lnTo>
                  <a:close/>
                </a:path>
                <a:path h="342264" w="565150">
                  <a:moveTo>
                    <a:pt x="361717" y="324777"/>
                  </a:moveTo>
                  <a:lnTo>
                    <a:pt x="359520" y="324777"/>
                  </a:lnTo>
                  <a:lnTo>
                    <a:pt x="299575" y="325496"/>
                  </a:lnTo>
                  <a:lnTo>
                    <a:pt x="244517" y="325514"/>
                  </a:lnTo>
                  <a:lnTo>
                    <a:pt x="428135" y="325514"/>
                  </a:lnTo>
                  <a:lnTo>
                    <a:pt x="388895" y="325247"/>
                  </a:lnTo>
                  <a:lnTo>
                    <a:pt x="368477" y="324818"/>
                  </a:lnTo>
                  <a:lnTo>
                    <a:pt x="361717" y="324777"/>
                  </a:lnTo>
                  <a:close/>
                </a:path>
                <a:path h="342264" w="565150">
                  <a:moveTo>
                    <a:pt x="147901" y="127634"/>
                  </a:moveTo>
                  <a:lnTo>
                    <a:pt x="128101" y="127634"/>
                  </a:lnTo>
                  <a:lnTo>
                    <a:pt x="134540" y="127863"/>
                  </a:lnTo>
                  <a:lnTo>
                    <a:pt x="144751" y="129692"/>
                  </a:lnTo>
                  <a:lnTo>
                    <a:pt x="147901" y="127634"/>
                  </a:lnTo>
                  <a:close/>
                </a:path>
                <a:path h="342264" w="565150">
                  <a:moveTo>
                    <a:pt x="334414" y="15963"/>
                  </a:moveTo>
                  <a:lnTo>
                    <a:pt x="252878" y="15963"/>
                  </a:lnTo>
                  <a:lnTo>
                    <a:pt x="280712" y="16119"/>
                  </a:lnTo>
                  <a:lnTo>
                    <a:pt x="309087" y="22463"/>
                  </a:lnTo>
                  <a:lnTo>
                    <a:pt x="362467" y="52069"/>
                  </a:lnTo>
                  <a:lnTo>
                    <a:pt x="389861" y="79516"/>
                  </a:lnTo>
                  <a:lnTo>
                    <a:pt x="411210" y="111786"/>
                  </a:lnTo>
                  <a:lnTo>
                    <a:pt x="412174" y="113614"/>
                  </a:lnTo>
                  <a:lnTo>
                    <a:pt x="414118" y="115100"/>
                  </a:lnTo>
                  <a:lnTo>
                    <a:pt x="418677" y="116141"/>
                  </a:lnTo>
                  <a:lnTo>
                    <a:pt x="421064" y="115633"/>
                  </a:lnTo>
                  <a:lnTo>
                    <a:pt x="422944" y="114236"/>
                  </a:lnTo>
                  <a:lnTo>
                    <a:pt x="441320" y="103897"/>
                  </a:lnTo>
                  <a:lnTo>
                    <a:pt x="460274" y="99887"/>
                  </a:lnTo>
                  <a:lnTo>
                    <a:pt x="513470" y="99887"/>
                  </a:lnTo>
                  <a:lnTo>
                    <a:pt x="508872" y="96647"/>
                  </a:lnTo>
                  <a:lnTo>
                    <a:pt x="507859" y="96227"/>
                  </a:lnTo>
                  <a:lnTo>
                    <a:pt x="420912" y="96227"/>
                  </a:lnTo>
                  <a:lnTo>
                    <a:pt x="410843" y="80599"/>
                  </a:lnTo>
                  <a:lnTo>
                    <a:pt x="399420" y="65935"/>
                  </a:lnTo>
                  <a:lnTo>
                    <a:pt x="386679" y="52275"/>
                  </a:lnTo>
                  <a:lnTo>
                    <a:pt x="372652" y="39662"/>
                  </a:lnTo>
                  <a:lnTo>
                    <a:pt x="344137" y="20215"/>
                  </a:lnTo>
                  <a:lnTo>
                    <a:pt x="334414" y="15963"/>
                  </a:lnTo>
                  <a:close/>
                </a:path>
                <a:path h="342264" w="565150">
                  <a:moveTo>
                    <a:pt x="251075" y="0"/>
                  </a:moveTo>
                  <a:lnTo>
                    <a:pt x="204188" y="15174"/>
                  </a:lnTo>
                  <a:lnTo>
                    <a:pt x="166645" y="48285"/>
                  </a:lnTo>
                  <a:lnTo>
                    <a:pt x="141839" y="94176"/>
                  </a:lnTo>
                  <a:lnTo>
                    <a:pt x="136026" y="112166"/>
                  </a:lnTo>
                  <a:lnTo>
                    <a:pt x="152931" y="112166"/>
                  </a:lnTo>
                  <a:lnTo>
                    <a:pt x="155170" y="104501"/>
                  </a:lnTo>
                  <a:lnTo>
                    <a:pt x="161959" y="87393"/>
                  </a:lnTo>
                  <a:lnTo>
                    <a:pt x="194548" y="41770"/>
                  </a:lnTo>
                  <a:lnTo>
                    <a:pt x="231585" y="20549"/>
                  </a:lnTo>
                  <a:lnTo>
                    <a:pt x="252878" y="15963"/>
                  </a:lnTo>
                  <a:lnTo>
                    <a:pt x="334414" y="15963"/>
                  </a:lnTo>
                  <a:lnTo>
                    <a:pt x="313664" y="6891"/>
                  </a:lnTo>
                  <a:lnTo>
                    <a:pt x="282291" y="37"/>
                  </a:lnTo>
                  <a:lnTo>
                    <a:pt x="251075" y="0"/>
                  </a:lnTo>
                  <a:close/>
                </a:path>
                <a:path h="342264" w="565150">
                  <a:moveTo>
                    <a:pt x="463163" y="83692"/>
                  </a:moveTo>
                  <a:lnTo>
                    <a:pt x="441669" y="86770"/>
                  </a:lnTo>
                  <a:lnTo>
                    <a:pt x="420912" y="96227"/>
                  </a:lnTo>
                  <a:lnTo>
                    <a:pt x="507859" y="96227"/>
                  </a:lnTo>
                  <a:lnTo>
                    <a:pt x="485522" y="86987"/>
                  </a:lnTo>
                  <a:lnTo>
                    <a:pt x="463163" y="836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6" name="object 59">
              <a:extLst>
                <a:ext uri="{FF2B5EF4-FFF2-40B4-BE49-F238E27FC236}">
                  <a16:creationId xmlns:a16="http://schemas.microsoft.com/office/drawing/2014/main" id="{0704A5C6-73EC-35CA-1AD1-38D85CF1EBDB}"/>
                </a:ext>
              </a:extLst>
            </p:cNvPr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419215" y="339852"/>
              <a:ext cx="101854" cy="95885"/>
            </a:xfrm>
            <a:prstGeom prst="rect">
              <a:avLst/>
            </a:prstGeom>
          </p:spPr>
        </p:pic>
        <p:sp>
          <p:nvSpPr>
            <p:cNvPr id="27" name="object 60">
              <a:extLst>
                <a:ext uri="{FF2B5EF4-FFF2-40B4-BE49-F238E27FC236}">
                  <a16:creationId xmlns:a16="http://schemas.microsoft.com/office/drawing/2014/main" id="{93169257-4691-362B-51CC-5974321DA39E}"/>
                </a:ext>
              </a:extLst>
            </p:cNvPr>
            <p:cNvSpPr/>
            <p:nvPr/>
          </p:nvSpPr>
          <p:spPr>
            <a:xfrm>
              <a:off x="6268211" y="358140"/>
              <a:ext cx="283845" cy="309245"/>
            </a:xfrm>
            <a:custGeom>
              <a:avLst/>
              <a:gdLst/>
              <a:ahLst/>
              <a:cxnLst/>
              <a:rect b="b" l="l" r="r" t="t"/>
              <a:pathLst>
                <a:path h="309245" w="283845">
                  <a:moveTo>
                    <a:pt x="250316" y="0"/>
                  </a:moveTo>
                  <a:lnTo>
                    <a:pt x="250316" y="2412"/>
                  </a:lnTo>
                  <a:lnTo>
                    <a:pt x="252730" y="9398"/>
                  </a:lnTo>
                  <a:lnTo>
                    <a:pt x="252730" y="14224"/>
                  </a:lnTo>
                  <a:lnTo>
                    <a:pt x="248031" y="30734"/>
                  </a:lnTo>
                  <a:lnTo>
                    <a:pt x="243205" y="44831"/>
                  </a:lnTo>
                  <a:lnTo>
                    <a:pt x="233807" y="59055"/>
                  </a:lnTo>
                  <a:lnTo>
                    <a:pt x="219710" y="77850"/>
                  </a:lnTo>
                  <a:lnTo>
                    <a:pt x="229108" y="84962"/>
                  </a:lnTo>
                  <a:lnTo>
                    <a:pt x="250316" y="127508"/>
                  </a:lnTo>
                  <a:lnTo>
                    <a:pt x="271526" y="99187"/>
                  </a:lnTo>
                  <a:lnTo>
                    <a:pt x="283463" y="75564"/>
                  </a:lnTo>
                  <a:lnTo>
                    <a:pt x="283463" y="63754"/>
                  </a:lnTo>
                  <a:lnTo>
                    <a:pt x="278638" y="47244"/>
                  </a:lnTo>
                  <a:lnTo>
                    <a:pt x="266954" y="26035"/>
                  </a:lnTo>
                  <a:lnTo>
                    <a:pt x="250316" y="0"/>
                  </a:lnTo>
                  <a:close/>
                </a:path>
                <a:path h="309245" w="283845">
                  <a:moveTo>
                    <a:pt x="0" y="193548"/>
                  </a:moveTo>
                  <a:lnTo>
                    <a:pt x="26035" y="247904"/>
                  </a:lnTo>
                  <a:lnTo>
                    <a:pt x="77977" y="288036"/>
                  </a:lnTo>
                  <a:lnTo>
                    <a:pt x="108712" y="309245"/>
                  </a:lnTo>
                  <a:lnTo>
                    <a:pt x="82676" y="257429"/>
                  </a:lnTo>
                  <a:lnTo>
                    <a:pt x="80390" y="257429"/>
                  </a:lnTo>
                  <a:lnTo>
                    <a:pt x="49657" y="233680"/>
                  </a:lnTo>
                  <a:lnTo>
                    <a:pt x="0" y="193548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8" name="object 61">
              <a:extLst>
                <a:ext uri="{FF2B5EF4-FFF2-40B4-BE49-F238E27FC236}">
                  <a16:creationId xmlns:a16="http://schemas.microsoft.com/office/drawing/2014/main" id="{14EFC1B4-D79A-7783-B9FA-D2F7DF6006D9}"/>
                </a:ext>
              </a:extLst>
            </p:cNvPr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263766" y="371983"/>
              <a:ext cx="262001" cy="295401"/>
            </a:xfrm>
            <a:prstGeom prst="rect">
              <a:avLst/>
            </a:prstGeom>
          </p:spPr>
        </p:pic>
        <p:sp>
          <p:nvSpPr>
            <p:cNvPr id="29" name="object 62">
              <a:extLst>
                <a:ext uri="{FF2B5EF4-FFF2-40B4-BE49-F238E27FC236}">
                  <a16:creationId xmlns:a16="http://schemas.microsoft.com/office/drawing/2014/main" id="{8F0CEDF0-3D87-D39A-1D21-EF787F9BC703}"/>
                </a:ext>
              </a:extLst>
            </p:cNvPr>
            <p:cNvSpPr/>
            <p:nvPr/>
          </p:nvSpPr>
          <p:spPr>
            <a:xfrm>
              <a:off x="6263767" y="333882"/>
              <a:ext cx="292735" cy="338455"/>
            </a:xfrm>
            <a:custGeom>
              <a:avLst/>
              <a:gdLst/>
              <a:ahLst/>
              <a:cxnLst/>
              <a:rect b="b" l="l" r="r" t="t"/>
              <a:pathLst>
                <a:path h="338455" w="292734">
                  <a:moveTo>
                    <a:pt x="292354" y="87503"/>
                  </a:moveTo>
                  <a:lnTo>
                    <a:pt x="290055" y="80391"/>
                  </a:lnTo>
                  <a:lnTo>
                    <a:pt x="285229" y="63754"/>
                  </a:lnTo>
                  <a:lnTo>
                    <a:pt x="282956" y="60350"/>
                  </a:lnTo>
                  <a:lnTo>
                    <a:pt x="282956" y="85090"/>
                  </a:lnTo>
                  <a:lnTo>
                    <a:pt x="282956" y="96901"/>
                  </a:lnTo>
                  <a:lnTo>
                    <a:pt x="278257" y="111125"/>
                  </a:lnTo>
                  <a:lnTo>
                    <a:pt x="268859" y="122936"/>
                  </a:lnTo>
                  <a:lnTo>
                    <a:pt x="255473" y="142074"/>
                  </a:lnTo>
                  <a:lnTo>
                    <a:pt x="254635" y="140385"/>
                  </a:lnTo>
                  <a:lnTo>
                    <a:pt x="254635" y="156083"/>
                  </a:lnTo>
                  <a:lnTo>
                    <a:pt x="252349" y="163195"/>
                  </a:lnTo>
                  <a:lnTo>
                    <a:pt x="228600" y="198628"/>
                  </a:lnTo>
                  <a:lnTo>
                    <a:pt x="197993" y="234061"/>
                  </a:lnTo>
                  <a:lnTo>
                    <a:pt x="129667" y="312166"/>
                  </a:lnTo>
                  <a:lnTo>
                    <a:pt x="120142" y="321564"/>
                  </a:lnTo>
                  <a:lnTo>
                    <a:pt x="115138" y="326656"/>
                  </a:lnTo>
                  <a:lnTo>
                    <a:pt x="109054" y="314680"/>
                  </a:lnTo>
                  <a:lnTo>
                    <a:pt x="109054" y="328676"/>
                  </a:lnTo>
                  <a:lnTo>
                    <a:pt x="108458" y="328676"/>
                  </a:lnTo>
                  <a:lnTo>
                    <a:pt x="103759" y="326263"/>
                  </a:lnTo>
                  <a:lnTo>
                    <a:pt x="99060" y="319278"/>
                  </a:lnTo>
                  <a:lnTo>
                    <a:pt x="66040" y="295529"/>
                  </a:lnTo>
                  <a:lnTo>
                    <a:pt x="42418" y="274320"/>
                  </a:lnTo>
                  <a:lnTo>
                    <a:pt x="32893" y="262509"/>
                  </a:lnTo>
                  <a:lnTo>
                    <a:pt x="23495" y="248285"/>
                  </a:lnTo>
                  <a:lnTo>
                    <a:pt x="13716" y="228600"/>
                  </a:lnTo>
                  <a:lnTo>
                    <a:pt x="23495" y="236474"/>
                  </a:lnTo>
                  <a:lnTo>
                    <a:pt x="51816" y="260096"/>
                  </a:lnTo>
                  <a:lnTo>
                    <a:pt x="68326" y="274320"/>
                  </a:lnTo>
                  <a:lnTo>
                    <a:pt x="77851" y="281432"/>
                  </a:lnTo>
                  <a:lnTo>
                    <a:pt x="82245" y="283629"/>
                  </a:lnTo>
                  <a:lnTo>
                    <a:pt x="82931" y="284353"/>
                  </a:lnTo>
                  <a:lnTo>
                    <a:pt x="87757" y="286639"/>
                  </a:lnTo>
                  <a:lnTo>
                    <a:pt x="109054" y="328676"/>
                  </a:lnTo>
                  <a:lnTo>
                    <a:pt x="109054" y="314680"/>
                  </a:lnTo>
                  <a:lnTo>
                    <a:pt x="92837" y="282714"/>
                  </a:lnTo>
                  <a:lnTo>
                    <a:pt x="102412" y="271907"/>
                  </a:lnTo>
                  <a:lnTo>
                    <a:pt x="167386" y="198628"/>
                  </a:lnTo>
                  <a:lnTo>
                    <a:pt x="234518" y="115595"/>
                  </a:lnTo>
                  <a:lnTo>
                    <a:pt x="252082" y="151384"/>
                  </a:lnTo>
                  <a:lnTo>
                    <a:pt x="252730" y="152069"/>
                  </a:lnTo>
                  <a:lnTo>
                    <a:pt x="254635" y="156083"/>
                  </a:lnTo>
                  <a:lnTo>
                    <a:pt x="254635" y="140385"/>
                  </a:lnTo>
                  <a:lnTo>
                    <a:pt x="238379" y="107442"/>
                  </a:lnTo>
                  <a:lnTo>
                    <a:pt x="236778" y="107442"/>
                  </a:lnTo>
                  <a:lnTo>
                    <a:pt x="235712" y="106426"/>
                  </a:lnTo>
                  <a:lnTo>
                    <a:pt x="230759" y="102514"/>
                  </a:lnTo>
                  <a:lnTo>
                    <a:pt x="240652" y="86233"/>
                  </a:lnTo>
                  <a:lnTo>
                    <a:pt x="240652" y="83820"/>
                  </a:lnTo>
                  <a:lnTo>
                    <a:pt x="238252" y="81534"/>
                  </a:lnTo>
                  <a:lnTo>
                    <a:pt x="236093" y="79248"/>
                  </a:lnTo>
                  <a:lnTo>
                    <a:pt x="233807" y="81534"/>
                  </a:lnTo>
                  <a:lnTo>
                    <a:pt x="223367" y="96659"/>
                  </a:lnTo>
                  <a:lnTo>
                    <a:pt x="161925" y="48006"/>
                  </a:lnTo>
                  <a:lnTo>
                    <a:pt x="172212" y="37846"/>
                  </a:lnTo>
                  <a:lnTo>
                    <a:pt x="183896" y="26035"/>
                  </a:lnTo>
                  <a:lnTo>
                    <a:pt x="197993" y="16510"/>
                  </a:lnTo>
                  <a:lnTo>
                    <a:pt x="214503" y="9398"/>
                  </a:lnTo>
                  <a:lnTo>
                    <a:pt x="224028" y="9398"/>
                  </a:lnTo>
                  <a:lnTo>
                    <a:pt x="252349" y="30734"/>
                  </a:lnTo>
                  <a:lnTo>
                    <a:pt x="252349" y="37846"/>
                  </a:lnTo>
                  <a:lnTo>
                    <a:pt x="249936" y="52197"/>
                  </a:lnTo>
                  <a:lnTo>
                    <a:pt x="249936" y="54483"/>
                  </a:lnTo>
                  <a:lnTo>
                    <a:pt x="254762" y="59309"/>
                  </a:lnTo>
                  <a:lnTo>
                    <a:pt x="257048" y="56896"/>
                  </a:lnTo>
                  <a:lnTo>
                    <a:pt x="259588" y="47371"/>
                  </a:lnTo>
                  <a:lnTo>
                    <a:pt x="261937" y="40436"/>
                  </a:lnTo>
                  <a:lnTo>
                    <a:pt x="271132" y="54356"/>
                  </a:lnTo>
                  <a:lnTo>
                    <a:pt x="275831" y="63754"/>
                  </a:lnTo>
                  <a:lnTo>
                    <a:pt x="280657" y="75692"/>
                  </a:lnTo>
                  <a:lnTo>
                    <a:pt x="282956" y="85090"/>
                  </a:lnTo>
                  <a:lnTo>
                    <a:pt x="282956" y="60350"/>
                  </a:lnTo>
                  <a:lnTo>
                    <a:pt x="275831" y="49657"/>
                  </a:lnTo>
                  <a:lnTo>
                    <a:pt x="266446" y="37846"/>
                  </a:lnTo>
                  <a:lnTo>
                    <a:pt x="257124" y="23939"/>
                  </a:lnTo>
                  <a:lnTo>
                    <a:pt x="257048" y="23622"/>
                  </a:lnTo>
                  <a:lnTo>
                    <a:pt x="256247" y="22796"/>
                  </a:lnTo>
                  <a:lnTo>
                    <a:pt x="247523" y="11811"/>
                  </a:lnTo>
                  <a:lnTo>
                    <a:pt x="243928" y="9398"/>
                  </a:lnTo>
                  <a:lnTo>
                    <a:pt x="240538" y="7112"/>
                  </a:lnTo>
                  <a:lnTo>
                    <a:pt x="226314" y="2286"/>
                  </a:lnTo>
                  <a:lnTo>
                    <a:pt x="216916" y="0"/>
                  </a:lnTo>
                  <a:lnTo>
                    <a:pt x="207518" y="2286"/>
                  </a:lnTo>
                  <a:lnTo>
                    <a:pt x="197993" y="4699"/>
                  </a:lnTo>
                  <a:lnTo>
                    <a:pt x="181610" y="16510"/>
                  </a:lnTo>
                  <a:lnTo>
                    <a:pt x="165100" y="30734"/>
                  </a:lnTo>
                  <a:lnTo>
                    <a:pt x="153289" y="44958"/>
                  </a:lnTo>
                  <a:lnTo>
                    <a:pt x="153289" y="47244"/>
                  </a:lnTo>
                  <a:lnTo>
                    <a:pt x="155575" y="49657"/>
                  </a:lnTo>
                  <a:lnTo>
                    <a:pt x="222504" y="102514"/>
                  </a:lnTo>
                  <a:lnTo>
                    <a:pt x="224790" y="105029"/>
                  </a:lnTo>
                  <a:lnTo>
                    <a:pt x="225704" y="105029"/>
                  </a:lnTo>
                  <a:lnTo>
                    <a:pt x="228600" y="107315"/>
                  </a:lnTo>
                  <a:lnTo>
                    <a:pt x="179197" y="170180"/>
                  </a:lnTo>
                  <a:lnTo>
                    <a:pt x="110744" y="250698"/>
                  </a:lnTo>
                  <a:lnTo>
                    <a:pt x="96647" y="264795"/>
                  </a:lnTo>
                  <a:lnTo>
                    <a:pt x="87249" y="271907"/>
                  </a:lnTo>
                  <a:lnTo>
                    <a:pt x="82423" y="271907"/>
                  </a:lnTo>
                  <a:lnTo>
                    <a:pt x="75438" y="269621"/>
                  </a:lnTo>
                  <a:lnTo>
                    <a:pt x="68326" y="264795"/>
                  </a:lnTo>
                  <a:lnTo>
                    <a:pt x="44831" y="245872"/>
                  </a:lnTo>
                  <a:lnTo>
                    <a:pt x="23495" y="231775"/>
                  </a:lnTo>
                  <a:lnTo>
                    <a:pt x="19291" y="228600"/>
                  </a:lnTo>
                  <a:lnTo>
                    <a:pt x="14097" y="224663"/>
                  </a:lnTo>
                  <a:lnTo>
                    <a:pt x="7112" y="215138"/>
                  </a:lnTo>
                  <a:lnTo>
                    <a:pt x="4699" y="212852"/>
                  </a:lnTo>
                  <a:lnTo>
                    <a:pt x="0" y="212852"/>
                  </a:lnTo>
                  <a:lnTo>
                    <a:pt x="0" y="217551"/>
                  </a:lnTo>
                  <a:lnTo>
                    <a:pt x="21209" y="255397"/>
                  </a:lnTo>
                  <a:lnTo>
                    <a:pt x="28321" y="267208"/>
                  </a:lnTo>
                  <a:lnTo>
                    <a:pt x="35433" y="276606"/>
                  </a:lnTo>
                  <a:lnTo>
                    <a:pt x="56642" y="295529"/>
                  </a:lnTo>
                  <a:lnTo>
                    <a:pt x="82423" y="319278"/>
                  </a:lnTo>
                  <a:lnTo>
                    <a:pt x="99060" y="331089"/>
                  </a:lnTo>
                  <a:lnTo>
                    <a:pt x="115570" y="338201"/>
                  </a:lnTo>
                  <a:lnTo>
                    <a:pt x="115938" y="337820"/>
                  </a:lnTo>
                  <a:lnTo>
                    <a:pt x="116332" y="338201"/>
                  </a:lnTo>
                  <a:lnTo>
                    <a:pt x="118618" y="335788"/>
                  </a:lnTo>
                  <a:lnTo>
                    <a:pt x="118618" y="334975"/>
                  </a:lnTo>
                  <a:lnTo>
                    <a:pt x="124510" y="328676"/>
                  </a:lnTo>
                  <a:lnTo>
                    <a:pt x="155575" y="295529"/>
                  </a:lnTo>
                  <a:lnTo>
                    <a:pt x="193294" y="252984"/>
                  </a:lnTo>
                  <a:lnTo>
                    <a:pt x="266446" y="165481"/>
                  </a:lnTo>
                  <a:lnTo>
                    <a:pt x="264033" y="163195"/>
                  </a:lnTo>
                  <a:lnTo>
                    <a:pt x="264033" y="146558"/>
                  </a:lnTo>
                  <a:lnTo>
                    <a:pt x="268859" y="137160"/>
                  </a:lnTo>
                  <a:lnTo>
                    <a:pt x="273558" y="130048"/>
                  </a:lnTo>
                  <a:lnTo>
                    <a:pt x="285229" y="111125"/>
                  </a:lnTo>
                  <a:lnTo>
                    <a:pt x="290055" y="104013"/>
                  </a:lnTo>
                  <a:lnTo>
                    <a:pt x="292354" y="94615"/>
                  </a:lnTo>
                  <a:lnTo>
                    <a:pt x="292354" y="875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0" name="object 63">
              <a:extLst>
                <a:ext uri="{FF2B5EF4-FFF2-40B4-BE49-F238E27FC236}">
                  <a16:creationId xmlns:a16="http://schemas.microsoft.com/office/drawing/2014/main" id="{A0252A19-53BA-FE96-5192-328E0FEA6504}"/>
                </a:ext>
              </a:extLst>
            </p:cNvPr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432418" y="3508247"/>
              <a:ext cx="232917" cy="252856"/>
            </a:xfrm>
            <a:prstGeom prst="rect">
              <a:avLst/>
            </a:prstGeom>
          </p:spPr>
        </p:pic>
        <p:sp>
          <p:nvSpPr>
            <p:cNvPr id="31" name="object 64">
              <a:extLst>
                <a:ext uri="{FF2B5EF4-FFF2-40B4-BE49-F238E27FC236}">
                  <a16:creationId xmlns:a16="http://schemas.microsoft.com/office/drawing/2014/main" id="{AB5D6A8E-747C-AB2E-5441-F38E4B133EFC}"/>
                </a:ext>
              </a:extLst>
            </p:cNvPr>
            <p:cNvSpPr/>
            <p:nvPr/>
          </p:nvSpPr>
          <p:spPr>
            <a:xfrm>
              <a:off x="8424671" y="3503676"/>
              <a:ext cx="248920" cy="265430"/>
            </a:xfrm>
            <a:custGeom>
              <a:avLst/>
              <a:gdLst/>
              <a:ahLst/>
              <a:cxnLst/>
              <a:rect b="b" l="l" r="r" t="t"/>
              <a:pathLst>
                <a:path h="265429" w="248920">
                  <a:moveTo>
                    <a:pt x="27177" y="0"/>
                  </a:moveTo>
                  <a:lnTo>
                    <a:pt x="23368" y="0"/>
                  </a:lnTo>
                  <a:lnTo>
                    <a:pt x="19303" y="3810"/>
                  </a:lnTo>
                  <a:lnTo>
                    <a:pt x="11683" y="70104"/>
                  </a:lnTo>
                  <a:lnTo>
                    <a:pt x="3809" y="116840"/>
                  </a:lnTo>
                  <a:lnTo>
                    <a:pt x="0" y="140335"/>
                  </a:lnTo>
                  <a:lnTo>
                    <a:pt x="3809" y="159893"/>
                  </a:lnTo>
                  <a:lnTo>
                    <a:pt x="7874" y="171577"/>
                  </a:lnTo>
                  <a:lnTo>
                    <a:pt x="30987" y="194945"/>
                  </a:lnTo>
                  <a:lnTo>
                    <a:pt x="62102" y="237871"/>
                  </a:lnTo>
                  <a:lnTo>
                    <a:pt x="65912" y="237871"/>
                  </a:lnTo>
                  <a:lnTo>
                    <a:pt x="217297" y="265176"/>
                  </a:lnTo>
                  <a:lnTo>
                    <a:pt x="225044" y="261112"/>
                  </a:lnTo>
                  <a:lnTo>
                    <a:pt x="225044" y="257302"/>
                  </a:lnTo>
                  <a:lnTo>
                    <a:pt x="226228" y="249555"/>
                  </a:lnTo>
                  <a:lnTo>
                    <a:pt x="209550" y="249555"/>
                  </a:lnTo>
                  <a:lnTo>
                    <a:pt x="205612" y="245490"/>
                  </a:lnTo>
                  <a:lnTo>
                    <a:pt x="178434" y="245490"/>
                  </a:lnTo>
                  <a:lnTo>
                    <a:pt x="151383" y="237871"/>
                  </a:lnTo>
                  <a:lnTo>
                    <a:pt x="70866" y="226822"/>
                  </a:lnTo>
                  <a:lnTo>
                    <a:pt x="42799" y="194945"/>
                  </a:lnTo>
                  <a:lnTo>
                    <a:pt x="27177" y="179324"/>
                  </a:lnTo>
                  <a:lnTo>
                    <a:pt x="19303" y="159893"/>
                  </a:lnTo>
                  <a:lnTo>
                    <a:pt x="15494" y="144272"/>
                  </a:lnTo>
                  <a:lnTo>
                    <a:pt x="19303" y="124840"/>
                  </a:lnTo>
                  <a:lnTo>
                    <a:pt x="23368" y="85725"/>
                  </a:lnTo>
                  <a:lnTo>
                    <a:pt x="30987" y="31242"/>
                  </a:lnTo>
                  <a:lnTo>
                    <a:pt x="30987" y="15621"/>
                  </a:lnTo>
                  <a:lnTo>
                    <a:pt x="131825" y="15621"/>
                  </a:lnTo>
                  <a:lnTo>
                    <a:pt x="27177" y="0"/>
                  </a:lnTo>
                  <a:close/>
                </a:path>
                <a:path h="265429" w="248920">
                  <a:moveTo>
                    <a:pt x="131825" y="15621"/>
                  </a:moveTo>
                  <a:lnTo>
                    <a:pt x="42799" y="15621"/>
                  </a:lnTo>
                  <a:lnTo>
                    <a:pt x="97027" y="23495"/>
                  </a:lnTo>
                  <a:lnTo>
                    <a:pt x="155194" y="31242"/>
                  </a:lnTo>
                  <a:lnTo>
                    <a:pt x="178434" y="35052"/>
                  </a:lnTo>
                  <a:lnTo>
                    <a:pt x="197866" y="62357"/>
                  </a:lnTo>
                  <a:lnTo>
                    <a:pt x="213359" y="81787"/>
                  </a:lnTo>
                  <a:lnTo>
                    <a:pt x="225044" y="89789"/>
                  </a:lnTo>
                  <a:lnTo>
                    <a:pt x="228853" y="101346"/>
                  </a:lnTo>
                  <a:lnTo>
                    <a:pt x="232918" y="109220"/>
                  </a:lnTo>
                  <a:lnTo>
                    <a:pt x="232918" y="120904"/>
                  </a:lnTo>
                  <a:lnTo>
                    <a:pt x="228853" y="140335"/>
                  </a:lnTo>
                  <a:lnTo>
                    <a:pt x="217297" y="214376"/>
                  </a:lnTo>
                  <a:lnTo>
                    <a:pt x="217297" y="249555"/>
                  </a:lnTo>
                  <a:lnTo>
                    <a:pt x="226228" y="249555"/>
                  </a:lnTo>
                  <a:lnTo>
                    <a:pt x="240537" y="155956"/>
                  </a:lnTo>
                  <a:lnTo>
                    <a:pt x="244348" y="128651"/>
                  </a:lnTo>
                  <a:lnTo>
                    <a:pt x="248411" y="113030"/>
                  </a:lnTo>
                  <a:lnTo>
                    <a:pt x="248411" y="101346"/>
                  </a:lnTo>
                  <a:lnTo>
                    <a:pt x="236727" y="89789"/>
                  </a:lnTo>
                  <a:lnTo>
                    <a:pt x="225044" y="77978"/>
                  </a:lnTo>
                  <a:lnTo>
                    <a:pt x="209550" y="54737"/>
                  </a:lnTo>
                  <a:lnTo>
                    <a:pt x="190119" y="31242"/>
                  </a:lnTo>
                  <a:lnTo>
                    <a:pt x="178434" y="23495"/>
                  </a:lnTo>
                  <a:lnTo>
                    <a:pt x="162941" y="19431"/>
                  </a:lnTo>
                  <a:lnTo>
                    <a:pt x="131825" y="156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52" name="object 65">
              <a:extLst>
                <a:ext uri="{FF2B5EF4-FFF2-40B4-BE49-F238E27FC236}">
                  <a16:creationId xmlns:a16="http://schemas.microsoft.com/office/drawing/2014/main" id="{0CF64A47-14F3-2031-8274-3C1A685E7383}"/>
                </a:ext>
              </a:extLst>
            </p:cNvPr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8442959" y="3503676"/>
              <a:ext cx="230124" cy="237744"/>
            </a:xfrm>
            <a:prstGeom prst="rect">
              <a:avLst/>
            </a:prstGeom>
          </p:spPr>
        </p:pic>
        <p:sp>
          <p:nvSpPr>
            <p:cNvPr id="353" name="object 66">
              <a:extLst>
                <a:ext uri="{FF2B5EF4-FFF2-40B4-BE49-F238E27FC236}">
                  <a16:creationId xmlns:a16="http://schemas.microsoft.com/office/drawing/2014/main" id="{B290E52C-A5DF-2583-F9A4-0DD74F8D183B}"/>
                </a:ext>
              </a:extLst>
            </p:cNvPr>
            <p:cNvSpPr/>
            <p:nvPr/>
          </p:nvSpPr>
          <p:spPr>
            <a:xfrm>
              <a:off x="1321561" y="4694758"/>
              <a:ext cx="323850" cy="107950"/>
            </a:xfrm>
            <a:custGeom>
              <a:avLst/>
              <a:gdLst/>
              <a:ahLst/>
              <a:cxnLst/>
              <a:rect b="b" l="l" r="r" t="t"/>
              <a:pathLst>
                <a:path h="107950" w="323850">
                  <a:moveTo>
                    <a:pt x="10032" y="0"/>
                  </a:moveTo>
                  <a:lnTo>
                    <a:pt x="17144" y="2857"/>
                  </a:lnTo>
                  <a:lnTo>
                    <a:pt x="21081" y="12661"/>
                  </a:lnTo>
                  <a:lnTo>
                    <a:pt x="21716" y="20942"/>
                  </a:lnTo>
                  <a:lnTo>
                    <a:pt x="24510" y="34251"/>
                  </a:lnTo>
                  <a:lnTo>
                    <a:pt x="14731" y="58470"/>
                  </a:lnTo>
                  <a:lnTo>
                    <a:pt x="8509" y="64122"/>
                  </a:lnTo>
                  <a:lnTo>
                    <a:pt x="0" y="64706"/>
                  </a:lnTo>
                  <a:lnTo>
                    <a:pt x="306450" y="107797"/>
                  </a:lnTo>
                  <a:lnTo>
                    <a:pt x="320294" y="93230"/>
                  </a:lnTo>
                  <a:lnTo>
                    <a:pt x="323850" y="74498"/>
                  </a:lnTo>
                  <a:lnTo>
                    <a:pt x="323850" y="54305"/>
                  </a:lnTo>
                  <a:lnTo>
                    <a:pt x="316992" y="31165"/>
                  </a:lnTo>
                  <a:lnTo>
                    <a:pt x="10032" y="0"/>
                  </a:lnTo>
                  <a:close/>
                </a:path>
              </a:pathLst>
            </a:custGeom>
            <a:solidFill>
              <a:srgbClr val="EF8384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4" name="object 67">
              <a:extLst>
                <a:ext uri="{FF2B5EF4-FFF2-40B4-BE49-F238E27FC236}">
                  <a16:creationId xmlns:a16="http://schemas.microsoft.com/office/drawing/2014/main" id="{E4A981F1-2312-5532-667A-950F60EA9234}"/>
                </a:ext>
              </a:extLst>
            </p:cNvPr>
            <p:cNvSpPr/>
            <p:nvPr/>
          </p:nvSpPr>
          <p:spPr>
            <a:xfrm>
              <a:off x="1306449" y="4693373"/>
              <a:ext cx="40005" cy="66675"/>
            </a:xfrm>
            <a:custGeom>
              <a:avLst/>
              <a:gdLst/>
              <a:ahLst/>
              <a:cxnLst/>
              <a:rect b="b" l="l" r="r" t="t"/>
              <a:pathLst>
                <a:path h="66675" w="40005">
                  <a:moveTo>
                    <a:pt x="21716" y="0"/>
                  </a:moveTo>
                  <a:lnTo>
                    <a:pt x="13334" y="584"/>
                  </a:lnTo>
                  <a:lnTo>
                    <a:pt x="5587" y="9664"/>
                  </a:lnTo>
                  <a:lnTo>
                    <a:pt x="1396" y="20129"/>
                  </a:lnTo>
                  <a:lnTo>
                    <a:pt x="0" y="43764"/>
                  </a:lnTo>
                  <a:lnTo>
                    <a:pt x="2666" y="57022"/>
                  </a:lnTo>
                  <a:lnTo>
                    <a:pt x="8254" y="63309"/>
                  </a:lnTo>
                  <a:lnTo>
                    <a:pt x="15112" y="66090"/>
                  </a:lnTo>
                  <a:lnTo>
                    <a:pt x="23621" y="65506"/>
                  </a:lnTo>
                  <a:lnTo>
                    <a:pt x="29844" y="59855"/>
                  </a:lnTo>
                  <a:lnTo>
                    <a:pt x="39623" y="35636"/>
                  </a:lnTo>
                  <a:lnTo>
                    <a:pt x="36829" y="22326"/>
                  </a:lnTo>
                  <a:lnTo>
                    <a:pt x="36194" y="14046"/>
                  </a:lnTo>
                  <a:lnTo>
                    <a:pt x="32257" y="424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F4A6A9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5" name="object 68">
              <a:extLst>
                <a:ext uri="{FF2B5EF4-FFF2-40B4-BE49-F238E27FC236}">
                  <a16:creationId xmlns:a16="http://schemas.microsoft.com/office/drawing/2014/main" id="{F020668E-F766-DDC5-1D9C-859610124824}"/>
                </a:ext>
              </a:extLst>
            </p:cNvPr>
            <p:cNvSpPr/>
            <p:nvPr/>
          </p:nvSpPr>
          <p:spPr>
            <a:xfrm>
              <a:off x="1298575" y="4687887"/>
              <a:ext cx="353695" cy="120650"/>
            </a:xfrm>
            <a:custGeom>
              <a:avLst/>
              <a:gdLst/>
              <a:ahLst/>
              <a:cxnLst/>
              <a:rect b="b" l="l" r="r" t="t"/>
              <a:pathLst>
                <a:path h="120650" w="353694">
                  <a:moveTo>
                    <a:pt x="35813" y="0"/>
                  </a:moveTo>
                  <a:lnTo>
                    <a:pt x="22606" y="2628"/>
                  </a:lnTo>
                  <a:lnTo>
                    <a:pt x="11430" y="10325"/>
                  </a:lnTo>
                  <a:lnTo>
                    <a:pt x="1524" y="34696"/>
                  </a:lnTo>
                  <a:lnTo>
                    <a:pt x="888" y="46405"/>
                  </a:lnTo>
                  <a:lnTo>
                    <a:pt x="0" y="58267"/>
                  </a:lnTo>
                  <a:lnTo>
                    <a:pt x="7746" y="69380"/>
                  </a:lnTo>
                  <a:lnTo>
                    <a:pt x="17144" y="76276"/>
                  </a:lnTo>
                  <a:lnTo>
                    <a:pt x="16763" y="77215"/>
                  </a:lnTo>
                  <a:lnTo>
                    <a:pt x="20193" y="78613"/>
                  </a:lnTo>
                  <a:lnTo>
                    <a:pt x="234696" y="108699"/>
                  </a:lnTo>
                  <a:lnTo>
                    <a:pt x="279146" y="118719"/>
                  </a:lnTo>
                  <a:lnTo>
                    <a:pt x="302768" y="120103"/>
                  </a:lnTo>
                  <a:lnTo>
                    <a:pt x="322961" y="120243"/>
                  </a:lnTo>
                  <a:lnTo>
                    <a:pt x="336295" y="117449"/>
                  </a:lnTo>
                  <a:lnTo>
                    <a:pt x="341614" y="111226"/>
                  </a:lnTo>
                  <a:lnTo>
                    <a:pt x="330835" y="111226"/>
                  </a:lnTo>
                  <a:lnTo>
                    <a:pt x="325374" y="109042"/>
                  </a:lnTo>
                  <a:lnTo>
                    <a:pt x="315468" y="109042"/>
                  </a:lnTo>
                  <a:lnTo>
                    <a:pt x="158877" y="86182"/>
                  </a:lnTo>
                  <a:lnTo>
                    <a:pt x="39496" y="66789"/>
                  </a:lnTo>
                  <a:lnTo>
                    <a:pt x="41314" y="64706"/>
                  </a:lnTo>
                  <a:lnTo>
                    <a:pt x="25781" y="64706"/>
                  </a:lnTo>
                  <a:lnTo>
                    <a:pt x="22346" y="63296"/>
                  </a:lnTo>
                  <a:lnTo>
                    <a:pt x="18161" y="53428"/>
                  </a:lnTo>
                  <a:lnTo>
                    <a:pt x="16890" y="36741"/>
                  </a:lnTo>
                  <a:lnTo>
                    <a:pt x="22606" y="22834"/>
                  </a:lnTo>
                  <a:lnTo>
                    <a:pt x="28828" y="17348"/>
                  </a:lnTo>
                  <a:lnTo>
                    <a:pt x="30099" y="16256"/>
                  </a:lnTo>
                  <a:lnTo>
                    <a:pt x="51459" y="16256"/>
                  </a:lnTo>
                  <a:lnTo>
                    <a:pt x="50418" y="13893"/>
                  </a:lnTo>
                  <a:lnTo>
                    <a:pt x="170150" y="13893"/>
                  </a:lnTo>
                  <a:lnTo>
                    <a:pt x="117347" y="8610"/>
                  </a:lnTo>
                  <a:lnTo>
                    <a:pt x="74930" y="3644"/>
                  </a:lnTo>
                  <a:lnTo>
                    <a:pt x="35813" y="0"/>
                  </a:lnTo>
                  <a:close/>
                </a:path>
                <a:path h="120650" w="353694">
                  <a:moveTo>
                    <a:pt x="350379" y="40093"/>
                  </a:moveTo>
                  <a:lnTo>
                    <a:pt x="314959" y="40093"/>
                  </a:lnTo>
                  <a:lnTo>
                    <a:pt x="326897" y="40893"/>
                  </a:lnTo>
                  <a:lnTo>
                    <a:pt x="337185" y="45072"/>
                  </a:lnTo>
                  <a:lnTo>
                    <a:pt x="339445" y="50203"/>
                  </a:lnTo>
                  <a:lnTo>
                    <a:pt x="341200" y="54381"/>
                  </a:lnTo>
                  <a:lnTo>
                    <a:pt x="341249" y="75082"/>
                  </a:lnTo>
                  <a:lnTo>
                    <a:pt x="339851" y="98717"/>
                  </a:lnTo>
                  <a:lnTo>
                    <a:pt x="337057" y="105752"/>
                  </a:lnTo>
                  <a:lnTo>
                    <a:pt x="330835" y="111226"/>
                  </a:lnTo>
                  <a:lnTo>
                    <a:pt x="341614" y="111226"/>
                  </a:lnTo>
                  <a:lnTo>
                    <a:pt x="351663" y="99517"/>
                  </a:lnTo>
                  <a:lnTo>
                    <a:pt x="353694" y="84150"/>
                  </a:lnTo>
                  <a:lnTo>
                    <a:pt x="351758" y="57073"/>
                  </a:lnTo>
                  <a:lnTo>
                    <a:pt x="350379" y="40093"/>
                  </a:lnTo>
                  <a:close/>
                </a:path>
                <a:path h="120650" w="353694">
                  <a:moveTo>
                    <a:pt x="323722" y="108381"/>
                  </a:moveTo>
                  <a:lnTo>
                    <a:pt x="315468" y="109042"/>
                  </a:lnTo>
                  <a:lnTo>
                    <a:pt x="325374" y="109042"/>
                  </a:lnTo>
                  <a:lnTo>
                    <a:pt x="323722" y="108381"/>
                  </a:lnTo>
                  <a:close/>
                </a:path>
                <a:path h="120650" w="353694">
                  <a:moveTo>
                    <a:pt x="51459" y="16256"/>
                  </a:moveTo>
                  <a:lnTo>
                    <a:pt x="30099" y="16256"/>
                  </a:lnTo>
                  <a:lnTo>
                    <a:pt x="37846" y="25018"/>
                  </a:lnTo>
                  <a:lnTo>
                    <a:pt x="39115" y="41719"/>
                  </a:lnTo>
                  <a:lnTo>
                    <a:pt x="39878" y="50203"/>
                  </a:lnTo>
                  <a:lnTo>
                    <a:pt x="37084" y="57073"/>
                  </a:lnTo>
                  <a:lnTo>
                    <a:pt x="30734" y="62496"/>
                  </a:lnTo>
                  <a:lnTo>
                    <a:pt x="25781" y="64706"/>
                  </a:lnTo>
                  <a:lnTo>
                    <a:pt x="41314" y="64706"/>
                  </a:lnTo>
                  <a:lnTo>
                    <a:pt x="42544" y="63296"/>
                  </a:lnTo>
                  <a:lnTo>
                    <a:pt x="50165" y="54381"/>
                  </a:lnTo>
                  <a:lnTo>
                    <a:pt x="54483" y="43903"/>
                  </a:lnTo>
                  <a:lnTo>
                    <a:pt x="55244" y="32042"/>
                  </a:lnTo>
                  <a:lnTo>
                    <a:pt x="52578" y="18795"/>
                  </a:lnTo>
                  <a:lnTo>
                    <a:pt x="51459" y="16256"/>
                  </a:lnTo>
                  <a:close/>
                </a:path>
                <a:path h="120650" w="353694">
                  <a:moveTo>
                    <a:pt x="170150" y="13893"/>
                  </a:moveTo>
                  <a:lnTo>
                    <a:pt x="50418" y="13893"/>
                  </a:lnTo>
                  <a:lnTo>
                    <a:pt x="120141" y="21920"/>
                  </a:lnTo>
                  <a:lnTo>
                    <a:pt x="294766" y="40106"/>
                  </a:lnTo>
                  <a:lnTo>
                    <a:pt x="350379" y="40093"/>
                  </a:lnTo>
                  <a:lnTo>
                    <a:pt x="349885" y="34010"/>
                  </a:lnTo>
                  <a:lnTo>
                    <a:pt x="342773" y="31165"/>
                  </a:lnTo>
                  <a:lnTo>
                    <a:pt x="170150" y="138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56" name="object 69">
              <a:extLst>
                <a:ext uri="{FF2B5EF4-FFF2-40B4-BE49-F238E27FC236}">
                  <a16:creationId xmlns:a16="http://schemas.microsoft.com/office/drawing/2014/main" id="{D8B83F1D-ACA0-3C9D-8769-057D5FC4BBCD}"/>
                </a:ext>
              </a:extLst>
            </p:cNvPr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1431163" y="414655"/>
              <a:ext cx="234442" cy="254381"/>
            </a:xfrm>
            <a:prstGeom prst="rect">
              <a:avLst/>
            </a:prstGeom>
          </p:spPr>
        </p:pic>
        <p:pic>
          <p:nvPicPr>
            <p:cNvPr id="359" name="object 72">
              <a:extLst>
                <a:ext uri="{FF2B5EF4-FFF2-40B4-BE49-F238E27FC236}">
                  <a16:creationId xmlns:a16="http://schemas.microsoft.com/office/drawing/2014/main" id="{E8CC204D-B765-9F2D-5C70-AEC734F51A58}"/>
                </a:ext>
              </a:extLst>
            </p:cNvPr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5859271" y="4672088"/>
              <a:ext cx="93090" cy="95110"/>
            </a:xfrm>
            <a:prstGeom prst="rect">
              <a:avLst/>
            </a:prstGeom>
          </p:spPr>
        </p:pic>
        <p:sp>
          <p:nvSpPr>
            <p:cNvPr id="360" name="object 73">
              <a:extLst>
                <a:ext uri="{FF2B5EF4-FFF2-40B4-BE49-F238E27FC236}">
                  <a16:creationId xmlns:a16="http://schemas.microsoft.com/office/drawing/2014/main" id="{5A216272-4156-A744-AB8B-8EF0A0AD9C2C}"/>
                </a:ext>
              </a:extLst>
            </p:cNvPr>
            <p:cNvSpPr/>
            <p:nvPr/>
          </p:nvSpPr>
          <p:spPr>
            <a:xfrm>
              <a:off x="5869051" y="4625708"/>
              <a:ext cx="336550" cy="240665"/>
            </a:xfrm>
            <a:custGeom>
              <a:avLst/>
              <a:gdLst/>
              <a:ahLst/>
              <a:cxnLst/>
              <a:rect b="b" l="l" r="r" t="t"/>
              <a:pathLst>
                <a:path h="240664" w="336550">
                  <a:moveTo>
                    <a:pt x="91313" y="46380"/>
                  </a:moveTo>
                  <a:lnTo>
                    <a:pt x="30099" y="46380"/>
                  </a:lnTo>
                  <a:lnTo>
                    <a:pt x="45085" y="47104"/>
                  </a:lnTo>
                  <a:lnTo>
                    <a:pt x="61340" y="52349"/>
                  </a:lnTo>
                  <a:lnTo>
                    <a:pt x="83312" y="60782"/>
                  </a:lnTo>
                  <a:lnTo>
                    <a:pt x="87629" y="49745"/>
                  </a:lnTo>
                  <a:lnTo>
                    <a:pt x="91313" y="46380"/>
                  </a:lnTo>
                  <a:close/>
                </a:path>
                <a:path h="240664" w="336550">
                  <a:moveTo>
                    <a:pt x="63753" y="0"/>
                  </a:moveTo>
                  <a:lnTo>
                    <a:pt x="52324" y="3213"/>
                  </a:lnTo>
                  <a:lnTo>
                    <a:pt x="37719" y="12331"/>
                  </a:lnTo>
                  <a:lnTo>
                    <a:pt x="20447" y="29464"/>
                  </a:lnTo>
                  <a:lnTo>
                    <a:pt x="0" y="52501"/>
                  </a:lnTo>
                  <a:lnTo>
                    <a:pt x="2286" y="51841"/>
                  </a:lnTo>
                  <a:lnTo>
                    <a:pt x="8382" y="47675"/>
                  </a:lnTo>
                  <a:lnTo>
                    <a:pt x="13081" y="46380"/>
                  </a:lnTo>
                  <a:lnTo>
                    <a:pt x="91313" y="46380"/>
                  </a:lnTo>
                  <a:lnTo>
                    <a:pt x="122682" y="17716"/>
                  </a:lnTo>
                  <a:lnTo>
                    <a:pt x="89788" y="4991"/>
                  </a:lnTo>
                  <a:lnTo>
                    <a:pt x="63753" y="0"/>
                  </a:lnTo>
                  <a:close/>
                </a:path>
                <a:path h="240664" w="336550">
                  <a:moveTo>
                    <a:pt x="336423" y="104419"/>
                  </a:moveTo>
                  <a:lnTo>
                    <a:pt x="293497" y="143624"/>
                  </a:lnTo>
                  <a:lnTo>
                    <a:pt x="294132" y="145872"/>
                  </a:lnTo>
                  <a:lnTo>
                    <a:pt x="279781" y="181864"/>
                  </a:lnTo>
                  <a:lnTo>
                    <a:pt x="254635" y="240639"/>
                  </a:lnTo>
                  <a:lnTo>
                    <a:pt x="299847" y="200761"/>
                  </a:lnTo>
                  <a:lnTo>
                    <a:pt x="324358" y="139852"/>
                  </a:lnTo>
                  <a:lnTo>
                    <a:pt x="336423" y="104419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61" name="object 74">
              <a:extLst>
                <a:ext uri="{FF2B5EF4-FFF2-40B4-BE49-F238E27FC236}">
                  <a16:creationId xmlns:a16="http://schemas.microsoft.com/office/drawing/2014/main" id="{B1D770E3-18FF-13E1-105C-C0711905706B}"/>
                </a:ext>
              </a:extLst>
            </p:cNvPr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5911722" y="4633340"/>
              <a:ext cx="293750" cy="238772"/>
            </a:xfrm>
            <a:prstGeom prst="rect">
              <a:avLst/>
            </a:prstGeom>
          </p:spPr>
        </p:pic>
        <p:sp>
          <p:nvSpPr>
            <p:cNvPr id="362" name="object 75">
              <a:extLst>
                <a:ext uri="{FF2B5EF4-FFF2-40B4-BE49-F238E27FC236}">
                  <a16:creationId xmlns:a16="http://schemas.microsoft.com/office/drawing/2014/main" id="{9A181795-7396-5E55-C327-DEFC3776F97A}"/>
                </a:ext>
              </a:extLst>
            </p:cNvPr>
            <p:cNvSpPr/>
            <p:nvPr/>
          </p:nvSpPr>
          <p:spPr>
            <a:xfrm>
              <a:off x="5856351" y="4622152"/>
              <a:ext cx="353060" cy="250190"/>
            </a:xfrm>
            <a:custGeom>
              <a:avLst/>
              <a:gdLst/>
              <a:ahLst/>
              <a:cxnLst/>
              <a:rect b="b" l="l" r="r" t="t"/>
              <a:pathLst>
                <a:path h="250189" w="353060">
                  <a:moveTo>
                    <a:pt x="353060" y="104432"/>
                  </a:moveTo>
                  <a:lnTo>
                    <a:pt x="350012" y="102844"/>
                  </a:lnTo>
                  <a:lnTo>
                    <a:pt x="345948" y="100749"/>
                  </a:lnTo>
                  <a:lnTo>
                    <a:pt x="345948" y="113855"/>
                  </a:lnTo>
                  <a:lnTo>
                    <a:pt x="344805" y="119011"/>
                  </a:lnTo>
                  <a:lnTo>
                    <a:pt x="339344" y="125526"/>
                  </a:lnTo>
                  <a:lnTo>
                    <a:pt x="325628" y="163766"/>
                  </a:lnTo>
                  <a:lnTo>
                    <a:pt x="311658" y="192341"/>
                  </a:lnTo>
                  <a:lnTo>
                    <a:pt x="302895" y="204647"/>
                  </a:lnTo>
                  <a:lnTo>
                    <a:pt x="291719" y="217627"/>
                  </a:lnTo>
                  <a:lnTo>
                    <a:pt x="275463" y="232384"/>
                  </a:lnTo>
                  <a:lnTo>
                    <a:pt x="280416" y="220840"/>
                  </a:lnTo>
                  <a:lnTo>
                    <a:pt x="295402" y="187096"/>
                  </a:lnTo>
                  <a:lnTo>
                    <a:pt x="304546" y="167309"/>
                  </a:lnTo>
                  <a:lnTo>
                    <a:pt x="308737" y="156273"/>
                  </a:lnTo>
                  <a:lnTo>
                    <a:pt x="309727" y="151180"/>
                  </a:lnTo>
                  <a:lnTo>
                    <a:pt x="310769" y="145897"/>
                  </a:lnTo>
                  <a:lnTo>
                    <a:pt x="345935" y="113830"/>
                  </a:lnTo>
                  <a:lnTo>
                    <a:pt x="345948" y="100749"/>
                  </a:lnTo>
                  <a:lnTo>
                    <a:pt x="342658" y="99047"/>
                  </a:lnTo>
                  <a:lnTo>
                    <a:pt x="342658" y="108229"/>
                  </a:lnTo>
                  <a:lnTo>
                    <a:pt x="306171" y="141554"/>
                  </a:lnTo>
                  <a:lnTo>
                    <a:pt x="204724" y="92481"/>
                  </a:lnTo>
                  <a:lnTo>
                    <a:pt x="125222" y="58407"/>
                  </a:lnTo>
                  <a:lnTo>
                    <a:pt x="106578" y="50419"/>
                  </a:lnTo>
                  <a:lnTo>
                    <a:pt x="136017" y="23520"/>
                  </a:lnTo>
                  <a:lnTo>
                    <a:pt x="139954" y="19977"/>
                  </a:lnTo>
                  <a:lnTo>
                    <a:pt x="147447" y="20281"/>
                  </a:lnTo>
                  <a:lnTo>
                    <a:pt x="160147" y="21666"/>
                  </a:lnTo>
                  <a:lnTo>
                    <a:pt x="187960" y="33426"/>
                  </a:lnTo>
                  <a:lnTo>
                    <a:pt x="230505" y="53276"/>
                  </a:lnTo>
                  <a:lnTo>
                    <a:pt x="324104" y="97929"/>
                  </a:lnTo>
                  <a:lnTo>
                    <a:pt x="335788" y="104444"/>
                  </a:lnTo>
                  <a:lnTo>
                    <a:pt x="342658" y="108229"/>
                  </a:lnTo>
                  <a:lnTo>
                    <a:pt x="342658" y="99047"/>
                  </a:lnTo>
                  <a:lnTo>
                    <a:pt x="301117" y="77419"/>
                  </a:lnTo>
                  <a:lnTo>
                    <a:pt x="249936" y="52616"/>
                  </a:lnTo>
                  <a:lnTo>
                    <a:pt x="177012" y="19977"/>
                  </a:lnTo>
                  <a:lnTo>
                    <a:pt x="162458" y="13462"/>
                  </a:lnTo>
                  <a:lnTo>
                    <a:pt x="145923" y="6057"/>
                  </a:lnTo>
                  <a:lnTo>
                    <a:pt x="144272" y="8940"/>
                  </a:lnTo>
                  <a:lnTo>
                    <a:pt x="128270" y="13462"/>
                  </a:lnTo>
                  <a:lnTo>
                    <a:pt x="125831" y="12992"/>
                  </a:lnTo>
                  <a:lnTo>
                    <a:pt x="125831" y="22809"/>
                  </a:lnTo>
                  <a:lnTo>
                    <a:pt x="96774" y="49441"/>
                  </a:lnTo>
                  <a:lnTo>
                    <a:pt x="97409" y="51689"/>
                  </a:lnTo>
                  <a:lnTo>
                    <a:pt x="95885" y="54571"/>
                  </a:lnTo>
                  <a:lnTo>
                    <a:pt x="96139" y="54737"/>
                  </a:lnTo>
                  <a:lnTo>
                    <a:pt x="94615" y="58432"/>
                  </a:lnTo>
                  <a:lnTo>
                    <a:pt x="75692" y="52882"/>
                  </a:lnTo>
                  <a:lnTo>
                    <a:pt x="73406" y="53543"/>
                  </a:lnTo>
                  <a:lnTo>
                    <a:pt x="70104" y="59423"/>
                  </a:lnTo>
                  <a:lnTo>
                    <a:pt x="73025" y="61036"/>
                  </a:lnTo>
                  <a:lnTo>
                    <a:pt x="90919" y="67411"/>
                  </a:lnTo>
                  <a:lnTo>
                    <a:pt x="61468" y="138709"/>
                  </a:lnTo>
                  <a:lnTo>
                    <a:pt x="21463" y="112547"/>
                  </a:lnTo>
                  <a:lnTo>
                    <a:pt x="7112" y="79717"/>
                  </a:lnTo>
                  <a:lnTo>
                    <a:pt x="9779" y="71564"/>
                  </a:lnTo>
                  <a:lnTo>
                    <a:pt x="41275" y="52819"/>
                  </a:lnTo>
                  <a:lnTo>
                    <a:pt x="43434" y="52184"/>
                  </a:lnTo>
                  <a:lnTo>
                    <a:pt x="45212" y="49276"/>
                  </a:lnTo>
                  <a:lnTo>
                    <a:pt x="46863" y="46393"/>
                  </a:lnTo>
                  <a:lnTo>
                    <a:pt x="43942" y="44780"/>
                  </a:lnTo>
                  <a:lnTo>
                    <a:pt x="34163" y="45008"/>
                  </a:lnTo>
                  <a:lnTo>
                    <a:pt x="26670" y="44704"/>
                  </a:lnTo>
                  <a:lnTo>
                    <a:pt x="55626" y="16840"/>
                  </a:lnTo>
                  <a:lnTo>
                    <a:pt x="75438" y="8788"/>
                  </a:lnTo>
                  <a:lnTo>
                    <a:pt x="90297" y="9436"/>
                  </a:lnTo>
                  <a:lnTo>
                    <a:pt x="104394" y="15290"/>
                  </a:lnTo>
                  <a:lnTo>
                    <a:pt x="125831" y="22809"/>
                  </a:lnTo>
                  <a:lnTo>
                    <a:pt x="125831" y="12992"/>
                  </a:lnTo>
                  <a:lnTo>
                    <a:pt x="117983" y="11430"/>
                  </a:lnTo>
                  <a:lnTo>
                    <a:pt x="109537" y="8788"/>
                  </a:lnTo>
                  <a:lnTo>
                    <a:pt x="88392" y="2692"/>
                  </a:lnTo>
                  <a:lnTo>
                    <a:pt x="80391" y="0"/>
                  </a:lnTo>
                  <a:lnTo>
                    <a:pt x="70612" y="330"/>
                  </a:lnTo>
                  <a:lnTo>
                    <a:pt x="63754" y="2273"/>
                  </a:lnTo>
                  <a:lnTo>
                    <a:pt x="57531" y="6464"/>
                  </a:lnTo>
                  <a:lnTo>
                    <a:pt x="42926" y="15582"/>
                  </a:lnTo>
                  <a:lnTo>
                    <a:pt x="31877" y="28524"/>
                  </a:lnTo>
                  <a:lnTo>
                    <a:pt x="23114" y="40843"/>
                  </a:lnTo>
                  <a:lnTo>
                    <a:pt x="12065" y="53809"/>
                  </a:lnTo>
                  <a:lnTo>
                    <a:pt x="3302" y="66128"/>
                  </a:lnTo>
                  <a:lnTo>
                    <a:pt x="635" y="74142"/>
                  </a:lnTo>
                  <a:lnTo>
                    <a:pt x="254" y="81661"/>
                  </a:lnTo>
                  <a:lnTo>
                    <a:pt x="0" y="88874"/>
                  </a:lnTo>
                  <a:lnTo>
                    <a:pt x="254" y="98869"/>
                  </a:lnTo>
                  <a:lnTo>
                    <a:pt x="9906" y="115785"/>
                  </a:lnTo>
                  <a:lnTo>
                    <a:pt x="25908" y="128384"/>
                  </a:lnTo>
                  <a:lnTo>
                    <a:pt x="43942" y="140474"/>
                  </a:lnTo>
                  <a:lnTo>
                    <a:pt x="60960" y="147929"/>
                  </a:lnTo>
                  <a:lnTo>
                    <a:pt x="63119" y="147294"/>
                  </a:lnTo>
                  <a:lnTo>
                    <a:pt x="64770" y="144411"/>
                  </a:lnTo>
                  <a:lnTo>
                    <a:pt x="67106" y="138709"/>
                  </a:lnTo>
                  <a:lnTo>
                    <a:pt x="97218" y="65646"/>
                  </a:lnTo>
                  <a:lnTo>
                    <a:pt x="98425" y="63665"/>
                  </a:lnTo>
                  <a:lnTo>
                    <a:pt x="98259" y="63106"/>
                  </a:lnTo>
                  <a:lnTo>
                    <a:pt x="100203" y="58407"/>
                  </a:lnTo>
                  <a:lnTo>
                    <a:pt x="174244" y="88874"/>
                  </a:lnTo>
                  <a:lnTo>
                    <a:pt x="270256" y="132867"/>
                  </a:lnTo>
                  <a:lnTo>
                    <a:pt x="298450" y="154355"/>
                  </a:lnTo>
                  <a:lnTo>
                    <a:pt x="298069" y="161734"/>
                  </a:lnTo>
                  <a:lnTo>
                    <a:pt x="295402" y="169887"/>
                  </a:lnTo>
                  <a:lnTo>
                    <a:pt x="283718" y="197726"/>
                  </a:lnTo>
                  <a:lnTo>
                    <a:pt x="275844" y="222123"/>
                  </a:lnTo>
                  <a:lnTo>
                    <a:pt x="271653" y="233159"/>
                  </a:lnTo>
                  <a:lnTo>
                    <a:pt x="264414" y="242481"/>
                  </a:lnTo>
                  <a:lnTo>
                    <a:pt x="262890" y="245465"/>
                  </a:lnTo>
                  <a:lnTo>
                    <a:pt x="264160" y="249961"/>
                  </a:lnTo>
                  <a:lnTo>
                    <a:pt x="268605" y="248691"/>
                  </a:lnTo>
                  <a:lnTo>
                    <a:pt x="284822" y="232384"/>
                  </a:lnTo>
                  <a:lnTo>
                    <a:pt x="299212" y="217932"/>
                  </a:lnTo>
                  <a:lnTo>
                    <a:pt x="308610" y="207873"/>
                  </a:lnTo>
                  <a:lnTo>
                    <a:pt x="315722" y="198450"/>
                  </a:lnTo>
                  <a:lnTo>
                    <a:pt x="328168" y="172859"/>
                  </a:lnTo>
                  <a:lnTo>
                    <a:pt x="343916" y="141465"/>
                  </a:lnTo>
                  <a:lnTo>
                    <a:pt x="350774" y="122313"/>
                  </a:lnTo>
                  <a:lnTo>
                    <a:pt x="353060" y="1044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4" name="object 77">
              <a:extLst>
                <a:ext uri="{FF2B5EF4-FFF2-40B4-BE49-F238E27FC236}">
                  <a16:creationId xmlns:a16="http://schemas.microsoft.com/office/drawing/2014/main" id="{0B8CCD50-BA72-9704-F827-91B62CCE7E0C}"/>
                </a:ext>
              </a:extLst>
            </p:cNvPr>
            <p:cNvSpPr/>
            <p:nvPr/>
          </p:nvSpPr>
          <p:spPr>
            <a:xfrm>
              <a:off x="6266815" y="3883152"/>
              <a:ext cx="7620" cy="3175"/>
            </a:xfrm>
            <a:custGeom>
              <a:avLst/>
              <a:gdLst/>
              <a:ahLst/>
              <a:cxnLst/>
              <a:rect b="b" l="l" r="r" t="t"/>
              <a:pathLst>
                <a:path h="3175" w="7620">
                  <a:moveTo>
                    <a:pt x="7493" y="0"/>
                  </a:moveTo>
                  <a:lnTo>
                    <a:pt x="0" y="3048"/>
                  </a:lnTo>
                  <a:lnTo>
                    <a:pt x="7493" y="0"/>
                  </a:lnTo>
                  <a:close/>
                </a:path>
              </a:pathLst>
            </a:custGeom>
            <a:solidFill>
              <a:srgbClr val="A2C856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74" name="سهم: دائري 373">
            <a:extLst>
              <a:ext uri="{FF2B5EF4-FFF2-40B4-BE49-F238E27FC236}">
                <a16:creationId xmlns:a16="http://schemas.microsoft.com/office/drawing/2014/main" id="{4B4679E7-FC62-9E22-B206-4415B011517C}"/>
              </a:ext>
            </a:extLst>
          </p:cNvPr>
          <p:cNvSpPr/>
          <p:nvPr/>
        </p:nvSpPr>
        <p:spPr>
          <a:xfrm rot="3864399">
            <a:off x="6304115" y="1468104"/>
            <a:ext cx="3814741" cy="3814741"/>
          </a:xfrm>
          <a:prstGeom prst="circularArrow">
            <a:avLst>
              <a:gd fmla="val 4688" name="adj1"/>
              <a:gd fmla="val 299029" name="adj2"/>
              <a:gd fmla="val 2539295" name="adj3"/>
              <a:gd fmla="val 15812321" name="adj4"/>
              <a:gd fmla="val 5469" name="adj5"/>
            </a:avLst>
          </a:prstGeom>
        </p:spPr>
        <p:style>
          <a:lnRef idx="0">
            <a:schemeClr val="accent2">
              <a:shade val="9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90000"/>
              <a:hueOff val="0"/>
              <a:satOff val="0"/>
              <a:lumOff val="0"/>
              <a:alphaOff val="0"/>
            </a:schemeClr>
          </a:fillRef>
          <a:effectRef idx="3">
            <a:schemeClr val="accent2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numCol="1"/>
          <a:lstStyle/>
          <a:p>
            <a:endParaRPr altLang="ar-OM" lang="ar-OM"/>
          </a:p>
        </p:txBody>
      </p:sp>
      <p:sp>
        <p:nvSpPr>
          <p:cNvPr id="375" name="شكل 374">
            <a:extLst>
              <a:ext uri="{FF2B5EF4-FFF2-40B4-BE49-F238E27FC236}">
                <a16:creationId xmlns:a16="http://schemas.microsoft.com/office/drawing/2014/main" id="{EB41F6D3-A77D-98F0-AE3D-D350F10E3A89}"/>
              </a:ext>
            </a:extLst>
          </p:cNvPr>
          <p:cNvSpPr/>
          <p:nvPr/>
        </p:nvSpPr>
        <p:spPr>
          <a:xfrm flipH="1" rot="7584778">
            <a:off x="4357632" y="2883787"/>
            <a:ext cx="2771648" cy="2771648"/>
          </a:xfrm>
          <a:prstGeom prst="leftCircularArrow">
            <a:avLst>
              <a:gd fmla="val 6452" name="adj1"/>
              <a:gd fmla="val 429999" name="adj2"/>
              <a:gd fmla="val 10489124" name="adj3"/>
              <a:gd fmla="val 14837806" name="adj4"/>
              <a:gd fmla="val 7527" name="adj5"/>
            </a:avLst>
          </a:prstGeom>
        </p:spPr>
        <p:style>
          <a:lnRef idx="0">
            <a:schemeClr val="accent2">
              <a:shade val="90000"/>
              <a:hueOff val="306979"/>
              <a:satOff val="-12501"/>
              <a:lumOff val="18954"/>
              <a:alphaOff val="0"/>
            </a:schemeClr>
          </a:lnRef>
          <a:fillRef idx="3">
            <a:schemeClr val="accent2">
              <a:shade val="90000"/>
              <a:hueOff val="306979"/>
              <a:satOff val="-12501"/>
              <a:lumOff val="18954"/>
              <a:alphaOff val="0"/>
            </a:schemeClr>
          </a:fillRef>
          <a:effectRef idx="3">
            <a:schemeClr val="accent2">
              <a:shade val="90000"/>
              <a:hueOff val="306979"/>
              <a:satOff val="-12501"/>
              <a:lumOff val="18954"/>
              <a:alphaOff val="0"/>
            </a:schemeClr>
          </a:effectRef>
          <a:fontRef idx="minor">
            <a:schemeClr val="lt1"/>
          </a:fontRef>
        </p:style>
        <p:txBody>
          <a:bodyPr numCol="1"/>
          <a:lstStyle/>
          <a:p>
            <a:endParaRPr altLang="ar-OM" lang="ar-OM"/>
          </a:p>
        </p:txBody>
      </p:sp>
      <p:grpSp>
        <p:nvGrpSpPr>
          <p:cNvPr id="383" name="مجموعة 382">
            <a:extLst>
              <a:ext uri="{FF2B5EF4-FFF2-40B4-BE49-F238E27FC236}">
                <a16:creationId xmlns:a16="http://schemas.microsoft.com/office/drawing/2014/main" id="{16893933-0B9A-942A-D595-6B5ED839A51C}"/>
              </a:ext>
            </a:extLst>
          </p:cNvPr>
          <p:cNvGrpSpPr/>
          <p:nvPr/>
        </p:nvGrpSpPr>
        <p:grpSpPr>
          <a:xfrm>
            <a:off x="6587470" y="1677318"/>
            <a:ext cx="2980266" cy="2980266"/>
            <a:chOff x="5109865" y="616582"/>
            <a:chExt cx="2980266" cy="2980266"/>
          </a:xfrm>
        </p:grpSpPr>
        <p:sp>
          <p:nvSpPr>
            <p:cNvPr id="371" name="شكل حر: شكل 370">
              <a:extLst>
                <a:ext uri="{FF2B5EF4-FFF2-40B4-BE49-F238E27FC236}">
                  <a16:creationId xmlns:a16="http://schemas.microsoft.com/office/drawing/2014/main" id="{6712C335-7AD5-747D-0C03-4A63B98D993A}"/>
                </a:ext>
              </a:extLst>
            </p:cNvPr>
            <p:cNvSpPr/>
            <p:nvPr/>
          </p:nvSpPr>
          <p:spPr>
            <a:xfrm rot="14015222">
              <a:off x="5109865" y="616582"/>
              <a:ext cx="2980266" cy="2980266"/>
            </a:xfrm>
            <a:custGeom>
              <a:avLst/>
              <a:gdLst>
                <a:gd fmla="*/ 2115406 w 2980266" name="connsiteX0"/>
                <a:gd fmla="*/ 475169 h 2980266" name="connsiteY0"/>
                <a:gd fmla="*/ 2347223 w 2980266" name="connsiteX1"/>
                <a:gd fmla="*/ 280641 h 2980266" name="connsiteY1"/>
                <a:gd fmla="*/ 2532418 w 2980266" name="connsiteX2"/>
                <a:gd fmla="*/ 436038 h 2980266" name="connsiteY2"/>
                <a:gd fmla="*/ 2381100 w 2980266" name="connsiteX3"/>
                <a:gd fmla="*/ 698113 h 2980266" name="connsiteY3"/>
                <a:gd fmla="*/ 2621526 w 2980266" name="connsiteX4"/>
                <a:gd fmla="*/ 1114543 h 2980266" name="connsiteY4"/>
                <a:gd fmla="*/ 2924149 w 2980266" name="connsiteX5"/>
                <a:gd fmla="*/ 1114535 h 2980266" name="connsiteY5"/>
                <a:gd fmla="*/ 2966129 w 2980266" name="connsiteX6"/>
                <a:gd fmla="*/ 1352617 h 2980266" name="connsiteY6"/>
                <a:gd fmla="*/ 2681754 w 2980266" name="connsiteX7"/>
                <a:gd fmla="*/ 1456113 h 2980266" name="connsiteY7"/>
                <a:gd fmla="*/ 2598255 w 2980266" name="connsiteX8"/>
                <a:gd fmla="*/ 1929659 h 2980266" name="connsiteY8"/>
                <a:gd fmla="*/ 2830082 w 2980266" name="connsiteX9"/>
                <a:gd fmla="*/ 2124176 h 2980266" name="connsiteY9"/>
                <a:gd fmla="*/ 2709205 w 2980266" name="connsiteX10"/>
                <a:gd fmla="*/ 2333542 h 2980266" name="connsiteY10"/>
                <a:gd fmla="*/ 2424835 w 2980266" name="connsiteX11"/>
                <a:gd fmla="*/ 2230031 h 2980266" name="connsiteY11"/>
                <a:gd fmla="*/ 2056481 w 2980266" name="connsiteX12"/>
                <a:gd fmla="*/ 2539116 h 2980266" name="connsiteY12"/>
                <a:gd fmla="*/ 2109039 w 2980266" name="connsiteX13"/>
                <a:gd fmla="*/ 2837141 h 2980266" name="connsiteY13"/>
                <a:gd fmla="*/ 1881863 w 2980266" name="connsiteX14"/>
                <a:gd fmla="*/ 2919826 h 2980266" name="connsiteY14"/>
                <a:gd fmla="*/ 1730559 w 2980266" name="connsiteX15"/>
                <a:gd fmla="*/ 2657743 h 2980266" name="connsiteY15"/>
                <a:gd fmla="*/ 1249707 w 2980266" name="connsiteX16"/>
                <a:gd fmla="*/ 2657743 h 2980266" name="connsiteY16"/>
                <a:gd fmla="*/ 1098403 w 2980266" name="connsiteX17"/>
                <a:gd fmla="*/ 2919826 h 2980266" name="connsiteY17"/>
                <a:gd fmla="*/ 871227 w 2980266" name="connsiteX18"/>
                <a:gd fmla="*/ 2837141 h 2980266" name="connsiteY18"/>
                <a:gd fmla="*/ 923785 w 2980266" name="connsiteX19"/>
                <a:gd fmla="*/ 2539117 h 2980266" name="connsiteY19"/>
                <a:gd fmla="*/ 555431 w 2980266" name="connsiteX20"/>
                <a:gd fmla="*/ 2230032 h 2980266" name="connsiteY20"/>
                <a:gd fmla="*/ 271061 w 2980266" name="connsiteX21"/>
                <a:gd fmla="*/ 2333542 h 2980266" name="connsiteY21"/>
                <a:gd fmla="*/ 150184 w 2980266" name="connsiteX22"/>
                <a:gd fmla="*/ 2124176 h 2980266" name="connsiteY22"/>
                <a:gd fmla="*/ 382011 w 2980266" name="connsiteX23"/>
                <a:gd fmla="*/ 1929660 h 2980266" name="connsiteY23"/>
                <a:gd fmla="*/ 298512 w 2980266" name="connsiteX24"/>
                <a:gd fmla="*/ 1456114 h 2980266" name="connsiteY24"/>
                <a:gd fmla="*/ 14137 w 2980266" name="connsiteX25"/>
                <a:gd fmla="*/ 1352617 h 2980266" name="connsiteY25"/>
                <a:gd fmla="*/ 56117 w 2980266" name="connsiteX26"/>
                <a:gd fmla="*/ 1114535 h 2980266" name="connsiteY26"/>
                <a:gd fmla="*/ 358740 w 2980266" name="connsiteX27"/>
                <a:gd fmla="*/ 1114543 h 2980266" name="connsiteY27"/>
                <a:gd fmla="*/ 599166 w 2980266" name="connsiteX28"/>
                <a:gd fmla="*/ 698113 h 2980266" name="connsiteY28"/>
                <a:gd fmla="*/ 447848 w 2980266" name="connsiteX29"/>
                <a:gd fmla="*/ 436038 h 2980266" name="connsiteY29"/>
                <a:gd fmla="*/ 633043 w 2980266" name="connsiteX30"/>
                <a:gd fmla="*/ 280641 h 2980266" name="connsiteY30"/>
                <a:gd fmla="*/ 864860 w 2980266" name="connsiteX31"/>
                <a:gd fmla="*/ 475169 h 2980266" name="connsiteY31"/>
                <a:gd fmla="*/ 1316713 w 2980266" name="connsiteX32"/>
                <a:gd fmla="*/ 310708 h 2980266" name="connsiteY32"/>
                <a:gd fmla="*/ 1369255 w 2980266" name="connsiteX33"/>
                <a:gd fmla="*/ 12681 h 2980266" name="connsiteY33"/>
                <a:gd fmla="*/ 1611011 w 2980266" name="connsiteX34"/>
                <a:gd fmla="*/ 12681 h 2980266" name="connsiteY34"/>
                <a:gd fmla="*/ 1663553 w 2980266" name="connsiteX35"/>
                <a:gd fmla="*/ 310708 h 2980266" name="connsiteY35"/>
                <a:gd fmla="*/ 2115406 w 2980266" name="connsiteX36"/>
                <a:gd fmla="*/ 475169 h 2980266" name="connsiteY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2980266" w="2980266">
                  <a:moveTo>
                    <a:pt x="2115406" y="475169"/>
                  </a:moveTo>
                  <a:lnTo>
                    <a:pt x="2347223" y="280641"/>
                  </a:lnTo>
                  <a:lnTo>
                    <a:pt x="2532418" y="436038"/>
                  </a:lnTo>
                  <a:lnTo>
                    <a:pt x="2381100" y="698113"/>
                  </a:lnTo>
                  <a:cubicBezTo>
                    <a:pt x="2488696" y="819151"/>
                    <a:pt x="2570502" y="960843"/>
                    <a:pt x="2621526" y="1114543"/>
                  </a:cubicBezTo>
                  <a:lnTo>
                    <a:pt x="2924149" y="1114535"/>
                  </a:lnTo>
                  <a:lnTo>
                    <a:pt x="2966129" y="1352617"/>
                  </a:lnTo>
                  <a:lnTo>
                    <a:pt x="2681754" y="1456113"/>
                  </a:lnTo>
                  <a:cubicBezTo>
                    <a:pt x="2686376" y="1617995"/>
                    <a:pt x="2657965" y="1779121"/>
                    <a:pt x="2598255" y="1929659"/>
                  </a:cubicBezTo>
                  <a:lnTo>
                    <a:pt x="2830082" y="2124176"/>
                  </a:lnTo>
                  <a:lnTo>
                    <a:pt x="2709205" y="2333542"/>
                  </a:lnTo>
                  <a:lnTo>
                    <a:pt x="2424835" y="2230031"/>
                  </a:lnTo>
                  <a:cubicBezTo>
                    <a:pt x="2324320" y="2357010"/>
                    <a:pt x="2198986" y="2462178"/>
                    <a:pt x="2056481" y="2539116"/>
                  </a:cubicBezTo>
                  <a:lnTo>
                    <a:pt x="2109039" y="2837141"/>
                  </a:lnTo>
                  <a:lnTo>
                    <a:pt x="1881863" y="2919826"/>
                  </a:lnTo>
                  <a:lnTo>
                    <a:pt x="1730559" y="2657743"/>
                  </a:lnTo>
                  <a:cubicBezTo>
                    <a:pt x="1571939" y="2690405"/>
                    <a:pt x="1408327" y="2690405"/>
                    <a:pt x="1249707" y="2657743"/>
                  </a:cubicBezTo>
                  <a:lnTo>
                    <a:pt x="1098403" y="2919826"/>
                  </a:lnTo>
                  <a:lnTo>
                    <a:pt x="871227" y="2837141"/>
                  </a:lnTo>
                  <a:lnTo>
                    <a:pt x="923785" y="2539117"/>
                  </a:lnTo>
                  <a:cubicBezTo>
                    <a:pt x="781280" y="2462179"/>
                    <a:pt x="655947" y="2357011"/>
                    <a:pt x="555431" y="2230032"/>
                  </a:cubicBezTo>
                  <a:lnTo>
                    <a:pt x="271061" y="2333542"/>
                  </a:lnTo>
                  <a:lnTo>
                    <a:pt x="150184" y="2124176"/>
                  </a:lnTo>
                  <a:lnTo>
                    <a:pt x="382011" y="1929660"/>
                  </a:lnTo>
                  <a:cubicBezTo>
                    <a:pt x="322301" y="1779122"/>
                    <a:pt x="293890" y="1617995"/>
                    <a:pt x="298512" y="1456114"/>
                  </a:cubicBezTo>
                  <a:lnTo>
                    <a:pt x="14137" y="1352617"/>
                  </a:lnTo>
                  <a:lnTo>
                    <a:pt x="56117" y="1114535"/>
                  </a:lnTo>
                  <a:lnTo>
                    <a:pt x="358740" y="1114543"/>
                  </a:lnTo>
                  <a:cubicBezTo>
                    <a:pt x="409764" y="960843"/>
                    <a:pt x="491570" y="819151"/>
                    <a:pt x="599166" y="698113"/>
                  </a:cubicBezTo>
                  <a:lnTo>
                    <a:pt x="447848" y="436038"/>
                  </a:lnTo>
                  <a:lnTo>
                    <a:pt x="633043" y="280641"/>
                  </a:lnTo>
                  <a:lnTo>
                    <a:pt x="864860" y="475169"/>
                  </a:lnTo>
                  <a:cubicBezTo>
                    <a:pt x="1002743" y="390226"/>
                    <a:pt x="1156488" y="334267"/>
                    <a:pt x="1316713" y="310708"/>
                  </a:cubicBezTo>
                  <a:lnTo>
                    <a:pt x="1369255" y="12681"/>
                  </a:lnTo>
                  <a:lnTo>
                    <a:pt x="1611011" y="12681"/>
                  </a:lnTo>
                  <a:lnTo>
                    <a:pt x="1663553" y="310708"/>
                  </a:lnTo>
                  <a:cubicBezTo>
                    <a:pt x="1823778" y="334267"/>
                    <a:pt x="1977523" y="390226"/>
                    <a:pt x="2115406" y="475169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780715" lIns="629646" numCol="1" rIns="629646" spcCol="1270" spcFirstLastPara="0" tIns="728593" vert="horz" wrap="square">
              <a:noAutofit/>
            </a:bodyPr>
            <a:lstStyle/>
            <a:p>
              <a:pPr algn="ctr" defTabSz="106680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altLang="ar-YE" dirty="0" kern="1200" lang="ar-YE" sz="2400"/>
            </a:p>
          </p:txBody>
        </p:sp>
        <p:sp>
          <p:nvSpPr>
            <p:cNvPr id="378" name="مربع نص 377">
              <a:extLst>
                <a:ext uri="{FF2B5EF4-FFF2-40B4-BE49-F238E27FC236}">
                  <a16:creationId xmlns:a16="http://schemas.microsoft.com/office/drawing/2014/main" id="{D28DE12E-607A-EF34-7ACE-E88A4CF1413C}"/>
                </a:ext>
              </a:extLst>
            </p:cNvPr>
            <p:cNvSpPr txBox="1"/>
            <p:nvPr/>
          </p:nvSpPr>
          <p:spPr>
            <a:xfrm>
              <a:off x="5464265" y="1858094"/>
              <a:ext cx="2194652" cy="535531"/>
            </a:xfrm>
            <a:prstGeom prst="rect">
              <a:avLst/>
            </a:prstGeom>
            <a:noFill/>
          </p:spPr>
          <p:txBody>
            <a:bodyPr numCol="1" wrap="square">
              <a:spAutoFit/>
            </a:bodyPr>
            <a:lstStyle/>
            <a:p>
              <a:pPr algn="ctr" defTabSz="106680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YE" b="1" dirty="0" kern="1200" lang="ar-YE" sz="3200">
                  <a:solidFill>
                    <a:srgbClr val="C00000"/>
                  </a:solidFill>
                </a:rPr>
                <a:t>أشرقت الشمس </a:t>
              </a:r>
            </a:p>
          </p:txBody>
        </p:sp>
      </p:grp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AAD8332C-AB97-8F91-BFD3-CC488F6E6485}"/>
              </a:ext>
            </a:extLst>
          </p:cNvPr>
          <p:cNvGrpSpPr/>
          <p:nvPr/>
        </p:nvGrpSpPr>
        <p:grpSpPr>
          <a:xfrm>
            <a:off x="2343506" y="1719133"/>
            <a:ext cx="3004241" cy="2952586"/>
            <a:chOff x="2343506" y="1719133"/>
            <a:chExt cx="3004241" cy="2952586"/>
          </a:xfrm>
        </p:grpSpPr>
        <p:sp>
          <p:nvSpPr>
            <p:cNvPr id="376" name="سهم: دائري 375">
              <a:extLst>
                <a:ext uri="{FF2B5EF4-FFF2-40B4-BE49-F238E27FC236}">
                  <a16:creationId xmlns:a16="http://schemas.microsoft.com/office/drawing/2014/main" id="{8EC99242-9EF9-E1DB-088E-BAA47FEBFBF4}"/>
                </a:ext>
              </a:extLst>
            </p:cNvPr>
            <p:cNvSpPr/>
            <p:nvPr/>
          </p:nvSpPr>
          <p:spPr>
            <a:xfrm rot="17217590">
              <a:off x="2361410" y="1701229"/>
              <a:ext cx="2952586" cy="2988394"/>
            </a:xfrm>
            <a:prstGeom prst="circularArrow">
              <a:avLst>
                <a:gd fmla="val 7018" name="adj1"/>
                <a:gd fmla="val 644178" name="adj2"/>
                <a:gd fmla="val 13166225" name="adj3"/>
                <a:gd fmla="val 10214269" name="adj4"/>
                <a:gd fmla="val 7243" name="adj5"/>
              </a:avLst>
            </a:prstGeom>
            <a:solidFill>
              <a:srgbClr val="6099C1"/>
            </a:solidFill>
          </p:spPr>
          <p:style>
            <a:lnRef idx="0">
              <a:schemeClr val="accent2">
                <a:shade val="90000"/>
                <a:hueOff val="613958"/>
                <a:satOff val="-25004"/>
                <a:lumOff val="37907"/>
                <a:alphaOff val="0"/>
              </a:schemeClr>
            </a:lnRef>
            <a:fillRef idx="3">
              <a:schemeClr val="accent2">
                <a:shade val="90000"/>
                <a:hueOff val="613958"/>
                <a:satOff val="-25004"/>
                <a:lumOff val="37907"/>
                <a:alphaOff val="0"/>
              </a:schemeClr>
            </a:fillRef>
            <a:effectRef idx="3">
              <a:schemeClr val="accent2">
                <a:shade val="90000"/>
                <a:hueOff val="613958"/>
                <a:satOff val="-25004"/>
                <a:lumOff val="37907"/>
                <a:alphaOff val="0"/>
              </a:schemeClr>
            </a:effectRef>
            <a:fontRef idx="minor">
              <a:schemeClr val="lt1"/>
            </a:fontRef>
          </p:style>
          <p:txBody>
            <a:bodyPr numCol="1"/>
            <a:lstStyle/>
            <a:p>
              <a:endParaRPr altLang="ar-YE" lang="ar-YE"/>
            </a:p>
          </p:txBody>
        </p:sp>
        <p:grpSp>
          <p:nvGrpSpPr>
            <p:cNvPr id="386" name="مجموعة 385">
              <a:extLst>
                <a:ext uri="{FF2B5EF4-FFF2-40B4-BE49-F238E27FC236}">
                  <a16:creationId xmlns:a16="http://schemas.microsoft.com/office/drawing/2014/main" id="{22749132-6C60-42DC-E18B-7662D8A4C495}"/>
                </a:ext>
              </a:extLst>
            </p:cNvPr>
            <p:cNvGrpSpPr/>
            <p:nvPr/>
          </p:nvGrpSpPr>
          <p:grpSpPr>
            <a:xfrm>
              <a:off x="2746786" y="1831960"/>
              <a:ext cx="2600961" cy="2600961"/>
              <a:chOff x="2086399" y="2927819"/>
              <a:chExt cx="2600961" cy="2600961"/>
            </a:xfrm>
          </p:grpSpPr>
          <p:sp>
            <p:nvSpPr>
              <p:cNvPr id="373" name="شكل حر: شكل 372">
                <a:extLst>
                  <a:ext uri="{FF2B5EF4-FFF2-40B4-BE49-F238E27FC236}">
                    <a16:creationId xmlns:a16="http://schemas.microsoft.com/office/drawing/2014/main" id="{4DA2F961-8BBA-5054-73CE-DC5EE9A4CCCA}"/>
                  </a:ext>
                </a:extLst>
              </p:cNvPr>
              <p:cNvSpPr/>
              <p:nvPr/>
            </p:nvSpPr>
            <p:spPr>
              <a:xfrm rot="14015222">
                <a:off x="2086399" y="2927819"/>
                <a:ext cx="2600961" cy="2600961"/>
              </a:xfrm>
              <a:custGeom>
                <a:avLst/>
                <a:gdLst>
                  <a:gd fmla="*/ 1589033 w 2123675" name="connsiteX0"/>
                  <a:gd fmla="*/ 537873 h 2123675" name="connsiteY0"/>
                  <a:gd fmla="*/ 1902347 w 2123675" name="connsiteX1"/>
                  <a:gd fmla="*/ 443446 h 2123675" name="connsiteY1"/>
                  <a:gd fmla="*/ 2017635 w 2123675" name="connsiteX2"/>
                  <a:gd fmla="*/ 643130 h 2123675" name="connsiteY2"/>
                  <a:gd fmla="*/ 1779202 w 2123675" name="connsiteX3"/>
                  <a:gd fmla="*/ 867255 h 2123675" name="connsiteY3"/>
                  <a:gd fmla="*/ 1779202 w 2123675" name="connsiteX4"/>
                  <a:gd fmla="*/ 1256420 h 2123675" name="connsiteY4"/>
                  <a:gd fmla="*/ 2017635 w 2123675" name="connsiteX5"/>
                  <a:gd fmla="*/ 1480545 h 2123675" name="connsiteY5"/>
                  <a:gd fmla="*/ 1902347 w 2123675" name="connsiteX6"/>
                  <a:gd fmla="*/ 1680229 h 2123675" name="connsiteY6"/>
                  <a:gd fmla="*/ 1589033 w 2123675" name="connsiteX7"/>
                  <a:gd fmla="*/ 1585802 h 2123675" name="connsiteY7"/>
                  <a:gd fmla="*/ 1252006 w 2123675" name="connsiteX8"/>
                  <a:gd fmla="*/ 1780385 h 2123675" name="connsiteY8"/>
                  <a:gd fmla="*/ 1177125 w 2123675" name="connsiteX9"/>
                  <a:gd fmla="*/ 2098936 h 2123675" name="connsiteY9"/>
                  <a:gd fmla="*/ 946550 w 2123675" name="connsiteX10"/>
                  <a:gd fmla="*/ 2098936 h 2123675" name="connsiteY10"/>
                  <a:gd fmla="*/ 871669 w 2123675" name="connsiteX11"/>
                  <a:gd fmla="*/ 1780385 h 2123675" name="connsiteY11"/>
                  <a:gd fmla="*/ 534642 w 2123675" name="connsiteX12"/>
                  <a:gd fmla="*/ 1585802 h 2123675" name="connsiteY12"/>
                  <a:gd fmla="*/ 221328 w 2123675" name="connsiteX13"/>
                  <a:gd fmla="*/ 1680229 h 2123675" name="connsiteY13"/>
                  <a:gd fmla="*/ 106040 w 2123675" name="connsiteX14"/>
                  <a:gd fmla="*/ 1480545 h 2123675" name="connsiteY14"/>
                  <a:gd fmla="*/ 344473 w 2123675" name="connsiteX15"/>
                  <a:gd fmla="*/ 1256420 h 2123675" name="connsiteY15"/>
                  <a:gd fmla="*/ 344473 w 2123675" name="connsiteX16"/>
                  <a:gd fmla="*/ 867255 h 2123675" name="connsiteY16"/>
                  <a:gd fmla="*/ 106040 w 2123675" name="connsiteX17"/>
                  <a:gd fmla="*/ 643130 h 2123675" name="connsiteY17"/>
                  <a:gd fmla="*/ 221328 w 2123675" name="connsiteX18"/>
                  <a:gd fmla="*/ 443446 h 2123675" name="connsiteY18"/>
                  <a:gd fmla="*/ 534642 w 2123675" name="connsiteX19"/>
                  <a:gd fmla="*/ 537873 h 2123675" name="connsiteY19"/>
                  <a:gd fmla="*/ 871669 w 2123675" name="connsiteX20"/>
                  <a:gd fmla="*/ 343290 h 2123675" name="connsiteY20"/>
                  <a:gd fmla="*/ 946550 w 2123675" name="connsiteX21"/>
                  <a:gd fmla="*/ 24739 h 2123675" name="connsiteY21"/>
                  <a:gd fmla="*/ 1177125 w 2123675" name="connsiteX22"/>
                  <a:gd fmla="*/ 24739 h 2123675" name="connsiteY22"/>
                  <a:gd fmla="*/ 1252006 w 2123675" name="connsiteX23"/>
                  <a:gd fmla="*/ 343290 h 2123675" name="connsiteY23"/>
                  <a:gd fmla="*/ 1589033 w 2123675" name="connsiteX24"/>
                  <a:gd fmla="*/ 537873 h 2123675" name="connsiteY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b="b" l="l" r="r" t="t"/>
                <a:pathLst>
                  <a:path h="2123675" w="2123675">
                    <a:moveTo>
                      <a:pt x="1366897" y="537190"/>
                    </a:moveTo>
                    <a:lnTo>
                      <a:pt x="1594045" y="396507"/>
                    </a:lnTo>
                    <a:lnTo>
                      <a:pt x="1727168" y="529630"/>
                    </a:lnTo>
                    <a:lnTo>
                      <a:pt x="1586485" y="756778"/>
                    </a:lnTo>
                    <a:cubicBezTo>
                      <a:pt x="1640670" y="849967"/>
                      <a:pt x="1669056" y="955907"/>
                      <a:pt x="1668725" y="1063703"/>
                    </a:cubicBezTo>
                    <a:lnTo>
                      <a:pt x="1904134" y="1190078"/>
                    </a:lnTo>
                    <a:lnTo>
                      <a:pt x="1855408" y="1371927"/>
                    </a:lnTo>
                    <a:lnTo>
                      <a:pt x="1588350" y="1363666"/>
                    </a:lnTo>
                    <a:cubicBezTo>
                      <a:pt x="1534739" y="1457186"/>
                      <a:pt x="1457186" y="1534739"/>
                      <a:pt x="1363666" y="1588351"/>
                    </a:cubicBezTo>
                    <a:lnTo>
                      <a:pt x="1371926" y="1855408"/>
                    </a:lnTo>
                    <a:lnTo>
                      <a:pt x="1190078" y="1904134"/>
                    </a:lnTo>
                    <a:lnTo>
                      <a:pt x="1063703" y="1668725"/>
                    </a:lnTo>
                    <a:cubicBezTo>
                      <a:pt x="955907" y="1669057"/>
                      <a:pt x="849967" y="1640670"/>
                      <a:pt x="756778" y="1586485"/>
                    </a:cubicBezTo>
                    <a:lnTo>
                      <a:pt x="529630" y="1727168"/>
                    </a:lnTo>
                    <a:lnTo>
                      <a:pt x="396507" y="1594045"/>
                    </a:lnTo>
                    <a:lnTo>
                      <a:pt x="537190" y="1366897"/>
                    </a:lnTo>
                    <a:cubicBezTo>
                      <a:pt x="483005" y="1273708"/>
                      <a:pt x="454619" y="1167768"/>
                      <a:pt x="454950" y="1059972"/>
                    </a:cubicBezTo>
                    <a:lnTo>
                      <a:pt x="219541" y="933597"/>
                    </a:lnTo>
                    <a:lnTo>
                      <a:pt x="268267" y="751748"/>
                    </a:lnTo>
                    <a:lnTo>
                      <a:pt x="535325" y="760009"/>
                    </a:lnTo>
                    <a:cubicBezTo>
                      <a:pt x="588936" y="666489"/>
                      <a:pt x="666489" y="588936"/>
                      <a:pt x="760009" y="535324"/>
                    </a:cubicBezTo>
                    <a:lnTo>
                      <a:pt x="751749" y="268267"/>
                    </a:lnTo>
                    <a:lnTo>
                      <a:pt x="933597" y="219541"/>
                    </a:lnTo>
                    <a:lnTo>
                      <a:pt x="1059972" y="454950"/>
                    </a:lnTo>
                    <a:cubicBezTo>
                      <a:pt x="1167768" y="454618"/>
                      <a:pt x="1273708" y="483005"/>
                      <a:pt x="1366897" y="537190"/>
                    </a:cubicBezTo>
                    <a:close/>
                  </a:path>
                </a:pathLst>
              </a:cu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alpha val="90000"/>
                  <a:hueOff val="0"/>
                  <a:satOff val="0"/>
                  <a:lumOff val="0"/>
                  <a:alphaOff val="-39998"/>
                </a:schemeClr>
              </a:fillRef>
              <a:effectRef idx="3">
                <a:schemeClr val="accent2">
                  <a:alpha val="90000"/>
                  <a:hueOff val="0"/>
                  <a:satOff val="0"/>
                  <a:lumOff val="0"/>
                  <a:alphaOff val="-39998"/>
                </a:schemeClr>
              </a:effectRef>
              <a:fontRef idx="minor">
                <a:schemeClr val="lt1"/>
              </a:fontRef>
            </p:style>
            <p:txBody>
              <a:bodyPr anchor="ctr" anchorCtr="0" bIns="734908" lIns="734907" numCol="1" rIns="734908" spcCol="1270" spcFirstLastPara="0" tIns="734907" vert="horz" wrap="square">
                <a:noAutofit/>
              </a:bodyPr>
              <a:lstStyle/>
              <a:p>
                <a:pPr algn="ctr" defTabSz="1066800" indent="0" lvl="0" marL="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altLang="ar-YE" dirty="0" kern="1200" lang="ar-YE" sz="2400"/>
              </a:p>
            </p:txBody>
          </p:sp>
          <p:sp>
            <p:nvSpPr>
              <p:cNvPr id="380" name="مربع نص 379">
                <a:extLst>
                  <a:ext uri="{FF2B5EF4-FFF2-40B4-BE49-F238E27FC236}">
                    <a16:creationId xmlns:a16="http://schemas.microsoft.com/office/drawing/2014/main" id="{8C447EA4-7FAA-EF87-1F0F-622289156DFC}"/>
                  </a:ext>
                </a:extLst>
              </p:cNvPr>
              <p:cNvSpPr txBox="1"/>
              <p:nvPr/>
            </p:nvSpPr>
            <p:spPr>
              <a:xfrm>
                <a:off x="2467824" y="3765992"/>
                <a:ext cx="1721363" cy="1089529"/>
              </a:xfrm>
              <a:prstGeom prst="rect">
                <a:avLst/>
              </a:prstGeom>
              <a:noFill/>
            </p:spPr>
            <p:txBody>
              <a:bodyPr numCol="1" wrap="square">
                <a:spAutoFit/>
              </a:bodyPr>
              <a:lstStyle/>
              <a:p>
                <a:pPr algn="ctr" defTabSz="1066800" indent="0" lvl="0" marL="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altLang="ar-YE" b="1" dirty="0" kern="1200" lang="ar-YE" sz="2400">
                    <a:solidFill>
                      <a:schemeClr val="bg1"/>
                    </a:solidFill>
                  </a:rPr>
                  <a:t>الحكم أو القضية (المسند)</a:t>
                </a:r>
              </a:p>
            </p:txBody>
          </p:sp>
        </p:grpSp>
      </p:grpSp>
      <p:grpSp>
        <p:nvGrpSpPr>
          <p:cNvPr id="384" name="مجموعة 383">
            <a:extLst>
              <a:ext uri="{FF2B5EF4-FFF2-40B4-BE49-F238E27FC236}">
                <a16:creationId xmlns:a16="http://schemas.microsoft.com/office/drawing/2014/main" id="{C98B91D0-3CBC-CFD4-C948-8D3640D05A16}"/>
              </a:ext>
            </a:extLst>
          </p:cNvPr>
          <p:cNvGrpSpPr/>
          <p:nvPr/>
        </p:nvGrpSpPr>
        <p:grpSpPr>
          <a:xfrm>
            <a:off x="4699609" y="3033277"/>
            <a:ext cx="2167466" cy="2167466"/>
            <a:chOff x="5892844" y="3404856"/>
            <a:chExt cx="2167466" cy="2167466"/>
          </a:xfrm>
        </p:grpSpPr>
        <p:sp>
          <p:nvSpPr>
            <p:cNvPr id="372" name="شكل حر: شكل 371">
              <a:extLst>
                <a:ext uri="{FF2B5EF4-FFF2-40B4-BE49-F238E27FC236}">
                  <a16:creationId xmlns:a16="http://schemas.microsoft.com/office/drawing/2014/main" id="{4D1038A2-2F40-AE3A-CB35-72B5107701B2}"/>
                </a:ext>
              </a:extLst>
            </p:cNvPr>
            <p:cNvSpPr/>
            <p:nvPr/>
          </p:nvSpPr>
          <p:spPr>
            <a:xfrm rot="14015222">
              <a:off x="5892844" y="3404856"/>
              <a:ext cx="2167466" cy="2167466"/>
            </a:xfrm>
            <a:custGeom>
              <a:avLst/>
              <a:gdLst>
                <a:gd fmla="*/ 1621800 w 2167466" name="connsiteX0"/>
                <a:gd fmla="*/ 548964 h 2167466" name="connsiteY0"/>
                <a:gd fmla="*/ 1941574 w 2167466" name="connsiteX1"/>
                <a:gd fmla="*/ 452590 h 2167466" name="connsiteY1"/>
                <a:gd fmla="*/ 2059240 w 2167466" name="connsiteX2"/>
                <a:gd fmla="*/ 656392 h 2167466" name="connsiteY2"/>
                <a:gd fmla="*/ 1815890 w 2167466" name="connsiteX3"/>
                <a:gd fmla="*/ 885138 h 2167466" name="connsiteY3"/>
                <a:gd fmla="*/ 1815890 w 2167466" name="connsiteX4"/>
                <a:gd fmla="*/ 1282328 h 2167466" name="connsiteY4"/>
                <a:gd fmla="*/ 2059240 w 2167466" name="connsiteX5"/>
                <a:gd fmla="*/ 1511074 h 2167466" name="connsiteY5"/>
                <a:gd fmla="*/ 1941574 w 2167466" name="connsiteX6"/>
                <a:gd fmla="*/ 1714876 h 2167466" name="connsiteY6"/>
                <a:gd fmla="*/ 1621800 w 2167466" name="connsiteX7"/>
                <a:gd fmla="*/ 1618502 h 2167466" name="connsiteY7"/>
                <a:gd fmla="*/ 1277823 w 2167466" name="connsiteX8"/>
                <a:gd fmla="*/ 1817097 h 2167466" name="connsiteY8"/>
                <a:gd fmla="*/ 1201398 w 2167466" name="connsiteX9"/>
                <a:gd fmla="*/ 2142217 h 2167466" name="connsiteY9"/>
                <a:gd fmla="*/ 966068 w 2167466" name="connsiteX10"/>
                <a:gd fmla="*/ 2142217 h 2167466" name="connsiteY10"/>
                <a:gd fmla="*/ 889643 w 2167466" name="connsiteX11"/>
                <a:gd fmla="*/ 1817097 h 2167466" name="connsiteY11"/>
                <a:gd fmla="*/ 545666 w 2167466" name="connsiteX12"/>
                <a:gd fmla="*/ 1618502 h 2167466" name="connsiteY12"/>
                <a:gd fmla="*/ 225892 w 2167466" name="connsiteX13"/>
                <a:gd fmla="*/ 1714876 h 2167466" name="connsiteY13"/>
                <a:gd fmla="*/ 108226 w 2167466" name="connsiteX14"/>
                <a:gd fmla="*/ 1511074 h 2167466" name="connsiteY14"/>
                <a:gd fmla="*/ 351576 w 2167466" name="connsiteX15"/>
                <a:gd fmla="*/ 1282328 h 2167466" name="connsiteY15"/>
                <a:gd fmla="*/ 351576 w 2167466" name="connsiteX16"/>
                <a:gd fmla="*/ 885138 h 2167466" name="connsiteY16"/>
                <a:gd fmla="*/ 108226 w 2167466" name="connsiteX17"/>
                <a:gd fmla="*/ 656392 h 2167466" name="connsiteY17"/>
                <a:gd fmla="*/ 225892 w 2167466" name="connsiteX18"/>
                <a:gd fmla="*/ 452590 h 2167466" name="connsiteY18"/>
                <a:gd fmla="*/ 545666 w 2167466" name="connsiteX19"/>
                <a:gd fmla="*/ 548964 h 2167466" name="connsiteY19"/>
                <a:gd fmla="*/ 889643 w 2167466" name="connsiteX20"/>
                <a:gd fmla="*/ 350369 h 2167466" name="connsiteY20"/>
                <a:gd fmla="*/ 966068 w 2167466" name="connsiteX21"/>
                <a:gd fmla="*/ 25249 h 2167466" name="connsiteY21"/>
                <a:gd fmla="*/ 1201398 w 2167466" name="connsiteX22"/>
                <a:gd fmla="*/ 25249 h 2167466" name="connsiteY22"/>
                <a:gd fmla="*/ 1277823 w 2167466" name="connsiteX23"/>
                <a:gd fmla="*/ 350369 h 2167466" name="connsiteY23"/>
                <a:gd fmla="*/ 1621800 w 2167466" name="connsiteX24"/>
                <a:gd fmla="*/ 548964 h 2167466" name="connsiteY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167466" w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90000"/>
                <a:hueOff val="0"/>
                <a:satOff val="0"/>
                <a:lumOff val="0"/>
                <a:alphaOff val="-19998"/>
              </a:schemeClr>
            </a:fillRef>
            <a:effectRef idx="3">
              <a:schemeClr val="accent2">
                <a:alpha val="90000"/>
                <a:hueOff val="0"/>
                <a:satOff val="0"/>
                <a:lumOff val="0"/>
                <a:alphaOff val="-19998"/>
              </a:schemeClr>
            </a:effectRef>
            <a:fontRef idx="minor">
              <a:schemeClr val="lt1"/>
            </a:fontRef>
          </p:style>
          <p:txBody>
            <a:bodyPr anchor="ctr" anchorCtr="0" bIns="579444" lIns="576146" numCol="1" rIns="576146" spcCol="1270" spcFirstLastPara="0" tIns="579444" vert="horz" wrap="square">
              <a:noAutofit/>
            </a:bodyPr>
            <a:lstStyle/>
            <a:p>
              <a:pPr algn="ctr" defTabSz="106680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altLang="ar-YE" dirty="0" kern="1200" lang="ar-YE" sz="2400"/>
            </a:p>
          </p:txBody>
        </p:sp>
        <p:sp>
          <p:nvSpPr>
            <p:cNvPr id="382" name="مربع نص 381">
              <a:extLst>
                <a:ext uri="{FF2B5EF4-FFF2-40B4-BE49-F238E27FC236}">
                  <a16:creationId xmlns:a16="http://schemas.microsoft.com/office/drawing/2014/main" id="{3AE091FE-4D26-F8C8-9BDA-FB8192F0EB2A}"/>
                </a:ext>
              </a:extLst>
            </p:cNvPr>
            <p:cNvSpPr txBox="1"/>
            <p:nvPr/>
          </p:nvSpPr>
          <p:spPr>
            <a:xfrm>
              <a:off x="6060875" y="4063276"/>
              <a:ext cx="1785454" cy="886397"/>
            </a:xfrm>
            <a:prstGeom prst="rect">
              <a:avLst/>
            </a:prstGeom>
            <a:noFill/>
          </p:spPr>
          <p:txBody>
            <a:bodyPr numCol="1" wrap="square">
              <a:spAutoFit/>
            </a:bodyPr>
            <a:lstStyle/>
            <a:p>
              <a:pPr algn="ctr" defTabSz="106680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YE" b="1" dirty="0" kern="1200" lang="ar-YE" sz="2400">
                  <a:solidFill>
                    <a:schemeClr val="bg1"/>
                  </a:solidFill>
                </a:rPr>
                <a:t>المحكوم عليه</a:t>
              </a:r>
            </a:p>
            <a:p>
              <a:pPr algn="ctr" defTabSz="106680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YE" b="1" dirty="0" kern="1200" lang="ar-YE" sz="2400">
                  <a:solidFill>
                    <a:schemeClr val="bg1"/>
                  </a:solidFill>
                </a:rPr>
                <a:t>(المسند إليه)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194934"/>
      </p:ext>
    </p:extLst>
  </p:cSld>
  <p:clrMapOvr>
    <a:masterClrMapping/>
  </p:clrMapOvr>
  <p:transition spd="slow">
    <p:randomBa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Callout 5"/>
          <p:cNvSpPr/>
          <p:nvPr/>
        </p:nvSpPr>
        <p:spPr>
          <a:xfrm>
            <a:off x="4367645" y="895793"/>
            <a:ext cx="3456709" cy="4676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numCol="1" rtlCol="1"/>
          <a:lstStyle/>
          <a:p>
            <a:pPr algn="ctr"/>
            <a:r>
              <a:rPr altLang="ar-OM" dirty="0" lang="ar-OM" sz="4000"/>
              <a:t>ا</a:t>
            </a:r>
            <a:r>
              <a:rPr altLang="ar-SA" dirty="0" lang="ar-SA" sz="4000"/>
              <a:t>لمسند والمسند إليه</a:t>
            </a:r>
            <a:endParaRPr altLang="ar-OM" dirty="0" lang="ar-OM" sz="400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6B7906D8-B89A-1975-D134-FF1F4487CE41}"/>
              </a:ext>
            </a:extLst>
          </p:cNvPr>
          <p:cNvSpPr txBox="1"/>
          <p:nvPr/>
        </p:nvSpPr>
        <p:spPr>
          <a:xfrm>
            <a:off x="1347730" y="1575670"/>
            <a:ext cx="9203961" cy="2677656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EG" b="1" dirty="0" lang="ar-EG" sz="2400">
                <a:solidFill>
                  <a:srgbClr val="002060"/>
                </a:solidFill>
              </a:rPr>
              <a:t>تتكون الجملة من مسند ومسند إليه:</a:t>
            </a:r>
            <a:endParaRPr altLang="ar-YE" b="1" dirty="0" lang="ar-YE" sz="2400">
              <a:solidFill>
                <a:srgbClr val="002060"/>
              </a:solidFill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altLang="ar-EG" b="1" dirty="0" lang="ar-EG" sz="2400">
                <a:solidFill>
                  <a:srgbClr val="C00000"/>
                </a:solidFill>
              </a:rPr>
              <a:t>المسند</a:t>
            </a:r>
            <a:r>
              <a:rPr altLang="ar-EG" b="1" dirty="0" lang="ar-EG" sz="2400"/>
              <a:t> كل ما تضمن حكما مسندا إلى اسم تقدم عليه أو تأخر عنه وأخبر به عنه ، ويكون واجب الذكر إلا إذا دل عليه دليل</a:t>
            </a:r>
            <a:endParaRPr altLang="ar-YE" b="1" dirty="0" lang="ar-YE" sz="2400"/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altLang="ar-EG" b="1" dirty="0" lang="ar-EG" sz="2400"/>
              <a:t> </a:t>
            </a:r>
            <a:r>
              <a:rPr altLang="ar-EG" b="1" dirty="0" lang="ar-EG" sz="2400">
                <a:solidFill>
                  <a:srgbClr val="C00000"/>
                </a:solidFill>
              </a:rPr>
              <a:t>المسند إليه </a:t>
            </a:r>
            <a:r>
              <a:rPr altLang="ar-EG" b="1" dirty="0" lang="ar-EG" sz="2400"/>
              <a:t>كل اسم أسند إليه حكم من الأحكام، ويكون واجب | الذكر إلا إذا دل عليه دليل.</a:t>
            </a:r>
          </a:p>
          <a:p>
            <a:r>
              <a:rPr altLang="ar-EG" b="1" dirty="0" lang="ar-EG" sz="2400"/>
              <a:t>الأمثلة:١</a:t>
            </a:r>
            <a:endParaRPr altLang="ar-YE" b="1" dirty="0" lang="ar-YE" sz="2400"/>
          </a:p>
          <a:p>
            <a:pPr indent="-342900" marL="342900">
              <a:buFont typeface="+mj-lt"/>
              <a:buAutoNum type="arabicPeriod"/>
            </a:pPr>
            <a:r>
              <a:rPr altLang="ar-EG" b="1" dirty="0" lang="ar-EG" sz="2400">
                <a:solidFill>
                  <a:srgbClr val="002060"/>
                </a:solidFill>
              </a:rPr>
              <a:t>الطفل غافل</a:t>
            </a:r>
            <a:endParaRPr altLang="ar-YE" b="1" dirty="0" lang="ar-YE" sz="2400">
              <a:solidFill>
                <a:srgbClr val="002060"/>
              </a:solidFill>
            </a:endParaRPr>
          </a:p>
          <a:p>
            <a:pPr indent="-342900" marL="342900">
              <a:buFont typeface="+mj-lt"/>
              <a:buAutoNum type="arabicPeriod"/>
            </a:pPr>
            <a:r>
              <a:rPr altLang="ar-EG" b="1" dirty="0" lang="ar-EG" sz="2400">
                <a:solidFill>
                  <a:srgbClr val="002060"/>
                </a:solidFill>
              </a:rPr>
              <a:t>أجاب القرش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graphicFrame>
        <p:nvGraphicFramePr>
          <p:cNvPr id="4" name="جدول 3">
            <a:extLst>
              <a:ext uri="{FF2B5EF4-FFF2-40B4-BE49-F238E27FC236}">
                <a16:creationId xmlns:a16="http://schemas.microsoft.com/office/drawing/2014/main" id="{40DC5FE3-5AF4-A5F6-0AD4-6C372D93BD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43105"/>
              </p:ext>
            </p:extLst>
          </p:nvPr>
        </p:nvGraphicFramePr>
        <p:xfrm>
          <a:off x="3043003" y="4297201"/>
          <a:ext cx="6890187" cy="1371600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2814593">
                  <a:extLst>
                    <a:ext uri="{9D8B030D-6E8A-4147-A177-3AD203B41FA5}">
                      <a16:colId xmlns:a16="http://schemas.microsoft.com/office/drawing/2014/main" val="3440290537"/>
                    </a:ext>
                  </a:extLst>
                </a:gridCol>
                <a:gridCol w="1752118">
                  <a:extLst>
                    <a:ext uri="{9D8B030D-6E8A-4147-A177-3AD203B41FA5}">
                      <a16:colId xmlns:a16="http://schemas.microsoft.com/office/drawing/2014/main" val="3762707004"/>
                    </a:ext>
                  </a:extLst>
                </a:gridCol>
                <a:gridCol w="2323476">
                  <a:extLst>
                    <a:ext uri="{9D8B030D-6E8A-4147-A177-3AD203B41FA5}">
                      <a16:colId xmlns:a16="http://schemas.microsoft.com/office/drawing/2014/main" val="3513403347"/>
                    </a:ext>
                  </a:extLst>
                </a:gridCol>
              </a:tblGrid>
              <a:tr h="225500">
                <a:tc>
                  <a:txBody>
                    <a:bodyPr numCol="1"/>
                    <a:lstStyle>
                      <a:lvl1pPr algn="r" defTabSz="457200" eaLnBrk="1" hangingPunct="1" latinLnBrk="0" marL="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algn="r" defTabSz="457200" eaLnBrk="1" hangingPunct="1" latinLnBrk="0" marL="4572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algn="r" defTabSz="457200" eaLnBrk="1" hangingPunct="1" latinLnBrk="0" marL="9144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algn="r" defTabSz="457200" eaLnBrk="1" hangingPunct="1" latinLnBrk="0" marL="13716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algn="r" defTabSz="457200" eaLnBrk="1" hangingPunct="1" latinLnBrk="0" marL="18288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algn="r" defTabSz="457200" eaLnBrk="1" hangingPunct="1" latinLnBrk="0" marL="22860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algn="r" defTabSz="457200" eaLnBrk="1" hangingPunct="1" latinLnBrk="0" marL="27432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algn="r" defTabSz="457200" eaLnBrk="1" hangingPunct="1" latinLnBrk="0" marL="32004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algn="r" defTabSz="457200" eaLnBrk="1" hangingPunct="1" latinLnBrk="0" marL="36576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rtl="1"/>
                      <a:r>
                        <a:rPr altLang="ar-YE" dirty="0" lang="ar-YE" sz="2400">
                          <a:solidFill>
                            <a:srgbClr val="C00000"/>
                          </a:solidFill>
                        </a:rPr>
                        <a:t>نوع 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>
                      <a:lvl1pPr algn="r" defTabSz="457200" eaLnBrk="1" hangingPunct="1" latinLnBrk="0" marL="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algn="r" defTabSz="457200" eaLnBrk="1" hangingPunct="1" latinLnBrk="0" marL="4572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algn="r" defTabSz="457200" eaLnBrk="1" hangingPunct="1" latinLnBrk="0" marL="9144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algn="r" defTabSz="457200" eaLnBrk="1" hangingPunct="1" latinLnBrk="0" marL="13716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algn="r" defTabSz="457200" eaLnBrk="1" hangingPunct="1" latinLnBrk="0" marL="18288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algn="r" defTabSz="457200" eaLnBrk="1" hangingPunct="1" latinLnBrk="0" marL="22860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algn="r" defTabSz="457200" eaLnBrk="1" hangingPunct="1" latinLnBrk="0" marL="27432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algn="r" defTabSz="457200" eaLnBrk="1" hangingPunct="1" latinLnBrk="0" marL="32004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algn="r" defTabSz="457200" eaLnBrk="1" hangingPunct="1" latinLnBrk="0" marL="36576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rtl="1"/>
                      <a:r>
                        <a:rPr altLang="ar-YE" dirty="0" lang="ar-YE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>
                      <a:lvl1pPr algn="r" defTabSz="457200" eaLnBrk="1" hangingPunct="1" latinLnBrk="0" marL="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algn="r" defTabSz="457200" eaLnBrk="1" hangingPunct="1" latinLnBrk="0" marL="4572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algn="r" defTabSz="457200" eaLnBrk="1" hangingPunct="1" latinLnBrk="0" marL="9144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algn="r" defTabSz="457200" eaLnBrk="1" hangingPunct="1" latinLnBrk="0" marL="13716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algn="r" defTabSz="457200" eaLnBrk="1" hangingPunct="1" latinLnBrk="0" marL="18288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algn="r" defTabSz="457200" eaLnBrk="1" hangingPunct="1" latinLnBrk="0" marL="22860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algn="r" defTabSz="457200" eaLnBrk="1" hangingPunct="1" latinLnBrk="0" marL="27432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algn="r" defTabSz="457200" eaLnBrk="1" hangingPunct="1" latinLnBrk="0" marL="32004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algn="r" defTabSz="457200" eaLnBrk="1" hangingPunct="1" latinLnBrk="0" marL="3657600" rtl="1">
                        <a:defRPr b="1"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rtl="1"/>
                      <a:r>
                        <a:rPr altLang="ar-YE" dirty="0" lang="ar-YE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3964"/>
                  </a:ext>
                </a:extLst>
              </a:tr>
              <a:tr h="370840">
                <a:tc>
                  <a:txBody>
                    <a:bodyPr numCol="1"/>
                    <a:lstStyle>
                      <a:lvl1pPr algn="r" defTabSz="457200" eaLnBrk="1" hangingPunct="1" latinLnBrk="0" marL="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algn="r" defTabSz="457200" eaLnBrk="1" hangingPunct="1" latinLnBrk="0" marL="4572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algn="r" defTabSz="457200" eaLnBrk="1" hangingPunct="1" latinLnBrk="0" marL="9144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algn="r" defTabSz="457200" eaLnBrk="1" hangingPunct="1" latinLnBrk="0" marL="13716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algn="r" defTabSz="457200" eaLnBrk="1" hangingPunct="1" latinLnBrk="0" marL="18288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algn="r" defTabSz="457200" eaLnBrk="1" hangingPunct="1" latinLnBrk="0" marL="22860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algn="r" defTabSz="457200" eaLnBrk="1" hangingPunct="1" latinLnBrk="0" marL="27432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algn="r" defTabSz="457200" eaLnBrk="1" hangingPunct="1" latinLnBrk="0" marL="32004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algn="r" defTabSz="457200" eaLnBrk="1" hangingPunct="1" latinLnBrk="0" marL="36576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rtl="1"/>
                      <a:endParaRPr altLang="ar-YE" dirty="0" lang="ar-YE" sz="2400"/>
                    </a:p>
                  </a:txBody>
                  <a:tcPr/>
                </a:tc>
                <a:tc>
                  <a:txBody>
                    <a:bodyPr numCol="1"/>
                    <a:lstStyle>
                      <a:lvl1pPr algn="r" defTabSz="457200" eaLnBrk="1" hangingPunct="1" latinLnBrk="0" marL="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algn="r" defTabSz="457200" eaLnBrk="1" hangingPunct="1" latinLnBrk="0" marL="4572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algn="r" defTabSz="457200" eaLnBrk="1" hangingPunct="1" latinLnBrk="0" marL="9144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algn="r" defTabSz="457200" eaLnBrk="1" hangingPunct="1" latinLnBrk="0" marL="13716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algn="r" defTabSz="457200" eaLnBrk="1" hangingPunct="1" latinLnBrk="0" marL="18288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algn="r" defTabSz="457200" eaLnBrk="1" hangingPunct="1" latinLnBrk="0" marL="22860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algn="r" defTabSz="457200" eaLnBrk="1" hangingPunct="1" latinLnBrk="0" marL="27432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algn="r" defTabSz="457200" eaLnBrk="1" hangingPunct="1" latinLnBrk="0" marL="32004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algn="r" defTabSz="457200" eaLnBrk="1" hangingPunct="1" latinLnBrk="0" marL="36576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rtl="1"/>
                      <a:endParaRPr altLang="ar-YE" dirty="0" lang="ar-YE" sz="2400"/>
                    </a:p>
                  </a:txBody>
                  <a:tcPr/>
                </a:tc>
                <a:tc>
                  <a:txBody>
                    <a:bodyPr numCol="1"/>
                    <a:lstStyle>
                      <a:lvl1pPr algn="r" defTabSz="457200" eaLnBrk="1" hangingPunct="1" latinLnBrk="0" marL="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algn="r" defTabSz="457200" eaLnBrk="1" hangingPunct="1" latinLnBrk="0" marL="4572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algn="r" defTabSz="457200" eaLnBrk="1" hangingPunct="1" latinLnBrk="0" marL="9144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algn="r" defTabSz="457200" eaLnBrk="1" hangingPunct="1" latinLnBrk="0" marL="13716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algn="r" defTabSz="457200" eaLnBrk="1" hangingPunct="1" latinLnBrk="0" marL="18288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algn="r" defTabSz="457200" eaLnBrk="1" hangingPunct="1" latinLnBrk="0" marL="22860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algn="r" defTabSz="457200" eaLnBrk="1" hangingPunct="1" latinLnBrk="0" marL="27432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algn="r" defTabSz="457200" eaLnBrk="1" hangingPunct="1" latinLnBrk="0" marL="32004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algn="r" defTabSz="457200" eaLnBrk="1" hangingPunct="1" latinLnBrk="0" marL="3657600" rtl="1">
                        <a:defRPr kern="1200" sz="18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rtl="1"/>
                      <a:endParaRPr altLang="ar-YE" dirty="0" lang="ar-YE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683577"/>
                  </a:ext>
                </a:extLst>
              </a:tr>
              <a:tr h="370840">
                <a:tc>
                  <a:txBody>
                    <a:bodyPr numCol="1"/>
                    <a:lstStyle/>
                    <a:p>
                      <a:pPr algn="ctr" rtl="1"/>
                      <a:endParaRPr altLang="ar-YE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endParaRPr altLang="ar-YE" dirty="0" lang="ar-YE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endParaRPr altLang="ar-YE" dirty="0" lang="ar-YE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817111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F949EE6A-3CC2-25E2-4778-61AFD84077B2}"/>
              </a:ext>
            </a:extLst>
          </p:cNvPr>
          <p:cNvSpPr txBox="1"/>
          <p:nvPr/>
        </p:nvSpPr>
        <p:spPr>
          <a:xfrm>
            <a:off x="5706346" y="4752168"/>
            <a:ext cx="121410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z="2400">
                <a:solidFill>
                  <a:prstClr val="black"/>
                </a:solidFill>
                <a:latin typeface="Franklin Gothic Book"/>
                <a:cs charset="0" panose="020B0604020202020204" pitchFamily="34" typeface="Arial"/>
              </a:rPr>
              <a:t>غافل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6BB9A63-D387-C4F0-413D-1C13BFF05A05}"/>
              </a:ext>
            </a:extLst>
          </p:cNvPr>
          <p:cNvSpPr txBox="1"/>
          <p:nvPr/>
        </p:nvSpPr>
        <p:spPr>
          <a:xfrm>
            <a:off x="2926648" y="4772023"/>
            <a:ext cx="2306926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z="2400">
                <a:solidFill>
                  <a:prstClr val="black"/>
                </a:solidFill>
                <a:latin typeface="Franklin Gothic Book"/>
                <a:cs charset="0" panose="020B0604020202020204" pitchFamily="34" typeface="Arial"/>
              </a:rPr>
              <a:t>ال</a:t>
            </a:r>
            <a:r>
              <a:rPr altLang="ar-YE" b="1" dirty="0" lang="ar-SA" sz="2400">
                <a:solidFill>
                  <a:prstClr val="black"/>
                </a:solidFill>
                <a:latin typeface="Franklin Gothic Book"/>
                <a:cs charset="0" panose="020B0604020202020204" pitchFamily="34" typeface="Arial"/>
              </a:rPr>
              <a:t>طف</a:t>
            </a:r>
            <a:r>
              <a:rPr altLang="ar-YE" b="1" dirty="0" lang="ar-YE" sz="2400">
                <a:solidFill>
                  <a:prstClr val="black"/>
                </a:solidFill>
                <a:latin typeface="Franklin Gothic Book"/>
                <a:cs charset="0" panose="020B0604020202020204" pitchFamily="34" typeface="Arial"/>
              </a:rPr>
              <a:t>ل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C1DE2AD-92AB-CBC7-7FFE-3DE7E77983DA}"/>
              </a:ext>
            </a:extLst>
          </p:cNvPr>
          <p:cNvSpPr txBox="1"/>
          <p:nvPr/>
        </p:nvSpPr>
        <p:spPr>
          <a:xfrm>
            <a:off x="7627630" y="4772023"/>
            <a:ext cx="1694631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z="2400">
                <a:solidFill>
                  <a:srgbClr val="002060"/>
                </a:solidFill>
                <a:latin typeface="Franklin Gothic Book"/>
                <a:cs charset="0" panose="020B0604020202020204" pitchFamily="34" typeface="Arial"/>
              </a:rPr>
              <a:t>جملة </a:t>
            </a:r>
            <a:r>
              <a:rPr altLang="ar-YE" b="1" dirty="0" lang="ar-SA" sz="2400">
                <a:solidFill>
                  <a:srgbClr val="002060"/>
                </a:solidFill>
                <a:latin typeface="Franklin Gothic Book"/>
                <a:cs charset="0" panose="020B0604020202020204" pitchFamily="34" typeface="Arial"/>
              </a:rPr>
              <a:t>ا</a:t>
            </a:r>
            <a:r>
              <a:rPr altLang="ar-YE" b="1" dirty="0" lang="ar-YE" sz="2400">
                <a:solidFill>
                  <a:srgbClr val="002060"/>
                </a:solidFill>
                <a:latin typeface="Franklin Gothic Book"/>
                <a:cs charset="0" panose="020B0604020202020204" pitchFamily="34" typeface="Arial"/>
              </a:rPr>
              <a:t>سمية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8A073A-259B-AC7A-E63F-9E282229ED46}"/>
              </a:ext>
            </a:extLst>
          </p:cNvPr>
          <p:cNvSpPr txBox="1"/>
          <p:nvPr/>
        </p:nvSpPr>
        <p:spPr>
          <a:xfrm>
            <a:off x="5710659" y="5140724"/>
            <a:ext cx="121410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z="2400">
                <a:solidFill>
                  <a:prstClr val="black"/>
                </a:solidFill>
                <a:latin typeface="Franklin Gothic Book"/>
                <a:cs charset="0" panose="020B0604020202020204" pitchFamily="34" typeface="Arial"/>
              </a:rPr>
              <a:t>أجاب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EE53D6A7-3A94-844E-7DAD-794F5B065E1C}"/>
              </a:ext>
            </a:extLst>
          </p:cNvPr>
          <p:cNvSpPr txBox="1"/>
          <p:nvPr/>
        </p:nvSpPr>
        <p:spPr>
          <a:xfrm>
            <a:off x="2899168" y="5164263"/>
            <a:ext cx="2306926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z="2400">
                <a:solidFill>
                  <a:prstClr val="black"/>
                </a:solidFill>
                <a:latin typeface="Franklin Gothic Book"/>
                <a:cs charset="0" panose="020B0604020202020204" pitchFamily="34" typeface="Arial"/>
              </a:rPr>
              <a:t>القرش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8D0FEEDE-770F-927C-1832-5AF56AA3FA54}"/>
              </a:ext>
            </a:extLst>
          </p:cNvPr>
          <p:cNvSpPr txBox="1"/>
          <p:nvPr/>
        </p:nvSpPr>
        <p:spPr>
          <a:xfrm>
            <a:off x="7510074" y="5164262"/>
            <a:ext cx="1832043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z="2400">
                <a:solidFill>
                  <a:srgbClr val="002060"/>
                </a:solidFill>
                <a:latin typeface="Franklin Gothic Book"/>
                <a:cs charset="0" panose="020B0604020202020204" pitchFamily="34" typeface="Arial"/>
              </a:rPr>
              <a:t>جملة فعلية</a:t>
            </a:r>
          </a:p>
        </p:txBody>
      </p:sp>
      <p:sp>
        <p:nvSpPr>
          <p:cNvPr id="15" name="برق 14">
            <a:extLst>
              <a:ext uri="{FF2B5EF4-FFF2-40B4-BE49-F238E27FC236}">
                <a16:creationId xmlns:a16="http://schemas.microsoft.com/office/drawing/2014/main" id="{660108B8-412A-61E4-2F31-AD27284ACFDD}"/>
              </a:ext>
            </a:extLst>
          </p:cNvPr>
          <p:cNvSpPr/>
          <p:nvPr/>
        </p:nvSpPr>
        <p:spPr>
          <a:xfrm rot="5126477">
            <a:off x="10158249" y="500171"/>
            <a:ext cx="1192284" cy="791244"/>
          </a:xfrm>
          <a:prstGeom prst="lightningBol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1"/>
          <a:lstStyle/>
          <a:p>
            <a:pPr algn="ctr"/>
            <a:endParaRPr altLang="ar-YE" dirty="0" lang="ar-YE"/>
          </a:p>
        </p:txBody>
      </p:sp>
      <p:sp>
        <p:nvSpPr>
          <p:cNvPr id="16" name="برق 15">
            <a:extLst>
              <a:ext uri="{FF2B5EF4-FFF2-40B4-BE49-F238E27FC236}">
                <a16:creationId xmlns:a16="http://schemas.microsoft.com/office/drawing/2014/main" id="{840336D7-43F0-55FF-0CCB-ECF86E2D327B}"/>
              </a:ext>
            </a:extLst>
          </p:cNvPr>
          <p:cNvSpPr/>
          <p:nvPr/>
        </p:nvSpPr>
        <p:spPr>
          <a:xfrm flipH="1" rot="16473523">
            <a:off x="1291385" y="423423"/>
            <a:ext cx="1175953" cy="972874"/>
          </a:xfrm>
          <a:prstGeom prst="lightningBol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1"/>
          <a:lstStyle/>
          <a:p>
            <a:pPr algn="ctr"/>
            <a:endParaRPr altLang="ar-YE" lang="ar-YE"/>
          </a:p>
        </p:txBody>
      </p:sp>
    </p:spTree>
    <p:extLst>
      <p:ext uri="{BB962C8B-B14F-4D97-AF65-F5344CB8AC3E}">
        <p14:creationId xmlns:p14="http://schemas.microsoft.com/office/powerpoint/2010/main" val="86270033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5"/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0"/>
                                        <p:tgtEl>
                                          <p:spTgt spid="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5"/>
                                        <p:tgtEl>
                                          <p:spTgt spid="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0"/>
                                        <p:tgtEl>
                                          <p:spTgt spid="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>
                      <p:stCondLst>
                        <p:cond delay="indefinite"/>
                      </p:stCondLst>
                      <p:childTnLst>
                        <p:par>
                          <p:cTn fill="hold" id="4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5"/>
                                        <p:tgtEl>
                                          <p:spTgt spid="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>
                      <p:stCondLst>
                        <p:cond delay="indefinite"/>
                      </p:stCondLst>
                      <p:childTnLst>
                        <p:par>
                          <p:cTn fill="hold" id="4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0"/>
                                        <p:tgtEl>
                                          <p:spTgt spid="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>
                      <p:stCondLst>
                        <p:cond delay="indefinite"/>
                      </p:stCondLst>
                      <p:childTnLst>
                        <p:par>
                          <p:cTn fill="hold" id="5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>
                      <p:stCondLst>
                        <p:cond delay="indefinite"/>
                      </p:stCondLst>
                      <p:childTnLst>
                        <p:par>
                          <p:cTn fill="hold" id="6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1">
                      <p:stCondLst>
                        <p:cond delay="indefinite"/>
                      </p:stCondLst>
                      <p:childTnLst>
                        <p:par>
                          <p:cTn fill="hold" id="7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>
                      <p:stCondLst>
                        <p:cond delay="indefinite"/>
                      </p:stCondLst>
                      <p:childTnLst>
                        <p:par>
                          <p:cTn fill="hold" id="7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8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8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6"/>
      <p:bldP build="p" grpId="0" spid="5"/>
      <p:bldP grpId="0" spid="7"/>
      <p:bldP grpId="0" spid="8"/>
      <p:bldP grpId="0" spid="9"/>
      <p:bldP grpId="0" spid="10"/>
      <p:bldP grpId="0" spid="11"/>
      <p:bldP grpId="0" spid="1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id="{53DD96C8-91F7-229F-2BC6-EBD56A97B664}"/>
              </a:ext>
            </a:extLst>
          </p:cNvPr>
          <p:cNvSpPr/>
          <p:nvPr/>
        </p:nvSpPr>
        <p:spPr>
          <a:xfrm>
            <a:off x="4624471" y="2705723"/>
            <a:ext cx="2965559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1261" lIns="241261" numCol="1" rIns="241261" spcCol="1270" spcFirstLastPara="0" tIns="241261" vert="horz" wrap="square">
            <a:noAutofit/>
          </a:bodyPr>
          <a:lstStyle/>
          <a:p>
            <a:pPr algn="ctr" defTabSz="16002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3600">
                <a:solidFill>
                  <a:srgbClr val="C00000"/>
                </a:solidFill>
              </a:rPr>
              <a:t>مواقع المسند</a:t>
            </a:r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id="{7B40C0C8-148C-92B7-45A8-88EA4AC9749C}"/>
              </a:ext>
            </a:extLst>
          </p:cNvPr>
          <p:cNvSpPr/>
          <p:nvPr/>
        </p:nvSpPr>
        <p:spPr>
          <a:xfrm>
            <a:off x="4869623" y="884518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tx1"/>
                </a:solidFill>
              </a:rPr>
              <a:t>فعل تام </a:t>
            </a:r>
          </a:p>
        </p:txBody>
      </p:sp>
      <p:sp>
        <p:nvSpPr>
          <p:cNvPr id="40" name="شكل حر: شكل 39">
            <a:extLst>
              <a:ext uri="{FF2B5EF4-FFF2-40B4-BE49-F238E27FC236}">
                <a16:creationId xmlns:a16="http://schemas.microsoft.com/office/drawing/2014/main" id="{E8E1E6CF-2A6A-D95C-DB42-65417690CC6C}"/>
              </a:ext>
            </a:extLst>
          </p:cNvPr>
          <p:cNvSpPr/>
          <p:nvPr/>
        </p:nvSpPr>
        <p:spPr>
          <a:xfrm>
            <a:off x="7659342" y="1722749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rgbClr val="002060"/>
                </a:solidFill>
              </a:rPr>
              <a:t>خبر المبتدأ</a:t>
            </a:r>
          </a:p>
        </p:txBody>
      </p:sp>
      <p:sp>
        <p:nvSpPr>
          <p:cNvPr id="42" name="شكل حر: شكل 41">
            <a:extLst>
              <a:ext uri="{FF2B5EF4-FFF2-40B4-BE49-F238E27FC236}">
                <a16:creationId xmlns:a16="http://schemas.microsoft.com/office/drawing/2014/main" id="{52C1636B-5A44-924F-264E-BB268D328019}"/>
              </a:ext>
            </a:extLst>
          </p:cNvPr>
          <p:cNvSpPr/>
          <p:nvPr/>
        </p:nvSpPr>
        <p:spPr>
          <a:xfrm>
            <a:off x="7659342" y="3641862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tx1"/>
                </a:solidFill>
              </a:rPr>
              <a:t>مبتدأ ليس له خبر </a:t>
            </a:r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id="{2773C204-4B7D-52A6-63DE-345564EAA80D}"/>
              </a:ext>
            </a:extLst>
          </p:cNvPr>
          <p:cNvSpPr/>
          <p:nvPr/>
        </p:nvSpPr>
        <p:spPr>
          <a:xfrm>
            <a:off x="4869623" y="4560977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bg1"/>
                </a:solidFill>
              </a:rPr>
              <a:t>ما كان </a:t>
            </a:r>
            <a:r>
              <a:rPr altLang="ar-OM" b="1" dirty="0" kern="1200" lang="ar-OM" sz="2400">
                <a:solidFill>
                  <a:schemeClr val="bg1"/>
                </a:solidFill>
              </a:rPr>
              <a:t>أ</a:t>
            </a:r>
            <a:r>
              <a:rPr altLang="ar-YE" b="1" dirty="0" kern="1200" lang="ar-YE" sz="2400">
                <a:solidFill>
                  <a:schemeClr val="bg1"/>
                </a:solidFill>
              </a:rPr>
              <a:t>صله خبر </a:t>
            </a:r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id="{8AC576AB-E3CB-14D8-BFAA-5B6CE91F8F56}"/>
              </a:ext>
            </a:extLst>
          </p:cNvPr>
          <p:cNvSpPr/>
          <p:nvPr/>
        </p:nvSpPr>
        <p:spPr>
          <a:xfrm>
            <a:off x="2079904" y="3641862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tx1"/>
                </a:solidFill>
              </a:rPr>
              <a:t>المفعول ثاني </a:t>
            </a:r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id="{04C21702-5D59-9CCF-972B-8B1587A7DAAE}"/>
              </a:ext>
            </a:extLst>
          </p:cNvPr>
          <p:cNvSpPr/>
          <p:nvPr/>
        </p:nvSpPr>
        <p:spPr>
          <a:xfrm>
            <a:off x="2057404" y="1803633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bg1"/>
                </a:solidFill>
              </a:rPr>
              <a:t>المصدر النائب عن فعل الأمر  </a:t>
            </a:r>
          </a:p>
        </p:txBody>
      </p:sp>
      <p:grpSp>
        <p:nvGrpSpPr>
          <p:cNvPr id="49" name="object 36">
            <a:extLst>
              <a:ext uri="{FF2B5EF4-FFF2-40B4-BE49-F238E27FC236}">
                <a16:creationId xmlns:a16="http://schemas.microsoft.com/office/drawing/2014/main" id="{A9959A0F-3DAE-3E2C-5FC4-128636307FEF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9144595" cy="5144061"/>
          </a:xfrm>
        </p:grpSpPr>
        <p:sp>
          <p:nvSpPr>
            <p:cNvPr id="50" name="object 45">
              <a:extLst>
                <a:ext uri="{FF2B5EF4-FFF2-40B4-BE49-F238E27FC236}">
                  <a16:creationId xmlns:a16="http://schemas.microsoft.com/office/drawing/2014/main" id="{51A06791-A699-0D8A-E3FE-E588AF0923FE}"/>
                </a:ext>
              </a:extLst>
            </p:cNvPr>
            <p:cNvSpPr/>
            <p:nvPr/>
          </p:nvSpPr>
          <p:spPr>
            <a:xfrm>
              <a:off x="12192" y="25399"/>
              <a:ext cx="9119870" cy="580797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object 46">
              <a:extLst>
                <a:ext uri="{FF2B5EF4-FFF2-40B4-BE49-F238E27FC236}">
                  <a16:creationId xmlns:a16="http://schemas.microsoft.com/office/drawing/2014/main" id="{1BB7E18B-70EF-643D-5077-71ECF6966FFE}"/>
                </a:ext>
              </a:extLst>
            </p:cNvPr>
            <p:cNvSpPr/>
            <p:nvPr/>
          </p:nvSpPr>
          <p:spPr>
            <a:xfrm>
              <a:off x="12192" y="12699"/>
              <a:ext cx="9119870" cy="444500"/>
            </a:xfrm>
            <a:custGeom>
              <a:avLst/>
              <a:gdLst/>
              <a:ahLst/>
              <a:cxnLst/>
              <a:rect b="b" l="l" r="r" t="t"/>
              <a:pathLst>
                <a:path h="444500" w="9119870">
                  <a:moveTo>
                    <a:pt x="911961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895461" y="12700"/>
                  </a:lnTo>
                  <a:lnTo>
                    <a:pt x="8895461" y="444500"/>
                  </a:lnTo>
                  <a:lnTo>
                    <a:pt x="8907526" y="444500"/>
                  </a:lnTo>
                  <a:lnTo>
                    <a:pt x="8907526" y="12700"/>
                  </a:lnTo>
                  <a:lnTo>
                    <a:pt x="9119616" y="12700"/>
                  </a:lnTo>
                  <a:lnTo>
                    <a:pt x="9119616" y="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object 47">
              <a:extLst>
                <a:ext uri="{FF2B5EF4-FFF2-40B4-BE49-F238E27FC236}">
                  <a16:creationId xmlns:a16="http://schemas.microsoft.com/office/drawing/2014/main" id="{1C62F8A9-6ABE-305C-37EC-089DC1B59501}"/>
                </a:ext>
              </a:extLst>
            </p:cNvPr>
            <p:cNvSpPr/>
            <p:nvPr/>
          </p:nvSpPr>
          <p:spPr>
            <a:xfrm>
              <a:off x="0" y="572305"/>
              <a:ext cx="632460" cy="459740"/>
            </a:xfrm>
            <a:custGeom>
              <a:avLst/>
              <a:gdLst/>
              <a:ahLst/>
              <a:cxnLst/>
              <a:rect b="b" l="l" r="r" t="t"/>
              <a:pathLst>
                <a:path h="459740" w="632460">
                  <a:moveTo>
                    <a:pt x="0" y="0"/>
                  </a:moveTo>
                  <a:lnTo>
                    <a:pt x="0" y="459131"/>
                  </a:lnTo>
                  <a:lnTo>
                    <a:pt x="75028" y="456329"/>
                  </a:lnTo>
                  <a:lnTo>
                    <a:pt x="181579" y="450756"/>
                  </a:lnTo>
                  <a:lnTo>
                    <a:pt x="286126" y="443615"/>
                  </a:lnTo>
                  <a:lnTo>
                    <a:pt x="338351" y="439353"/>
                  </a:lnTo>
                  <a:lnTo>
                    <a:pt x="390525" y="434568"/>
                  </a:lnTo>
                  <a:lnTo>
                    <a:pt x="442633" y="429216"/>
                  </a:lnTo>
                  <a:lnTo>
                    <a:pt x="493688" y="422015"/>
                  </a:lnTo>
                  <a:lnTo>
                    <a:pt x="543606" y="408277"/>
                  </a:lnTo>
                  <a:lnTo>
                    <a:pt x="587363" y="383514"/>
                  </a:lnTo>
                  <a:lnTo>
                    <a:pt x="619937" y="343237"/>
                  </a:lnTo>
                  <a:lnTo>
                    <a:pt x="632410" y="296263"/>
                  </a:lnTo>
                  <a:lnTo>
                    <a:pt x="625470" y="249194"/>
                  </a:lnTo>
                  <a:lnTo>
                    <a:pt x="601901" y="207363"/>
                  </a:lnTo>
                  <a:lnTo>
                    <a:pt x="564489" y="176105"/>
                  </a:lnTo>
                  <a:lnTo>
                    <a:pt x="550289" y="170390"/>
                  </a:lnTo>
                  <a:lnTo>
                    <a:pt x="446201" y="170390"/>
                  </a:lnTo>
                  <a:lnTo>
                    <a:pt x="437604" y="127897"/>
                  </a:lnTo>
                  <a:lnTo>
                    <a:pt x="424765" y="95714"/>
                  </a:lnTo>
                  <a:lnTo>
                    <a:pt x="135839" y="95714"/>
                  </a:lnTo>
                  <a:lnTo>
                    <a:pt x="130062" y="84268"/>
                  </a:lnTo>
                  <a:lnTo>
                    <a:pt x="107496" y="52407"/>
                  </a:lnTo>
                  <a:lnTo>
                    <a:pt x="72678" y="23427"/>
                  </a:lnTo>
                  <a:lnTo>
                    <a:pt x="32781" y="5578"/>
                  </a:lnTo>
                  <a:lnTo>
                    <a:pt x="0" y="0"/>
                  </a:lnTo>
                  <a:close/>
                </a:path>
                <a:path h="459740" w="632460">
                  <a:moveTo>
                    <a:pt x="506131" y="160294"/>
                  </a:moveTo>
                  <a:lnTo>
                    <a:pt x="475780" y="162389"/>
                  </a:lnTo>
                  <a:lnTo>
                    <a:pt x="446201" y="170390"/>
                  </a:lnTo>
                  <a:lnTo>
                    <a:pt x="550289" y="170390"/>
                  </a:lnTo>
                  <a:lnTo>
                    <a:pt x="536089" y="164675"/>
                  </a:lnTo>
                  <a:lnTo>
                    <a:pt x="506131" y="160294"/>
                  </a:lnTo>
                  <a:close/>
                </a:path>
                <a:path h="459740" w="632460">
                  <a:moveTo>
                    <a:pt x="284645" y="12021"/>
                  </a:moveTo>
                  <a:lnTo>
                    <a:pt x="241088" y="21312"/>
                  </a:lnTo>
                  <a:lnTo>
                    <a:pt x="201479" y="39199"/>
                  </a:lnTo>
                  <a:lnTo>
                    <a:pt x="166251" y="64421"/>
                  </a:lnTo>
                  <a:lnTo>
                    <a:pt x="135839" y="95714"/>
                  </a:lnTo>
                  <a:lnTo>
                    <a:pt x="424765" y="95714"/>
                  </a:lnTo>
                  <a:lnTo>
                    <a:pt x="399013" y="55011"/>
                  </a:lnTo>
                  <a:lnTo>
                    <a:pt x="368620" y="29430"/>
                  </a:lnTo>
                  <a:lnTo>
                    <a:pt x="330564" y="14298"/>
                  </a:lnTo>
                  <a:lnTo>
                    <a:pt x="284645" y="12021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object 48">
              <a:extLst>
                <a:ext uri="{FF2B5EF4-FFF2-40B4-BE49-F238E27FC236}">
                  <a16:creationId xmlns:a16="http://schemas.microsoft.com/office/drawing/2014/main" id="{735AAF6A-06A4-E670-F6FE-9E1CA3399229}"/>
                </a:ext>
              </a:extLst>
            </p:cNvPr>
            <p:cNvSpPr/>
            <p:nvPr/>
          </p:nvSpPr>
          <p:spPr>
            <a:xfrm>
              <a:off x="0" y="564057"/>
              <a:ext cx="641350" cy="475615"/>
            </a:xfrm>
            <a:custGeom>
              <a:avLst/>
              <a:gdLst/>
              <a:ahLst/>
              <a:cxnLst/>
              <a:rect b="b" l="l" r="r" t="t"/>
              <a:pathLst>
                <a:path h="475615" w="641350">
                  <a:moveTo>
                    <a:pt x="567631" y="176542"/>
                  </a:moveTo>
                  <a:lnTo>
                    <a:pt x="508198" y="176542"/>
                  </a:lnTo>
                  <a:lnTo>
                    <a:pt x="535985" y="180916"/>
                  </a:lnTo>
                  <a:lnTo>
                    <a:pt x="561555" y="191338"/>
                  </a:lnTo>
                  <a:lnTo>
                    <a:pt x="597614" y="221356"/>
                  </a:lnTo>
                  <a:lnTo>
                    <a:pt x="619469" y="260791"/>
                  </a:lnTo>
                  <a:lnTo>
                    <a:pt x="625429" y="304584"/>
                  </a:lnTo>
                  <a:lnTo>
                    <a:pt x="613803" y="347675"/>
                  </a:lnTo>
                  <a:lnTo>
                    <a:pt x="583077" y="385400"/>
                  </a:lnTo>
                  <a:lnTo>
                    <a:pt x="541254" y="408873"/>
                  </a:lnTo>
                  <a:lnTo>
                    <a:pt x="492917" y="422131"/>
                  </a:lnTo>
                  <a:lnTo>
                    <a:pt x="442645" y="429209"/>
                  </a:lnTo>
                  <a:lnTo>
                    <a:pt x="394037" y="434217"/>
                  </a:lnTo>
                  <a:lnTo>
                    <a:pt x="344216" y="438833"/>
                  </a:lnTo>
                  <a:lnTo>
                    <a:pt x="240288" y="446932"/>
                  </a:lnTo>
                  <a:lnTo>
                    <a:pt x="129565" y="453593"/>
                  </a:lnTo>
                  <a:lnTo>
                    <a:pt x="11901" y="458762"/>
                  </a:lnTo>
                  <a:lnTo>
                    <a:pt x="0" y="459112"/>
                  </a:lnTo>
                  <a:lnTo>
                    <a:pt x="0" y="475127"/>
                  </a:lnTo>
                  <a:lnTo>
                    <a:pt x="69896" y="472506"/>
                  </a:lnTo>
                  <a:lnTo>
                    <a:pt x="186841" y="466395"/>
                  </a:lnTo>
                  <a:lnTo>
                    <a:pt x="294298" y="459022"/>
                  </a:lnTo>
                  <a:lnTo>
                    <a:pt x="395612" y="450210"/>
                  </a:lnTo>
                  <a:lnTo>
                    <a:pt x="444373" y="445211"/>
                  </a:lnTo>
                  <a:lnTo>
                    <a:pt x="497832" y="437549"/>
                  </a:lnTo>
                  <a:lnTo>
                    <a:pt x="549421" y="422970"/>
                  </a:lnTo>
                  <a:lnTo>
                    <a:pt x="594398" y="396937"/>
                  </a:lnTo>
                  <a:lnTo>
                    <a:pt x="628027" y="354914"/>
                  </a:lnTo>
                  <a:lnTo>
                    <a:pt x="641329" y="305936"/>
                  </a:lnTo>
                  <a:lnTo>
                    <a:pt x="634707" y="256171"/>
                  </a:lnTo>
                  <a:lnTo>
                    <a:pt x="610064" y="211360"/>
                  </a:lnTo>
                  <a:lnTo>
                    <a:pt x="569302" y="177241"/>
                  </a:lnTo>
                  <a:lnTo>
                    <a:pt x="567631" y="176542"/>
                  </a:lnTo>
                  <a:close/>
                </a:path>
                <a:path h="475615" w="641350">
                  <a:moveTo>
                    <a:pt x="366886" y="28270"/>
                  </a:moveTo>
                  <a:lnTo>
                    <a:pt x="286219" y="28270"/>
                  </a:lnTo>
                  <a:lnTo>
                    <a:pt x="339071" y="32967"/>
                  </a:lnTo>
                  <a:lnTo>
                    <a:pt x="379998" y="55452"/>
                  </a:lnTo>
                  <a:lnTo>
                    <a:pt x="409793" y="90714"/>
                  </a:lnTo>
                  <a:lnTo>
                    <a:pt x="429247" y="133743"/>
                  </a:lnTo>
                  <a:lnTo>
                    <a:pt x="439153" y="179527"/>
                  </a:lnTo>
                  <a:lnTo>
                    <a:pt x="439432" y="181940"/>
                  </a:lnTo>
                  <a:lnTo>
                    <a:pt x="440829" y="184099"/>
                  </a:lnTo>
                  <a:lnTo>
                    <a:pt x="442925" y="185369"/>
                  </a:lnTo>
                  <a:lnTo>
                    <a:pt x="445020" y="186766"/>
                  </a:lnTo>
                  <a:lnTo>
                    <a:pt x="447586" y="186893"/>
                  </a:lnTo>
                  <a:lnTo>
                    <a:pt x="449897" y="186131"/>
                  </a:lnTo>
                  <a:lnTo>
                    <a:pt x="479175" y="178265"/>
                  </a:lnTo>
                  <a:lnTo>
                    <a:pt x="508198" y="176542"/>
                  </a:lnTo>
                  <a:lnTo>
                    <a:pt x="567631" y="176542"/>
                  </a:lnTo>
                  <a:lnTo>
                    <a:pt x="546816" y="167843"/>
                  </a:lnTo>
                  <a:lnTo>
                    <a:pt x="453682" y="167843"/>
                  </a:lnTo>
                  <a:lnTo>
                    <a:pt x="446755" y="136033"/>
                  </a:lnTo>
                  <a:lnTo>
                    <a:pt x="436310" y="106724"/>
                  </a:lnTo>
                  <a:lnTo>
                    <a:pt x="422590" y="80511"/>
                  </a:lnTo>
                  <a:lnTo>
                    <a:pt x="405841" y="57988"/>
                  </a:lnTo>
                  <a:lnTo>
                    <a:pt x="380739" y="35558"/>
                  </a:lnTo>
                  <a:lnTo>
                    <a:pt x="366886" y="28270"/>
                  </a:lnTo>
                  <a:close/>
                </a:path>
                <a:path h="475615" w="641350">
                  <a:moveTo>
                    <a:pt x="513997" y="160826"/>
                  </a:moveTo>
                  <a:lnTo>
                    <a:pt x="484027" y="161382"/>
                  </a:lnTo>
                  <a:lnTo>
                    <a:pt x="453682" y="167843"/>
                  </a:lnTo>
                  <a:lnTo>
                    <a:pt x="546816" y="167843"/>
                  </a:lnTo>
                  <a:lnTo>
                    <a:pt x="542714" y="166128"/>
                  </a:lnTo>
                  <a:lnTo>
                    <a:pt x="513997" y="160826"/>
                  </a:lnTo>
                  <a:close/>
                </a:path>
                <a:path h="475615" w="641350">
                  <a:moveTo>
                    <a:pt x="0" y="0"/>
                  </a:moveTo>
                  <a:lnTo>
                    <a:pt x="0" y="17009"/>
                  </a:lnTo>
                  <a:lnTo>
                    <a:pt x="13881" y="17602"/>
                  </a:lnTo>
                  <a:lnTo>
                    <a:pt x="62211" y="34739"/>
                  </a:lnTo>
                  <a:lnTo>
                    <a:pt x="102290" y="66116"/>
                  </a:lnTo>
                  <a:lnTo>
                    <a:pt x="129311" y="107264"/>
                  </a:lnTo>
                  <a:lnTo>
                    <a:pt x="130467" y="109804"/>
                  </a:lnTo>
                  <a:lnTo>
                    <a:pt x="132816" y="111455"/>
                  </a:lnTo>
                  <a:lnTo>
                    <a:pt x="138252" y="112217"/>
                  </a:lnTo>
                  <a:lnTo>
                    <a:pt x="140970" y="111074"/>
                  </a:lnTo>
                  <a:lnTo>
                    <a:pt x="142709" y="109042"/>
                  </a:lnTo>
                  <a:lnTo>
                    <a:pt x="161029" y="89611"/>
                  </a:lnTo>
                  <a:lnTo>
                    <a:pt x="138303" y="89611"/>
                  </a:lnTo>
                  <a:lnTo>
                    <a:pt x="132881" y="80270"/>
                  </a:lnTo>
                  <a:lnTo>
                    <a:pt x="127057" y="71466"/>
                  </a:lnTo>
                  <a:lnTo>
                    <a:pt x="120802" y="63161"/>
                  </a:lnTo>
                  <a:lnTo>
                    <a:pt x="114089" y="55321"/>
                  </a:lnTo>
                  <a:lnTo>
                    <a:pt x="79846" y="26591"/>
                  </a:lnTo>
                  <a:lnTo>
                    <a:pt x="39473" y="7695"/>
                  </a:lnTo>
                  <a:lnTo>
                    <a:pt x="0" y="0"/>
                  </a:lnTo>
                  <a:close/>
                </a:path>
                <a:path h="475615" w="641350">
                  <a:moveTo>
                    <a:pt x="284645" y="12395"/>
                  </a:moveTo>
                  <a:lnTo>
                    <a:pt x="244312" y="20513"/>
                  </a:lnTo>
                  <a:lnTo>
                    <a:pt x="205959" y="36382"/>
                  </a:lnTo>
                  <a:lnTo>
                    <a:pt x="170362" y="59561"/>
                  </a:lnTo>
                  <a:lnTo>
                    <a:pt x="138303" y="89611"/>
                  </a:lnTo>
                  <a:lnTo>
                    <a:pt x="161029" y="89611"/>
                  </a:lnTo>
                  <a:lnTo>
                    <a:pt x="166815" y="83473"/>
                  </a:lnTo>
                  <a:lnTo>
                    <a:pt x="198596" y="58893"/>
                  </a:lnTo>
                  <a:lnTo>
                    <a:pt x="238311" y="39194"/>
                  </a:lnTo>
                  <a:lnTo>
                    <a:pt x="286219" y="28270"/>
                  </a:lnTo>
                  <a:lnTo>
                    <a:pt x="366886" y="28270"/>
                  </a:lnTo>
                  <a:lnTo>
                    <a:pt x="351891" y="20380"/>
                  </a:lnTo>
                  <a:lnTo>
                    <a:pt x="319719" y="12607"/>
                  </a:lnTo>
                  <a:lnTo>
                    <a:pt x="284645" y="12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object 49">
              <a:extLst>
                <a:ext uri="{FF2B5EF4-FFF2-40B4-BE49-F238E27FC236}">
                  <a16:creationId xmlns:a16="http://schemas.microsoft.com/office/drawing/2014/main" id="{D46A34A7-550F-B554-8FF7-065C660DCC8F}"/>
                </a:ext>
              </a:extLst>
            </p:cNvPr>
            <p:cNvSpPr/>
            <p:nvPr/>
          </p:nvSpPr>
          <p:spPr>
            <a:xfrm>
              <a:off x="8397799" y="468365"/>
              <a:ext cx="746760" cy="668655"/>
            </a:xfrm>
            <a:custGeom>
              <a:avLst/>
              <a:gdLst/>
              <a:ahLst/>
              <a:cxnLst/>
              <a:rect b="b" l="l" r="r" t="t"/>
              <a:pathLst>
                <a:path h="668655" w="746759">
                  <a:moveTo>
                    <a:pt x="570713" y="0"/>
                  </a:moveTo>
                  <a:lnTo>
                    <a:pt x="525319" y="6813"/>
                  </a:lnTo>
                  <a:lnTo>
                    <a:pt x="480897" y="20330"/>
                  </a:lnTo>
                  <a:lnTo>
                    <a:pt x="437744" y="40503"/>
                  </a:lnTo>
                  <a:lnTo>
                    <a:pt x="399024" y="65740"/>
                  </a:lnTo>
                  <a:lnTo>
                    <a:pt x="364826" y="95465"/>
                  </a:lnTo>
                  <a:lnTo>
                    <a:pt x="335239" y="129103"/>
                  </a:lnTo>
                  <a:lnTo>
                    <a:pt x="310352" y="166078"/>
                  </a:lnTo>
                  <a:lnTo>
                    <a:pt x="290254" y="205816"/>
                  </a:lnTo>
                  <a:lnTo>
                    <a:pt x="275034" y="247741"/>
                  </a:lnTo>
                  <a:lnTo>
                    <a:pt x="264781" y="291277"/>
                  </a:lnTo>
                  <a:lnTo>
                    <a:pt x="259586" y="335849"/>
                  </a:lnTo>
                  <a:lnTo>
                    <a:pt x="259536" y="380883"/>
                  </a:lnTo>
                  <a:lnTo>
                    <a:pt x="221311" y="364143"/>
                  </a:lnTo>
                  <a:lnTo>
                    <a:pt x="180431" y="358213"/>
                  </a:lnTo>
                  <a:lnTo>
                    <a:pt x="137860" y="363809"/>
                  </a:lnTo>
                  <a:lnTo>
                    <a:pt x="94563" y="381645"/>
                  </a:lnTo>
                  <a:lnTo>
                    <a:pt x="58938" y="407534"/>
                  </a:lnTo>
                  <a:lnTo>
                    <a:pt x="29656" y="441269"/>
                  </a:lnTo>
                  <a:lnTo>
                    <a:pt x="9187" y="480387"/>
                  </a:lnTo>
                  <a:lnTo>
                    <a:pt x="0" y="522427"/>
                  </a:lnTo>
                  <a:lnTo>
                    <a:pt x="4563" y="564925"/>
                  </a:lnTo>
                  <a:lnTo>
                    <a:pt x="25348" y="605419"/>
                  </a:lnTo>
                  <a:lnTo>
                    <a:pt x="58919" y="636211"/>
                  </a:lnTo>
                  <a:lnTo>
                    <a:pt x="100386" y="655297"/>
                  </a:lnTo>
                  <a:lnTo>
                    <a:pt x="147256" y="665248"/>
                  </a:lnTo>
                  <a:lnTo>
                    <a:pt x="197035" y="668635"/>
                  </a:lnTo>
                  <a:lnTo>
                    <a:pt x="247233" y="668027"/>
                  </a:lnTo>
                  <a:lnTo>
                    <a:pt x="295356" y="665995"/>
                  </a:lnTo>
                  <a:lnTo>
                    <a:pt x="338911" y="665109"/>
                  </a:lnTo>
                  <a:lnTo>
                    <a:pt x="391027" y="665499"/>
                  </a:lnTo>
                  <a:lnTo>
                    <a:pt x="443150" y="665418"/>
                  </a:lnTo>
                  <a:lnTo>
                    <a:pt x="495276" y="664892"/>
                  </a:lnTo>
                  <a:lnTo>
                    <a:pt x="547402" y="663950"/>
                  </a:lnTo>
                  <a:lnTo>
                    <a:pt x="599525" y="662618"/>
                  </a:lnTo>
                  <a:lnTo>
                    <a:pt x="651641" y="660923"/>
                  </a:lnTo>
                  <a:lnTo>
                    <a:pt x="703748" y="658892"/>
                  </a:lnTo>
                  <a:lnTo>
                    <a:pt x="746200" y="656986"/>
                  </a:lnTo>
                  <a:lnTo>
                    <a:pt x="746200" y="50116"/>
                  </a:lnTo>
                  <a:lnTo>
                    <a:pt x="741601" y="45989"/>
                  </a:lnTo>
                  <a:lnTo>
                    <a:pt x="702521" y="22883"/>
                  </a:lnTo>
                  <a:lnTo>
                    <a:pt x="660333" y="7723"/>
                  </a:lnTo>
                  <a:lnTo>
                    <a:pt x="616057" y="199"/>
                  </a:lnTo>
                  <a:lnTo>
                    <a:pt x="570713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object 50">
              <a:extLst>
                <a:ext uri="{FF2B5EF4-FFF2-40B4-BE49-F238E27FC236}">
                  <a16:creationId xmlns:a16="http://schemas.microsoft.com/office/drawing/2014/main" id="{76479FAA-EDDF-AF98-6FC6-BA42A4909DF4}"/>
                </a:ext>
              </a:extLst>
            </p:cNvPr>
            <p:cNvSpPr/>
            <p:nvPr/>
          </p:nvSpPr>
          <p:spPr>
            <a:xfrm>
              <a:off x="8390215" y="459626"/>
              <a:ext cx="754380" cy="685165"/>
            </a:xfrm>
            <a:custGeom>
              <a:avLst/>
              <a:gdLst/>
              <a:ahLst/>
              <a:cxnLst/>
              <a:rect b="b" l="l" r="r" t="t"/>
              <a:pathLst>
                <a:path h="685165" w="754379">
                  <a:moveTo>
                    <a:pt x="180236" y="358634"/>
                  </a:moveTo>
                  <a:lnTo>
                    <a:pt x="139428" y="365631"/>
                  </a:lnTo>
                  <a:lnTo>
                    <a:pt x="98845" y="382891"/>
                  </a:lnTo>
                  <a:lnTo>
                    <a:pt x="64898" y="406930"/>
                  </a:lnTo>
                  <a:lnTo>
                    <a:pt x="36726" y="437279"/>
                  </a:lnTo>
                  <a:lnTo>
                    <a:pt x="15674" y="472152"/>
                  </a:lnTo>
                  <a:lnTo>
                    <a:pt x="3087" y="509764"/>
                  </a:lnTo>
                  <a:lnTo>
                    <a:pt x="0" y="539127"/>
                  </a:lnTo>
                  <a:lnTo>
                    <a:pt x="3055" y="567311"/>
                  </a:lnTo>
                  <a:lnTo>
                    <a:pt x="27217" y="618476"/>
                  </a:lnTo>
                  <a:lnTo>
                    <a:pt x="64946" y="652482"/>
                  </a:lnTo>
                  <a:lnTo>
                    <a:pt x="111593" y="672689"/>
                  </a:lnTo>
                  <a:lnTo>
                    <a:pt x="163931" y="682395"/>
                  </a:lnTo>
                  <a:lnTo>
                    <a:pt x="218733" y="684897"/>
                  </a:lnTo>
                  <a:lnTo>
                    <a:pt x="235912" y="684723"/>
                  </a:lnTo>
                  <a:lnTo>
                    <a:pt x="252912" y="684262"/>
                  </a:lnTo>
                  <a:lnTo>
                    <a:pt x="317845" y="681609"/>
                  </a:lnTo>
                  <a:lnTo>
                    <a:pt x="332674" y="681240"/>
                  </a:lnTo>
                  <a:lnTo>
                    <a:pt x="489444" y="681214"/>
                  </a:lnTo>
                  <a:lnTo>
                    <a:pt x="593496" y="679152"/>
                  </a:lnTo>
                  <a:lnTo>
                    <a:pt x="753784" y="673125"/>
                  </a:lnTo>
                  <a:lnTo>
                    <a:pt x="753784" y="669070"/>
                  </a:lnTo>
                  <a:lnTo>
                    <a:pt x="231464" y="669070"/>
                  </a:lnTo>
                  <a:lnTo>
                    <a:pt x="176275" y="667647"/>
                  </a:lnTo>
                  <a:lnTo>
                    <a:pt x="123432" y="659481"/>
                  </a:lnTo>
                  <a:lnTo>
                    <a:pt x="76656" y="641080"/>
                  </a:lnTo>
                  <a:lnTo>
                    <a:pt x="39663" y="608951"/>
                  </a:lnTo>
                  <a:lnTo>
                    <a:pt x="18391" y="563803"/>
                  </a:lnTo>
                  <a:lnTo>
                    <a:pt x="15732" y="538907"/>
                  </a:lnTo>
                  <a:lnTo>
                    <a:pt x="18454" y="512939"/>
                  </a:lnTo>
                  <a:lnTo>
                    <a:pt x="49553" y="446677"/>
                  </a:lnTo>
                  <a:lnTo>
                    <a:pt x="75515" y="418642"/>
                  </a:lnTo>
                  <a:lnTo>
                    <a:pt x="126664" y="386846"/>
                  </a:lnTo>
                  <a:lnTo>
                    <a:pt x="167348" y="375658"/>
                  </a:lnTo>
                  <a:lnTo>
                    <a:pt x="187618" y="374255"/>
                  </a:lnTo>
                  <a:lnTo>
                    <a:pt x="255624" y="374255"/>
                  </a:lnTo>
                  <a:lnTo>
                    <a:pt x="220450" y="361924"/>
                  </a:lnTo>
                  <a:lnTo>
                    <a:pt x="180236" y="358634"/>
                  </a:lnTo>
                  <a:close/>
                </a:path>
                <a:path h="685165" w="754379">
                  <a:moveTo>
                    <a:pt x="489444" y="681214"/>
                  </a:moveTo>
                  <a:lnTo>
                    <a:pt x="346876" y="681214"/>
                  </a:lnTo>
                  <a:lnTo>
                    <a:pt x="394348" y="681609"/>
                  </a:lnTo>
                  <a:lnTo>
                    <a:pt x="489444" y="681214"/>
                  </a:lnTo>
                  <a:close/>
                </a:path>
                <a:path h="685165" w="754379">
                  <a:moveTo>
                    <a:pt x="347003" y="665466"/>
                  </a:moveTo>
                  <a:lnTo>
                    <a:pt x="332537" y="665494"/>
                  </a:lnTo>
                  <a:lnTo>
                    <a:pt x="317380" y="665879"/>
                  </a:lnTo>
                  <a:lnTo>
                    <a:pt x="285281" y="667244"/>
                  </a:lnTo>
                  <a:lnTo>
                    <a:pt x="231464" y="669070"/>
                  </a:lnTo>
                  <a:lnTo>
                    <a:pt x="753784" y="669070"/>
                  </a:lnTo>
                  <a:lnTo>
                    <a:pt x="753784" y="665861"/>
                  </a:lnTo>
                  <a:lnTo>
                    <a:pt x="394352" y="665861"/>
                  </a:lnTo>
                  <a:lnTo>
                    <a:pt x="347003" y="665466"/>
                  </a:lnTo>
                  <a:close/>
                </a:path>
                <a:path h="685165" w="754379">
                  <a:moveTo>
                    <a:pt x="753784" y="657435"/>
                  </a:moveTo>
                  <a:lnTo>
                    <a:pt x="593084" y="663425"/>
                  </a:lnTo>
                  <a:lnTo>
                    <a:pt x="491492" y="665452"/>
                  </a:lnTo>
                  <a:lnTo>
                    <a:pt x="394352" y="665861"/>
                  </a:lnTo>
                  <a:lnTo>
                    <a:pt x="753784" y="665861"/>
                  </a:lnTo>
                  <a:lnTo>
                    <a:pt x="753784" y="657435"/>
                  </a:lnTo>
                  <a:close/>
                </a:path>
                <a:path h="685165" w="754379">
                  <a:moveTo>
                    <a:pt x="255624" y="374255"/>
                  </a:moveTo>
                  <a:lnTo>
                    <a:pt x="187618" y="374255"/>
                  </a:lnTo>
                  <a:lnTo>
                    <a:pt x="207218" y="375591"/>
                  </a:lnTo>
                  <a:lnTo>
                    <a:pt x="226496" y="379605"/>
                  </a:lnTo>
                  <a:lnTo>
                    <a:pt x="245322" y="386310"/>
                  </a:lnTo>
                  <a:lnTo>
                    <a:pt x="263564" y="395718"/>
                  </a:lnTo>
                  <a:lnTo>
                    <a:pt x="266104" y="397242"/>
                  </a:lnTo>
                  <a:lnTo>
                    <a:pt x="269152" y="397242"/>
                  </a:lnTo>
                  <a:lnTo>
                    <a:pt x="274232" y="394194"/>
                  </a:lnTo>
                  <a:lnTo>
                    <a:pt x="275629" y="391400"/>
                  </a:lnTo>
                  <a:lnTo>
                    <a:pt x="275624" y="375525"/>
                  </a:lnTo>
                  <a:lnTo>
                    <a:pt x="259246" y="375525"/>
                  </a:lnTo>
                  <a:lnTo>
                    <a:pt x="255624" y="374255"/>
                  </a:lnTo>
                  <a:close/>
                </a:path>
                <a:path h="685165" w="754379">
                  <a:moveTo>
                    <a:pt x="582936" y="0"/>
                  </a:moveTo>
                  <a:lnTo>
                    <a:pt x="534554" y="6552"/>
                  </a:lnTo>
                  <a:lnTo>
                    <a:pt x="486068" y="21068"/>
                  </a:lnTo>
                  <a:lnTo>
                    <a:pt x="441141" y="42272"/>
                  </a:lnTo>
                  <a:lnTo>
                    <a:pt x="400320" y="69349"/>
                  </a:lnTo>
                  <a:lnTo>
                    <a:pt x="363960" y="101732"/>
                  </a:lnTo>
                  <a:lnTo>
                    <a:pt x="332413" y="138850"/>
                  </a:lnTo>
                  <a:lnTo>
                    <a:pt x="306033" y="180133"/>
                  </a:lnTo>
                  <a:lnTo>
                    <a:pt x="285173" y="225011"/>
                  </a:lnTo>
                  <a:lnTo>
                    <a:pt x="270186" y="272916"/>
                  </a:lnTo>
                  <a:lnTo>
                    <a:pt x="261426" y="323277"/>
                  </a:lnTo>
                  <a:lnTo>
                    <a:pt x="259246" y="375525"/>
                  </a:lnTo>
                  <a:lnTo>
                    <a:pt x="275624" y="375525"/>
                  </a:lnTo>
                  <a:lnTo>
                    <a:pt x="275987" y="336716"/>
                  </a:lnTo>
                  <a:lnTo>
                    <a:pt x="283210" y="286601"/>
                  </a:lnTo>
                  <a:lnTo>
                    <a:pt x="296805" y="238859"/>
                  </a:lnTo>
                  <a:lnTo>
                    <a:pt x="316409" y="194090"/>
                  </a:lnTo>
                  <a:lnTo>
                    <a:pt x="341656" y="152893"/>
                  </a:lnTo>
                  <a:lnTo>
                    <a:pt x="372182" y="115867"/>
                  </a:lnTo>
                  <a:lnTo>
                    <a:pt x="407622" y="83610"/>
                  </a:lnTo>
                  <a:lnTo>
                    <a:pt x="447610" y="56721"/>
                  </a:lnTo>
                  <a:lnTo>
                    <a:pt x="491783" y="35800"/>
                  </a:lnTo>
                  <a:lnTo>
                    <a:pt x="545225" y="20462"/>
                  </a:lnTo>
                  <a:lnTo>
                    <a:pt x="598303" y="15287"/>
                  </a:lnTo>
                  <a:lnTo>
                    <a:pt x="689288" y="15287"/>
                  </a:lnTo>
                  <a:lnTo>
                    <a:pt x="675610" y="10051"/>
                  </a:lnTo>
                  <a:lnTo>
                    <a:pt x="630269" y="1227"/>
                  </a:lnTo>
                  <a:lnTo>
                    <a:pt x="582936" y="0"/>
                  </a:lnTo>
                  <a:close/>
                </a:path>
                <a:path h="685165" w="754379">
                  <a:moveTo>
                    <a:pt x="689288" y="15287"/>
                  </a:moveTo>
                  <a:lnTo>
                    <a:pt x="598303" y="15287"/>
                  </a:lnTo>
                  <a:lnTo>
                    <a:pt x="649597" y="20005"/>
                  </a:lnTo>
                  <a:lnTo>
                    <a:pt x="697683" y="34342"/>
                  </a:lnTo>
                  <a:lnTo>
                    <a:pt x="741141" y="58028"/>
                  </a:lnTo>
                  <a:lnTo>
                    <a:pt x="753784" y="69101"/>
                  </a:lnTo>
                  <a:lnTo>
                    <a:pt x="753784" y="48070"/>
                  </a:lnTo>
                  <a:lnTo>
                    <a:pt x="718014" y="26285"/>
                  </a:lnTo>
                  <a:lnTo>
                    <a:pt x="689288" y="152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object 51">
              <a:extLst>
                <a:ext uri="{FF2B5EF4-FFF2-40B4-BE49-F238E27FC236}">
                  <a16:creationId xmlns:a16="http://schemas.microsoft.com/office/drawing/2014/main" id="{B3262D44-F407-774C-4449-10F82B85D188}"/>
                </a:ext>
              </a:extLst>
            </p:cNvPr>
            <p:cNvSpPr/>
            <p:nvPr/>
          </p:nvSpPr>
          <p:spPr>
            <a:xfrm>
              <a:off x="3714806" y="4623233"/>
              <a:ext cx="1608455" cy="520700"/>
            </a:xfrm>
            <a:custGeom>
              <a:avLst/>
              <a:gdLst/>
              <a:ahLst/>
              <a:cxnLst/>
              <a:rect b="b" l="l" r="r" t="t"/>
              <a:pathLst>
                <a:path h="520700" w="1608454">
                  <a:moveTo>
                    <a:pt x="200127" y="346707"/>
                  </a:moveTo>
                  <a:lnTo>
                    <a:pt x="155212" y="349540"/>
                  </a:lnTo>
                  <a:lnTo>
                    <a:pt x="108655" y="365097"/>
                  </a:lnTo>
                  <a:lnTo>
                    <a:pt x="69627" y="389646"/>
                  </a:lnTo>
                  <a:lnTo>
                    <a:pt x="36674" y="422847"/>
                  </a:lnTo>
                  <a:lnTo>
                    <a:pt x="12548" y="462296"/>
                  </a:lnTo>
                  <a:lnTo>
                    <a:pt x="0" y="505592"/>
                  </a:lnTo>
                  <a:lnTo>
                    <a:pt x="584" y="520265"/>
                  </a:lnTo>
                  <a:lnTo>
                    <a:pt x="1604665" y="520265"/>
                  </a:lnTo>
                  <a:lnTo>
                    <a:pt x="1608102" y="491018"/>
                  </a:lnTo>
                  <a:lnTo>
                    <a:pt x="1601286" y="443588"/>
                  </a:lnTo>
                  <a:lnTo>
                    <a:pt x="1583125" y="398918"/>
                  </a:lnTo>
                  <a:lnTo>
                    <a:pt x="1566570" y="375943"/>
                  </a:lnTo>
                  <a:lnTo>
                    <a:pt x="281121" y="375943"/>
                  </a:lnTo>
                  <a:lnTo>
                    <a:pt x="242422" y="355782"/>
                  </a:lnTo>
                  <a:lnTo>
                    <a:pt x="200127" y="346707"/>
                  </a:lnTo>
                  <a:close/>
                </a:path>
                <a:path h="520700" w="1608454">
                  <a:moveTo>
                    <a:pt x="633129" y="0"/>
                  </a:moveTo>
                  <a:lnTo>
                    <a:pt x="585250" y="3922"/>
                  </a:lnTo>
                  <a:lnTo>
                    <a:pt x="537915" y="14920"/>
                  </a:lnTo>
                  <a:lnTo>
                    <a:pt x="491391" y="32956"/>
                  </a:lnTo>
                  <a:lnTo>
                    <a:pt x="449139" y="56592"/>
                  </a:lnTo>
                  <a:lnTo>
                    <a:pt x="411295" y="85234"/>
                  </a:lnTo>
                  <a:lnTo>
                    <a:pt x="377993" y="118286"/>
                  </a:lnTo>
                  <a:lnTo>
                    <a:pt x="349368" y="155155"/>
                  </a:lnTo>
                  <a:lnTo>
                    <a:pt x="325555" y="195246"/>
                  </a:lnTo>
                  <a:lnTo>
                    <a:pt x="306689" y="237965"/>
                  </a:lnTo>
                  <a:lnTo>
                    <a:pt x="292905" y="282717"/>
                  </a:lnTo>
                  <a:lnTo>
                    <a:pt x="284337" y="328908"/>
                  </a:lnTo>
                  <a:lnTo>
                    <a:pt x="281121" y="375943"/>
                  </a:lnTo>
                  <a:lnTo>
                    <a:pt x="1566570" y="375943"/>
                  </a:lnTo>
                  <a:lnTo>
                    <a:pt x="1517085" y="327696"/>
                  </a:lnTo>
                  <a:lnTo>
                    <a:pt x="1475524" y="307623"/>
                  </a:lnTo>
                  <a:lnTo>
                    <a:pt x="1339793" y="307109"/>
                  </a:lnTo>
                  <a:lnTo>
                    <a:pt x="1334349" y="258307"/>
                  </a:lnTo>
                  <a:lnTo>
                    <a:pt x="1322819" y="211340"/>
                  </a:lnTo>
                  <a:lnTo>
                    <a:pt x="1304972" y="167723"/>
                  </a:lnTo>
                  <a:lnTo>
                    <a:pt x="1302176" y="163281"/>
                  </a:lnTo>
                  <a:lnTo>
                    <a:pt x="880815" y="163281"/>
                  </a:lnTo>
                  <a:lnTo>
                    <a:pt x="873288" y="145557"/>
                  </a:lnTo>
                  <a:lnTo>
                    <a:pt x="854330" y="111570"/>
                  </a:lnTo>
                  <a:lnTo>
                    <a:pt x="808316" y="60161"/>
                  </a:lnTo>
                  <a:lnTo>
                    <a:pt x="769146" y="33233"/>
                  </a:lnTo>
                  <a:lnTo>
                    <a:pt x="726165" y="14400"/>
                  </a:lnTo>
                  <a:lnTo>
                    <a:pt x="680463" y="3407"/>
                  </a:lnTo>
                  <a:lnTo>
                    <a:pt x="633129" y="0"/>
                  </a:lnTo>
                  <a:close/>
                </a:path>
                <a:path h="520700" w="1608454">
                  <a:moveTo>
                    <a:pt x="1430916" y="297971"/>
                  </a:moveTo>
                  <a:lnTo>
                    <a:pt x="1385069" y="298035"/>
                  </a:lnTo>
                  <a:lnTo>
                    <a:pt x="1339793" y="307109"/>
                  </a:lnTo>
                  <a:lnTo>
                    <a:pt x="1473147" y="307109"/>
                  </a:lnTo>
                  <a:lnTo>
                    <a:pt x="1430916" y="297971"/>
                  </a:lnTo>
                  <a:close/>
                </a:path>
                <a:path h="520700" w="1608454">
                  <a:moveTo>
                    <a:pt x="1112971" y="52829"/>
                  </a:moveTo>
                  <a:lnTo>
                    <a:pt x="1059468" y="59264"/>
                  </a:lnTo>
                  <a:lnTo>
                    <a:pt x="1009105" y="74476"/>
                  </a:lnTo>
                  <a:lnTo>
                    <a:pt x="962278" y="97515"/>
                  </a:lnTo>
                  <a:lnTo>
                    <a:pt x="919382" y="127434"/>
                  </a:lnTo>
                  <a:lnTo>
                    <a:pt x="880815" y="163281"/>
                  </a:lnTo>
                  <a:lnTo>
                    <a:pt x="1302176" y="163281"/>
                  </a:lnTo>
                  <a:lnTo>
                    <a:pt x="1280579" y="128968"/>
                  </a:lnTo>
                  <a:lnTo>
                    <a:pt x="1249412" y="96587"/>
                  </a:lnTo>
                  <a:lnTo>
                    <a:pt x="1211241" y="72096"/>
                  </a:lnTo>
                  <a:lnTo>
                    <a:pt x="1165837" y="57005"/>
                  </a:lnTo>
                  <a:lnTo>
                    <a:pt x="1112971" y="52829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object 52">
              <a:extLst>
                <a:ext uri="{FF2B5EF4-FFF2-40B4-BE49-F238E27FC236}">
                  <a16:creationId xmlns:a16="http://schemas.microsoft.com/office/drawing/2014/main" id="{0890E53D-E7BE-4A28-BB10-FE9A172AE800}"/>
                </a:ext>
              </a:extLst>
            </p:cNvPr>
            <p:cNvSpPr/>
            <p:nvPr/>
          </p:nvSpPr>
          <p:spPr>
            <a:xfrm>
              <a:off x="3705697" y="4615106"/>
              <a:ext cx="1625600" cy="528955"/>
            </a:xfrm>
            <a:custGeom>
              <a:avLst/>
              <a:gdLst/>
              <a:ahLst/>
              <a:cxnLst/>
              <a:rect b="b" l="l" r="r" t="t"/>
              <a:pathLst>
                <a:path h="528954" w="1625600">
                  <a:moveTo>
                    <a:pt x="201124" y="346162"/>
                  </a:moveTo>
                  <a:lnTo>
                    <a:pt x="157986" y="350595"/>
                  </a:lnTo>
                  <a:lnTo>
                    <a:pt x="114335" y="365782"/>
                  </a:lnTo>
                  <a:lnTo>
                    <a:pt x="77180" y="388478"/>
                  </a:lnTo>
                  <a:lnTo>
                    <a:pt x="45596" y="418166"/>
                  </a:lnTo>
                  <a:lnTo>
                    <a:pt x="21109" y="453087"/>
                  </a:lnTo>
                  <a:lnTo>
                    <a:pt x="5242" y="491479"/>
                  </a:lnTo>
                  <a:lnTo>
                    <a:pt x="0" y="521975"/>
                  </a:lnTo>
                  <a:lnTo>
                    <a:pt x="261" y="528392"/>
                  </a:lnTo>
                  <a:lnTo>
                    <a:pt x="16691" y="528392"/>
                  </a:lnTo>
                  <a:lnTo>
                    <a:pt x="16466" y="522844"/>
                  </a:lnTo>
                  <a:lnTo>
                    <a:pt x="21117" y="495894"/>
                  </a:lnTo>
                  <a:lnTo>
                    <a:pt x="58312" y="428904"/>
                  </a:lnTo>
                  <a:lnTo>
                    <a:pt x="87429" y="401487"/>
                  </a:lnTo>
                  <a:lnTo>
                    <a:pt x="121320" y="380679"/>
                  </a:lnTo>
                  <a:lnTo>
                    <a:pt x="164881" y="366000"/>
                  </a:lnTo>
                  <a:lnTo>
                    <a:pt x="267710" y="363026"/>
                  </a:lnTo>
                  <a:lnTo>
                    <a:pt x="242905" y="352429"/>
                  </a:lnTo>
                  <a:lnTo>
                    <a:pt x="201124" y="346162"/>
                  </a:lnTo>
                  <a:close/>
                </a:path>
                <a:path h="528954" w="1625600">
                  <a:moveTo>
                    <a:pt x="1500956" y="314148"/>
                  </a:moveTo>
                  <a:lnTo>
                    <a:pt x="1396928" y="314148"/>
                  </a:lnTo>
                  <a:lnTo>
                    <a:pt x="1441517" y="314539"/>
                  </a:lnTo>
                  <a:lnTo>
                    <a:pt x="1483582" y="324125"/>
                  </a:lnTo>
                  <a:lnTo>
                    <a:pt x="1521622" y="342732"/>
                  </a:lnTo>
                  <a:lnTo>
                    <a:pt x="1558880" y="374143"/>
                  </a:lnTo>
                  <a:lnTo>
                    <a:pt x="1586303" y="412499"/>
                  </a:lnTo>
                  <a:lnTo>
                    <a:pt x="1603283" y="455443"/>
                  </a:lnTo>
                  <a:lnTo>
                    <a:pt x="1609215" y="500616"/>
                  </a:lnTo>
                  <a:lnTo>
                    <a:pt x="1605685" y="528392"/>
                  </a:lnTo>
                  <a:lnTo>
                    <a:pt x="1622684" y="528392"/>
                  </a:lnTo>
                  <a:lnTo>
                    <a:pt x="1625151" y="515202"/>
                  </a:lnTo>
                  <a:lnTo>
                    <a:pt x="1623510" y="472709"/>
                  </a:lnTo>
                  <a:lnTo>
                    <a:pt x="1612819" y="431213"/>
                  </a:lnTo>
                  <a:lnTo>
                    <a:pt x="1593496" y="392333"/>
                  </a:lnTo>
                  <a:lnTo>
                    <a:pt x="1565963" y="357689"/>
                  </a:lnTo>
                  <a:lnTo>
                    <a:pt x="1530639" y="328902"/>
                  </a:lnTo>
                  <a:lnTo>
                    <a:pt x="1500956" y="314148"/>
                  </a:lnTo>
                  <a:close/>
                </a:path>
                <a:path h="528954" w="1625600">
                  <a:moveTo>
                    <a:pt x="267710" y="363026"/>
                  </a:moveTo>
                  <a:lnTo>
                    <a:pt x="207680" y="363026"/>
                  </a:lnTo>
                  <a:lnTo>
                    <a:pt x="228113" y="365818"/>
                  </a:lnTo>
                  <a:lnTo>
                    <a:pt x="247987" y="371389"/>
                  </a:lnTo>
                  <a:lnTo>
                    <a:pt x="267170" y="379732"/>
                  </a:lnTo>
                  <a:lnTo>
                    <a:pt x="285531" y="390839"/>
                  </a:lnTo>
                  <a:lnTo>
                    <a:pt x="288071" y="392592"/>
                  </a:lnTo>
                  <a:lnTo>
                    <a:pt x="291373" y="392795"/>
                  </a:lnTo>
                  <a:lnTo>
                    <a:pt x="296707" y="389989"/>
                  </a:lnTo>
                  <a:lnTo>
                    <a:pt x="298485" y="387207"/>
                  </a:lnTo>
                  <a:lnTo>
                    <a:pt x="298485" y="384159"/>
                  </a:lnTo>
                  <a:lnTo>
                    <a:pt x="299533" y="369338"/>
                  </a:lnTo>
                  <a:lnTo>
                    <a:pt x="282483" y="369338"/>
                  </a:lnTo>
                  <a:lnTo>
                    <a:pt x="267710" y="363026"/>
                  </a:lnTo>
                  <a:close/>
                </a:path>
                <a:path h="528954" w="1625600">
                  <a:moveTo>
                    <a:pt x="647195" y="0"/>
                  </a:moveTo>
                  <a:lnTo>
                    <a:pt x="596177" y="3437"/>
                  </a:lnTo>
                  <a:lnTo>
                    <a:pt x="544484" y="15186"/>
                  </a:lnTo>
                  <a:lnTo>
                    <a:pt x="500715" y="31948"/>
                  </a:lnTo>
                  <a:lnTo>
                    <a:pt x="460056" y="53969"/>
                  </a:lnTo>
                  <a:lnTo>
                    <a:pt x="422804" y="80830"/>
                  </a:lnTo>
                  <a:lnTo>
                    <a:pt x="389258" y="112114"/>
                  </a:lnTo>
                  <a:lnTo>
                    <a:pt x="359715" y="147404"/>
                  </a:lnTo>
                  <a:lnTo>
                    <a:pt x="334474" y="186283"/>
                  </a:lnTo>
                  <a:lnTo>
                    <a:pt x="313832" y="228333"/>
                  </a:lnTo>
                  <a:lnTo>
                    <a:pt x="298088" y="273138"/>
                  </a:lnTo>
                  <a:lnTo>
                    <a:pt x="287539" y="320278"/>
                  </a:lnTo>
                  <a:lnTo>
                    <a:pt x="282483" y="369338"/>
                  </a:lnTo>
                  <a:lnTo>
                    <a:pt x="299533" y="369338"/>
                  </a:lnTo>
                  <a:lnTo>
                    <a:pt x="301939" y="335317"/>
                  </a:lnTo>
                  <a:lnTo>
                    <a:pt x="311027" y="288317"/>
                  </a:lnTo>
                  <a:lnTo>
                    <a:pt x="325439" y="243594"/>
                  </a:lnTo>
                  <a:lnTo>
                    <a:pt x="344868" y="201585"/>
                  </a:lnTo>
                  <a:lnTo>
                    <a:pt x="369002" y="162725"/>
                  </a:lnTo>
                  <a:lnTo>
                    <a:pt x="397533" y="127451"/>
                  </a:lnTo>
                  <a:lnTo>
                    <a:pt x="430151" y="96197"/>
                  </a:lnTo>
                  <a:lnTo>
                    <a:pt x="466548" y="69400"/>
                  </a:lnTo>
                  <a:lnTo>
                    <a:pt x="506413" y="47497"/>
                  </a:lnTo>
                  <a:lnTo>
                    <a:pt x="549437" y="30921"/>
                  </a:lnTo>
                  <a:lnTo>
                    <a:pt x="598286" y="19786"/>
                  </a:lnTo>
                  <a:lnTo>
                    <a:pt x="646465" y="16468"/>
                  </a:lnTo>
                  <a:lnTo>
                    <a:pt x="741222" y="16468"/>
                  </a:lnTo>
                  <a:lnTo>
                    <a:pt x="696567" y="4615"/>
                  </a:lnTo>
                  <a:lnTo>
                    <a:pt x="647195" y="0"/>
                  </a:lnTo>
                  <a:close/>
                </a:path>
                <a:path h="528954" w="1625600">
                  <a:moveTo>
                    <a:pt x="1215878" y="69199"/>
                  </a:moveTo>
                  <a:lnTo>
                    <a:pt x="1122334" y="69199"/>
                  </a:lnTo>
                  <a:lnTo>
                    <a:pt x="1175048" y="73621"/>
                  </a:lnTo>
                  <a:lnTo>
                    <a:pt x="1219650" y="89268"/>
                  </a:lnTo>
                  <a:lnTo>
                    <a:pt x="1256563" y="114297"/>
                  </a:lnTo>
                  <a:lnTo>
                    <a:pt x="1286212" y="146865"/>
                  </a:lnTo>
                  <a:lnTo>
                    <a:pt x="1309020" y="185127"/>
                  </a:lnTo>
                  <a:lnTo>
                    <a:pt x="1325413" y="227242"/>
                  </a:lnTo>
                  <a:lnTo>
                    <a:pt x="1335814" y="271366"/>
                  </a:lnTo>
                  <a:lnTo>
                    <a:pt x="1340647" y="315655"/>
                  </a:lnTo>
                  <a:lnTo>
                    <a:pt x="1340774" y="318183"/>
                  </a:lnTo>
                  <a:lnTo>
                    <a:pt x="1342044" y="320507"/>
                  </a:lnTo>
                  <a:lnTo>
                    <a:pt x="1344203" y="321967"/>
                  </a:lnTo>
                  <a:lnTo>
                    <a:pt x="1346235" y="323428"/>
                  </a:lnTo>
                  <a:lnTo>
                    <a:pt x="1348902" y="323847"/>
                  </a:lnTo>
                  <a:lnTo>
                    <a:pt x="1351315" y="323123"/>
                  </a:lnTo>
                  <a:lnTo>
                    <a:pt x="1396928" y="314148"/>
                  </a:lnTo>
                  <a:lnTo>
                    <a:pt x="1500956" y="314148"/>
                  </a:lnTo>
                  <a:lnTo>
                    <a:pt x="1491557" y="309476"/>
                  </a:lnTo>
                  <a:lnTo>
                    <a:pt x="1471780" y="304581"/>
                  </a:lnTo>
                  <a:lnTo>
                    <a:pt x="1356522" y="304581"/>
                  </a:lnTo>
                  <a:lnTo>
                    <a:pt x="1351271" y="263745"/>
                  </a:lnTo>
                  <a:lnTo>
                    <a:pt x="1341501" y="223166"/>
                  </a:lnTo>
                  <a:lnTo>
                    <a:pt x="1326917" y="184111"/>
                  </a:lnTo>
                  <a:lnTo>
                    <a:pt x="1307225" y="147847"/>
                  </a:lnTo>
                  <a:lnTo>
                    <a:pt x="1282131" y="115641"/>
                  </a:lnTo>
                  <a:lnTo>
                    <a:pt x="1251338" y="88759"/>
                  </a:lnTo>
                  <a:lnTo>
                    <a:pt x="1215878" y="69199"/>
                  </a:lnTo>
                  <a:close/>
                </a:path>
                <a:path h="528954" w="1625600">
                  <a:moveTo>
                    <a:pt x="1403105" y="297153"/>
                  </a:moveTo>
                  <a:lnTo>
                    <a:pt x="1356522" y="304581"/>
                  </a:lnTo>
                  <a:lnTo>
                    <a:pt x="1471780" y="304581"/>
                  </a:lnTo>
                  <a:lnTo>
                    <a:pt x="1448581" y="298839"/>
                  </a:lnTo>
                  <a:lnTo>
                    <a:pt x="1403105" y="297153"/>
                  </a:lnTo>
                  <a:close/>
                </a:path>
                <a:path h="528954" w="1625600">
                  <a:moveTo>
                    <a:pt x="741222" y="16468"/>
                  </a:moveTo>
                  <a:lnTo>
                    <a:pt x="646465" y="16468"/>
                  </a:lnTo>
                  <a:lnTo>
                    <a:pt x="693059" y="20726"/>
                  </a:lnTo>
                  <a:lnTo>
                    <a:pt x="737148" y="32319"/>
                  </a:lnTo>
                  <a:lnTo>
                    <a:pt x="777817" y="51004"/>
                  </a:lnTo>
                  <a:lnTo>
                    <a:pt x="814147" y="76540"/>
                  </a:lnTo>
                  <a:lnTo>
                    <a:pt x="845220" y="108684"/>
                  </a:lnTo>
                  <a:lnTo>
                    <a:pt x="874456" y="156159"/>
                  </a:lnTo>
                  <a:lnTo>
                    <a:pt x="883193" y="177022"/>
                  </a:lnTo>
                  <a:lnTo>
                    <a:pt x="885606" y="178953"/>
                  </a:lnTo>
                  <a:lnTo>
                    <a:pt x="891067" y="180019"/>
                  </a:lnTo>
                  <a:lnTo>
                    <a:pt x="893988" y="179118"/>
                  </a:lnTo>
                  <a:lnTo>
                    <a:pt x="895935" y="177022"/>
                  </a:lnTo>
                  <a:lnTo>
                    <a:pt x="918029" y="156677"/>
                  </a:lnTo>
                  <a:lnTo>
                    <a:pt x="892718" y="156677"/>
                  </a:lnTo>
                  <a:lnTo>
                    <a:pt x="885285" y="140802"/>
                  </a:lnTo>
                  <a:lnTo>
                    <a:pt x="877065" y="125856"/>
                  </a:lnTo>
                  <a:lnTo>
                    <a:pt x="825096" y="64193"/>
                  </a:lnTo>
                  <a:lnTo>
                    <a:pt x="786488" y="36970"/>
                  </a:lnTo>
                  <a:lnTo>
                    <a:pt x="743321" y="17025"/>
                  </a:lnTo>
                  <a:lnTo>
                    <a:pt x="741222" y="16468"/>
                  </a:lnTo>
                  <a:close/>
                </a:path>
                <a:path h="528954" w="1625600">
                  <a:moveTo>
                    <a:pt x="1121826" y="52727"/>
                  </a:moveTo>
                  <a:lnTo>
                    <a:pt x="1072176" y="58354"/>
                  </a:lnTo>
                  <a:lnTo>
                    <a:pt x="1023788" y="71873"/>
                  </a:lnTo>
                  <a:lnTo>
                    <a:pt x="977314" y="92973"/>
                  </a:lnTo>
                  <a:lnTo>
                    <a:pt x="933407" y="121344"/>
                  </a:lnTo>
                  <a:lnTo>
                    <a:pt x="892718" y="156677"/>
                  </a:lnTo>
                  <a:lnTo>
                    <a:pt x="918029" y="156677"/>
                  </a:lnTo>
                  <a:lnTo>
                    <a:pt x="935719" y="140387"/>
                  </a:lnTo>
                  <a:lnTo>
                    <a:pt x="978984" y="110924"/>
                  </a:lnTo>
                  <a:lnTo>
                    <a:pt x="1024979" y="89012"/>
                  </a:lnTo>
                  <a:lnTo>
                    <a:pt x="1072998" y="74990"/>
                  </a:lnTo>
                  <a:lnTo>
                    <a:pt x="1122334" y="69199"/>
                  </a:lnTo>
                  <a:lnTo>
                    <a:pt x="1215878" y="69199"/>
                  </a:lnTo>
                  <a:lnTo>
                    <a:pt x="1214553" y="68468"/>
                  </a:lnTo>
                  <a:lnTo>
                    <a:pt x="1171481" y="56036"/>
                  </a:lnTo>
                  <a:lnTo>
                    <a:pt x="1121826" y="52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8" name="object 53">
              <a:extLst>
                <a:ext uri="{FF2B5EF4-FFF2-40B4-BE49-F238E27FC236}">
                  <a16:creationId xmlns:a16="http://schemas.microsoft.com/office/drawing/2014/main" id="{DE66402A-E78D-E726-0706-8480EC74F1D3}"/>
                </a:ext>
              </a:extLst>
            </p:cNvPr>
            <p:cNvSpPr/>
            <p:nvPr/>
          </p:nvSpPr>
          <p:spPr>
            <a:xfrm>
              <a:off x="3623724" y="0"/>
              <a:ext cx="1662430" cy="548640"/>
            </a:xfrm>
            <a:custGeom>
              <a:avLst/>
              <a:gdLst/>
              <a:ahLst/>
              <a:cxnLst/>
              <a:rect b="b" l="l" r="r" t="t"/>
              <a:pathLst>
                <a:path h="548640" w="1662429">
                  <a:moveTo>
                    <a:pt x="1306174" y="390144"/>
                  </a:moveTo>
                  <a:lnTo>
                    <a:pt x="766411" y="390144"/>
                  </a:lnTo>
                  <a:lnTo>
                    <a:pt x="774986" y="408181"/>
                  </a:lnTo>
                  <a:lnTo>
                    <a:pt x="796040" y="442543"/>
                  </a:lnTo>
                  <a:lnTo>
                    <a:pt x="845788" y="493718"/>
                  </a:lnTo>
                  <a:lnTo>
                    <a:pt x="887451" y="519878"/>
                  </a:lnTo>
                  <a:lnTo>
                    <a:pt x="932710" y="537511"/>
                  </a:lnTo>
                  <a:lnTo>
                    <a:pt x="980452" y="546926"/>
                  </a:lnTo>
                  <a:lnTo>
                    <a:pt x="1029567" y="548433"/>
                  </a:lnTo>
                  <a:lnTo>
                    <a:pt x="1078944" y="542339"/>
                  </a:lnTo>
                  <a:lnTo>
                    <a:pt x="1127472" y="528954"/>
                  </a:lnTo>
                  <a:lnTo>
                    <a:pt x="1174789" y="508305"/>
                  </a:lnTo>
                  <a:lnTo>
                    <a:pt x="1217449" y="482049"/>
                  </a:lnTo>
                  <a:lnTo>
                    <a:pt x="1255340" y="450806"/>
                  </a:lnTo>
                  <a:lnTo>
                    <a:pt x="1288346" y="415197"/>
                  </a:lnTo>
                  <a:lnTo>
                    <a:pt x="1306174" y="390144"/>
                  </a:lnTo>
                  <a:close/>
                </a:path>
                <a:path h="548640" w="1662429">
                  <a:moveTo>
                    <a:pt x="1364112" y="260985"/>
                  </a:moveTo>
                  <a:lnTo>
                    <a:pt x="285716" y="260985"/>
                  </a:lnTo>
                  <a:lnTo>
                    <a:pt x="292270" y="305735"/>
                  </a:lnTo>
                  <a:lnTo>
                    <a:pt x="303716" y="348911"/>
                  </a:lnTo>
                  <a:lnTo>
                    <a:pt x="320176" y="389410"/>
                  </a:lnTo>
                  <a:lnTo>
                    <a:pt x="341772" y="426126"/>
                  </a:lnTo>
                  <a:lnTo>
                    <a:pt x="368627" y="457957"/>
                  </a:lnTo>
                  <a:lnTo>
                    <a:pt x="400863" y="483799"/>
                  </a:lnTo>
                  <a:lnTo>
                    <a:pt x="438602" y="502547"/>
                  </a:lnTo>
                  <a:lnTo>
                    <a:pt x="481967" y="513099"/>
                  </a:lnTo>
                  <a:lnTo>
                    <a:pt x="531080" y="514350"/>
                  </a:lnTo>
                  <a:lnTo>
                    <a:pt x="577219" y="507513"/>
                  </a:lnTo>
                  <a:lnTo>
                    <a:pt x="620879" y="494368"/>
                  </a:lnTo>
                  <a:lnTo>
                    <a:pt x="661843" y="475487"/>
                  </a:lnTo>
                  <a:lnTo>
                    <a:pt x="699896" y="451442"/>
                  </a:lnTo>
                  <a:lnTo>
                    <a:pt x="734824" y="422804"/>
                  </a:lnTo>
                  <a:lnTo>
                    <a:pt x="766411" y="390144"/>
                  </a:lnTo>
                  <a:lnTo>
                    <a:pt x="1306174" y="390144"/>
                  </a:lnTo>
                  <a:lnTo>
                    <a:pt x="1316353" y="375840"/>
                  </a:lnTo>
                  <a:lnTo>
                    <a:pt x="1339247" y="333355"/>
                  </a:lnTo>
                  <a:lnTo>
                    <a:pt x="1356914" y="288362"/>
                  </a:lnTo>
                  <a:lnTo>
                    <a:pt x="1364112" y="260985"/>
                  </a:lnTo>
                  <a:close/>
                </a:path>
                <a:path h="548640" w="1662429">
                  <a:moveTo>
                    <a:pt x="1662191" y="0"/>
                  </a:moveTo>
                  <a:lnTo>
                    <a:pt x="15806" y="0"/>
                  </a:lnTo>
                  <a:lnTo>
                    <a:pt x="5681" y="25700"/>
                  </a:lnTo>
                  <a:lnTo>
                    <a:pt x="0" y="68115"/>
                  </a:lnTo>
                  <a:lnTo>
                    <a:pt x="4002" y="110433"/>
                  </a:lnTo>
                  <a:lnTo>
                    <a:pt x="16924" y="151080"/>
                  </a:lnTo>
                  <a:lnTo>
                    <a:pt x="38002" y="188483"/>
                  </a:lnTo>
                  <a:lnTo>
                    <a:pt x="66470" y="221071"/>
                  </a:lnTo>
                  <a:lnTo>
                    <a:pt x="101566" y="247269"/>
                  </a:lnTo>
                  <a:lnTo>
                    <a:pt x="145341" y="266289"/>
                  </a:lnTo>
                  <a:lnTo>
                    <a:pt x="191831" y="274367"/>
                  </a:lnTo>
                  <a:lnTo>
                    <a:pt x="239226" y="272325"/>
                  </a:lnTo>
                  <a:lnTo>
                    <a:pt x="285716" y="260985"/>
                  </a:lnTo>
                  <a:lnTo>
                    <a:pt x="1364112" y="260985"/>
                  </a:lnTo>
                  <a:lnTo>
                    <a:pt x="1369240" y="241479"/>
                  </a:lnTo>
                  <a:lnTo>
                    <a:pt x="1376109" y="193327"/>
                  </a:lnTo>
                  <a:lnTo>
                    <a:pt x="1377408" y="144525"/>
                  </a:lnTo>
                  <a:lnTo>
                    <a:pt x="1561760" y="144525"/>
                  </a:lnTo>
                  <a:lnTo>
                    <a:pt x="1595530" y="121284"/>
                  </a:lnTo>
                  <a:lnTo>
                    <a:pt x="1628181" y="85550"/>
                  </a:lnTo>
                  <a:lnTo>
                    <a:pt x="1651442" y="43735"/>
                  </a:lnTo>
                  <a:lnTo>
                    <a:pt x="1662191" y="0"/>
                  </a:lnTo>
                  <a:close/>
                </a:path>
                <a:path h="548640" w="1662429">
                  <a:moveTo>
                    <a:pt x="1561760" y="144525"/>
                  </a:moveTo>
                  <a:lnTo>
                    <a:pt x="1377408" y="144525"/>
                  </a:lnTo>
                  <a:lnTo>
                    <a:pt x="1418314" y="163748"/>
                  </a:lnTo>
                  <a:lnTo>
                    <a:pt x="1462435" y="171338"/>
                  </a:lnTo>
                  <a:lnTo>
                    <a:pt x="1508746" y="166475"/>
                  </a:lnTo>
                  <a:lnTo>
                    <a:pt x="1556224" y="148336"/>
                  </a:lnTo>
                  <a:lnTo>
                    <a:pt x="1561760" y="144525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object 54">
              <a:extLst>
                <a:ext uri="{FF2B5EF4-FFF2-40B4-BE49-F238E27FC236}">
                  <a16:creationId xmlns:a16="http://schemas.microsoft.com/office/drawing/2014/main" id="{0F1261C0-84F9-65B9-E38E-E0ECE7577FB4}"/>
                </a:ext>
              </a:extLst>
            </p:cNvPr>
            <p:cNvSpPr/>
            <p:nvPr/>
          </p:nvSpPr>
          <p:spPr>
            <a:xfrm>
              <a:off x="3617021" y="0"/>
              <a:ext cx="1675130" cy="556260"/>
            </a:xfrm>
            <a:custGeom>
              <a:avLst/>
              <a:gdLst/>
              <a:ahLst/>
              <a:cxnLst/>
              <a:rect b="b" l="l" r="r" t="t"/>
              <a:pathLst>
                <a:path h="556260" w="1675129">
                  <a:moveTo>
                    <a:pt x="785271" y="402082"/>
                  </a:moveTo>
                  <a:lnTo>
                    <a:pt x="771209" y="402082"/>
                  </a:lnTo>
                  <a:lnTo>
                    <a:pt x="779791" y="418935"/>
                  </a:lnTo>
                  <a:lnTo>
                    <a:pt x="810706" y="463423"/>
                  </a:lnTo>
                  <a:lnTo>
                    <a:pt x="842194" y="494208"/>
                  </a:lnTo>
                  <a:lnTo>
                    <a:pt x="878206" y="519112"/>
                  </a:lnTo>
                  <a:lnTo>
                    <a:pt x="918219" y="537825"/>
                  </a:lnTo>
                  <a:lnTo>
                    <a:pt x="961709" y="550037"/>
                  </a:lnTo>
                  <a:lnTo>
                    <a:pt x="1006125" y="555394"/>
                  </a:lnTo>
                  <a:lnTo>
                    <a:pt x="1021145" y="555751"/>
                  </a:lnTo>
                  <a:lnTo>
                    <a:pt x="1049855" y="554470"/>
                  </a:lnTo>
                  <a:lnTo>
                    <a:pt x="1078707" y="550640"/>
                  </a:lnTo>
                  <a:lnTo>
                    <a:pt x="1107513" y="544286"/>
                  </a:lnTo>
                  <a:lnTo>
                    <a:pt x="1111998" y="542896"/>
                  </a:lnTo>
                  <a:lnTo>
                    <a:pt x="1031355" y="542896"/>
                  </a:lnTo>
                  <a:lnTo>
                    <a:pt x="982582" y="540452"/>
                  </a:lnTo>
                  <a:lnTo>
                    <a:pt x="936100" y="530242"/>
                  </a:lnTo>
                  <a:lnTo>
                    <a:pt x="892879" y="512481"/>
                  </a:lnTo>
                  <a:lnTo>
                    <a:pt x="853890" y="487384"/>
                  </a:lnTo>
                  <a:lnTo>
                    <a:pt x="820104" y="455167"/>
                  </a:lnTo>
                  <a:lnTo>
                    <a:pt x="797355" y="424180"/>
                  </a:lnTo>
                  <a:lnTo>
                    <a:pt x="787546" y="406876"/>
                  </a:lnTo>
                  <a:lnTo>
                    <a:pt x="785271" y="402082"/>
                  </a:lnTo>
                  <a:close/>
                </a:path>
                <a:path h="556260" w="1675129">
                  <a:moveTo>
                    <a:pt x="1385508" y="138302"/>
                  </a:moveTo>
                  <a:lnTo>
                    <a:pt x="1382968" y="138302"/>
                  </a:lnTo>
                  <a:lnTo>
                    <a:pt x="1380936" y="139446"/>
                  </a:lnTo>
                  <a:lnTo>
                    <a:pt x="1379031" y="140588"/>
                  </a:lnTo>
                  <a:lnTo>
                    <a:pt x="1377761" y="142748"/>
                  </a:lnTo>
                  <a:lnTo>
                    <a:pt x="1377888" y="145034"/>
                  </a:lnTo>
                  <a:lnTo>
                    <a:pt x="1376411" y="196052"/>
                  </a:lnTo>
                  <a:lnTo>
                    <a:pt x="1368982" y="245391"/>
                  </a:lnTo>
                  <a:lnTo>
                    <a:pt x="1355908" y="292585"/>
                  </a:lnTo>
                  <a:lnTo>
                    <a:pt x="1337492" y="337165"/>
                  </a:lnTo>
                  <a:lnTo>
                    <a:pt x="1314038" y="378666"/>
                  </a:lnTo>
                  <a:lnTo>
                    <a:pt x="1285853" y="416619"/>
                  </a:lnTo>
                  <a:lnTo>
                    <a:pt x="1253241" y="450559"/>
                  </a:lnTo>
                  <a:lnTo>
                    <a:pt x="1216506" y="480017"/>
                  </a:lnTo>
                  <a:lnTo>
                    <a:pt x="1175954" y="504526"/>
                  </a:lnTo>
                  <a:lnTo>
                    <a:pt x="1131889" y="523621"/>
                  </a:lnTo>
                  <a:lnTo>
                    <a:pt x="1081447" y="537357"/>
                  </a:lnTo>
                  <a:lnTo>
                    <a:pt x="1031355" y="542896"/>
                  </a:lnTo>
                  <a:lnTo>
                    <a:pt x="1111998" y="542896"/>
                  </a:lnTo>
                  <a:lnTo>
                    <a:pt x="1180726" y="516179"/>
                  </a:lnTo>
                  <a:lnTo>
                    <a:pt x="1221887" y="491565"/>
                  </a:lnTo>
                  <a:lnTo>
                    <a:pt x="1259270" y="462042"/>
                  </a:lnTo>
                  <a:lnTo>
                    <a:pt x="1292582" y="428063"/>
                  </a:lnTo>
                  <a:lnTo>
                    <a:pt x="1321531" y="390080"/>
                  </a:lnTo>
                  <a:lnTo>
                    <a:pt x="1345825" y="348546"/>
                  </a:lnTo>
                  <a:lnTo>
                    <a:pt x="1365170" y="303915"/>
                  </a:lnTo>
                  <a:lnTo>
                    <a:pt x="1379273" y="256637"/>
                  </a:lnTo>
                  <a:lnTo>
                    <a:pt x="1387844" y="207166"/>
                  </a:lnTo>
                  <a:lnTo>
                    <a:pt x="1390588" y="155955"/>
                  </a:lnTo>
                  <a:lnTo>
                    <a:pt x="1422646" y="155955"/>
                  </a:lnTo>
                  <a:lnTo>
                    <a:pt x="1387413" y="139573"/>
                  </a:lnTo>
                  <a:lnTo>
                    <a:pt x="1385508" y="138302"/>
                  </a:lnTo>
                  <a:close/>
                </a:path>
                <a:path h="556260" w="1675129">
                  <a:moveTo>
                    <a:pt x="299566" y="269875"/>
                  </a:moveTo>
                  <a:lnTo>
                    <a:pt x="286577" y="269875"/>
                  </a:lnTo>
                  <a:lnTo>
                    <a:pt x="294197" y="315164"/>
                  </a:lnTo>
                  <a:lnTo>
                    <a:pt x="307272" y="359896"/>
                  </a:lnTo>
                  <a:lnTo>
                    <a:pt x="326124" y="402380"/>
                  </a:lnTo>
                  <a:lnTo>
                    <a:pt x="351123" y="440976"/>
                  </a:lnTo>
                  <a:lnTo>
                    <a:pt x="382453" y="473850"/>
                  </a:lnTo>
                  <a:lnTo>
                    <a:pt x="420576" y="499457"/>
                  </a:lnTo>
                  <a:lnTo>
                    <a:pt x="465767" y="516060"/>
                  </a:lnTo>
                  <a:lnTo>
                    <a:pt x="518352" y="521970"/>
                  </a:lnTo>
                  <a:lnTo>
                    <a:pt x="524702" y="521970"/>
                  </a:lnTo>
                  <a:lnTo>
                    <a:pt x="531306" y="521715"/>
                  </a:lnTo>
                  <a:lnTo>
                    <a:pt x="537910" y="521208"/>
                  </a:lnTo>
                  <a:lnTo>
                    <a:pt x="589337" y="513159"/>
                  </a:lnTo>
                  <a:lnTo>
                    <a:pt x="602761" y="508762"/>
                  </a:lnTo>
                  <a:lnTo>
                    <a:pt x="537021" y="508762"/>
                  </a:lnTo>
                  <a:lnTo>
                    <a:pt x="487490" y="507305"/>
                  </a:lnTo>
                  <a:lnTo>
                    <a:pt x="444308" y="496141"/>
                  </a:lnTo>
                  <a:lnTo>
                    <a:pt x="407217" y="476635"/>
                  </a:lnTo>
                  <a:lnTo>
                    <a:pt x="375962" y="450152"/>
                  </a:lnTo>
                  <a:lnTo>
                    <a:pt x="350287" y="418057"/>
                  </a:lnTo>
                  <a:lnTo>
                    <a:pt x="329935" y="381714"/>
                  </a:lnTo>
                  <a:lnTo>
                    <a:pt x="314651" y="342490"/>
                  </a:lnTo>
                  <a:lnTo>
                    <a:pt x="304178" y="301750"/>
                  </a:lnTo>
                  <a:lnTo>
                    <a:pt x="299566" y="269875"/>
                  </a:lnTo>
                  <a:close/>
                </a:path>
                <a:path h="556260" w="1675129">
                  <a:moveTo>
                    <a:pt x="773622" y="384428"/>
                  </a:moveTo>
                  <a:lnTo>
                    <a:pt x="771209" y="384428"/>
                  </a:lnTo>
                  <a:lnTo>
                    <a:pt x="769431" y="385190"/>
                  </a:lnTo>
                  <a:lnTo>
                    <a:pt x="768161" y="386588"/>
                  </a:lnTo>
                  <a:lnTo>
                    <a:pt x="728321" y="426482"/>
                  </a:lnTo>
                  <a:lnTo>
                    <a:pt x="684568" y="459036"/>
                  </a:lnTo>
                  <a:lnTo>
                    <a:pt x="637621" y="483861"/>
                  </a:lnTo>
                  <a:lnTo>
                    <a:pt x="588199" y="500566"/>
                  </a:lnTo>
                  <a:lnTo>
                    <a:pt x="537021" y="508762"/>
                  </a:lnTo>
                  <a:lnTo>
                    <a:pt x="602761" y="508762"/>
                  </a:lnTo>
                  <a:lnTo>
                    <a:pt x="639069" y="496868"/>
                  </a:lnTo>
                  <a:lnTo>
                    <a:pt x="686417" y="472689"/>
                  </a:lnTo>
                  <a:lnTo>
                    <a:pt x="730744" y="440928"/>
                  </a:lnTo>
                  <a:lnTo>
                    <a:pt x="771209" y="402082"/>
                  </a:lnTo>
                  <a:lnTo>
                    <a:pt x="785271" y="402082"/>
                  </a:lnTo>
                  <a:lnTo>
                    <a:pt x="778702" y="388238"/>
                  </a:lnTo>
                  <a:lnTo>
                    <a:pt x="777813" y="386207"/>
                  </a:lnTo>
                  <a:lnTo>
                    <a:pt x="776035" y="384810"/>
                  </a:lnTo>
                  <a:lnTo>
                    <a:pt x="773876" y="384555"/>
                  </a:lnTo>
                  <a:lnTo>
                    <a:pt x="773622" y="384428"/>
                  </a:lnTo>
                  <a:close/>
                </a:path>
                <a:path h="556260" w="1675129">
                  <a:moveTo>
                    <a:pt x="29066" y="0"/>
                  </a:moveTo>
                  <a:lnTo>
                    <a:pt x="15487" y="0"/>
                  </a:lnTo>
                  <a:lnTo>
                    <a:pt x="6228" y="23244"/>
                  </a:lnTo>
                  <a:lnTo>
                    <a:pt x="0" y="66411"/>
                  </a:lnTo>
                  <a:lnTo>
                    <a:pt x="3486" y="109825"/>
                  </a:lnTo>
                  <a:lnTo>
                    <a:pt x="16188" y="151843"/>
                  </a:lnTo>
                  <a:lnTo>
                    <a:pt x="37605" y="190825"/>
                  </a:lnTo>
                  <a:lnTo>
                    <a:pt x="67238" y="225128"/>
                  </a:lnTo>
                  <a:lnTo>
                    <a:pt x="104586" y="253111"/>
                  </a:lnTo>
                  <a:lnTo>
                    <a:pt x="145988" y="271571"/>
                  </a:lnTo>
                  <a:lnTo>
                    <a:pt x="191104" y="280590"/>
                  </a:lnTo>
                  <a:lnTo>
                    <a:pt x="238460" y="280060"/>
                  </a:lnTo>
                  <a:lnTo>
                    <a:pt x="286577" y="269875"/>
                  </a:lnTo>
                  <a:lnTo>
                    <a:pt x="299566" y="269875"/>
                  </a:lnTo>
                  <a:lnTo>
                    <a:pt x="299352" y="268398"/>
                  </a:lnTo>
                  <a:lnTo>
                    <a:pt x="195994" y="268398"/>
                  </a:lnTo>
                  <a:lnTo>
                    <a:pt x="151560" y="260185"/>
                  </a:lnTo>
                  <a:lnTo>
                    <a:pt x="110936" y="242315"/>
                  </a:lnTo>
                  <a:lnTo>
                    <a:pt x="70643" y="211037"/>
                  </a:lnTo>
                  <a:lnTo>
                    <a:pt x="40310" y="172047"/>
                  </a:lnTo>
                  <a:lnTo>
                    <a:pt x="20686" y="127793"/>
                  </a:lnTo>
                  <a:lnTo>
                    <a:pt x="12525" y="80724"/>
                  </a:lnTo>
                  <a:lnTo>
                    <a:pt x="16576" y="33289"/>
                  </a:lnTo>
                  <a:lnTo>
                    <a:pt x="29066" y="0"/>
                  </a:lnTo>
                  <a:close/>
                </a:path>
                <a:path h="556260" w="1675129">
                  <a:moveTo>
                    <a:pt x="291784" y="254888"/>
                  </a:moveTo>
                  <a:lnTo>
                    <a:pt x="290006" y="255524"/>
                  </a:lnTo>
                  <a:lnTo>
                    <a:pt x="242666" y="266872"/>
                  </a:lnTo>
                  <a:lnTo>
                    <a:pt x="195994" y="268398"/>
                  </a:lnTo>
                  <a:lnTo>
                    <a:pt x="299352" y="268398"/>
                  </a:lnTo>
                  <a:lnTo>
                    <a:pt x="298007" y="258952"/>
                  </a:lnTo>
                  <a:lnTo>
                    <a:pt x="296991" y="257301"/>
                  </a:lnTo>
                  <a:lnTo>
                    <a:pt x="295340" y="256159"/>
                  </a:lnTo>
                  <a:lnTo>
                    <a:pt x="293816" y="255142"/>
                  </a:lnTo>
                  <a:lnTo>
                    <a:pt x="291784" y="254888"/>
                  </a:lnTo>
                  <a:close/>
                </a:path>
                <a:path h="556260" w="1675129">
                  <a:moveTo>
                    <a:pt x="1422646" y="155955"/>
                  </a:moveTo>
                  <a:lnTo>
                    <a:pt x="1390588" y="155955"/>
                  </a:lnTo>
                  <a:lnTo>
                    <a:pt x="1432367" y="172718"/>
                  </a:lnTo>
                  <a:lnTo>
                    <a:pt x="1476122" y="178038"/>
                  </a:lnTo>
                  <a:lnTo>
                    <a:pt x="1520925" y="171904"/>
                  </a:lnTo>
                  <a:lnTo>
                    <a:pt x="1537402" y="165449"/>
                  </a:lnTo>
                  <a:lnTo>
                    <a:pt x="1471233" y="165449"/>
                  </a:lnTo>
                  <a:lnTo>
                    <a:pt x="1428168" y="158523"/>
                  </a:lnTo>
                  <a:lnTo>
                    <a:pt x="1422646" y="155955"/>
                  </a:lnTo>
                  <a:close/>
                </a:path>
                <a:path h="556260" w="1675129">
                  <a:moveTo>
                    <a:pt x="1674772" y="0"/>
                  </a:moveTo>
                  <a:lnTo>
                    <a:pt x="1662207" y="0"/>
                  </a:lnTo>
                  <a:lnTo>
                    <a:pt x="1659828" y="18161"/>
                  </a:lnTo>
                  <a:lnTo>
                    <a:pt x="1646177" y="55314"/>
                  </a:lnTo>
                  <a:lnTo>
                    <a:pt x="1623871" y="89931"/>
                  </a:lnTo>
                  <a:lnTo>
                    <a:pt x="1594587" y="119905"/>
                  </a:lnTo>
                  <a:lnTo>
                    <a:pt x="1560006" y="143128"/>
                  </a:lnTo>
                  <a:lnTo>
                    <a:pt x="1515536" y="160325"/>
                  </a:lnTo>
                  <a:lnTo>
                    <a:pt x="1471233" y="165449"/>
                  </a:lnTo>
                  <a:lnTo>
                    <a:pt x="1537402" y="165449"/>
                  </a:lnTo>
                  <a:lnTo>
                    <a:pt x="1602582" y="129504"/>
                  </a:lnTo>
                  <a:lnTo>
                    <a:pt x="1633697" y="97536"/>
                  </a:lnTo>
                  <a:lnTo>
                    <a:pt x="1657431" y="60614"/>
                  </a:lnTo>
                  <a:lnTo>
                    <a:pt x="1672020" y="20954"/>
                  </a:lnTo>
                  <a:lnTo>
                    <a:pt x="1674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object 55">
              <a:extLst>
                <a:ext uri="{FF2B5EF4-FFF2-40B4-BE49-F238E27FC236}">
                  <a16:creationId xmlns:a16="http://schemas.microsoft.com/office/drawing/2014/main" id="{306EE4C6-96CD-13D8-C454-4D533057E6CF}"/>
                </a:ext>
              </a:extLst>
            </p:cNvPr>
            <p:cNvSpPr/>
            <p:nvPr/>
          </p:nvSpPr>
          <p:spPr>
            <a:xfrm>
              <a:off x="8033105" y="4395907"/>
              <a:ext cx="828675" cy="433070"/>
            </a:xfrm>
            <a:custGeom>
              <a:avLst/>
              <a:gdLst/>
              <a:ahLst/>
              <a:cxnLst/>
              <a:rect b="b" l="l" r="r" t="t"/>
              <a:pathLst>
                <a:path h="433070" w="828675">
                  <a:moveTo>
                    <a:pt x="398925" y="0"/>
                  </a:moveTo>
                  <a:lnTo>
                    <a:pt x="355625" y="3600"/>
                  </a:lnTo>
                  <a:lnTo>
                    <a:pt x="306176" y="19315"/>
                  </a:lnTo>
                  <a:lnTo>
                    <a:pt x="267205" y="45408"/>
                  </a:lnTo>
                  <a:lnTo>
                    <a:pt x="238563" y="79411"/>
                  </a:lnTo>
                  <a:lnTo>
                    <a:pt x="220102" y="118858"/>
                  </a:lnTo>
                  <a:lnTo>
                    <a:pt x="211674" y="161280"/>
                  </a:lnTo>
                  <a:lnTo>
                    <a:pt x="213131" y="204210"/>
                  </a:lnTo>
                  <a:lnTo>
                    <a:pt x="165510" y="200258"/>
                  </a:lnTo>
                  <a:lnTo>
                    <a:pt x="115231" y="207857"/>
                  </a:lnTo>
                  <a:lnTo>
                    <a:pt x="67897" y="226258"/>
                  </a:lnTo>
                  <a:lnTo>
                    <a:pt x="29109" y="254717"/>
                  </a:lnTo>
                  <a:lnTo>
                    <a:pt x="4470" y="292487"/>
                  </a:lnTo>
                  <a:lnTo>
                    <a:pt x="0" y="333807"/>
                  </a:lnTo>
                  <a:lnTo>
                    <a:pt x="15402" y="368698"/>
                  </a:lnTo>
                  <a:lnTo>
                    <a:pt x="44521" y="396417"/>
                  </a:lnTo>
                  <a:lnTo>
                    <a:pt x="81198" y="416223"/>
                  </a:lnTo>
                  <a:lnTo>
                    <a:pt x="119278" y="427374"/>
                  </a:lnTo>
                  <a:lnTo>
                    <a:pt x="167494" y="432474"/>
                  </a:lnTo>
                  <a:lnTo>
                    <a:pt x="216974" y="431943"/>
                  </a:lnTo>
                  <a:lnTo>
                    <a:pt x="267074" y="427450"/>
                  </a:lnTo>
                  <a:lnTo>
                    <a:pt x="317153" y="420663"/>
                  </a:lnTo>
                  <a:lnTo>
                    <a:pt x="366569" y="413249"/>
                  </a:lnTo>
                  <a:lnTo>
                    <a:pt x="414680" y="406876"/>
                  </a:lnTo>
                  <a:lnTo>
                    <a:pt x="464707" y="401940"/>
                  </a:lnTo>
                  <a:lnTo>
                    <a:pt x="566207" y="393389"/>
                  </a:lnTo>
                  <a:lnTo>
                    <a:pt x="616911" y="388199"/>
                  </a:lnTo>
                  <a:lnTo>
                    <a:pt x="667072" y="381349"/>
                  </a:lnTo>
                  <a:lnTo>
                    <a:pt x="716305" y="372053"/>
                  </a:lnTo>
                  <a:lnTo>
                    <a:pt x="756690" y="358049"/>
                  </a:lnTo>
                  <a:lnTo>
                    <a:pt x="791674" y="335138"/>
                  </a:lnTo>
                  <a:lnTo>
                    <a:pt x="817044" y="304288"/>
                  </a:lnTo>
                  <a:lnTo>
                    <a:pt x="828589" y="266470"/>
                  </a:lnTo>
                  <a:lnTo>
                    <a:pt x="822096" y="222650"/>
                  </a:lnTo>
                  <a:lnTo>
                    <a:pt x="801032" y="184989"/>
                  </a:lnTo>
                  <a:lnTo>
                    <a:pt x="769928" y="154683"/>
                  </a:lnTo>
                  <a:lnTo>
                    <a:pt x="731881" y="132417"/>
                  </a:lnTo>
                  <a:lnTo>
                    <a:pt x="689987" y="118878"/>
                  </a:lnTo>
                  <a:lnTo>
                    <a:pt x="647344" y="114751"/>
                  </a:lnTo>
                  <a:lnTo>
                    <a:pt x="637630" y="115215"/>
                  </a:lnTo>
                  <a:lnTo>
                    <a:pt x="628119" y="116199"/>
                  </a:lnTo>
                  <a:lnTo>
                    <a:pt x="618822" y="117658"/>
                  </a:lnTo>
                  <a:lnTo>
                    <a:pt x="609752" y="119551"/>
                  </a:lnTo>
                  <a:lnTo>
                    <a:pt x="606134" y="112329"/>
                  </a:lnTo>
                  <a:lnTo>
                    <a:pt x="563520" y="59341"/>
                  </a:lnTo>
                  <a:lnTo>
                    <a:pt x="527423" y="33905"/>
                  </a:lnTo>
                  <a:lnTo>
                    <a:pt x="486705" y="15383"/>
                  </a:lnTo>
                  <a:lnTo>
                    <a:pt x="443245" y="4004"/>
                  </a:lnTo>
                  <a:lnTo>
                    <a:pt x="39892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object 56">
              <a:extLst>
                <a:ext uri="{FF2B5EF4-FFF2-40B4-BE49-F238E27FC236}">
                  <a16:creationId xmlns:a16="http://schemas.microsoft.com/office/drawing/2014/main" id="{7CF0818B-9264-52BF-7688-6B788359B6CA}"/>
                </a:ext>
              </a:extLst>
            </p:cNvPr>
            <p:cNvSpPr/>
            <p:nvPr/>
          </p:nvSpPr>
          <p:spPr>
            <a:xfrm>
              <a:off x="8024558" y="4388012"/>
              <a:ext cx="845819" cy="449580"/>
            </a:xfrm>
            <a:custGeom>
              <a:avLst/>
              <a:gdLst/>
              <a:ahLst/>
              <a:cxnLst/>
              <a:rect b="b" l="l" r="r" t="t"/>
              <a:pathLst>
                <a:path h="449579" w="845820">
                  <a:moveTo>
                    <a:pt x="164084" y="200955"/>
                  </a:moveTo>
                  <a:lnTo>
                    <a:pt x="114088" y="210518"/>
                  </a:lnTo>
                  <a:lnTo>
                    <a:pt x="67755" y="230338"/>
                  </a:lnTo>
                  <a:lnTo>
                    <a:pt x="30042" y="259688"/>
                  </a:lnTo>
                  <a:lnTo>
                    <a:pt x="5905" y="297842"/>
                  </a:lnTo>
                  <a:lnTo>
                    <a:pt x="0" y="335771"/>
                  </a:lnTo>
                  <a:lnTo>
                    <a:pt x="3476" y="353996"/>
                  </a:lnTo>
                  <a:lnTo>
                    <a:pt x="32976" y="398469"/>
                  </a:lnTo>
                  <a:lnTo>
                    <a:pt x="94499" y="434739"/>
                  </a:lnTo>
                  <a:lnTo>
                    <a:pt x="143644" y="446114"/>
                  </a:lnTo>
                  <a:lnTo>
                    <a:pt x="195008" y="449163"/>
                  </a:lnTo>
                  <a:lnTo>
                    <a:pt x="233687" y="447797"/>
                  </a:lnTo>
                  <a:lnTo>
                    <a:pt x="272605" y="444210"/>
                  </a:lnTo>
                  <a:lnTo>
                    <a:pt x="311523" y="439165"/>
                  </a:lnTo>
                  <a:lnTo>
                    <a:pt x="354228" y="432822"/>
                  </a:lnTo>
                  <a:lnTo>
                    <a:pt x="182590" y="432822"/>
                  </a:lnTo>
                  <a:lnTo>
                    <a:pt x="129603" y="427636"/>
                  </a:lnTo>
                  <a:lnTo>
                    <a:pt x="70802" y="406195"/>
                  </a:lnTo>
                  <a:lnTo>
                    <a:pt x="25336" y="363628"/>
                  </a:lnTo>
                  <a:lnTo>
                    <a:pt x="16176" y="334455"/>
                  </a:lnTo>
                  <a:lnTo>
                    <a:pt x="16853" y="319167"/>
                  </a:lnTo>
                  <a:lnTo>
                    <a:pt x="45718" y="266815"/>
                  </a:lnTo>
                  <a:lnTo>
                    <a:pt x="85169" y="239433"/>
                  </a:lnTo>
                  <a:lnTo>
                    <a:pt x="133121" y="222298"/>
                  </a:lnTo>
                  <a:lnTo>
                    <a:pt x="183324" y="216372"/>
                  </a:lnTo>
                  <a:lnTo>
                    <a:pt x="229578" y="216372"/>
                  </a:lnTo>
                  <a:lnTo>
                    <a:pt x="230441" y="213794"/>
                  </a:lnTo>
                  <a:lnTo>
                    <a:pt x="230060" y="211152"/>
                  </a:lnTo>
                  <a:lnTo>
                    <a:pt x="229881" y="202376"/>
                  </a:lnTo>
                  <a:lnTo>
                    <a:pt x="212788" y="202376"/>
                  </a:lnTo>
                  <a:lnTo>
                    <a:pt x="164084" y="200955"/>
                  </a:lnTo>
                  <a:close/>
                </a:path>
                <a:path h="449579" w="845820">
                  <a:moveTo>
                    <a:pt x="737163" y="130951"/>
                  </a:moveTo>
                  <a:lnTo>
                    <a:pt x="656399" y="130951"/>
                  </a:lnTo>
                  <a:lnTo>
                    <a:pt x="705298" y="136888"/>
                  </a:lnTo>
                  <a:lnTo>
                    <a:pt x="753935" y="156218"/>
                  </a:lnTo>
                  <a:lnTo>
                    <a:pt x="795524" y="188569"/>
                  </a:lnTo>
                  <a:lnTo>
                    <a:pt x="823277" y="233567"/>
                  </a:lnTo>
                  <a:lnTo>
                    <a:pt x="828498" y="253235"/>
                  </a:lnTo>
                  <a:lnTo>
                    <a:pt x="829516" y="272263"/>
                  </a:lnTo>
                  <a:lnTo>
                    <a:pt x="826367" y="290584"/>
                  </a:lnTo>
                  <a:lnTo>
                    <a:pt x="803090" y="329596"/>
                  </a:lnTo>
                  <a:lnTo>
                    <a:pt x="753953" y="362615"/>
                  </a:lnTo>
                  <a:lnTo>
                    <a:pt x="673461" y="381754"/>
                  </a:lnTo>
                  <a:lnTo>
                    <a:pt x="622395" y="388647"/>
                  </a:lnTo>
                  <a:lnTo>
                    <a:pt x="570900" y="393854"/>
                  </a:lnTo>
                  <a:lnTo>
                    <a:pt x="446807" y="404536"/>
                  </a:lnTo>
                  <a:lnTo>
                    <a:pt x="422719" y="407062"/>
                  </a:lnTo>
                  <a:lnTo>
                    <a:pt x="404385" y="409284"/>
                  </a:lnTo>
                  <a:lnTo>
                    <a:pt x="385873" y="411802"/>
                  </a:lnTo>
                  <a:lnTo>
                    <a:pt x="292516" y="425454"/>
                  </a:lnTo>
                  <a:lnTo>
                    <a:pt x="237172" y="431338"/>
                  </a:lnTo>
                  <a:lnTo>
                    <a:pt x="182590" y="432822"/>
                  </a:lnTo>
                  <a:lnTo>
                    <a:pt x="354228" y="432822"/>
                  </a:lnTo>
                  <a:lnTo>
                    <a:pt x="388064" y="427820"/>
                  </a:lnTo>
                  <a:lnTo>
                    <a:pt x="406405" y="425323"/>
                  </a:lnTo>
                  <a:lnTo>
                    <a:pt x="424497" y="423128"/>
                  </a:lnTo>
                  <a:lnTo>
                    <a:pt x="448417" y="420613"/>
                  </a:lnTo>
                  <a:lnTo>
                    <a:pt x="572579" y="409931"/>
                  </a:lnTo>
                  <a:lnTo>
                    <a:pt x="624554" y="404668"/>
                  </a:lnTo>
                  <a:lnTo>
                    <a:pt x="676195" y="397681"/>
                  </a:lnTo>
                  <a:lnTo>
                    <a:pt x="726884" y="388139"/>
                  </a:lnTo>
                  <a:lnTo>
                    <a:pt x="790702" y="361088"/>
                  </a:lnTo>
                  <a:lnTo>
                    <a:pt x="833183" y="315902"/>
                  </a:lnTo>
                  <a:lnTo>
                    <a:pt x="845566" y="273477"/>
                  </a:lnTo>
                  <a:lnTo>
                    <a:pt x="844470" y="250983"/>
                  </a:lnTo>
                  <a:lnTo>
                    <a:pt x="838517" y="228043"/>
                  </a:lnTo>
                  <a:lnTo>
                    <a:pt x="815538" y="187218"/>
                  </a:lnTo>
                  <a:lnTo>
                    <a:pt x="782031" y="155262"/>
                  </a:lnTo>
                  <a:lnTo>
                    <a:pt x="741764" y="132394"/>
                  </a:lnTo>
                  <a:lnTo>
                    <a:pt x="737163" y="130951"/>
                  </a:lnTo>
                  <a:close/>
                </a:path>
                <a:path h="449579" w="845820">
                  <a:moveTo>
                    <a:pt x="229578" y="216372"/>
                  </a:moveTo>
                  <a:lnTo>
                    <a:pt x="183324" y="216372"/>
                  </a:lnTo>
                  <a:lnTo>
                    <a:pt x="192885" y="216611"/>
                  </a:lnTo>
                  <a:lnTo>
                    <a:pt x="202279" y="217331"/>
                  </a:lnTo>
                  <a:lnTo>
                    <a:pt x="211435" y="218536"/>
                  </a:lnTo>
                  <a:lnTo>
                    <a:pt x="220281" y="220232"/>
                  </a:lnTo>
                  <a:lnTo>
                    <a:pt x="222948" y="220829"/>
                  </a:lnTo>
                  <a:lnTo>
                    <a:pt x="225615" y="220080"/>
                  </a:lnTo>
                  <a:lnTo>
                    <a:pt x="227520" y="218264"/>
                  </a:lnTo>
                  <a:lnTo>
                    <a:pt x="229552" y="216448"/>
                  </a:lnTo>
                  <a:close/>
                </a:path>
                <a:path h="449579" w="845820">
                  <a:moveTo>
                    <a:pt x="409700" y="0"/>
                  </a:moveTo>
                  <a:lnTo>
                    <a:pt x="363029" y="3723"/>
                  </a:lnTo>
                  <a:lnTo>
                    <a:pt x="325290" y="14132"/>
                  </a:lnTo>
                  <a:lnTo>
                    <a:pt x="263624" y="54152"/>
                  </a:lnTo>
                  <a:lnTo>
                    <a:pt x="226558" y="110422"/>
                  </a:lnTo>
                  <a:lnTo>
                    <a:pt x="212472" y="170896"/>
                  </a:lnTo>
                  <a:lnTo>
                    <a:pt x="212788" y="202376"/>
                  </a:lnTo>
                  <a:lnTo>
                    <a:pt x="229881" y="202376"/>
                  </a:lnTo>
                  <a:lnTo>
                    <a:pt x="229030" y="160773"/>
                  </a:lnTo>
                  <a:lnTo>
                    <a:pt x="240401" y="117248"/>
                  </a:lnTo>
                  <a:lnTo>
                    <a:pt x="262080" y="80547"/>
                  </a:lnTo>
                  <a:lnTo>
                    <a:pt x="291679" y="51779"/>
                  </a:lnTo>
                  <a:lnTo>
                    <a:pt x="327006" y="31296"/>
                  </a:lnTo>
                  <a:lnTo>
                    <a:pt x="365823" y="19636"/>
                  </a:lnTo>
                  <a:lnTo>
                    <a:pt x="418379" y="16382"/>
                  </a:lnTo>
                  <a:lnTo>
                    <a:pt x="498454" y="16382"/>
                  </a:lnTo>
                  <a:lnTo>
                    <a:pt x="456449" y="4721"/>
                  </a:lnTo>
                  <a:lnTo>
                    <a:pt x="409700" y="0"/>
                  </a:lnTo>
                  <a:close/>
                </a:path>
                <a:path h="449579" w="845820">
                  <a:moveTo>
                    <a:pt x="498454" y="16382"/>
                  </a:moveTo>
                  <a:lnTo>
                    <a:pt x="418379" y="16382"/>
                  </a:lnTo>
                  <a:lnTo>
                    <a:pt x="470495" y="24288"/>
                  </a:lnTo>
                  <a:lnTo>
                    <a:pt x="519296" y="42289"/>
                  </a:lnTo>
                  <a:lnTo>
                    <a:pt x="561903" y="69322"/>
                  </a:lnTo>
                  <a:lnTo>
                    <a:pt x="595439" y="104320"/>
                  </a:lnTo>
                  <a:lnTo>
                    <a:pt x="612965" y="134584"/>
                  </a:lnTo>
                  <a:lnTo>
                    <a:pt x="616775" y="136412"/>
                  </a:lnTo>
                  <a:lnTo>
                    <a:pt x="656399" y="130951"/>
                  </a:lnTo>
                  <a:lnTo>
                    <a:pt x="737163" y="130951"/>
                  </a:lnTo>
                  <a:lnTo>
                    <a:pt x="698504" y="118833"/>
                  </a:lnTo>
                  <a:lnTo>
                    <a:pt x="694390" y="118442"/>
                  </a:lnTo>
                  <a:lnTo>
                    <a:pt x="623125" y="118442"/>
                  </a:lnTo>
                  <a:lnTo>
                    <a:pt x="619771" y="112272"/>
                  </a:lnTo>
                  <a:lnTo>
                    <a:pt x="579311" y="62936"/>
                  </a:lnTo>
                  <a:lnTo>
                    <a:pt x="543040" y="36850"/>
                  </a:lnTo>
                  <a:lnTo>
                    <a:pt x="501491" y="17225"/>
                  </a:lnTo>
                  <a:lnTo>
                    <a:pt x="498454" y="16382"/>
                  </a:lnTo>
                  <a:close/>
                </a:path>
                <a:path h="449579" w="845820">
                  <a:moveTo>
                    <a:pt x="656018" y="114797"/>
                  </a:moveTo>
                  <a:lnTo>
                    <a:pt x="647825" y="115143"/>
                  </a:lnTo>
                  <a:lnTo>
                    <a:pt x="639619" y="115862"/>
                  </a:lnTo>
                  <a:lnTo>
                    <a:pt x="631390" y="116960"/>
                  </a:lnTo>
                  <a:lnTo>
                    <a:pt x="623125" y="118442"/>
                  </a:lnTo>
                  <a:lnTo>
                    <a:pt x="694390" y="118442"/>
                  </a:lnTo>
                  <a:lnTo>
                    <a:pt x="656018" y="1147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object 57">
              <a:extLst>
                <a:ext uri="{FF2B5EF4-FFF2-40B4-BE49-F238E27FC236}">
                  <a16:creationId xmlns:a16="http://schemas.microsoft.com/office/drawing/2014/main" id="{A601FB34-0A79-5CE5-41A2-0C3F21816174}"/>
                </a:ext>
              </a:extLst>
            </p:cNvPr>
            <p:cNvSpPr/>
            <p:nvPr/>
          </p:nvSpPr>
          <p:spPr>
            <a:xfrm>
              <a:off x="253260" y="4211140"/>
              <a:ext cx="548640" cy="324485"/>
            </a:xfrm>
            <a:custGeom>
              <a:avLst/>
              <a:gdLst/>
              <a:ahLst/>
              <a:cxnLst/>
              <a:rect b="b" l="l" r="r" t="t"/>
              <a:pathLst>
                <a:path h="324485" w="548640">
                  <a:moveTo>
                    <a:pt x="238255" y="0"/>
                  </a:moveTo>
                  <a:lnTo>
                    <a:pt x="198851" y="14148"/>
                  </a:lnTo>
                  <a:lnTo>
                    <a:pt x="165115" y="44261"/>
                  </a:lnTo>
                  <a:lnTo>
                    <a:pt x="139630" y="93101"/>
                  </a:lnTo>
                  <a:lnTo>
                    <a:pt x="134114" y="111914"/>
                  </a:lnTo>
                  <a:lnTo>
                    <a:pt x="127764" y="110784"/>
                  </a:lnTo>
                  <a:lnTo>
                    <a:pt x="74026" y="123061"/>
                  </a:lnTo>
                  <a:lnTo>
                    <a:pt x="39245" y="149090"/>
                  </a:lnTo>
                  <a:lnTo>
                    <a:pt x="12926" y="184567"/>
                  </a:lnTo>
                  <a:lnTo>
                    <a:pt x="0" y="224833"/>
                  </a:lnTo>
                  <a:lnTo>
                    <a:pt x="5400" y="265228"/>
                  </a:lnTo>
                  <a:lnTo>
                    <a:pt x="13360" y="279099"/>
                  </a:lnTo>
                  <a:lnTo>
                    <a:pt x="24116" y="290081"/>
                  </a:lnTo>
                  <a:lnTo>
                    <a:pt x="37239" y="298459"/>
                  </a:lnTo>
                  <a:lnTo>
                    <a:pt x="52301" y="304522"/>
                  </a:lnTo>
                  <a:lnTo>
                    <a:pt x="56733" y="310225"/>
                  </a:lnTo>
                  <a:lnTo>
                    <a:pt x="128455" y="320138"/>
                  </a:lnTo>
                  <a:lnTo>
                    <a:pt x="183179" y="322760"/>
                  </a:lnTo>
                  <a:lnTo>
                    <a:pt x="238024" y="323813"/>
                  </a:lnTo>
                  <a:lnTo>
                    <a:pt x="292849" y="323768"/>
                  </a:lnTo>
                  <a:lnTo>
                    <a:pt x="347512" y="323090"/>
                  </a:lnTo>
                  <a:lnTo>
                    <a:pt x="398557" y="323930"/>
                  </a:lnTo>
                  <a:lnTo>
                    <a:pt x="449863" y="321602"/>
                  </a:lnTo>
                  <a:lnTo>
                    <a:pt x="495418" y="306604"/>
                  </a:lnTo>
                  <a:lnTo>
                    <a:pt x="529211" y="269432"/>
                  </a:lnTo>
                  <a:lnTo>
                    <a:pt x="545428" y="223010"/>
                  </a:lnTo>
                  <a:lnTo>
                    <a:pt x="548304" y="173719"/>
                  </a:lnTo>
                  <a:lnTo>
                    <a:pt x="533671" y="128590"/>
                  </a:lnTo>
                  <a:lnTo>
                    <a:pt x="497360" y="94655"/>
                  </a:lnTo>
                  <a:lnTo>
                    <a:pt x="471884" y="84756"/>
                  </a:lnTo>
                  <a:lnTo>
                    <a:pt x="449116" y="83026"/>
                  </a:lnTo>
                  <a:lnTo>
                    <a:pt x="428733" y="88124"/>
                  </a:lnTo>
                  <a:lnTo>
                    <a:pt x="410415" y="98706"/>
                  </a:lnTo>
                  <a:lnTo>
                    <a:pt x="400427" y="81877"/>
                  </a:lnTo>
                  <a:lnTo>
                    <a:pt x="375149" y="50909"/>
                  </a:lnTo>
                  <a:lnTo>
                    <a:pt x="321790" y="13043"/>
                  </a:lnTo>
                  <a:lnTo>
                    <a:pt x="280258" y="177"/>
                  </a:lnTo>
                  <a:lnTo>
                    <a:pt x="23825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object 58">
              <a:extLst>
                <a:ext uri="{FF2B5EF4-FFF2-40B4-BE49-F238E27FC236}">
                  <a16:creationId xmlns:a16="http://schemas.microsoft.com/office/drawing/2014/main" id="{7C91B746-0107-D7A4-AB87-CD9F600BC7FA}"/>
                </a:ext>
              </a:extLst>
            </p:cNvPr>
            <p:cNvSpPr/>
            <p:nvPr/>
          </p:nvSpPr>
          <p:spPr>
            <a:xfrm>
              <a:off x="245291" y="4201744"/>
              <a:ext cx="565150" cy="342265"/>
            </a:xfrm>
            <a:custGeom>
              <a:avLst/>
              <a:gdLst/>
              <a:ahLst/>
              <a:cxnLst/>
              <a:rect b="b" l="l" r="r" t="t"/>
              <a:pathLst>
                <a:path h="342264" w="565150">
                  <a:moveTo>
                    <a:pt x="435674" y="340835"/>
                  </a:moveTo>
                  <a:lnTo>
                    <a:pt x="363445" y="340835"/>
                  </a:lnTo>
                  <a:lnTo>
                    <a:pt x="371601" y="340920"/>
                  </a:lnTo>
                  <a:lnTo>
                    <a:pt x="402486" y="341650"/>
                  </a:lnTo>
                  <a:lnTo>
                    <a:pt x="416658" y="341807"/>
                  </a:lnTo>
                  <a:lnTo>
                    <a:pt x="435674" y="340835"/>
                  </a:lnTo>
                  <a:close/>
                </a:path>
                <a:path h="342264" w="565150">
                  <a:moveTo>
                    <a:pt x="130806" y="111721"/>
                  </a:moveTo>
                  <a:lnTo>
                    <a:pt x="91291" y="119142"/>
                  </a:lnTo>
                  <a:lnTo>
                    <a:pt x="38599" y="155657"/>
                  </a:lnTo>
                  <a:lnTo>
                    <a:pt x="6138" y="207206"/>
                  </a:lnTo>
                  <a:lnTo>
                    <a:pt x="0" y="255455"/>
                  </a:lnTo>
                  <a:lnTo>
                    <a:pt x="5927" y="277901"/>
                  </a:lnTo>
                  <a:lnTo>
                    <a:pt x="13830" y="292130"/>
                  </a:lnTo>
                  <a:lnTo>
                    <a:pt x="24767" y="304106"/>
                  </a:lnTo>
                  <a:lnTo>
                    <a:pt x="38695" y="313793"/>
                  </a:lnTo>
                  <a:lnTo>
                    <a:pt x="55571" y="321157"/>
                  </a:lnTo>
                  <a:lnTo>
                    <a:pt x="60636" y="325728"/>
                  </a:lnTo>
                  <a:lnTo>
                    <a:pt x="134875" y="337831"/>
                  </a:lnTo>
                  <a:lnTo>
                    <a:pt x="189231" y="340477"/>
                  </a:lnTo>
                  <a:lnTo>
                    <a:pt x="244107" y="341574"/>
                  </a:lnTo>
                  <a:lnTo>
                    <a:pt x="299506" y="341561"/>
                  </a:lnTo>
                  <a:lnTo>
                    <a:pt x="363445" y="340835"/>
                  </a:lnTo>
                  <a:lnTo>
                    <a:pt x="435674" y="340835"/>
                  </a:lnTo>
                  <a:lnTo>
                    <a:pt x="454092" y="339894"/>
                  </a:lnTo>
                  <a:lnTo>
                    <a:pt x="489402" y="331774"/>
                  </a:lnTo>
                  <a:lnTo>
                    <a:pt x="500144" y="325532"/>
                  </a:lnTo>
                  <a:lnTo>
                    <a:pt x="244517" y="325514"/>
                  </a:lnTo>
                  <a:lnTo>
                    <a:pt x="190017" y="324431"/>
                  </a:lnTo>
                  <a:lnTo>
                    <a:pt x="136090" y="321811"/>
                  </a:lnTo>
                  <a:lnTo>
                    <a:pt x="82749" y="317220"/>
                  </a:lnTo>
                  <a:lnTo>
                    <a:pt x="65553" y="308013"/>
                  </a:lnTo>
                  <a:lnTo>
                    <a:pt x="64194" y="307060"/>
                  </a:lnTo>
                  <a:lnTo>
                    <a:pt x="27219" y="283285"/>
                  </a:lnTo>
                  <a:lnTo>
                    <a:pt x="15860" y="252964"/>
                  </a:lnTo>
                  <a:lnTo>
                    <a:pt x="16125" y="232908"/>
                  </a:lnTo>
                  <a:lnTo>
                    <a:pt x="31759" y="190906"/>
                  </a:lnTo>
                  <a:lnTo>
                    <a:pt x="72073" y="147639"/>
                  </a:lnTo>
                  <a:lnTo>
                    <a:pt x="120913" y="128269"/>
                  </a:lnTo>
                  <a:lnTo>
                    <a:pt x="128101" y="127634"/>
                  </a:lnTo>
                  <a:lnTo>
                    <a:pt x="147901" y="127634"/>
                  </a:lnTo>
                  <a:lnTo>
                    <a:pt x="148776" y="127063"/>
                  </a:lnTo>
                  <a:lnTo>
                    <a:pt x="149780" y="122948"/>
                  </a:lnTo>
                  <a:lnTo>
                    <a:pt x="152931" y="112166"/>
                  </a:lnTo>
                  <a:lnTo>
                    <a:pt x="136026" y="112166"/>
                  </a:lnTo>
                  <a:lnTo>
                    <a:pt x="130806" y="111721"/>
                  </a:lnTo>
                  <a:close/>
                </a:path>
                <a:path h="342264" w="565150">
                  <a:moveTo>
                    <a:pt x="513470" y="99887"/>
                  </a:moveTo>
                  <a:lnTo>
                    <a:pt x="460274" y="99887"/>
                  </a:lnTo>
                  <a:lnTo>
                    <a:pt x="480149" y="102193"/>
                  </a:lnTo>
                  <a:lnTo>
                    <a:pt x="501290" y="110807"/>
                  </a:lnTo>
                  <a:lnTo>
                    <a:pt x="526679" y="132376"/>
                  </a:lnTo>
                  <a:lnTo>
                    <a:pt x="544974" y="167860"/>
                  </a:lnTo>
                  <a:lnTo>
                    <a:pt x="548544" y="215972"/>
                  </a:lnTo>
                  <a:lnTo>
                    <a:pt x="529764" y="275424"/>
                  </a:lnTo>
                  <a:lnTo>
                    <a:pt x="504460" y="305721"/>
                  </a:lnTo>
                  <a:lnTo>
                    <a:pt x="470455" y="320724"/>
                  </a:lnTo>
                  <a:lnTo>
                    <a:pt x="430887" y="325532"/>
                  </a:lnTo>
                  <a:lnTo>
                    <a:pt x="500144" y="325532"/>
                  </a:lnTo>
                  <a:lnTo>
                    <a:pt x="544077" y="282651"/>
                  </a:lnTo>
                  <a:lnTo>
                    <a:pt x="561323" y="232397"/>
                  </a:lnTo>
                  <a:lnTo>
                    <a:pt x="564561" y="206845"/>
                  </a:lnTo>
                  <a:lnTo>
                    <a:pt x="563978" y="182181"/>
                  </a:lnTo>
                  <a:lnTo>
                    <a:pt x="558102" y="154854"/>
                  </a:lnTo>
                  <a:lnTo>
                    <a:pt x="546831" y="131289"/>
                  </a:lnTo>
                  <a:lnTo>
                    <a:pt x="530357" y="111786"/>
                  </a:lnTo>
                  <a:lnTo>
                    <a:pt x="513470" y="99887"/>
                  </a:lnTo>
                  <a:close/>
                </a:path>
                <a:path h="342264" w="565150">
                  <a:moveTo>
                    <a:pt x="361717" y="324777"/>
                  </a:moveTo>
                  <a:lnTo>
                    <a:pt x="359520" y="324777"/>
                  </a:lnTo>
                  <a:lnTo>
                    <a:pt x="299575" y="325496"/>
                  </a:lnTo>
                  <a:lnTo>
                    <a:pt x="244517" y="325514"/>
                  </a:lnTo>
                  <a:lnTo>
                    <a:pt x="428135" y="325514"/>
                  </a:lnTo>
                  <a:lnTo>
                    <a:pt x="388895" y="325247"/>
                  </a:lnTo>
                  <a:lnTo>
                    <a:pt x="368477" y="324818"/>
                  </a:lnTo>
                  <a:lnTo>
                    <a:pt x="361717" y="324777"/>
                  </a:lnTo>
                  <a:close/>
                </a:path>
                <a:path h="342264" w="565150">
                  <a:moveTo>
                    <a:pt x="147901" y="127634"/>
                  </a:moveTo>
                  <a:lnTo>
                    <a:pt x="128101" y="127634"/>
                  </a:lnTo>
                  <a:lnTo>
                    <a:pt x="134540" y="127863"/>
                  </a:lnTo>
                  <a:lnTo>
                    <a:pt x="144751" y="129692"/>
                  </a:lnTo>
                  <a:lnTo>
                    <a:pt x="147901" y="127634"/>
                  </a:lnTo>
                  <a:close/>
                </a:path>
                <a:path h="342264" w="565150">
                  <a:moveTo>
                    <a:pt x="334414" y="15963"/>
                  </a:moveTo>
                  <a:lnTo>
                    <a:pt x="252878" y="15963"/>
                  </a:lnTo>
                  <a:lnTo>
                    <a:pt x="280712" y="16119"/>
                  </a:lnTo>
                  <a:lnTo>
                    <a:pt x="309087" y="22463"/>
                  </a:lnTo>
                  <a:lnTo>
                    <a:pt x="362467" y="52069"/>
                  </a:lnTo>
                  <a:lnTo>
                    <a:pt x="389861" y="79516"/>
                  </a:lnTo>
                  <a:lnTo>
                    <a:pt x="411210" y="111786"/>
                  </a:lnTo>
                  <a:lnTo>
                    <a:pt x="412174" y="113614"/>
                  </a:lnTo>
                  <a:lnTo>
                    <a:pt x="414118" y="115100"/>
                  </a:lnTo>
                  <a:lnTo>
                    <a:pt x="418677" y="116141"/>
                  </a:lnTo>
                  <a:lnTo>
                    <a:pt x="421064" y="115633"/>
                  </a:lnTo>
                  <a:lnTo>
                    <a:pt x="422944" y="114236"/>
                  </a:lnTo>
                  <a:lnTo>
                    <a:pt x="441320" y="103897"/>
                  </a:lnTo>
                  <a:lnTo>
                    <a:pt x="460274" y="99887"/>
                  </a:lnTo>
                  <a:lnTo>
                    <a:pt x="513470" y="99887"/>
                  </a:lnTo>
                  <a:lnTo>
                    <a:pt x="508872" y="96647"/>
                  </a:lnTo>
                  <a:lnTo>
                    <a:pt x="507859" y="96227"/>
                  </a:lnTo>
                  <a:lnTo>
                    <a:pt x="420912" y="96227"/>
                  </a:lnTo>
                  <a:lnTo>
                    <a:pt x="410843" y="80599"/>
                  </a:lnTo>
                  <a:lnTo>
                    <a:pt x="399420" y="65935"/>
                  </a:lnTo>
                  <a:lnTo>
                    <a:pt x="386679" y="52275"/>
                  </a:lnTo>
                  <a:lnTo>
                    <a:pt x="372652" y="39662"/>
                  </a:lnTo>
                  <a:lnTo>
                    <a:pt x="344137" y="20215"/>
                  </a:lnTo>
                  <a:lnTo>
                    <a:pt x="334414" y="15963"/>
                  </a:lnTo>
                  <a:close/>
                </a:path>
                <a:path h="342264" w="565150">
                  <a:moveTo>
                    <a:pt x="251075" y="0"/>
                  </a:moveTo>
                  <a:lnTo>
                    <a:pt x="204188" y="15174"/>
                  </a:lnTo>
                  <a:lnTo>
                    <a:pt x="166645" y="48285"/>
                  </a:lnTo>
                  <a:lnTo>
                    <a:pt x="141839" y="94176"/>
                  </a:lnTo>
                  <a:lnTo>
                    <a:pt x="136026" y="112166"/>
                  </a:lnTo>
                  <a:lnTo>
                    <a:pt x="152931" y="112166"/>
                  </a:lnTo>
                  <a:lnTo>
                    <a:pt x="155170" y="104501"/>
                  </a:lnTo>
                  <a:lnTo>
                    <a:pt x="161959" y="87393"/>
                  </a:lnTo>
                  <a:lnTo>
                    <a:pt x="194548" y="41770"/>
                  </a:lnTo>
                  <a:lnTo>
                    <a:pt x="231585" y="20549"/>
                  </a:lnTo>
                  <a:lnTo>
                    <a:pt x="252878" y="15963"/>
                  </a:lnTo>
                  <a:lnTo>
                    <a:pt x="334414" y="15963"/>
                  </a:lnTo>
                  <a:lnTo>
                    <a:pt x="313664" y="6891"/>
                  </a:lnTo>
                  <a:lnTo>
                    <a:pt x="282291" y="37"/>
                  </a:lnTo>
                  <a:lnTo>
                    <a:pt x="251075" y="0"/>
                  </a:lnTo>
                  <a:close/>
                </a:path>
                <a:path h="342264" w="565150">
                  <a:moveTo>
                    <a:pt x="463163" y="83692"/>
                  </a:moveTo>
                  <a:lnTo>
                    <a:pt x="441669" y="86770"/>
                  </a:lnTo>
                  <a:lnTo>
                    <a:pt x="420912" y="96227"/>
                  </a:lnTo>
                  <a:lnTo>
                    <a:pt x="507859" y="96227"/>
                  </a:lnTo>
                  <a:lnTo>
                    <a:pt x="485522" y="86987"/>
                  </a:lnTo>
                  <a:lnTo>
                    <a:pt x="463163" y="836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4" name="object 59">
              <a:extLst>
                <a:ext uri="{FF2B5EF4-FFF2-40B4-BE49-F238E27FC236}">
                  <a16:creationId xmlns:a16="http://schemas.microsoft.com/office/drawing/2014/main" id="{F73FBCDD-D537-6FD1-CA3E-C1B1338DC0A9}"/>
                </a:ext>
              </a:extLst>
            </p:cNvPr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6419215" y="339852"/>
              <a:ext cx="101854" cy="95885"/>
            </a:xfrm>
            <a:prstGeom prst="rect">
              <a:avLst/>
            </a:prstGeom>
          </p:spPr>
        </p:pic>
        <p:sp>
          <p:nvSpPr>
            <p:cNvPr id="65" name="object 60">
              <a:extLst>
                <a:ext uri="{FF2B5EF4-FFF2-40B4-BE49-F238E27FC236}">
                  <a16:creationId xmlns:a16="http://schemas.microsoft.com/office/drawing/2014/main" id="{451897A1-060F-06DB-5EEF-1D5C17970977}"/>
                </a:ext>
              </a:extLst>
            </p:cNvPr>
            <p:cNvSpPr/>
            <p:nvPr/>
          </p:nvSpPr>
          <p:spPr>
            <a:xfrm>
              <a:off x="6268211" y="358140"/>
              <a:ext cx="283845" cy="309245"/>
            </a:xfrm>
            <a:custGeom>
              <a:avLst/>
              <a:gdLst/>
              <a:ahLst/>
              <a:cxnLst/>
              <a:rect b="b" l="l" r="r" t="t"/>
              <a:pathLst>
                <a:path h="309245" w="283845">
                  <a:moveTo>
                    <a:pt x="250316" y="0"/>
                  </a:moveTo>
                  <a:lnTo>
                    <a:pt x="250316" y="2412"/>
                  </a:lnTo>
                  <a:lnTo>
                    <a:pt x="252730" y="9398"/>
                  </a:lnTo>
                  <a:lnTo>
                    <a:pt x="252730" y="14224"/>
                  </a:lnTo>
                  <a:lnTo>
                    <a:pt x="248031" y="30734"/>
                  </a:lnTo>
                  <a:lnTo>
                    <a:pt x="243205" y="44831"/>
                  </a:lnTo>
                  <a:lnTo>
                    <a:pt x="233807" y="59055"/>
                  </a:lnTo>
                  <a:lnTo>
                    <a:pt x="219710" y="77850"/>
                  </a:lnTo>
                  <a:lnTo>
                    <a:pt x="229108" y="84962"/>
                  </a:lnTo>
                  <a:lnTo>
                    <a:pt x="250316" y="127508"/>
                  </a:lnTo>
                  <a:lnTo>
                    <a:pt x="271526" y="99187"/>
                  </a:lnTo>
                  <a:lnTo>
                    <a:pt x="283463" y="75564"/>
                  </a:lnTo>
                  <a:lnTo>
                    <a:pt x="283463" y="63754"/>
                  </a:lnTo>
                  <a:lnTo>
                    <a:pt x="278638" y="47244"/>
                  </a:lnTo>
                  <a:lnTo>
                    <a:pt x="266954" y="26035"/>
                  </a:lnTo>
                  <a:lnTo>
                    <a:pt x="250316" y="0"/>
                  </a:lnTo>
                  <a:close/>
                </a:path>
                <a:path h="309245" w="283845">
                  <a:moveTo>
                    <a:pt x="0" y="193548"/>
                  </a:moveTo>
                  <a:lnTo>
                    <a:pt x="26035" y="247904"/>
                  </a:lnTo>
                  <a:lnTo>
                    <a:pt x="77977" y="288036"/>
                  </a:lnTo>
                  <a:lnTo>
                    <a:pt x="108712" y="309245"/>
                  </a:lnTo>
                  <a:lnTo>
                    <a:pt x="82676" y="257429"/>
                  </a:lnTo>
                  <a:lnTo>
                    <a:pt x="80390" y="257429"/>
                  </a:lnTo>
                  <a:lnTo>
                    <a:pt x="49657" y="233680"/>
                  </a:lnTo>
                  <a:lnTo>
                    <a:pt x="0" y="193548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6" name="object 61">
              <a:extLst>
                <a:ext uri="{FF2B5EF4-FFF2-40B4-BE49-F238E27FC236}">
                  <a16:creationId xmlns:a16="http://schemas.microsoft.com/office/drawing/2014/main" id="{C932A819-DC51-38A6-5995-3C7EC49A864E}"/>
                </a:ext>
              </a:extLst>
            </p:cNvPr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263766" y="371983"/>
              <a:ext cx="262001" cy="295401"/>
            </a:xfrm>
            <a:prstGeom prst="rect">
              <a:avLst/>
            </a:prstGeom>
          </p:spPr>
        </p:pic>
        <p:sp>
          <p:nvSpPr>
            <p:cNvPr id="67" name="object 62">
              <a:extLst>
                <a:ext uri="{FF2B5EF4-FFF2-40B4-BE49-F238E27FC236}">
                  <a16:creationId xmlns:a16="http://schemas.microsoft.com/office/drawing/2014/main" id="{C3DFAF5D-6757-06D2-9E33-AB4D1B5E8F93}"/>
                </a:ext>
              </a:extLst>
            </p:cNvPr>
            <p:cNvSpPr/>
            <p:nvPr/>
          </p:nvSpPr>
          <p:spPr>
            <a:xfrm>
              <a:off x="6263767" y="333882"/>
              <a:ext cx="292735" cy="338455"/>
            </a:xfrm>
            <a:custGeom>
              <a:avLst/>
              <a:gdLst/>
              <a:ahLst/>
              <a:cxnLst/>
              <a:rect b="b" l="l" r="r" t="t"/>
              <a:pathLst>
                <a:path h="338455" w="292734">
                  <a:moveTo>
                    <a:pt x="292354" y="87503"/>
                  </a:moveTo>
                  <a:lnTo>
                    <a:pt x="290055" y="80391"/>
                  </a:lnTo>
                  <a:lnTo>
                    <a:pt x="285229" y="63754"/>
                  </a:lnTo>
                  <a:lnTo>
                    <a:pt x="282956" y="60350"/>
                  </a:lnTo>
                  <a:lnTo>
                    <a:pt x="282956" y="85090"/>
                  </a:lnTo>
                  <a:lnTo>
                    <a:pt x="282956" y="96901"/>
                  </a:lnTo>
                  <a:lnTo>
                    <a:pt x="278257" y="111125"/>
                  </a:lnTo>
                  <a:lnTo>
                    <a:pt x="268859" y="122936"/>
                  </a:lnTo>
                  <a:lnTo>
                    <a:pt x="255473" y="142074"/>
                  </a:lnTo>
                  <a:lnTo>
                    <a:pt x="254635" y="140385"/>
                  </a:lnTo>
                  <a:lnTo>
                    <a:pt x="254635" y="156083"/>
                  </a:lnTo>
                  <a:lnTo>
                    <a:pt x="252349" y="163195"/>
                  </a:lnTo>
                  <a:lnTo>
                    <a:pt x="228600" y="198628"/>
                  </a:lnTo>
                  <a:lnTo>
                    <a:pt x="197993" y="234061"/>
                  </a:lnTo>
                  <a:lnTo>
                    <a:pt x="129667" y="312166"/>
                  </a:lnTo>
                  <a:lnTo>
                    <a:pt x="120142" y="321564"/>
                  </a:lnTo>
                  <a:lnTo>
                    <a:pt x="115138" y="326656"/>
                  </a:lnTo>
                  <a:lnTo>
                    <a:pt x="109054" y="314680"/>
                  </a:lnTo>
                  <a:lnTo>
                    <a:pt x="109054" y="328676"/>
                  </a:lnTo>
                  <a:lnTo>
                    <a:pt x="108458" y="328676"/>
                  </a:lnTo>
                  <a:lnTo>
                    <a:pt x="103759" y="326263"/>
                  </a:lnTo>
                  <a:lnTo>
                    <a:pt x="99060" y="319278"/>
                  </a:lnTo>
                  <a:lnTo>
                    <a:pt x="66040" y="295529"/>
                  </a:lnTo>
                  <a:lnTo>
                    <a:pt x="42418" y="274320"/>
                  </a:lnTo>
                  <a:lnTo>
                    <a:pt x="32893" y="262509"/>
                  </a:lnTo>
                  <a:lnTo>
                    <a:pt x="23495" y="248285"/>
                  </a:lnTo>
                  <a:lnTo>
                    <a:pt x="13716" y="228600"/>
                  </a:lnTo>
                  <a:lnTo>
                    <a:pt x="23495" y="236474"/>
                  </a:lnTo>
                  <a:lnTo>
                    <a:pt x="51816" y="260096"/>
                  </a:lnTo>
                  <a:lnTo>
                    <a:pt x="68326" y="274320"/>
                  </a:lnTo>
                  <a:lnTo>
                    <a:pt x="77851" y="281432"/>
                  </a:lnTo>
                  <a:lnTo>
                    <a:pt x="82245" y="283629"/>
                  </a:lnTo>
                  <a:lnTo>
                    <a:pt x="82931" y="284353"/>
                  </a:lnTo>
                  <a:lnTo>
                    <a:pt x="87757" y="286639"/>
                  </a:lnTo>
                  <a:lnTo>
                    <a:pt x="109054" y="328676"/>
                  </a:lnTo>
                  <a:lnTo>
                    <a:pt x="109054" y="314680"/>
                  </a:lnTo>
                  <a:lnTo>
                    <a:pt x="92837" y="282714"/>
                  </a:lnTo>
                  <a:lnTo>
                    <a:pt x="102412" y="271907"/>
                  </a:lnTo>
                  <a:lnTo>
                    <a:pt x="167386" y="198628"/>
                  </a:lnTo>
                  <a:lnTo>
                    <a:pt x="234518" y="115595"/>
                  </a:lnTo>
                  <a:lnTo>
                    <a:pt x="252082" y="151384"/>
                  </a:lnTo>
                  <a:lnTo>
                    <a:pt x="252730" y="152069"/>
                  </a:lnTo>
                  <a:lnTo>
                    <a:pt x="254635" y="156083"/>
                  </a:lnTo>
                  <a:lnTo>
                    <a:pt x="254635" y="140385"/>
                  </a:lnTo>
                  <a:lnTo>
                    <a:pt x="238379" y="107442"/>
                  </a:lnTo>
                  <a:lnTo>
                    <a:pt x="236778" y="107442"/>
                  </a:lnTo>
                  <a:lnTo>
                    <a:pt x="235712" y="106426"/>
                  </a:lnTo>
                  <a:lnTo>
                    <a:pt x="230759" y="102514"/>
                  </a:lnTo>
                  <a:lnTo>
                    <a:pt x="240652" y="86233"/>
                  </a:lnTo>
                  <a:lnTo>
                    <a:pt x="240652" y="83820"/>
                  </a:lnTo>
                  <a:lnTo>
                    <a:pt x="238252" y="81534"/>
                  </a:lnTo>
                  <a:lnTo>
                    <a:pt x="236093" y="79248"/>
                  </a:lnTo>
                  <a:lnTo>
                    <a:pt x="233807" y="81534"/>
                  </a:lnTo>
                  <a:lnTo>
                    <a:pt x="223367" y="96659"/>
                  </a:lnTo>
                  <a:lnTo>
                    <a:pt x="161925" y="48006"/>
                  </a:lnTo>
                  <a:lnTo>
                    <a:pt x="172212" y="37846"/>
                  </a:lnTo>
                  <a:lnTo>
                    <a:pt x="183896" y="26035"/>
                  </a:lnTo>
                  <a:lnTo>
                    <a:pt x="197993" y="16510"/>
                  </a:lnTo>
                  <a:lnTo>
                    <a:pt x="214503" y="9398"/>
                  </a:lnTo>
                  <a:lnTo>
                    <a:pt x="224028" y="9398"/>
                  </a:lnTo>
                  <a:lnTo>
                    <a:pt x="252349" y="30734"/>
                  </a:lnTo>
                  <a:lnTo>
                    <a:pt x="252349" y="37846"/>
                  </a:lnTo>
                  <a:lnTo>
                    <a:pt x="249936" y="52197"/>
                  </a:lnTo>
                  <a:lnTo>
                    <a:pt x="249936" y="54483"/>
                  </a:lnTo>
                  <a:lnTo>
                    <a:pt x="254762" y="59309"/>
                  </a:lnTo>
                  <a:lnTo>
                    <a:pt x="257048" y="56896"/>
                  </a:lnTo>
                  <a:lnTo>
                    <a:pt x="259588" y="47371"/>
                  </a:lnTo>
                  <a:lnTo>
                    <a:pt x="261937" y="40436"/>
                  </a:lnTo>
                  <a:lnTo>
                    <a:pt x="271132" y="54356"/>
                  </a:lnTo>
                  <a:lnTo>
                    <a:pt x="275831" y="63754"/>
                  </a:lnTo>
                  <a:lnTo>
                    <a:pt x="280657" y="75692"/>
                  </a:lnTo>
                  <a:lnTo>
                    <a:pt x="282956" y="85090"/>
                  </a:lnTo>
                  <a:lnTo>
                    <a:pt x="282956" y="60350"/>
                  </a:lnTo>
                  <a:lnTo>
                    <a:pt x="275831" y="49657"/>
                  </a:lnTo>
                  <a:lnTo>
                    <a:pt x="266446" y="37846"/>
                  </a:lnTo>
                  <a:lnTo>
                    <a:pt x="257124" y="23939"/>
                  </a:lnTo>
                  <a:lnTo>
                    <a:pt x="257048" y="23622"/>
                  </a:lnTo>
                  <a:lnTo>
                    <a:pt x="256247" y="22796"/>
                  </a:lnTo>
                  <a:lnTo>
                    <a:pt x="247523" y="11811"/>
                  </a:lnTo>
                  <a:lnTo>
                    <a:pt x="243928" y="9398"/>
                  </a:lnTo>
                  <a:lnTo>
                    <a:pt x="240538" y="7112"/>
                  </a:lnTo>
                  <a:lnTo>
                    <a:pt x="226314" y="2286"/>
                  </a:lnTo>
                  <a:lnTo>
                    <a:pt x="216916" y="0"/>
                  </a:lnTo>
                  <a:lnTo>
                    <a:pt x="207518" y="2286"/>
                  </a:lnTo>
                  <a:lnTo>
                    <a:pt x="197993" y="4699"/>
                  </a:lnTo>
                  <a:lnTo>
                    <a:pt x="181610" y="16510"/>
                  </a:lnTo>
                  <a:lnTo>
                    <a:pt x="165100" y="30734"/>
                  </a:lnTo>
                  <a:lnTo>
                    <a:pt x="153289" y="44958"/>
                  </a:lnTo>
                  <a:lnTo>
                    <a:pt x="153289" y="47244"/>
                  </a:lnTo>
                  <a:lnTo>
                    <a:pt x="155575" y="49657"/>
                  </a:lnTo>
                  <a:lnTo>
                    <a:pt x="222504" y="102514"/>
                  </a:lnTo>
                  <a:lnTo>
                    <a:pt x="224790" y="105029"/>
                  </a:lnTo>
                  <a:lnTo>
                    <a:pt x="225704" y="105029"/>
                  </a:lnTo>
                  <a:lnTo>
                    <a:pt x="228600" y="107315"/>
                  </a:lnTo>
                  <a:lnTo>
                    <a:pt x="179197" y="170180"/>
                  </a:lnTo>
                  <a:lnTo>
                    <a:pt x="110744" y="250698"/>
                  </a:lnTo>
                  <a:lnTo>
                    <a:pt x="96647" y="264795"/>
                  </a:lnTo>
                  <a:lnTo>
                    <a:pt x="87249" y="271907"/>
                  </a:lnTo>
                  <a:lnTo>
                    <a:pt x="82423" y="271907"/>
                  </a:lnTo>
                  <a:lnTo>
                    <a:pt x="75438" y="269621"/>
                  </a:lnTo>
                  <a:lnTo>
                    <a:pt x="68326" y="264795"/>
                  </a:lnTo>
                  <a:lnTo>
                    <a:pt x="44831" y="245872"/>
                  </a:lnTo>
                  <a:lnTo>
                    <a:pt x="23495" y="231775"/>
                  </a:lnTo>
                  <a:lnTo>
                    <a:pt x="19291" y="228600"/>
                  </a:lnTo>
                  <a:lnTo>
                    <a:pt x="14097" y="224663"/>
                  </a:lnTo>
                  <a:lnTo>
                    <a:pt x="7112" y="215138"/>
                  </a:lnTo>
                  <a:lnTo>
                    <a:pt x="4699" y="212852"/>
                  </a:lnTo>
                  <a:lnTo>
                    <a:pt x="0" y="212852"/>
                  </a:lnTo>
                  <a:lnTo>
                    <a:pt x="0" y="217551"/>
                  </a:lnTo>
                  <a:lnTo>
                    <a:pt x="21209" y="255397"/>
                  </a:lnTo>
                  <a:lnTo>
                    <a:pt x="28321" y="267208"/>
                  </a:lnTo>
                  <a:lnTo>
                    <a:pt x="35433" y="276606"/>
                  </a:lnTo>
                  <a:lnTo>
                    <a:pt x="56642" y="295529"/>
                  </a:lnTo>
                  <a:lnTo>
                    <a:pt x="82423" y="319278"/>
                  </a:lnTo>
                  <a:lnTo>
                    <a:pt x="99060" y="331089"/>
                  </a:lnTo>
                  <a:lnTo>
                    <a:pt x="115570" y="338201"/>
                  </a:lnTo>
                  <a:lnTo>
                    <a:pt x="115938" y="337820"/>
                  </a:lnTo>
                  <a:lnTo>
                    <a:pt x="116332" y="338201"/>
                  </a:lnTo>
                  <a:lnTo>
                    <a:pt x="118618" y="335788"/>
                  </a:lnTo>
                  <a:lnTo>
                    <a:pt x="118618" y="334975"/>
                  </a:lnTo>
                  <a:lnTo>
                    <a:pt x="124510" y="328676"/>
                  </a:lnTo>
                  <a:lnTo>
                    <a:pt x="155575" y="295529"/>
                  </a:lnTo>
                  <a:lnTo>
                    <a:pt x="193294" y="252984"/>
                  </a:lnTo>
                  <a:lnTo>
                    <a:pt x="266446" y="165481"/>
                  </a:lnTo>
                  <a:lnTo>
                    <a:pt x="264033" y="163195"/>
                  </a:lnTo>
                  <a:lnTo>
                    <a:pt x="264033" y="146558"/>
                  </a:lnTo>
                  <a:lnTo>
                    <a:pt x="268859" y="137160"/>
                  </a:lnTo>
                  <a:lnTo>
                    <a:pt x="273558" y="130048"/>
                  </a:lnTo>
                  <a:lnTo>
                    <a:pt x="285229" y="111125"/>
                  </a:lnTo>
                  <a:lnTo>
                    <a:pt x="290055" y="104013"/>
                  </a:lnTo>
                  <a:lnTo>
                    <a:pt x="292354" y="94615"/>
                  </a:lnTo>
                  <a:lnTo>
                    <a:pt x="292354" y="875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8" name="object 63">
              <a:extLst>
                <a:ext uri="{FF2B5EF4-FFF2-40B4-BE49-F238E27FC236}">
                  <a16:creationId xmlns:a16="http://schemas.microsoft.com/office/drawing/2014/main" id="{C5D30AAB-B4C7-0BBD-B740-520E70DDD289}"/>
                </a:ext>
              </a:extLst>
            </p:cNvPr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8432418" y="3508247"/>
              <a:ext cx="232917" cy="252856"/>
            </a:xfrm>
            <a:prstGeom prst="rect">
              <a:avLst/>
            </a:prstGeom>
          </p:spPr>
        </p:pic>
        <p:sp>
          <p:nvSpPr>
            <p:cNvPr id="69" name="object 64">
              <a:extLst>
                <a:ext uri="{FF2B5EF4-FFF2-40B4-BE49-F238E27FC236}">
                  <a16:creationId xmlns:a16="http://schemas.microsoft.com/office/drawing/2014/main" id="{06CA5D65-9C8A-A06B-2960-0316E58AE2A5}"/>
                </a:ext>
              </a:extLst>
            </p:cNvPr>
            <p:cNvSpPr/>
            <p:nvPr/>
          </p:nvSpPr>
          <p:spPr>
            <a:xfrm>
              <a:off x="8424671" y="3503676"/>
              <a:ext cx="248920" cy="265430"/>
            </a:xfrm>
            <a:custGeom>
              <a:avLst/>
              <a:gdLst/>
              <a:ahLst/>
              <a:cxnLst/>
              <a:rect b="b" l="l" r="r" t="t"/>
              <a:pathLst>
                <a:path h="265429" w="248920">
                  <a:moveTo>
                    <a:pt x="27177" y="0"/>
                  </a:moveTo>
                  <a:lnTo>
                    <a:pt x="23368" y="0"/>
                  </a:lnTo>
                  <a:lnTo>
                    <a:pt x="19303" y="3810"/>
                  </a:lnTo>
                  <a:lnTo>
                    <a:pt x="11683" y="70104"/>
                  </a:lnTo>
                  <a:lnTo>
                    <a:pt x="3809" y="116840"/>
                  </a:lnTo>
                  <a:lnTo>
                    <a:pt x="0" y="140335"/>
                  </a:lnTo>
                  <a:lnTo>
                    <a:pt x="3809" y="159893"/>
                  </a:lnTo>
                  <a:lnTo>
                    <a:pt x="7874" y="171577"/>
                  </a:lnTo>
                  <a:lnTo>
                    <a:pt x="30987" y="194945"/>
                  </a:lnTo>
                  <a:lnTo>
                    <a:pt x="62102" y="237871"/>
                  </a:lnTo>
                  <a:lnTo>
                    <a:pt x="65912" y="237871"/>
                  </a:lnTo>
                  <a:lnTo>
                    <a:pt x="217297" y="265176"/>
                  </a:lnTo>
                  <a:lnTo>
                    <a:pt x="225044" y="261112"/>
                  </a:lnTo>
                  <a:lnTo>
                    <a:pt x="225044" y="257302"/>
                  </a:lnTo>
                  <a:lnTo>
                    <a:pt x="226228" y="249555"/>
                  </a:lnTo>
                  <a:lnTo>
                    <a:pt x="209550" y="249555"/>
                  </a:lnTo>
                  <a:lnTo>
                    <a:pt x="205612" y="245490"/>
                  </a:lnTo>
                  <a:lnTo>
                    <a:pt x="178434" y="245490"/>
                  </a:lnTo>
                  <a:lnTo>
                    <a:pt x="151383" y="237871"/>
                  </a:lnTo>
                  <a:lnTo>
                    <a:pt x="70866" y="226822"/>
                  </a:lnTo>
                  <a:lnTo>
                    <a:pt x="42799" y="194945"/>
                  </a:lnTo>
                  <a:lnTo>
                    <a:pt x="27177" y="179324"/>
                  </a:lnTo>
                  <a:lnTo>
                    <a:pt x="19303" y="159893"/>
                  </a:lnTo>
                  <a:lnTo>
                    <a:pt x="15494" y="144272"/>
                  </a:lnTo>
                  <a:lnTo>
                    <a:pt x="19303" y="124840"/>
                  </a:lnTo>
                  <a:lnTo>
                    <a:pt x="23368" y="85725"/>
                  </a:lnTo>
                  <a:lnTo>
                    <a:pt x="30987" y="31242"/>
                  </a:lnTo>
                  <a:lnTo>
                    <a:pt x="30987" y="15621"/>
                  </a:lnTo>
                  <a:lnTo>
                    <a:pt x="131825" y="15621"/>
                  </a:lnTo>
                  <a:lnTo>
                    <a:pt x="27177" y="0"/>
                  </a:lnTo>
                  <a:close/>
                </a:path>
                <a:path h="265429" w="248920">
                  <a:moveTo>
                    <a:pt x="131825" y="15621"/>
                  </a:moveTo>
                  <a:lnTo>
                    <a:pt x="42799" y="15621"/>
                  </a:lnTo>
                  <a:lnTo>
                    <a:pt x="97027" y="23495"/>
                  </a:lnTo>
                  <a:lnTo>
                    <a:pt x="155194" y="31242"/>
                  </a:lnTo>
                  <a:lnTo>
                    <a:pt x="178434" y="35052"/>
                  </a:lnTo>
                  <a:lnTo>
                    <a:pt x="197866" y="62357"/>
                  </a:lnTo>
                  <a:lnTo>
                    <a:pt x="213359" y="81787"/>
                  </a:lnTo>
                  <a:lnTo>
                    <a:pt x="225044" y="89789"/>
                  </a:lnTo>
                  <a:lnTo>
                    <a:pt x="228853" y="101346"/>
                  </a:lnTo>
                  <a:lnTo>
                    <a:pt x="232918" y="109220"/>
                  </a:lnTo>
                  <a:lnTo>
                    <a:pt x="232918" y="120904"/>
                  </a:lnTo>
                  <a:lnTo>
                    <a:pt x="228853" y="140335"/>
                  </a:lnTo>
                  <a:lnTo>
                    <a:pt x="217297" y="214376"/>
                  </a:lnTo>
                  <a:lnTo>
                    <a:pt x="217297" y="249555"/>
                  </a:lnTo>
                  <a:lnTo>
                    <a:pt x="226228" y="249555"/>
                  </a:lnTo>
                  <a:lnTo>
                    <a:pt x="240537" y="155956"/>
                  </a:lnTo>
                  <a:lnTo>
                    <a:pt x="244348" y="128651"/>
                  </a:lnTo>
                  <a:lnTo>
                    <a:pt x="248411" y="113030"/>
                  </a:lnTo>
                  <a:lnTo>
                    <a:pt x="248411" y="101346"/>
                  </a:lnTo>
                  <a:lnTo>
                    <a:pt x="236727" y="89789"/>
                  </a:lnTo>
                  <a:lnTo>
                    <a:pt x="225044" y="77978"/>
                  </a:lnTo>
                  <a:lnTo>
                    <a:pt x="209550" y="54737"/>
                  </a:lnTo>
                  <a:lnTo>
                    <a:pt x="190119" y="31242"/>
                  </a:lnTo>
                  <a:lnTo>
                    <a:pt x="178434" y="23495"/>
                  </a:lnTo>
                  <a:lnTo>
                    <a:pt x="162941" y="19431"/>
                  </a:lnTo>
                  <a:lnTo>
                    <a:pt x="131825" y="156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70" name="object 65">
              <a:extLst>
                <a:ext uri="{FF2B5EF4-FFF2-40B4-BE49-F238E27FC236}">
                  <a16:creationId xmlns:a16="http://schemas.microsoft.com/office/drawing/2014/main" id="{7DA540C9-5B9B-D556-CFEA-64DEF43F0E06}"/>
                </a:ext>
              </a:extLst>
            </p:cNvPr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442959" y="3503676"/>
              <a:ext cx="230124" cy="237744"/>
            </a:xfrm>
            <a:prstGeom prst="rect">
              <a:avLst/>
            </a:prstGeom>
          </p:spPr>
        </p:pic>
        <p:sp>
          <p:nvSpPr>
            <p:cNvPr id="71" name="object 66">
              <a:extLst>
                <a:ext uri="{FF2B5EF4-FFF2-40B4-BE49-F238E27FC236}">
                  <a16:creationId xmlns:a16="http://schemas.microsoft.com/office/drawing/2014/main" id="{A6517829-6624-D67E-1E67-6346EFCD602E}"/>
                </a:ext>
              </a:extLst>
            </p:cNvPr>
            <p:cNvSpPr/>
            <p:nvPr/>
          </p:nvSpPr>
          <p:spPr>
            <a:xfrm>
              <a:off x="1321561" y="4694758"/>
              <a:ext cx="323850" cy="107950"/>
            </a:xfrm>
            <a:custGeom>
              <a:avLst/>
              <a:gdLst/>
              <a:ahLst/>
              <a:cxnLst/>
              <a:rect b="b" l="l" r="r" t="t"/>
              <a:pathLst>
                <a:path h="107950" w="323850">
                  <a:moveTo>
                    <a:pt x="10032" y="0"/>
                  </a:moveTo>
                  <a:lnTo>
                    <a:pt x="17144" y="2857"/>
                  </a:lnTo>
                  <a:lnTo>
                    <a:pt x="21081" y="12661"/>
                  </a:lnTo>
                  <a:lnTo>
                    <a:pt x="21716" y="20942"/>
                  </a:lnTo>
                  <a:lnTo>
                    <a:pt x="24510" y="34251"/>
                  </a:lnTo>
                  <a:lnTo>
                    <a:pt x="14731" y="58470"/>
                  </a:lnTo>
                  <a:lnTo>
                    <a:pt x="8509" y="64122"/>
                  </a:lnTo>
                  <a:lnTo>
                    <a:pt x="0" y="64706"/>
                  </a:lnTo>
                  <a:lnTo>
                    <a:pt x="306450" y="107797"/>
                  </a:lnTo>
                  <a:lnTo>
                    <a:pt x="320294" y="93230"/>
                  </a:lnTo>
                  <a:lnTo>
                    <a:pt x="323850" y="74498"/>
                  </a:lnTo>
                  <a:lnTo>
                    <a:pt x="323850" y="54305"/>
                  </a:lnTo>
                  <a:lnTo>
                    <a:pt x="316992" y="31165"/>
                  </a:lnTo>
                  <a:lnTo>
                    <a:pt x="10032" y="0"/>
                  </a:lnTo>
                  <a:close/>
                </a:path>
              </a:pathLst>
            </a:custGeom>
            <a:solidFill>
              <a:srgbClr val="EF8384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2" name="object 67">
              <a:extLst>
                <a:ext uri="{FF2B5EF4-FFF2-40B4-BE49-F238E27FC236}">
                  <a16:creationId xmlns:a16="http://schemas.microsoft.com/office/drawing/2014/main" id="{EE8E95C7-AAD7-B053-DA07-88345B3FF5B9}"/>
                </a:ext>
              </a:extLst>
            </p:cNvPr>
            <p:cNvSpPr/>
            <p:nvPr/>
          </p:nvSpPr>
          <p:spPr>
            <a:xfrm>
              <a:off x="1306449" y="4693373"/>
              <a:ext cx="40005" cy="66675"/>
            </a:xfrm>
            <a:custGeom>
              <a:avLst/>
              <a:gdLst/>
              <a:ahLst/>
              <a:cxnLst/>
              <a:rect b="b" l="l" r="r" t="t"/>
              <a:pathLst>
                <a:path h="66675" w="40005">
                  <a:moveTo>
                    <a:pt x="21716" y="0"/>
                  </a:moveTo>
                  <a:lnTo>
                    <a:pt x="13334" y="584"/>
                  </a:lnTo>
                  <a:lnTo>
                    <a:pt x="5587" y="9664"/>
                  </a:lnTo>
                  <a:lnTo>
                    <a:pt x="1396" y="20129"/>
                  </a:lnTo>
                  <a:lnTo>
                    <a:pt x="0" y="43764"/>
                  </a:lnTo>
                  <a:lnTo>
                    <a:pt x="2666" y="57022"/>
                  </a:lnTo>
                  <a:lnTo>
                    <a:pt x="8254" y="63309"/>
                  </a:lnTo>
                  <a:lnTo>
                    <a:pt x="15112" y="66090"/>
                  </a:lnTo>
                  <a:lnTo>
                    <a:pt x="23621" y="65506"/>
                  </a:lnTo>
                  <a:lnTo>
                    <a:pt x="29844" y="59855"/>
                  </a:lnTo>
                  <a:lnTo>
                    <a:pt x="39623" y="35636"/>
                  </a:lnTo>
                  <a:lnTo>
                    <a:pt x="36829" y="22326"/>
                  </a:lnTo>
                  <a:lnTo>
                    <a:pt x="36194" y="14046"/>
                  </a:lnTo>
                  <a:lnTo>
                    <a:pt x="32257" y="424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F4A6A9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3" name="object 68">
              <a:extLst>
                <a:ext uri="{FF2B5EF4-FFF2-40B4-BE49-F238E27FC236}">
                  <a16:creationId xmlns:a16="http://schemas.microsoft.com/office/drawing/2014/main" id="{132DFFCE-F0AB-6272-53D8-FC3CBE6B98A2}"/>
                </a:ext>
              </a:extLst>
            </p:cNvPr>
            <p:cNvSpPr/>
            <p:nvPr/>
          </p:nvSpPr>
          <p:spPr>
            <a:xfrm>
              <a:off x="1298575" y="4687887"/>
              <a:ext cx="353695" cy="120650"/>
            </a:xfrm>
            <a:custGeom>
              <a:avLst/>
              <a:gdLst/>
              <a:ahLst/>
              <a:cxnLst/>
              <a:rect b="b" l="l" r="r" t="t"/>
              <a:pathLst>
                <a:path h="120650" w="353694">
                  <a:moveTo>
                    <a:pt x="35813" y="0"/>
                  </a:moveTo>
                  <a:lnTo>
                    <a:pt x="22606" y="2628"/>
                  </a:lnTo>
                  <a:lnTo>
                    <a:pt x="11430" y="10325"/>
                  </a:lnTo>
                  <a:lnTo>
                    <a:pt x="1524" y="34696"/>
                  </a:lnTo>
                  <a:lnTo>
                    <a:pt x="888" y="46405"/>
                  </a:lnTo>
                  <a:lnTo>
                    <a:pt x="0" y="58267"/>
                  </a:lnTo>
                  <a:lnTo>
                    <a:pt x="7746" y="69380"/>
                  </a:lnTo>
                  <a:lnTo>
                    <a:pt x="17144" y="76276"/>
                  </a:lnTo>
                  <a:lnTo>
                    <a:pt x="16763" y="77215"/>
                  </a:lnTo>
                  <a:lnTo>
                    <a:pt x="20193" y="78613"/>
                  </a:lnTo>
                  <a:lnTo>
                    <a:pt x="234696" y="108699"/>
                  </a:lnTo>
                  <a:lnTo>
                    <a:pt x="279146" y="118719"/>
                  </a:lnTo>
                  <a:lnTo>
                    <a:pt x="302768" y="120103"/>
                  </a:lnTo>
                  <a:lnTo>
                    <a:pt x="322961" y="120243"/>
                  </a:lnTo>
                  <a:lnTo>
                    <a:pt x="336295" y="117449"/>
                  </a:lnTo>
                  <a:lnTo>
                    <a:pt x="341614" y="111226"/>
                  </a:lnTo>
                  <a:lnTo>
                    <a:pt x="330835" y="111226"/>
                  </a:lnTo>
                  <a:lnTo>
                    <a:pt x="325374" y="109042"/>
                  </a:lnTo>
                  <a:lnTo>
                    <a:pt x="315468" y="109042"/>
                  </a:lnTo>
                  <a:lnTo>
                    <a:pt x="158877" y="86182"/>
                  </a:lnTo>
                  <a:lnTo>
                    <a:pt x="39496" y="66789"/>
                  </a:lnTo>
                  <a:lnTo>
                    <a:pt x="41314" y="64706"/>
                  </a:lnTo>
                  <a:lnTo>
                    <a:pt x="25781" y="64706"/>
                  </a:lnTo>
                  <a:lnTo>
                    <a:pt x="22346" y="63296"/>
                  </a:lnTo>
                  <a:lnTo>
                    <a:pt x="18161" y="53428"/>
                  </a:lnTo>
                  <a:lnTo>
                    <a:pt x="16890" y="36741"/>
                  </a:lnTo>
                  <a:lnTo>
                    <a:pt x="22606" y="22834"/>
                  </a:lnTo>
                  <a:lnTo>
                    <a:pt x="28828" y="17348"/>
                  </a:lnTo>
                  <a:lnTo>
                    <a:pt x="30099" y="16256"/>
                  </a:lnTo>
                  <a:lnTo>
                    <a:pt x="51459" y="16256"/>
                  </a:lnTo>
                  <a:lnTo>
                    <a:pt x="50418" y="13893"/>
                  </a:lnTo>
                  <a:lnTo>
                    <a:pt x="170150" y="13893"/>
                  </a:lnTo>
                  <a:lnTo>
                    <a:pt x="117347" y="8610"/>
                  </a:lnTo>
                  <a:lnTo>
                    <a:pt x="74930" y="3644"/>
                  </a:lnTo>
                  <a:lnTo>
                    <a:pt x="35813" y="0"/>
                  </a:lnTo>
                  <a:close/>
                </a:path>
                <a:path h="120650" w="353694">
                  <a:moveTo>
                    <a:pt x="350379" y="40093"/>
                  </a:moveTo>
                  <a:lnTo>
                    <a:pt x="314959" y="40093"/>
                  </a:lnTo>
                  <a:lnTo>
                    <a:pt x="326897" y="40893"/>
                  </a:lnTo>
                  <a:lnTo>
                    <a:pt x="337185" y="45072"/>
                  </a:lnTo>
                  <a:lnTo>
                    <a:pt x="339445" y="50203"/>
                  </a:lnTo>
                  <a:lnTo>
                    <a:pt x="341200" y="54381"/>
                  </a:lnTo>
                  <a:lnTo>
                    <a:pt x="341249" y="75082"/>
                  </a:lnTo>
                  <a:lnTo>
                    <a:pt x="339851" y="98717"/>
                  </a:lnTo>
                  <a:lnTo>
                    <a:pt x="337057" y="105752"/>
                  </a:lnTo>
                  <a:lnTo>
                    <a:pt x="330835" y="111226"/>
                  </a:lnTo>
                  <a:lnTo>
                    <a:pt x="341614" y="111226"/>
                  </a:lnTo>
                  <a:lnTo>
                    <a:pt x="351663" y="99517"/>
                  </a:lnTo>
                  <a:lnTo>
                    <a:pt x="353694" y="84150"/>
                  </a:lnTo>
                  <a:lnTo>
                    <a:pt x="351758" y="57073"/>
                  </a:lnTo>
                  <a:lnTo>
                    <a:pt x="350379" y="40093"/>
                  </a:lnTo>
                  <a:close/>
                </a:path>
                <a:path h="120650" w="353694">
                  <a:moveTo>
                    <a:pt x="323722" y="108381"/>
                  </a:moveTo>
                  <a:lnTo>
                    <a:pt x="315468" y="109042"/>
                  </a:lnTo>
                  <a:lnTo>
                    <a:pt x="325374" y="109042"/>
                  </a:lnTo>
                  <a:lnTo>
                    <a:pt x="323722" y="108381"/>
                  </a:lnTo>
                  <a:close/>
                </a:path>
                <a:path h="120650" w="353694">
                  <a:moveTo>
                    <a:pt x="51459" y="16256"/>
                  </a:moveTo>
                  <a:lnTo>
                    <a:pt x="30099" y="16256"/>
                  </a:lnTo>
                  <a:lnTo>
                    <a:pt x="37846" y="25018"/>
                  </a:lnTo>
                  <a:lnTo>
                    <a:pt x="39115" y="41719"/>
                  </a:lnTo>
                  <a:lnTo>
                    <a:pt x="39878" y="50203"/>
                  </a:lnTo>
                  <a:lnTo>
                    <a:pt x="37084" y="57073"/>
                  </a:lnTo>
                  <a:lnTo>
                    <a:pt x="30734" y="62496"/>
                  </a:lnTo>
                  <a:lnTo>
                    <a:pt x="25781" y="64706"/>
                  </a:lnTo>
                  <a:lnTo>
                    <a:pt x="41314" y="64706"/>
                  </a:lnTo>
                  <a:lnTo>
                    <a:pt x="42544" y="63296"/>
                  </a:lnTo>
                  <a:lnTo>
                    <a:pt x="50165" y="54381"/>
                  </a:lnTo>
                  <a:lnTo>
                    <a:pt x="54483" y="43903"/>
                  </a:lnTo>
                  <a:lnTo>
                    <a:pt x="55244" y="32042"/>
                  </a:lnTo>
                  <a:lnTo>
                    <a:pt x="52578" y="18795"/>
                  </a:lnTo>
                  <a:lnTo>
                    <a:pt x="51459" y="16256"/>
                  </a:lnTo>
                  <a:close/>
                </a:path>
                <a:path h="120650" w="353694">
                  <a:moveTo>
                    <a:pt x="170150" y="13893"/>
                  </a:moveTo>
                  <a:lnTo>
                    <a:pt x="50418" y="13893"/>
                  </a:lnTo>
                  <a:lnTo>
                    <a:pt x="120141" y="21920"/>
                  </a:lnTo>
                  <a:lnTo>
                    <a:pt x="294766" y="40106"/>
                  </a:lnTo>
                  <a:lnTo>
                    <a:pt x="350379" y="40093"/>
                  </a:lnTo>
                  <a:lnTo>
                    <a:pt x="349885" y="34010"/>
                  </a:lnTo>
                  <a:lnTo>
                    <a:pt x="342773" y="31165"/>
                  </a:lnTo>
                  <a:lnTo>
                    <a:pt x="170150" y="138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74" name="object 69">
              <a:extLst>
                <a:ext uri="{FF2B5EF4-FFF2-40B4-BE49-F238E27FC236}">
                  <a16:creationId xmlns:a16="http://schemas.microsoft.com/office/drawing/2014/main" id="{247FA499-FD6A-B380-FB4A-A5C83598485D}"/>
                </a:ext>
              </a:extLst>
            </p:cNvPr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1431163" y="414655"/>
              <a:ext cx="234442" cy="254381"/>
            </a:xfrm>
            <a:prstGeom prst="rect">
              <a:avLst/>
            </a:prstGeom>
          </p:spPr>
        </p:pic>
        <p:pic>
          <p:nvPicPr>
            <p:cNvPr id="75" name="object 72">
              <a:extLst>
                <a:ext uri="{FF2B5EF4-FFF2-40B4-BE49-F238E27FC236}">
                  <a16:creationId xmlns:a16="http://schemas.microsoft.com/office/drawing/2014/main" id="{C2A75497-6318-DB88-907C-C5C1AF362DF5}"/>
                </a:ext>
              </a:extLst>
            </p:cNvPr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5859271" y="4672088"/>
              <a:ext cx="93090" cy="95110"/>
            </a:xfrm>
            <a:prstGeom prst="rect">
              <a:avLst/>
            </a:prstGeom>
          </p:spPr>
        </p:pic>
        <p:sp>
          <p:nvSpPr>
            <p:cNvPr id="76" name="object 73">
              <a:extLst>
                <a:ext uri="{FF2B5EF4-FFF2-40B4-BE49-F238E27FC236}">
                  <a16:creationId xmlns:a16="http://schemas.microsoft.com/office/drawing/2014/main" id="{26CDB4B6-9563-4EAB-C3C9-C5A0D19AB088}"/>
                </a:ext>
              </a:extLst>
            </p:cNvPr>
            <p:cNvSpPr/>
            <p:nvPr/>
          </p:nvSpPr>
          <p:spPr>
            <a:xfrm>
              <a:off x="5869051" y="4625708"/>
              <a:ext cx="336550" cy="240665"/>
            </a:xfrm>
            <a:custGeom>
              <a:avLst/>
              <a:gdLst/>
              <a:ahLst/>
              <a:cxnLst/>
              <a:rect b="b" l="l" r="r" t="t"/>
              <a:pathLst>
                <a:path h="240664" w="336550">
                  <a:moveTo>
                    <a:pt x="91313" y="46380"/>
                  </a:moveTo>
                  <a:lnTo>
                    <a:pt x="30099" y="46380"/>
                  </a:lnTo>
                  <a:lnTo>
                    <a:pt x="45085" y="47104"/>
                  </a:lnTo>
                  <a:lnTo>
                    <a:pt x="61340" y="52349"/>
                  </a:lnTo>
                  <a:lnTo>
                    <a:pt x="83312" y="60782"/>
                  </a:lnTo>
                  <a:lnTo>
                    <a:pt x="87629" y="49745"/>
                  </a:lnTo>
                  <a:lnTo>
                    <a:pt x="91313" y="46380"/>
                  </a:lnTo>
                  <a:close/>
                </a:path>
                <a:path h="240664" w="336550">
                  <a:moveTo>
                    <a:pt x="63753" y="0"/>
                  </a:moveTo>
                  <a:lnTo>
                    <a:pt x="52324" y="3213"/>
                  </a:lnTo>
                  <a:lnTo>
                    <a:pt x="37719" y="12331"/>
                  </a:lnTo>
                  <a:lnTo>
                    <a:pt x="20447" y="29464"/>
                  </a:lnTo>
                  <a:lnTo>
                    <a:pt x="0" y="52501"/>
                  </a:lnTo>
                  <a:lnTo>
                    <a:pt x="2286" y="51841"/>
                  </a:lnTo>
                  <a:lnTo>
                    <a:pt x="8382" y="47675"/>
                  </a:lnTo>
                  <a:lnTo>
                    <a:pt x="13081" y="46380"/>
                  </a:lnTo>
                  <a:lnTo>
                    <a:pt x="91313" y="46380"/>
                  </a:lnTo>
                  <a:lnTo>
                    <a:pt x="122682" y="17716"/>
                  </a:lnTo>
                  <a:lnTo>
                    <a:pt x="89788" y="4991"/>
                  </a:lnTo>
                  <a:lnTo>
                    <a:pt x="63753" y="0"/>
                  </a:lnTo>
                  <a:close/>
                </a:path>
                <a:path h="240664" w="336550">
                  <a:moveTo>
                    <a:pt x="336423" y="104419"/>
                  </a:moveTo>
                  <a:lnTo>
                    <a:pt x="293497" y="143624"/>
                  </a:lnTo>
                  <a:lnTo>
                    <a:pt x="294132" y="145872"/>
                  </a:lnTo>
                  <a:lnTo>
                    <a:pt x="279781" y="181864"/>
                  </a:lnTo>
                  <a:lnTo>
                    <a:pt x="254635" y="240639"/>
                  </a:lnTo>
                  <a:lnTo>
                    <a:pt x="299847" y="200761"/>
                  </a:lnTo>
                  <a:lnTo>
                    <a:pt x="324358" y="139852"/>
                  </a:lnTo>
                  <a:lnTo>
                    <a:pt x="336423" y="104419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77" name="object 74">
              <a:extLst>
                <a:ext uri="{FF2B5EF4-FFF2-40B4-BE49-F238E27FC236}">
                  <a16:creationId xmlns:a16="http://schemas.microsoft.com/office/drawing/2014/main" id="{6BE7410B-F128-CFDA-37C8-D73AAC8E8AB7}"/>
                </a:ext>
              </a:extLst>
            </p:cNvPr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5911722" y="4633340"/>
              <a:ext cx="293750" cy="238772"/>
            </a:xfrm>
            <a:prstGeom prst="rect">
              <a:avLst/>
            </a:prstGeom>
          </p:spPr>
        </p:pic>
        <p:sp>
          <p:nvSpPr>
            <p:cNvPr id="78" name="object 75">
              <a:extLst>
                <a:ext uri="{FF2B5EF4-FFF2-40B4-BE49-F238E27FC236}">
                  <a16:creationId xmlns:a16="http://schemas.microsoft.com/office/drawing/2014/main" id="{DEBB4835-C946-3373-B11D-495BCBF4039F}"/>
                </a:ext>
              </a:extLst>
            </p:cNvPr>
            <p:cNvSpPr/>
            <p:nvPr/>
          </p:nvSpPr>
          <p:spPr>
            <a:xfrm>
              <a:off x="5856351" y="4622152"/>
              <a:ext cx="353060" cy="250190"/>
            </a:xfrm>
            <a:custGeom>
              <a:avLst/>
              <a:gdLst/>
              <a:ahLst/>
              <a:cxnLst/>
              <a:rect b="b" l="l" r="r" t="t"/>
              <a:pathLst>
                <a:path h="250189" w="353060">
                  <a:moveTo>
                    <a:pt x="353060" y="104432"/>
                  </a:moveTo>
                  <a:lnTo>
                    <a:pt x="350012" y="102844"/>
                  </a:lnTo>
                  <a:lnTo>
                    <a:pt x="345948" y="100749"/>
                  </a:lnTo>
                  <a:lnTo>
                    <a:pt x="345948" y="113855"/>
                  </a:lnTo>
                  <a:lnTo>
                    <a:pt x="344805" y="119011"/>
                  </a:lnTo>
                  <a:lnTo>
                    <a:pt x="339344" y="125526"/>
                  </a:lnTo>
                  <a:lnTo>
                    <a:pt x="325628" y="163766"/>
                  </a:lnTo>
                  <a:lnTo>
                    <a:pt x="311658" y="192341"/>
                  </a:lnTo>
                  <a:lnTo>
                    <a:pt x="302895" y="204647"/>
                  </a:lnTo>
                  <a:lnTo>
                    <a:pt x="291719" y="217627"/>
                  </a:lnTo>
                  <a:lnTo>
                    <a:pt x="275463" y="232384"/>
                  </a:lnTo>
                  <a:lnTo>
                    <a:pt x="280416" y="220840"/>
                  </a:lnTo>
                  <a:lnTo>
                    <a:pt x="295402" y="187096"/>
                  </a:lnTo>
                  <a:lnTo>
                    <a:pt x="304546" y="167309"/>
                  </a:lnTo>
                  <a:lnTo>
                    <a:pt x="308737" y="156273"/>
                  </a:lnTo>
                  <a:lnTo>
                    <a:pt x="309727" y="151180"/>
                  </a:lnTo>
                  <a:lnTo>
                    <a:pt x="310769" y="145897"/>
                  </a:lnTo>
                  <a:lnTo>
                    <a:pt x="345935" y="113830"/>
                  </a:lnTo>
                  <a:lnTo>
                    <a:pt x="345948" y="100749"/>
                  </a:lnTo>
                  <a:lnTo>
                    <a:pt x="342658" y="99047"/>
                  </a:lnTo>
                  <a:lnTo>
                    <a:pt x="342658" y="108229"/>
                  </a:lnTo>
                  <a:lnTo>
                    <a:pt x="306171" y="141554"/>
                  </a:lnTo>
                  <a:lnTo>
                    <a:pt x="204724" y="92481"/>
                  </a:lnTo>
                  <a:lnTo>
                    <a:pt x="125222" y="58407"/>
                  </a:lnTo>
                  <a:lnTo>
                    <a:pt x="106578" y="50419"/>
                  </a:lnTo>
                  <a:lnTo>
                    <a:pt x="136017" y="23520"/>
                  </a:lnTo>
                  <a:lnTo>
                    <a:pt x="139954" y="19977"/>
                  </a:lnTo>
                  <a:lnTo>
                    <a:pt x="147447" y="20281"/>
                  </a:lnTo>
                  <a:lnTo>
                    <a:pt x="160147" y="21666"/>
                  </a:lnTo>
                  <a:lnTo>
                    <a:pt x="187960" y="33426"/>
                  </a:lnTo>
                  <a:lnTo>
                    <a:pt x="230505" y="53276"/>
                  </a:lnTo>
                  <a:lnTo>
                    <a:pt x="324104" y="97929"/>
                  </a:lnTo>
                  <a:lnTo>
                    <a:pt x="335788" y="104444"/>
                  </a:lnTo>
                  <a:lnTo>
                    <a:pt x="342658" y="108229"/>
                  </a:lnTo>
                  <a:lnTo>
                    <a:pt x="342658" y="99047"/>
                  </a:lnTo>
                  <a:lnTo>
                    <a:pt x="301117" y="77419"/>
                  </a:lnTo>
                  <a:lnTo>
                    <a:pt x="249936" y="52616"/>
                  </a:lnTo>
                  <a:lnTo>
                    <a:pt x="177012" y="19977"/>
                  </a:lnTo>
                  <a:lnTo>
                    <a:pt x="162458" y="13462"/>
                  </a:lnTo>
                  <a:lnTo>
                    <a:pt x="145923" y="6057"/>
                  </a:lnTo>
                  <a:lnTo>
                    <a:pt x="144272" y="8940"/>
                  </a:lnTo>
                  <a:lnTo>
                    <a:pt x="128270" y="13462"/>
                  </a:lnTo>
                  <a:lnTo>
                    <a:pt x="125831" y="12992"/>
                  </a:lnTo>
                  <a:lnTo>
                    <a:pt x="125831" y="22809"/>
                  </a:lnTo>
                  <a:lnTo>
                    <a:pt x="96774" y="49441"/>
                  </a:lnTo>
                  <a:lnTo>
                    <a:pt x="97409" y="51689"/>
                  </a:lnTo>
                  <a:lnTo>
                    <a:pt x="95885" y="54571"/>
                  </a:lnTo>
                  <a:lnTo>
                    <a:pt x="96139" y="54737"/>
                  </a:lnTo>
                  <a:lnTo>
                    <a:pt x="94615" y="58432"/>
                  </a:lnTo>
                  <a:lnTo>
                    <a:pt x="75692" y="52882"/>
                  </a:lnTo>
                  <a:lnTo>
                    <a:pt x="73406" y="53543"/>
                  </a:lnTo>
                  <a:lnTo>
                    <a:pt x="70104" y="59423"/>
                  </a:lnTo>
                  <a:lnTo>
                    <a:pt x="73025" y="61036"/>
                  </a:lnTo>
                  <a:lnTo>
                    <a:pt x="90919" y="67411"/>
                  </a:lnTo>
                  <a:lnTo>
                    <a:pt x="61468" y="138709"/>
                  </a:lnTo>
                  <a:lnTo>
                    <a:pt x="21463" y="112547"/>
                  </a:lnTo>
                  <a:lnTo>
                    <a:pt x="7112" y="79717"/>
                  </a:lnTo>
                  <a:lnTo>
                    <a:pt x="9779" y="71564"/>
                  </a:lnTo>
                  <a:lnTo>
                    <a:pt x="41275" y="52819"/>
                  </a:lnTo>
                  <a:lnTo>
                    <a:pt x="43434" y="52184"/>
                  </a:lnTo>
                  <a:lnTo>
                    <a:pt x="45212" y="49276"/>
                  </a:lnTo>
                  <a:lnTo>
                    <a:pt x="46863" y="46393"/>
                  </a:lnTo>
                  <a:lnTo>
                    <a:pt x="43942" y="44780"/>
                  </a:lnTo>
                  <a:lnTo>
                    <a:pt x="34163" y="45008"/>
                  </a:lnTo>
                  <a:lnTo>
                    <a:pt x="26670" y="44704"/>
                  </a:lnTo>
                  <a:lnTo>
                    <a:pt x="55626" y="16840"/>
                  </a:lnTo>
                  <a:lnTo>
                    <a:pt x="75438" y="8788"/>
                  </a:lnTo>
                  <a:lnTo>
                    <a:pt x="90297" y="9436"/>
                  </a:lnTo>
                  <a:lnTo>
                    <a:pt x="104394" y="15290"/>
                  </a:lnTo>
                  <a:lnTo>
                    <a:pt x="125831" y="22809"/>
                  </a:lnTo>
                  <a:lnTo>
                    <a:pt x="125831" y="12992"/>
                  </a:lnTo>
                  <a:lnTo>
                    <a:pt x="117983" y="11430"/>
                  </a:lnTo>
                  <a:lnTo>
                    <a:pt x="109537" y="8788"/>
                  </a:lnTo>
                  <a:lnTo>
                    <a:pt x="88392" y="2692"/>
                  </a:lnTo>
                  <a:lnTo>
                    <a:pt x="80391" y="0"/>
                  </a:lnTo>
                  <a:lnTo>
                    <a:pt x="70612" y="330"/>
                  </a:lnTo>
                  <a:lnTo>
                    <a:pt x="63754" y="2273"/>
                  </a:lnTo>
                  <a:lnTo>
                    <a:pt x="57531" y="6464"/>
                  </a:lnTo>
                  <a:lnTo>
                    <a:pt x="42926" y="15582"/>
                  </a:lnTo>
                  <a:lnTo>
                    <a:pt x="31877" y="28524"/>
                  </a:lnTo>
                  <a:lnTo>
                    <a:pt x="23114" y="40843"/>
                  </a:lnTo>
                  <a:lnTo>
                    <a:pt x="12065" y="53809"/>
                  </a:lnTo>
                  <a:lnTo>
                    <a:pt x="3302" y="66128"/>
                  </a:lnTo>
                  <a:lnTo>
                    <a:pt x="635" y="74142"/>
                  </a:lnTo>
                  <a:lnTo>
                    <a:pt x="254" y="81661"/>
                  </a:lnTo>
                  <a:lnTo>
                    <a:pt x="0" y="88874"/>
                  </a:lnTo>
                  <a:lnTo>
                    <a:pt x="254" y="98869"/>
                  </a:lnTo>
                  <a:lnTo>
                    <a:pt x="9906" y="115785"/>
                  </a:lnTo>
                  <a:lnTo>
                    <a:pt x="25908" y="128384"/>
                  </a:lnTo>
                  <a:lnTo>
                    <a:pt x="43942" y="140474"/>
                  </a:lnTo>
                  <a:lnTo>
                    <a:pt x="60960" y="147929"/>
                  </a:lnTo>
                  <a:lnTo>
                    <a:pt x="63119" y="147294"/>
                  </a:lnTo>
                  <a:lnTo>
                    <a:pt x="64770" y="144411"/>
                  </a:lnTo>
                  <a:lnTo>
                    <a:pt x="67106" y="138709"/>
                  </a:lnTo>
                  <a:lnTo>
                    <a:pt x="97218" y="65646"/>
                  </a:lnTo>
                  <a:lnTo>
                    <a:pt x="98425" y="63665"/>
                  </a:lnTo>
                  <a:lnTo>
                    <a:pt x="98259" y="63106"/>
                  </a:lnTo>
                  <a:lnTo>
                    <a:pt x="100203" y="58407"/>
                  </a:lnTo>
                  <a:lnTo>
                    <a:pt x="174244" y="88874"/>
                  </a:lnTo>
                  <a:lnTo>
                    <a:pt x="270256" y="132867"/>
                  </a:lnTo>
                  <a:lnTo>
                    <a:pt x="298450" y="154355"/>
                  </a:lnTo>
                  <a:lnTo>
                    <a:pt x="298069" y="161734"/>
                  </a:lnTo>
                  <a:lnTo>
                    <a:pt x="295402" y="169887"/>
                  </a:lnTo>
                  <a:lnTo>
                    <a:pt x="283718" y="197726"/>
                  </a:lnTo>
                  <a:lnTo>
                    <a:pt x="275844" y="222123"/>
                  </a:lnTo>
                  <a:lnTo>
                    <a:pt x="271653" y="233159"/>
                  </a:lnTo>
                  <a:lnTo>
                    <a:pt x="264414" y="242481"/>
                  </a:lnTo>
                  <a:lnTo>
                    <a:pt x="262890" y="245465"/>
                  </a:lnTo>
                  <a:lnTo>
                    <a:pt x="264160" y="249961"/>
                  </a:lnTo>
                  <a:lnTo>
                    <a:pt x="268605" y="248691"/>
                  </a:lnTo>
                  <a:lnTo>
                    <a:pt x="284822" y="232384"/>
                  </a:lnTo>
                  <a:lnTo>
                    <a:pt x="299212" y="217932"/>
                  </a:lnTo>
                  <a:lnTo>
                    <a:pt x="308610" y="207873"/>
                  </a:lnTo>
                  <a:lnTo>
                    <a:pt x="315722" y="198450"/>
                  </a:lnTo>
                  <a:lnTo>
                    <a:pt x="328168" y="172859"/>
                  </a:lnTo>
                  <a:lnTo>
                    <a:pt x="343916" y="141465"/>
                  </a:lnTo>
                  <a:lnTo>
                    <a:pt x="350774" y="122313"/>
                  </a:lnTo>
                  <a:lnTo>
                    <a:pt x="353060" y="1044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9" name="object 77">
              <a:extLst>
                <a:ext uri="{FF2B5EF4-FFF2-40B4-BE49-F238E27FC236}">
                  <a16:creationId xmlns:a16="http://schemas.microsoft.com/office/drawing/2014/main" id="{D282481F-C399-66CE-9B31-F9DF4454A1F3}"/>
                </a:ext>
              </a:extLst>
            </p:cNvPr>
            <p:cNvSpPr/>
            <p:nvPr/>
          </p:nvSpPr>
          <p:spPr>
            <a:xfrm>
              <a:off x="6266815" y="3883152"/>
              <a:ext cx="7620" cy="3175"/>
            </a:xfrm>
            <a:custGeom>
              <a:avLst/>
              <a:gdLst/>
              <a:ahLst/>
              <a:cxnLst/>
              <a:rect b="b" l="l" r="r" t="t"/>
              <a:pathLst>
                <a:path h="3175" w="7620">
                  <a:moveTo>
                    <a:pt x="7493" y="0"/>
                  </a:moveTo>
                  <a:lnTo>
                    <a:pt x="0" y="3048"/>
                  </a:lnTo>
                  <a:lnTo>
                    <a:pt x="7493" y="0"/>
                  </a:lnTo>
                  <a:close/>
                </a:path>
              </a:pathLst>
            </a:custGeom>
            <a:solidFill>
              <a:srgbClr val="A2C856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0" name="object 45">
            <a:extLst>
              <a:ext uri="{FF2B5EF4-FFF2-40B4-BE49-F238E27FC236}">
                <a16:creationId xmlns:a16="http://schemas.microsoft.com/office/drawing/2014/main" id="{C92A1D40-9DD6-C52A-662F-88BE59E90BB1}"/>
              </a:ext>
            </a:extLst>
          </p:cNvPr>
          <p:cNvSpPr/>
          <p:nvPr/>
        </p:nvSpPr>
        <p:spPr>
          <a:xfrm>
            <a:off x="32966" y="5741858"/>
            <a:ext cx="12159034" cy="774312"/>
          </a:xfrm>
          <a:custGeom>
            <a:avLst/>
            <a:gdLst/>
            <a:ahLst/>
            <a:cxnLst/>
            <a:rect b="b" l="l" r="r" t="t"/>
            <a:pathLst>
              <a:path h="876300" w="9119870">
                <a:moveTo>
                  <a:pt x="9119616" y="431800"/>
                </a:moveTo>
                <a:lnTo>
                  <a:pt x="8907526" y="431800"/>
                </a:lnTo>
                <a:lnTo>
                  <a:pt x="8907526" y="0"/>
                </a:lnTo>
                <a:lnTo>
                  <a:pt x="8895461" y="0"/>
                </a:lnTo>
                <a:lnTo>
                  <a:pt x="8895461" y="431800"/>
                </a:lnTo>
                <a:lnTo>
                  <a:pt x="8895461" y="444500"/>
                </a:lnTo>
                <a:lnTo>
                  <a:pt x="8895461" y="660400"/>
                </a:lnTo>
                <a:lnTo>
                  <a:pt x="8644382" y="660400"/>
                </a:lnTo>
                <a:lnTo>
                  <a:pt x="8644382" y="444500"/>
                </a:lnTo>
                <a:lnTo>
                  <a:pt x="8895461" y="444500"/>
                </a:lnTo>
                <a:lnTo>
                  <a:pt x="8895461" y="431800"/>
                </a:lnTo>
                <a:lnTo>
                  <a:pt x="8644382" y="431800"/>
                </a:lnTo>
                <a:lnTo>
                  <a:pt x="8644382" y="0"/>
                </a:lnTo>
                <a:lnTo>
                  <a:pt x="8632317" y="0"/>
                </a:lnTo>
                <a:lnTo>
                  <a:pt x="8632317" y="431800"/>
                </a:lnTo>
                <a:lnTo>
                  <a:pt x="8632317" y="444500"/>
                </a:lnTo>
                <a:lnTo>
                  <a:pt x="8632317" y="660400"/>
                </a:lnTo>
                <a:lnTo>
                  <a:pt x="8381238" y="660400"/>
                </a:lnTo>
                <a:lnTo>
                  <a:pt x="8381238" y="444500"/>
                </a:lnTo>
                <a:lnTo>
                  <a:pt x="8632317" y="444500"/>
                </a:lnTo>
                <a:lnTo>
                  <a:pt x="8632317" y="431800"/>
                </a:lnTo>
                <a:lnTo>
                  <a:pt x="8381238" y="431800"/>
                </a:lnTo>
                <a:lnTo>
                  <a:pt x="8381238" y="0"/>
                </a:lnTo>
                <a:lnTo>
                  <a:pt x="8369173" y="0"/>
                </a:lnTo>
                <a:lnTo>
                  <a:pt x="8369173" y="431800"/>
                </a:lnTo>
                <a:lnTo>
                  <a:pt x="8369173" y="444500"/>
                </a:lnTo>
                <a:lnTo>
                  <a:pt x="8369173" y="660400"/>
                </a:lnTo>
                <a:lnTo>
                  <a:pt x="8118221" y="660400"/>
                </a:lnTo>
                <a:lnTo>
                  <a:pt x="8118221" y="444500"/>
                </a:lnTo>
                <a:lnTo>
                  <a:pt x="8369173" y="444500"/>
                </a:lnTo>
                <a:lnTo>
                  <a:pt x="8369173" y="431800"/>
                </a:lnTo>
                <a:lnTo>
                  <a:pt x="8118221" y="431800"/>
                </a:lnTo>
                <a:lnTo>
                  <a:pt x="8118221" y="0"/>
                </a:lnTo>
                <a:lnTo>
                  <a:pt x="8106029" y="0"/>
                </a:lnTo>
                <a:lnTo>
                  <a:pt x="8106029" y="431800"/>
                </a:lnTo>
                <a:lnTo>
                  <a:pt x="8106029" y="444500"/>
                </a:lnTo>
                <a:lnTo>
                  <a:pt x="8106029" y="660400"/>
                </a:lnTo>
                <a:lnTo>
                  <a:pt x="7855077" y="660400"/>
                </a:lnTo>
                <a:lnTo>
                  <a:pt x="7855077" y="444500"/>
                </a:lnTo>
                <a:lnTo>
                  <a:pt x="8106029" y="444500"/>
                </a:lnTo>
                <a:lnTo>
                  <a:pt x="8106029" y="431800"/>
                </a:lnTo>
                <a:lnTo>
                  <a:pt x="7855077" y="431800"/>
                </a:lnTo>
                <a:lnTo>
                  <a:pt x="7855077" y="0"/>
                </a:lnTo>
                <a:lnTo>
                  <a:pt x="7842885" y="0"/>
                </a:lnTo>
                <a:lnTo>
                  <a:pt x="7842885" y="431800"/>
                </a:lnTo>
                <a:lnTo>
                  <a:pt x="7842885" y="444500"/>
                </a:lnTo>
                <a:lnTo>
                  <a:pt x="7842885" y="660400"/>
                </a:lnTo>
                <a:lnTo>
                  <a:pt x="7591933" y="660400"/>
                </a:lnTo>
                <a:lnTo>
                  <a:pt x="7591933" y="444500"/>
                </a:lnTo>
                <a:lnTo>
                  <a:pt x="7842885" y="444500"/>
                </a:lnTo>
                <a:lnTo>
                  <a:pt x="7842885" y="431800"/>
                </a:lnTo>
                <a:lnTo>
                  <a:pt x="7591933" y="431800"/>
                </a:lnTo>
                <a:lnTo>
                  <a:pt x="7591933" y="0"/>
                </a:lnTo>
                <a:lnTo>
                  <a:pt x="7579741" y="0"/>
                </a:lnTo>
                <a:lnTo>
                  <a:pt x="7579741" y="431800"/>
                </a:lnTo>
                <a:lnTo>
                  <a:pt x="7579741" y="444500"/>
                </a:lnTo>
                <a:lnTo>
                  <a:pt x="7579741" y="660400"/>
                </a:lnTo>
                <a:lnTo>
                  <a:pt x="7328789" y="660400"/>
                </a:lnTo>
                <a:lnTo>
                  <a:pt x="7328789" y="444500"/>
                </a:lnTo>
                <a:lnTo>
                  <a:pt x="7579741" y="444500"/>
                </a:lnTo>
                <a:lnTo>
                  <a:pt x="7579741" y="431800"/>
                </a:lnTo>
                <a:lnTo>
                  <a:pt x="7328789" y="431800"/>
                </a:lnTo>
                <a:lnTo>
                  <a:pt x="7328789" y="0"/>
                </a:lnTo>
                <a:lnTo>
                  <a:pt x="7316597" y="0"/>
                </a:lnTo>
                <a:lnTo>
                  <a:pt x="7316597" y="431800"/>
                </a:lnTo>
                <a:lnTo>
                  <a:pt x="7316597" y="444500"/>
                </a:lnTo>
                <a:lnTo>
                  <a:pt x="7316597" y="660400"/>
                </a:lnTo>
                <a:lnTo>
                  <a:pt x="7065645" y="660400"/>
                </a:lnTo>
                <a:lnTo>
                  <a:pt x="7065645" y="444500"/>
                </a:lnTo>
                <a:lnTo>
                  <a:pt x="7316597" y="444500"/>
                </a:lnTo>
                <a:lnTo>
                  <a:pt x="7316597" y="431800"/>
                </a:lnTo>
                <a:lnTo>
                  <a:pt x="7065645" y="431800"/>
                </a:lnTo>
                <a:lnTo>
                  <a:pt x="7065645" y="0"/>
                </a:lnTo>
                <a:lnTo>
                  <a:pt x="7053453" y="0"/>
                </a:lnTo>
                <a:lnTo>
                  <a:pt x="7053453" y="431800"/>
                </a:lnTo>
                <a:lnTo>
                  <a:pt x="7053453" y="444500"/>
                </a:lnTo>
                <a:lnTo>
                  <a:pt x="7053453" y="660400"/>
                </a:lnTo>
                <a:lnTo>
                  <a:pt x="6802501" y="660400"/>
                </a:lnTo>
                <a:lnTo>
                  <a:pt x="6802501" y="444500"/>
                </a:lnTo>
                <a:lnTo>
                  <a:pt x="7053453" y="444500"/>
                </a:lnTo>
                <a:lnTo>
                  <a:pt x="7053453" y="431800"/>
                </a:lnTo>
                <a:lnTo>
                  <a:pt x="6802501" y="431800"/>
                </a:lnTo>
                <a:lnTo>
                  <a:pt x="6802501" y="0"/>
                </a:lnTo>
                <a:lnTo>
                  <a:pt x="6790309" y="0"/>
                </a:lnTo>
                <a:lnTo>
                  <a:pt x="6790309" y="431800"/>
                </a:lnTo>
                <a:lnTo>
                  <a:pt x="6790309" y="444500"/>
                </a:lnTo>
                <a:lnTo>
                  <a:pt x="6790309" y="660400"/>
                </a:lnTo>
                <a:lnTo>
                  <a:pt x="6539357" y="660400"/>
                </a:lnTo>
                <a:lnTo>
                  <a:pt x="6539357" y="444500"/>
                </a:lnTo>
                <a:lnTo>
                  <a:pt x="6790309" y="444500"/>
                </a:lnTo>
                <a:lnTo>
                  <a:pt x="6790309" y="431800"/>
                </a:lnTo>
                <a:lnTo>
                  <a:pt x="6539357" y="431800"/>
                </a:lnTo>
                <a:lnTo>
                  <a:pt x="6539357" y="0"/>
                </a:lnTo>
                <a:lnTo>
                  <a:pt x="6527152" y="0"/>
                </a:lnTo>
                <a:lnTo>
                  <a:pt x="6527152" y="431800"/>
                </a:lnTo>
                <a:lnTo>
                  <a:pt x="6527152" y="444500"/>
                </a:lnTo>
                <a:lnTo>
                  <a:pt x="6527152" y="660400"/>
                </a:lnTo>
                <a:lnTo>
                  <a:pt x="6276213" y="660400"/>
                </a:lnTo>
                <a:lnTo>
                  <a:pt x="6276213" y="444500"/>
                </a:lnTo>
                <a:lnTo>
                  <a:pt x="6527152" y="444500"/>
                </a:lnTo>
                <a:lnTo>
                  <a:pt x="6527152" y="431800"/>
                </a:lnTo>
                <a:lnTo>
                  <a:pt x="6276213" y="431800"/>
                </a:lnTo>
                <a:lnTo>
                  <a:pt x="6276213" y="0"/>
                </a:lnTo>
                <a:lnTo>
                  <a:pt x="6264021" y="0"/>
                </a:lnTo>
                <a:lnTo>
                  <a:pt x="6264021" y="431800"/>
                </a:lnTo>
                <a:lnTo>
                  <a:pt x="6264021" y="444500"/>
                </a:lnTo>
                <a:lnTo>
                  <a:pt x="6264021" y="660400"/>
                </a:lnTo>
                <a:lnTo>
                  <a:pt x="6013069" y="660400"/>
                </a:lnTo>
                <a:lnTo>
                  <a:pt x="6013069" y="444500"/>
                </a:lnTo>
                <a:lnTo>
                  <a:pt x="6264021" y="444500"/>
                </a:lnTo>
                <a:lnTo>
                  <a:pt x="6264021" y="431800"/>
                </a:lnTo>
                <a:lnTo>
                  <a:pt x="6013069" y="431800"/>
                </a:lnTo>
                <a:lnTo>
                  <a:pt x="6013069" y="0"/>
                </a:lnTo>
                <a:lnTo>
                  <a:pt x="6001004" y="0"/>
                </a:lnTo>
                <a:lnTo>
                  <a:pt x="6001004" y="431800"/>
                </a:lnTo>
                <a:lnTo>
                  <a:pt x="6001004" y="444500"/>
                </a:lnTo>
                <a:lnTo>
                  <a:pt x="6001004" y="660400"/>
                </a:lnTo>
                <a:lnTo>
                  <a:pt x="5749925" y="660400"/>
                </a:lnTo>
                <a:lnTo>
                  <a:pt x="5749925" y="444500"/>
                </a:lnTo>
                <a:lnTo>
                  <a:pt x="6001004" y="444500"/>
                </a:lnTo>
                <a:lnTo>
                  <a:pt x="6001004" y="431800"/>
                </a:lnTo>
                <a:lnTo>
                  <a:pt x="5749925" y="431800"/>
                </a:lnTo>
                <a:lnTo>
                  <a:pt x="5749925" y="0"/>
                </a:lnTo>
                <a:lnTo>
                  <a:pt x="5737860" y="0"/>
                </a:lnTo>
                <a:lnTo>
                  <a:pt x="5737860" y="431800"/>
                </a:lnTo>
                <a:lnTo>
                  <a:pt x="5737860" y="444500"/>
                </a:lnTo>
                <a:lnTo>
                  <a:pt x="5737860" y="660400"/>
                </a:lnTo>
                <a:lnTo>
                  <a:pt x="5486908" y="660400"/>
                </a:lnTo>
                <a:lnTo>
                  <a:pt x="5486908" y="444500"/>
                </a:lnTo>
                <a:lnTo>
                  <a:pt x="5737860" y="444500"/>
                </a:lnTo>
                <a:lnTo>
                  <a:pt x="5737860" y="431800"/>
                </a:lnTo>
                <a:lnTo>
                  <a:pt x="5486908" y="431800"/>
                </a:lnTo>
                <a:lnTo>
                  <a:pt x="5486908" y="0"/>
                </a:lnTo>
                <a:lnTo>
                  <a:pt x="5474716" y="0"/>
                </a:lnTo>
                <a:lnTo>
                  <a:pt x="5474716" y="431800"/>
                </a:lnTo>
                <a:lnTo>
                  <a:pt x="5474716" y="444500"/>
                </a:lnTo>
                <a:lnTo>
                  <a:pt x="5474716" y="660400"/>
                </a:lnTo>
                <a:lnTo>
                  <a:pt x="5223764" y="660400"/>
                </a:lnTo>
                <a:lnTo>
                  <a:pt x="5223764" y="444500"/>
                </a:lnTo>
                <a:lnTo>
                  <a:pt x="5474716" y="444500"/>
                </a:lnTo>
                <a:lnTo>
                  <a:pt x="5474716" y="431800"/>
                </a:lnTo>
                <a:lnTo>
                  <a:pt x="5223764" y="431800"/>
                </a:lnTo>
                <a:lnTo>
                  <a:pt x="5223764" y="0"/>
                </a:lnTo>
                <a:lnTo>
                  <a:pt x="5211572" y="0"/>
                </a:lnTo>
                <a:lnTo>
                  <a:pt x="5211572" y="431800"/>
                </a:lnTo>
                <a:lnTo>
                  <a:pt x="5211572" y="444500"/>
                </a:lnTo>
                <a:lnTo>
                  <a:pt x="5211572" y="660400"/>
                </a:lnTo>
                <a:lnTo>
                  <a:pt x="4960620" y="660400"/>
                </a:lnTo>
                <a:lnTo>
                  <a:pt x="4960620" y="444500"/>
                </a:lnTo>
                <a:lnTo>
                  <a:pt x="5211572" y="444500"/>
                </a:lnTo>
                <a:lnTo>
                  <a:pt x="5211572" y="431800"/>
                </a:lnTo>
                <a:lnTo>
                  <a:pt x="4960620" y="431800"/>
                </a:lnTo>
                <a:lnTo>
                  <a:pt x="4960620" y="0"/>
                </a:lnTo>
                <a:lnTo>
                  <a:pt x="4948428" y="0"/>
                </a:lnTo>
                <a:lnTo>
                  <a:pt x="4948428" y="431800"/>
                </a:lnTo>
                <a:lnTo>
                  <a:pt x="4948428" y="444500"/>
                </a:lnTo>
                <a:lnTo>
                  <a:pt x="4948428" y="660400"/>
                </a:lnTo>
                <a:lnTo>
                  <a:pt x="4697476" y="660400"/>
                </a:lnTo>
                <a:lnTo>
                  <a:pt x="4697476" y="444500"/>
                </a:lnTo>
                <a:lnTo>
                  <a:pt x="4948428" y="444500"/>
                </a:lnTo>
                <a:lnTo>
                  <a:pt x="4948428" y="431800"/>
                </a:lnTo>
                <a:lnTo>
                  <a:pt x="4697476" y="431800"/>
                </a:lnTo>
                <a:lnTo>
                  <a:pt x="4697476" y="0"/>
                </a:lnTo>
                <a:lnTo>
                  <a:pt x="4685284" y="0"/>
                </a:lnTo>
                <a:lnTo>
                  <a:pt x="4685284" y="431800"/>
                </a:lnTo>
                <a:lnTo>
                  <a:pt x="4685284" y="444500"/>
                </a:lnTo>
                <a:lnTo>
                  <a:pt x="4685284" y="660400"/>
                </a:lnTo>
                <a:lnTo>
                  <a:pt x="4434332" y="660400"/>
                </a:lnTo>
                <a:lnTo>
                  <a:pt x="4434332" y="444500"/>
                </a:lnTo>
                <a:lnTo>
                  <a:pt x="4685284" y="444500"/>
                </a:lnTo>
                <a:lnTo>
                  <a:pt x="4685284" y="431800"/>
                </a:lnTo>
                <a:lnTo>
                  <a:pt x="4434332" y="431800"/>
                </a:lnTo>
                <a:lnTo>
                  <a:pt x="4434332" y="0"/>
                </a:lnTo>
                <a:lnTo>
                  <a:pt x="4422140" y="0"/>
                </a:lnTo>
                <a:lnTo>
                  <a:pt x="4422140" y="431800"/>
                </a:lnTo>
                <a:lnTo>
                  <a:pt x="4422140" y="444500"/>
                </a:lnTo>
                <a:lnTo>
                  <a:pt x="4422140" y="660400"/>
                </a:lnTo>
                <a:lnTo>
                  <a:pt x="4171188" y="660400"/>
                </a:lnTo>
                <a:lnTo>
                  <a:pt x="4171188" y="444500"/>
                </a:lnTo>
                <a:lnTo>
                  <a:pt x="4422140" y="444500"/>
                </a:lnTo>
                <a:lnTo>
                  <a:pt x="4422140" y="431800"/>
                </a:lnTo>
                <a:lnTo>
                  <a:pt x="4171188" y="431800"/>
                </a:lnTo>
                <a:lnTo>
                  <a:pt x="4171188" y="0"/>
                </a:lnTo>
                <a:lnTo>
                  <a:pt x="4158996" y="0"/>
                </a:lnTo>
                <a:lnTo>
                  <a:pt x="4158996" y="431800"/>
                </a:lnTo>
                <a:lnTo>
                  <a:pt x="4158996" y="444500"/>
                </a:lnTo>
                <a:lnTo>
                  <a:pt x="4158996" y="660400"/>
                </a:lnTo>
                <a:lnTo>
                  <a:pt x="3908044" y="660400"/>
                </a:lnTo>
                <a:lnTo>
                  <a:pt x="3908044" y="444500"/>
                </a:lnTo>
                <a:lnTo>
                  <a:pt x="4158996" y="444500"/>
                </a:lnTo>
                <a:lnTo>
                  <a:pt x="4158996" y="431800"/>
                </a:lnTo>
                <a:lnTo>
                  <a:pt x="3908044" y="431800"/>
                </a:lnTo>
                <a:lnTo>
                  <a:pt x="3908044" y="0"/>
                </a:lnTo>
                <a:lnTo>
                  <a:pt x="3895852" y="0"/>
                </a:lnTo>
                <a:lnTo>
                  <a:pt x="3895852" y="431800"/>
                </a:lnTo>
                <a:lnTo>
                  <a:pt x="3895852" y="444500"/>
                </a:lnTo>
                <a:lnTo>
                  <a:pt x="3895852" y="660400"/>
                </a:lnTo>
                <a:lnTo>
                  <a:pt x="3644900" y="660400"/>
                </a:lnTo>
                <a:lnTo>
                  <a:pt x="3644900" y="444500"/>
                </a:lnTo>
                <a:lnTo>
                  <a:pt x="3895852" y="444500"/>
                </a:lnTo>
                <a:lnTo>
                  <a:pt x="3895852" y="431800"/>
                </a:lnTo>
                <a:lnTo>
                  <a:pt x="3644900" y="431800"/>
                </a:lnTo>
                <a:lnTo>
                  <a:pt x="3644900" y="0"/>
                </a:lnTo>
                <a:lnTo>
                  <a:pt x="3632708" y="0"/>
                </a:lnTo>
                <a:lnTo>
                  <a:pt x="3632708" y="431800"/>
                </a:lnTo>
                <a:lnTo>
                  <a:pt x="3632708" y="444500"/>
                </a:lnTo>
                <a:lnTo>
                  <a:pt x="3632708" y="660400"/>
                </a:lnTo>
                <a:lnTo>
                  <a:pt x="3381756" y="660400"/>
                </a:lnTo>
                <a:lnTo>
                  <a:pt x="3381756" y="444500"/>
                </a:lnTo>
                <a:lnTo>
                  <a:pt x="3632708" y="444500"/>
                </a:lnTo>
                <a:lnTo>
                  <a:pt x="3632708" y="431800"/>
                </a:lnTo>
                <a:lnTo>
                  <a:pt x="3381756" y="431800"/>
                </a:lnTo>
                <a:lnTo>
                  <a:pt x="3381756" y="0"/>
                </a:lnTo>
                <a:lnTo>
                  <a:pt x="3369691" y="0"/>
                </a:lnTo>
                <a:lnTo>
                  <a:pt x="3369691" y="431800"/>
                </a:lnTo>
                <a:lnTo>
                  <a:pt x="3369691" y="444500"/>
                </a:lnTo>
                <a:lnTo>
                  <a:pt x="3369691" y="660400"/>
                </a:lnTo>
                <a:lnTo>
                  <a:pt x="3118612" y="660400"/>
                </a:lnTo>
                <a:lnTo>
                  <a:pt x="3118612" y="444500"/>
                </a:lnTo>
                <a:lnTo>
                  <a:pt x="3369691" y="444500"/>
                </a:lnTo>
                <a:lnTo>
                  <a:pt x="3369691" y="431800"/>
                </a:lnTo>
                <a:lnTo>
                  <a:pt x="3118612" y="431800"/>
                </a:lnTo>
                <a:lnTo>
                  <a:pt x="3118612" y="0"/>
                </a:lnTo>
                <a:lnTo>
                  <a:pt x="3106547" y="0"/>
                </a:lnTo>
                <a:lnTo>
                  <a:pt x="3106547" y="431800"/>
                </a:lnTo>
                <a:lnTo>
                  <a:pt x="3106547" y="444500"/>
                </a:lnTo>
                <a:lnTo>
                  <a:pt x="3106547" y="660400"/>
                </a:lnTo>
                <a:lnTo>
                  <a:pt x="2855468" y="660400"/>
                </a:lnTo>
                <a:lnTo>
                  <a:pt x="2855468" y="444500"/>
                </a:lnTo>
                <a:lnTo>
                  <a:pt x="3106547" y="444500"/>
                </a:lnTo>
                <a:lnTo>
                  <a:pt x="3106547" y="431800"/>
                </a:lnTo>
                <a:lnTo>
                  <a:pt x="2855468" y="431800"/>
                </a:lnTo>
                <a:lnTo>
                  <a:pt x="2855468" y="0"/>
                </a:lnTo>
                <a:lnTo>
                  <a:pt x="2843403" y="0"/>
                </a:lnTo>
                <a:lnTo>
                  <a:pt x="2843403" y="431800"/>
                </a:lnTo>
                <a:lnTo>
                  <a:pt x="2843403" y="444500"/>
                </a:lnTo>
                <a:lnTo>
                  <a:pt x="2843403" y="660400"/>
                </a:lnTo>
                <a:lnTo>
                  <a:pt x="2592451" y="660400"/>
                </a:lnTo>
                <a:lnTo>
                  <a:pt x="2592451" y="444500"/>
                </a:lnTo>
                <a:lnTo>
                  <a:pt x="2843403" y="444500"/>
                </a:lnTo>
                <a:lnTo>
                  <a:pt x="2843403" y="431800"/>
                </a:lnTo>
                <a:lnTo>
                  <a:pt x="2592451" y="431800"/>
                </a:lnTo>
                <a:lnTo>
                  <a:pt x="2592451" y="0"/>
                </a:lnTo>
                <a:lnTo>
                  <a:pt x="2580259" y="0"/>
                </a:lnTo>
                <a:lnTo>
                  <a:pt x="2580259" y="431800"/>
                </a:lnTo>
                <a:lnTo>
                  <a:pt x="2580259" y="444500"/>
                </a:lnTo>
                <a:lnTo>
                  <a:pt x="2580259" y="660400"/>
                </a:lnTo>
                <a:lnTo>
                  <a:pt x="2329307" y="660400"/>
                </a:lnTo>
                <a:lnTo>
                  <a:pt x="2329307" y="444500"/>
                </a:lnTo>
                <a:lnTo>
                  <a:pt x="2580259" y="444500"/>
                </a:lnTo>
                <a:lnTo>
                  <a:pt x="2580259" y="431800"/>
                </a:lnTo>
                <a:lnTo>
                  <a:pt x="2329307" y="431800"/>
                </a:lnTo>
                <a:lnTo>
                  <a:pt x="2329307" y="0"/>
                </a:lnTo>
                <a:lnTo>
                  <a:pt x="2317115" y="0"/>
                </a:lnTo>
                <a:lnTo>
                  <a:pt x="2317115" y="431800"/>
                </a:lnTo>
                <a:lnTo>
                  <a:pt x="2317115" y="444500"/>
                </a:lnTo>
                <a:lnTo>
                  <a:pt x="2317115" y="660400"/>
                </a:lnTo>
                <a:lnTo>
                  <a:pt x="2066163" y="660400"/>
                </a:lnTo>
                <a:lnTo>
                  <a:pt x="2066163" y="444500"/>
                </a:lnTo>
                <a:lnTo>
                  <a:pt x="2317115" y="444500"/>
                </a:lnTo>
                <a:lnTo>
                  <a:pt x="2317115" y="431800"/>
                </a:lnTo>
                <a:lnTo>
                  <a:pt x="2066163" y="431800"/>
                </a:lnTo>
                <a:lnTo>
                  <a:pt x="2066163" y="0"/>
                </a:lnTo>
                <a:lnTo>
                  <a:pt x="2053971" y="0"/>
                </a:lnTo>
                <a:lnTo>
                  <a:pt x="2053971" y="431800"/>
                </a:lnTo>
                <a:lnTo>
                  <a:pt x="2053971" y="444500"/>
                </a:lnTo>
                <a:lnTo>
                  <a:pt x="2053971" y="660400"/>
                </a:lnTo>
                <a:lnTo>
                  <a:pt x="1803019" y="660400"/>
                </a:lnTo>
                <a:lnTo>
                  <a:pt x="1803019" y="444500"/>
                </a:lnTo>
                <a:lnTo>
                  <a:pt x="2053971" y="444500"/>
                </a:lnTo>
                <a:lnTo>
                  <a:pt x="2053971" y="431800"/>
                </a:lnTo>
                <a:lnTo>
                  <a:pt x="1803019" y="431800"/>
                </a:lnTo>
                <a:lnTo>
                  <a:pt x="1803019" y="0"/>
                </a:lnTo>
                <a:lnTo>
                  <a:pt x="1790827" y="0"/>
                </a:lnTo>
                <a:lnTo>
                  <a:pt x="1790827" y="431800"/>
                </a:lnTo>
                <a:lnTo>
                  <a:pt x="1790827" y="444500"/>
                </a:lnTo>
                <a:lnTo>
                  <a:pt x="1790827" y="660400"/>
                </a:lnTo>
                <a:lnTo>
                  <a:pt x="1539875" y="660400"/>
                </a:lnTo>
                <a:lnTo>
                  <a:pt x="1539875" y="444500"/>
                </a:lnTo>
                <a:lnTo>
                  <a:pt x="1790827" y="444500"/>
                </a:lnTo>
                <a:lnTo>
                  <a:pt x="1790827" y="431800"/>
                </a:lnTo>
                <a:lnTo>
                  <a:pt x="1539875" y="431800"/>
                </a:lnTo>
                <a:lnTo>
                  <a:pt x="1539875" y="0"/>
                </a:lnTo>
                <a:lnTo>
                  <a:pt x="1527683" y="0"/>
                </a:lnTo>
                <a:lnTo>
                  <a:pt x="1527683" y="431800"/>
                </a:lnTo>
                <a:lnTo>
                  <a:pt x="1527683" y="444500"/>
                </a:lnTo>
                <a:lnTo>
                  <a:pt x="1527683" y="660400"/>
                </a:lnTo>
                <a:lnTo>
                  <a:pt x="1276731" y="660400"/>
                </a:lnTo>
                <a:lnTo>
                  <a:pt x="1276731" y="444500"/>
                </a:lnTo>
                <a:lnTo>
                  <a:pt x="1527683" y="444500"/>
                </a:lnTo>
                <a:lnTo>
                  <a:pt x="1527683" y="431800"/>
                </a:lnTo>
                <a:lnTo>
                  <a:pt x="1276731" y="431800"/>
                </a:lnTo>
                <a:lnTo>
                  <a:pt x="1276731" y="0"/>
                </a:lnTo>
                <a:lnTo>
                  <a:pt x="1264539" y="0"/>
                </a:lnTo>
                <a:lnTo>
                  <a:pt x="1264539" y="431800"/>
                </a:lnTo>
                <a:lnTo>
                  <a:pt x="1264539" y="444500"/>
                </a:lnTo>
                <a:lnTo>
                  <a:pt x="1264539" y="660400"/>
                </a:lnTo>
                <a:lnTo>
                  <a:pt x="1013612" y="660400"/>
                </a:lnTo>
                <a:lnTo>
                  <a:pt x="1013612" y="444500"/>
                </a:lnTo>
                <a:lnTo>
                  <a:pt x="1264539" y="444500"/>
                </a:lnTo>
                <a:lnTo>
                  <a:pt x="1264539" y="431800"/>
                </a:lnTo>
                <a:lnTo>
                  <a:pt x="1013612" y="431800"/>
                </a:lnTo>
                <a:lnTo>
                  <a:pt x="1013612" y="0"/>
                </a:lnTo>
                <a:lnTo>
                  <a:pt x="1001458" y="0"/>
                </a:lnTo>
                <a:lnTo>
                  <a:pt x="1001458" y="431800"/>
                </a:lnTo>
                <a:lnTo>
                  <a:pt x="1001458" y="444500"/>
                </a:lnTo>
                <a:lnTo>
                  <a:pt x="1001458" y="660400"/>
                </a:lnTo>
                <a:lnTo>
                  <a:pt x="750481" y="660400"/>
                </a:lnTo>
                <a:lnTo>
                  <a:pt x="750481" y="444500"/>
                </a:lnTo>
                <a:lnTo>
                  <a:pt x="1001458" y="444500"/>
                </a:lnTo>
                <a:lnTo>
                  <a:pt x="1001458" y="431800"/>
                </a:lnTo>
                <a:lnTo>
                  <a:pt x="750481" y="431800"/>
                </a:lnTo>
                <a:lnTo>
                  <a:pt x="750481" y="0"/>
                </a:lnTo>
                <a:lnTo>
                  <a:pt x="738327" y="0"/>
                </a:lnTo>
                <a:lnTo>
                  <a:pt x="738327" y="431800"/>
                </a:lnTo>
                <a:lnTo>
                  <a:pt x="738327" y="444500"/>
                </a:lnTo>
                <a:lnTo>
                  <a:pt x="738327" y="660400"/>
                </a:lnTo>
                <a:lnTo>
                  <a:pt x="487362" y="660400"/>
                </a:lnTo>
                <a:lnTo>
                  <a:pt x="487362" y="444500"/>
                </a:lnTo>
                <a:lnTo>
                  <a:pt x="738327" y="444500"/>
                </a:lnTo>
                <a:lnTo>
                  <a:pt x="738327" y="431800"/>
                </a:lnTo>
                <a:lnTo>
                  <a:pt x="487362" y="431800"/>
                </a:lnTo>
                <a:lnTo>
                  <a:pt x="487362" y="0"/>
                </a:lnTo>
                <a:lnTo>
                  <a:pt x="475195" y="0"/>
                </a:lnTo>
                <a:lnTo>
                  <a:pt x="475195" y="431800"/>
                </a:lnTo>
                <a:lnTo>
                  <a:pt x="475195" y="444500"/>
                </a:lnTo>
                <a:lnTo>
                  <a:pt x="475195" y="660400"/>
                </a:lnTo>
                <a:lnTo>
                  <a:pt x="224218" y="660400"/>
                </a:lnTo>
                <a:lnTo>
                  <a:pt x="224218" y="444500"/>
                </a:lnTo>
                <a:lnTo>
                  <a:pt x="475195" y="444500"/>
                </a:lnTo>
                <a:lnTo>
                  <a:pt x="475195" y="431800"/>
                </a:lnTo>
                <a:lnTo>
                  <a:pt x="224218" y="431800"/>
                </a:lnTo>
                <a:lnTo>
                  <a:pt x="224218" y="0"/>
                </a:lnTo>
                <a:lnTo>
                  <a:pt x="212064" y="0"/>
                </a:lnTo>
                <a:lnTo>
                  <a:pt x="212064" y="431800"/>
                </a:lnTo>
                <a:lnTo>
                  <a:pt x="0" y="431800"/>
                </a:lnTo>
                <a:lnTo>
                  <a:pt x="0" y="444500"/>
                </a:lnTo>
                <a:lnTo>
                  <a:pt x="212064" y="444500"/>
                </a:lnTo>
                <a:lnTo>
                  <a:pt x="212064" y="660400"/>
                </a:lnTo>
                <a:lnTo>
                  <a:pt x="0" y="660400"/>
                </a:lnTo>
                <a:lnTo>
                  <a:pt x="0" y="673100"/>
                </a:lnTo>
                <a:lnTo>
                  <a:pt x="8895461" y="673100"/>
                </a:lnTo>
                <a:lnTo>
                  <a:pt x="8895461" y="876300"/>
                </a:lnTo>
                <a:lnTo>
                  <a:pt x="8907526" y="876300"/>
                </a:lnTo>
                <a:lnTo>
                  <a:pt x="8907526" y="673100"/>
                </a:lnTo>
                <a:lnTo>
                  <a:pt x="9119616" y="673100"/>
                </a:lnTo>
                <a:lnTo>
                  <a:pt x="9119616" y="660400"/>
                </a:lnTo>
                <a:lnTo>
                  <a:pt x="8907526" y="660400"/>
                </a:lnTo>
                <a:lnTo>
                  <a:pt x="8907526" y="444500"/>
                </a:lnTo>
                <a:lnTo>
                  <a:pt x="9119616" y="444500"/>
                </a:lnTo>
                <a:lnTo>
                  <a:pt x="9119616" y="431800"/>
                </a:lnTo>
                <a:close/>
              </a:path>
            </a:pathLst>
          </a:custGeom>
          <a:solidFill>
            <a:srgbClr val="3C413E">
              <a:alpha val="5097"/>
            </a:srgbClr>
          </a:solidFill>
        </p:spPr>
        <p:txBody>
          <a:bodyPr bIns="0" lIns="0" numCol="1" rIns="0" rtlCol="0" tIns="0" wrap="square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2702246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36"/>
      <p:bldP animBg="1" grpId="0" spid="38"/>
      <p:bldP animBg="1" grpId="0" spid="40"/>
      <p:bldP animBg="1" grpId="0" spid="42"/>
      <p:bldP animBg="1" grpId="0" spid="44"/>
      <p:bldP animBg="1" grpId="0" spid="46"/>
      <p:bldP animBg="1" grpId="0" spid="48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id="{53DD96C8-91F7-229F-2BC6-EBD56A97B664}"/>
              </a:ext>
            </a:extLst>
          </p:cNvPr>
          <p:cNvSpPr/>
          <p:nvPr/>
        </p:nvSpPr>
        <p:spPr>
          <a:xfrm>
            <a:off x="4624471" y="2705723"/>
            <a:ext cx="2965559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41261" lIns="241261" numCol="1" rIns="241261" spcCol="1270" spcFirstLastPara="0" tIns="241261" vert="horz" wrap="square">
            <a:noAutofit/>
          </a:bodyPr>
          <a:lstStyle/>
          <a:p>
            <a:pPr algn="ctr" defTabSz="16002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3600">
                <a:solidFill>
                  <a:srgbClr val="C00000"/>
                </a:solidFill>
              </a:rPr>
              <a:t>مواقع المسند</a:t>
            </a:r>
            <a:r>
              <a:rPr altLang="ar-YE" b="1" dirty="0" kern="1200" lang="ar-SA" sz="3600">
                <a:solidFill>
                  <a:srgbClr val="C00000"/>
                </a:solidFill>
              </a:rPr>
              <a:t> إليه</a:t>
            </a:r>
            <a:endParaRPr altLang="ar-YE" b="1" dirty="0" kern="1200" lang="ar-YE" sz="3600">
              <a:solidFill>
                <a:srgbClr val="C00000"/>
              </a:solidFill>
            </a:endParaRPr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id="{7B40C0C8-148C-92B7-45A8-88EA4AC9749C}"/>
              </a:ext>
            </a:extLst>
          </p:cNvPr>
          <p:cNvSpPr/>
          <p:nvPr/>
        </p:nvSpPr>
        <p:spPr>
          <a:xfrm>
            <a:off x="4869623" y="884518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SA" sz="2400">
                <a:solidFill>
                  <a:schemeClr val="tx1"/>
                </a:solidFill>
              </a:rPr>
              <a:t>الفاعل</a:t>
            </a:r>
            <a:endParaRPr altLang="ar-YE" b="1" dirty="0" kern="1200" lang="ar-YE" sz="2400">
              <a:solidFill>
                <a:schemeClr val="tx1"/>
              </a:solidFill>
            </a:endParaRPr>
          </a:p>
        </p:txBody>
      </p:sp>
      <p:sp>
        <p:nvSpPr>
          <p:cNvPr id="40" name="شكل حر: شكل 39">
            <a:extLst>
              <a:ext uri="{FF2B5EF4-FFF2-40B4-BE49-F238E27FC236}">
                <a16:creationId xmlns:a16="http://schemas.microsoft.com/office/drawing/2014/main" id="{E8E1E6CF-2A6A-D95C-DB42-65417690CC6C}"/>
              </a:ext>
            </a:extLst>
          </p:cNvPr>
          <p:cNvSpPr/>
          <p:nvPr/>
        </p:nvSpPr>
        <p:spPr>
          <a:xfrm>
            <a:off x="7659342" y="1722749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SA" sz="2400">
                <a:solidFill>
                  <a:srgbClr val="002060"/>
                </a:solidFill>
              </a:rPr>
              <a:t>نائب الفاعل</a:t>
            </a:r>
            <a:endParaRPr altLang="ar-YE" b="1" dirty="0" kern="1200" lang="ar-YE" sz="2400">
              <a:solidFill>
                <a:srgbClr val="002060"/>
              </a:solidFill>
            </a:endParaRPr>
          </a:p>
        </p:txBody>
      </p:sp>
      <p:sp>
        <p:nvSpPr>
          <p:cNvPr id="42" name="شكل حر: شكل 41">
            <a:extLst>
              <a:ext uri="{FF2B5EF4-FFF2-40B4-BE49-F238E27FC236}">
                <a16:creationId xmlns:a16="http://schemas.microsoft.com/office/drawing/2014/main" id="{52C1636B-5A44-924F-264E-BB268D328019}"/>
              </a:ext>
            </a:extLst>
          </p:cNvPr>
          <p:cNvSpPr/>
          <p:nvPr/>
        </p:nvSpPr>
        <p:spPr>
          <a:xfrm>
            <a:off x="7659342" y="3641862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tx1"/>
                </a:solidFill>
              </a:rPr>
              <a:t>مبتدأ</a:t>
            </a:r>
            <a:r>
              <a:rPr altLang="ar-YE" b="1" dirty="0" kern="1200" lang="ar-SA" sz="2400">
                <a:solidFill>
                  <a:schemeClr val="tx1"/>
                </a:solidFill>
              </a:rPr>
              <a:t> الذي</a:t>
            </a:r>
            <a:r>
              <a:rPr altLang="ar-YE" b="1" dirty="0" kern="1200" lang="ar-YE" sz="2400">
                <a:solidFill>
                  <a:schemeClr val="tx1"/>
                </a:solidFill>
              </a:rPr>
              <a:t> له خبر </a:t>
            </a:r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id="{2773C204-4B7D-52A6-63DE-345564EAA80D}"/>
              </a:ext>
            </a:extLst>
          </p:cNvPr>
          <p:cNvSpPr/>
          <p:nvPr/>
        </p:nvSpPr>
        <p:spPr>
          <a:xfrm>
            <a:off x="4869623" y="4560977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bg1"/>
                </a:solidFill>
              </a:rPr>
              <a:t>ما كان </a:t>
            </a:r>
            <a:r>
              <a:rPr altLang="ar-OM" b="1" dirty="0" kern="1200" lang="ar-OM" sz="2400">
                <a:solidFill>
                  <a:schemeClr val="bg1"/>
                </a:solidFill>
              </a:rPr>
              <a:t>أ</a:t>
            </a:r>
            <a:r>
              <a:rPr altLang="ar-YE" b="1" dirty="0" kern="1200" lang="ar-YE" sz="2400">
                <a:solidFill>
                  <a:schemeClr val="bg1"/>
                </a:solidFill>
              </a:rPr>
              <a:t>صله </a:t>
            </a:r>
            <a:r>
              <a:rPr altLang="ar-YE" b="1" dirty="0" kern="1200" lang="ar-SA" sz="2400">
                <a:solidFill>
                  <a:schemeClr val="bg1"/>
                </a:solidFill>
              </a:rPr>
              <a:t>مبتدأ</a:t>
            </a:r>
            <a:r>
              <a:rPr altLang="ar-YE" b="1" dirty="0" kern="1200" lang="ar-YE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id="{8AC576AB-E3CB-14D8-BFAA-5B6CE91F8F56}"/>
              </a:ext>
            </a:extLst>
          </p:cNvPr>
          <p:cNvSpPr/>
          <p:nvPr/>
        </p:nvSpPr>
        <p:spPr>
          <a:xfrm>
            <a:off x="2079904" y="3641862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YE" sz="2400">
                <a:solidFill>
                  <a:schemeClr val="tx1"/>
                </a:solidFill>
              </a:rPr>
              <a:t>المفعول </a:t>
            </a:r>
            <a:r>
              <a:rPr altLang="ar-YE" b="1" dirty="0" kern="1200" lang="ar-SA" sz="2400">
                <a:solidFill>
                  <a:schemeClr val="tx1"/>
                </a:solidFill>
              </a:rPr>
              <a:t>به الأول</a:t>
            </a:r>
            <a:r>
              <a:rPr altLang="ar-YE" b="1" dirty="0" kern="1200" lang="ar-YE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id="{04C21702-5D59-9CCF-972B-8B1587A7DAAE}"/>
              </a:ext>
            </a:extLst>
          </p:cNvPr>
          <p:cNvSpPr/>
          <p:nvPr/>
        </p:nvSpPr>
        <p:spPr>
          <a:xfrm>
            <a:off x="2057404" y="1803633"/>
            <a:ext cx="2475254" cy="1412504"/>
          </a:xfrm>
          <a:custGeom>
            <a:avLst/>
            <a:gdLst>
              <a:gd fmla="*/ 0 w 1491332" name="connsiteX0"/>
              <a:gd fmla="*/ 745666 h 1491332" name="connsiteY0"/>
              <a:gd fmla="*/ 745666 w 1491332" name="connsiteX1"/>
              <a:gd fmla="*/ 0 h 1491332" name="connsiteY1"/>
              <a:gd fmla="*/ 1491332 w 1491332" name="connsiteX2"/>
              <a:gd fmla="*/ 745666 h 1491332" name="connsiteY2"/>
              <a:gd fmla="*/ 745666 w 1491332" name="connsiteX3"/>
              <a:gd fmla="*/ 1491332 h 1491332" name="connsiteY3"/>
              <a:gd fmla="*/ 0 w 1491332" name="connsiteX4"/>
              <a:gd fmla="*/ 745666 h 1491332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91332" w="1491332">
                <a:moveTo>
                  <a:pt x="0" y="745666"/>
                </a:moveTo>
                <a:cubicBezTo>
                  <a:pt x="0" y="333846"/>
                  <a:pt x="333846" y="0"/>
                  <a:pt x="745666" y="0"/>
                </a:cubicBezTo>
                <a:cubicBezTo>
                  <a:pt x="1157486" y="0"/>
                  <a:pt x="1491332" y="333846"/>
                  <a:pt x="1491332" y="745666"/>
                </a:cubicBezTo>
                <a:cubicBezTo>
                  <a:pt x="1491332" y="1157486"/>
                  <a:pt x="1157486" y="1491332"/>
                  <a:pt x="745666" y="1491332"/>
                </a:cubicBezTo>
                <a:cubicBezTo>
                  <a:pt x="333846" y="1491332"/>
                  <a:pt x="0" y="1157486"/>
                  <a:pt x="0" y="745666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dir="t" rig="contrasting">
              <a:rot lat="0" lon="0" rev="1200000"/>
            </a:lightRig>
          </a:scene3d>
          <a:sp3d contourW="19050" prstMaterial="metal">
            <a:bevelT h="203200" w="88900"/>
            <a:bevelB h="254000" w="165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641" lIns="233641" numCol="1" rIns="233641" spcCol="1270" spcFirstLastPara="0" tIns="233641" vert="horz" wrap="square">
            <a:noAutofit/>
          </a:bodyPr>
          <a:lstStyle/>
          <a:p>
            <a:pPr algn="ctr" defTabSz="10668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YE" b="1" dirty="0" kern="1200" lang="ar-SA" sz="2400">
                <a:solidFill>
                  <a:schemeClr val="bg1"/>
                </a:solidFill>
              </a:rPr>
              <a:t>مرفوع المبتدأ المشتق</a:t>
            </a:r>
            <a:endParaRPr altLang="ar-YE" b="1" dirty="0" kern="1200" lang="ar-YE" sz="2400">
              <a:solidFill>
                <a:schemeClr val="bg1"/>
              </a:solidFill>
            </a:endParaRPr>
          </a:p>
        </p:txBody>
      </p:sp>
      <p:grpSp>
        <p:nvGrpSpPr>
          <p:cNvPr id="49" name="object 36">
            <a:extLst>
              <a:ext uri="{FF2B5EF4-FFF2-40B4-BE49-F238E27FC236}">
                <a16:creationId xmlns:a16="http://schemas.microsoft.com/office/drawing/2014/main" id="{A9959A0F-3DAE-3E2C-5FC4-128636307FEF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9144595" cy="5144061"/>
          </a:xfrm>
        </p:grpSpPr>
        <p:sp>
          <p:nvSpPr>
            <p:cNvPr id="50" name="object 45">
              <a:extLst>
                <a:ext uri="{FF2B5EF4-FFF2-40B4-BE49-F238E27FC236}">
                  <a16:creationId xmlns:a16="http://schemas.microsoft.com/office/drawing/2014/main" id="{51A06791-A699-0D8A-E3FE-E588AF0923FE}"/>
                </a:ext>
              </a:extLst>
            </p:cNvPr>
            <p:cNvSpPr/>
            <p:nvPr/>
          </p:nvSpPr>
          <p:spPr>
            <a:xfrm>
              <a:off x="12192" y="25399"/>
              <a:ext cx="9119870" cy="580797"/>
            </a:xfrm>
            <a:custGeom>
              <a:avLst/>
              <a:gdLst/>
              <a:ahLst/>
              <a:cxnLst/>
              <a:rect b="b" l="l" r="r" t="t"/>
              <a:pathLst>
                <a:path h="876300" w="9119870">
                  <a:moveTo>
                    <a:pt x="9119616" y="431800"/>
                  </a:moveTo>
                  <a:lnTo>
                    <a:pt x="8907526" y="431800"/>
                  </a:lnTo>
                  <a:lnTo>
                    <a:pt x="8907526" y="0"/>
                  </a:lnTo>
                  <a:lnTo>
                    <a:pt x="8895461" y="0"/>
                  </a:lnTo>
                  <a:lnTo>
                    <a:pt x="8895461" y="431800"/>
                  </a:lnTo>
                  <a:lnTo>
                    <a:pt x="8895461" y="444500"/>
                  </a:lnTo>
                  <a:lnTo>
                    <a:pt x="8895461" y="660400"/>
                  </a:lnTo>
                  <a:lnTo>
                    <a:pt x="8644382" y="660400"/>
                  </a:lnTo>
                  <a:lnTo>
                    <a:pt x="8644382" y="444500"/>
                  </a:lnTo>
                  <a:lnTo>
                    <a:pt x="8895461" y="444500"/>
                  </a:lnTo>
                  <a:lnTo>
                    <a:pt x="8895461" y="431800"/>
                  </a:lnTo>
                  <a:lnTo>
                    <a:pt x="8644382" y="431800"/>
                  </a:lnTo>
                  <a:lnTo>
                    <a:pt x="8644382" y="0"/>
                  </a:lnTo>
                  <a:lnTo>
                    <a:pt x="8632317" y="0"/>
                  </a:lnTo>
                  <a:lnTo>
                    <a:pt x="8632317" y="431800"/>
                  </a:lnTo>
                  <a:lnTo>
                    <a:pt x="8632317" y="444500"/>
                  </a:lnTo>
                  <a:lnTo>
                    <a:pt x="8632317" y="660400"/>
                  </a:lnTo>
                  <a:lnTo>
                    <a:pt x="8381238" y="660400"/>
                  </a:lnTo>
                  <a:lnTo>
                    <a:pt x="8381238" y="444500"/>
                  </a:lnTo>
                  <a:lnTo>
                    <a:pt x="8632317" y="444500"/>
                  </a:lnTo>
                  <a:lnTo>
                    <a:pt x="8632317" y="431800"/>
                  </a:lnTo>
                  <a:lnTo>
                    <a:pt x="8381238" y="431800"/>
                  </a:lnTo>
                  <a:lnTo>
                    <a:pt x="8381238" y="0"/>
                  </a:lnTo>
                  <a:lnTo>
                    <a:pt x="8369173" y="0"/>
                  </a:lnTo>
                  <a:lnTo>
                    <a:pt x="8369173" y="431800"/>
                  </a:lnTo>
                  <a:lnTo>
                    <a:pt x="8369173" y="444500"/>
                  </a:lnTo>
                  <a:lnTo>
                    <a:pt x="8369173" y="660400"/>
                  </a:lnTo>
                  <a:lnTo>
                    <a:pt x="8118221" y="660400"/>
                  </a:lnTo>
                  <a:lnTo>
                    <a:pt x="8118221" y="444500"/>
                  </a:lnTo>
                  <a:lnTo>
                    <a:pt x="8369173" y="444500"/>
                  </a:lnTo>
                  <a:lnTo>
                    <a:pt x="8369173" y="431800"/>
                  </a:lnTo>
                  <a:lnTo>
                    <a:pt x="8118221" y="431800"/>
                  </a:lnTo>
                  <a:lnTo>
                    <a:pt x="8118221" y="0"/>
                  </a:lnTo>
                  <a:lnTo>
                    <a:pt x="8106029" y="0"/>
                  </a:lnTo>
                  <a:lnTo>
                    <a:pt x="8106029" y="431800"/>
                  </a:lnTo>
                  <a:lnTo>
                    <a:pt x="8106029" y="444500"/>
                  </a:lnTo>
                  <a:lnTo>
                    <a:pt x="8106029" y="660400"/>
                  </a:lnTo>
                  <a:lnTo>
                    <a:pt x="7855077" y="660400"/>
                  </a:lnTo>
                  <a:lnTo>
                    <a:pt x="7855077" y="444500"/>
                  </a:lnTo>
                  <a:lnTo>
                    <a:pt x="8106029" y="444500"/>
                  </a:lnTo>
                  <a:lnTo>
                    <a:pt x="8106029" y="431800"/>
                  </a:lnTo>
                  <a:lnTo>
                    <a:pt x="7855077" y="431800"/>
                  </a:lnTo>
                  <a:lnTo>
                    <a:pt x="7855077" y="0"/>
                  </a:lnTo>
                  <a:lnTo>
                    <a:pt x="7842885" y="0"/>
                  </a:lnTo>
                  <a:lnTo>
                    <a:pt x="7842885" y="431800"/>
                  </a:lnTo>
                  <a:lnTo>
                    <a:pt x="7842885" y="444500"/>
                  </a:lnTo>
                  <a:lnTo>
                    <a:pt x="7842885" y="660400"/>
                  </a:lnTo>
                  <a:lnTo>
                    <a:pt x="7591933" y="660400"/>
                  </a:lnTo>
                  <a:lnTo>
                    <a:pt x="7591933" y="444500"/>
                  </a:lnTo>
                  <a:lnTo>
                    <a:pt x="7842885" y="444500"/>
                  </a:lnTo>
                  <a:lnTo>
                    <a:pt x="7842885" y="431800"/>
                  </a:lnTo>
                  <a:lnTo>
                    <a:pt x="7591933" y="431800"/>
                  </a:lnTo>
                  <a:lnTo>
                    <a:pt x="7591933" y="0"/>
                  </a:lnTo>
                  <a:lnTo>
                    <a:pt x="7579741" y="0"/>
                  </a:lnTo>
                  <a:lnTo>
                    <a:pt x="7579741" y="431800"/>
                  </a:lnTo>
                  <a:lnTo>
                    <a:pt x="7579741" y="444500"/>
                  </a:lnTo>
                  <a:lnTo>
                    <a:pt x="7579741" y="660400"/>
                  </a:lnTo>
                  <a:lnTo>
                    <a:pt x="7328789" y="660400"/>
                  </a:lnTo>
                  <a:lnTo>
                    <a:pt x="7328789" y="444500"/>
                  </a:lnTo>
                  <a:lnTo>
                    <a:pt x="7579741" y="444500"/>
                  </a:lnTo>
                  <a:lnTo>
                    <a:pt x="7579741" y="431800"/>
                  </a:lnTo>
                  <a:lnTo>
                    <a:pt x="7328789" y="431800"/>
                  </a:lnTo>
                  <a:lnTo>
                    <a:pt x="7328789" y="0"/>
                  </a:lnTo>
                  <a:lnTo>
                    <a:pt x="7316597" y="0"/>
                  </a:lnTo>
                  <a:lnTo>
                    <a:pt x="7316597" y="431800"/>
                  </a:lnTo>
                  <a:lnTo>
                    <a:pt x="7316597" y="444500"/>
                  </a:lnTo>
                  <a:lnTo>
                    <a:pt x="7316597" y="660400"/>
                  </a:lnTo>
                  <a:lnTo>
                    <a:pt x="7065645" y="660400"/>
                  </a:lnTo>
                  <a:lnTo>
                    <a:pt x="7065645" y="444500"/>
                  </a:lnTo>
                  <a:lnTo>
                    <a:pt x="7316597" y="444500"/>
                  </a:lnTo>
                  <a:lnTo>
                    <a:pt x="7316597" y="431800"/>
                  </a:lnTo>
                  <a:lnTo>
                    <a:pt x="7065645" y="431800"/>
                  </a:lnTo>
                  <a:lnTo>
                    <a:pt x="7065645" y="0"/>
                  </a:lnTo>
                  <a:lnTo>
                    <a:pt x="7053453" y="0"/>
                  </a:lnTo>
                  <a:lnTo>
                    <a:pt x="7053453" y="431800"/>
                  </a:lnTo>
                  <a:lnTo>
                    <a:pt x="7053453" y="444500"/>
                  </a:lnTo>
                  <a:lnTo>
                    <a:pt x="7053453" y="660400"/>
                  </a:lnTo>
                  <a:lnTo>
                    <a:pt x="6802501" y="660400"/>
                  </a:lnTo>
                  <a:lnTo>
                    <a:pt x="6802501" y="444500"/>
                  </a:lnTo>
                  <a:lnTo>
                    <a:pt x="7053453" y="444500"/>
                  </a:lnTo>
                  <a:lnTo>
                    <a:pt x="7053453" y="431800"/>
                  </a:lnTo>
                  <a:lnTo>
                    <a:pt x="6802501" y="431800"/>
                  </a:lnTo>
                  <a:lnTo>
                    <a:pt x="6802501" y="0"/>
                  </a:lnTo>
                  <a:lnTo>
                    <a:pt x="6790309" y="0"/>
                  </a:lnTo>
                  <a:lnTo>
                    <a:pt x="6790309" y="431800"/>
                  </a:lnTo>
                  <a:lnTo>
                    <a:pt x="6790309" y="444500"/>
                  </a:lnTo>
                  <a:lnTo>
                    <a:pt x="6790309" y="660400"/>
                  </a:lnTo>
                  <a:lnTo>
                    <a:pt x="6539357" y="660400"/>
                  </a:lnTo>
                  <a:lnTo>
                    <a:pt x="6539357" y="444500"/>
                  </a:lnTo>
                  <a:lnTo>
                    <a:pt x="6790309" y="444500"/>
                  </a:lnTo>
                  <a:lnTo>
                    <a:pt x="6790309" y="431800"/>
                  </a:lnTo>
                  <a:lnTo>
                    <a:pt x="6539357" y="431800"/>
                  </a:lnTo>
                  <a:lnTo>
                    <a:pt x="6539357" y="0"/>
                  </a:lnTo>
                  <a:lnTo>
                    <a:pt x="6527152" y="0"/>
                  </a:lnTo>
                  <a:lnTo>
                    <a:pt x="6527152" y="431800"/>
                  </a:lnTo>
                  <a:lnTo>
                    <a:pt x="6527152" y="444500"/>
                  </a:lnTo>
                  <a:lnTo>
                    <a:pt x="6527152" y="660400"/>
                  </a:lnTo>
                  <a:lnTo>
                    <a:pt x="6276213" y="660400"/>
                  </a:lnTo>
                  <a:lnTo>
                    <a:pt x="6276213" y="444500"/>
                  </a:lnTo>
                  <a:lnTo>
                    <a:pt x="6527152" y="444500"/>
                  </a:lnTo>
                  <a:lnTo>
                    <a:pt x="6527152" y="431800"/>
                  </a:lnTo>
                  <a:lnTo>
                    <a:pt x="6276213" y="431800"/>
                  </a:lnTo>
                  <a:lnTo>
                    <a:pt x="6276213" y="0"/>
                  </a:lnTo>
                  <a:lnTo>
                    <a:pt x="6264021" y="0"/>
                  </a:lnTo>
                  <a:lnTo>
                    <a:pt x="6264021" y="431800"/>
                  </a:lnTo>
                  <a:lnTo>
                    <a:pt x="6264021" y="444500"/>
                  </a:lnTo>
                  <a:lnTo>
                    <a:pt x="6264021" y="660400"/>
                  </a:lnTo>
                  <a:lnTo>
                    <a:pt x="6013069" y="660400"/>
                  </a:lnTo>
                  <a:lnTo>
                    <a:pt x="6013069" y="444500"/>
                  </a:lnTo>
                  <a:lnTo>
                    <a:pt x="6264021" y="444500"/>
                  </a:lnTo>
                  <a:lnTo>
                    <a:pt x="6264021" y="431800"/>
                  </a:lnTo>
                  <a:lnTo>
                    <a:pt x="6013069" y="431800"/>
                  </a:lnTo>
                  <a:lnTo>
                    <a:pt x="6013069" y="0"/>
                  </a:lnTo>
                  <a:lnTo>
                    <a:pt x="6001004" y="0"/>
                  </a:lnTo>
                  <a:lnTo>
                    <a:pt x="6001004" y="431800"/>
                  </a:lnTo>
                  <a:lnTo>
                    <a:pt x="6001004" y="444500"/>
                  </a:lnTo>
                  <a:lnTo>
                    <a:pt x="6001004" y="660400"/>
                  </a:lnTo>
                  <a:lnTo>
                    <a:pt x="5749925" y="660400"/>
                  </a:lnTo>
                  <a:lnTo>
                    <a:pt x="5749925" y="444500"/>
                  </a:lnTo>
                  <a:lnTo>
                    <a:pt x="6001004" y="444500"/>
                  </a:lnTo>
                  <a:lnTo>
                    <a:pt x="6001004" y="431800"/>
                  </a:lnTo>
                  <a:lnTo>
                    <a:pt x="5749925" y="431800"/>
                  </a:lnTo>
                  <a:lnTo>
                    <a:pt x="5749925" y="0"/>
                  </a:lnTo>
                  <a:lnTo>
                    <a:pt x="5737860" y="0"/>
                  </a:lnTo>
                  <a:lnTo>
                    <a:pt x="5737860" y="431800"/>
                  </a:lnTo>
                  <a:lnTo>
                    <a:pt x="5737860" y="444500"/>
                  </a:lnTo>
                  <a:lnTo>
                    <a:pt x="5737860" y="660400"/>
                  </a:lnTo>
                  <a:lnTo>
                    <a:pt x="5486908" y="660400"/>
                  </a:lnTo>
                  <a:lnTo>
                    <a:pt x="5486908" y="444500"/>
                  </a:lnTo>
                  <a:lnTo>
                    <a:pt x="5737860" y="444500"/>
                  </a:lnTo>
                  <a:lnTo>
                    <a:pt x="5737860" y="431800"/>
                  </a:lnTo>
                  <a:lnTo>
                    <a:pt x="5486908" y="431800"/>
                  </a:lnTo>
                  <a:lnTo>
                    <a:pt x="5486908" y="0"/>
                  </a:lnTo>
                  <a:lnTo>
                    <a:pt x="5474716" y="0"/>
                  </a:lnTo>
                  <a:lnTo>
                    <a:pt x="5474716" y="431800"/>
                  </a:lnTo>
                  <a:lnTo>
                    <a:pt x="5474716" y="444500"/>
                  </a:lnTo>
                  <a:lnTo>
                    <a:pt x="5474716" y="660400"/>
                  </a:lnTo>
                  <a:lnTo>
                    <a:pt x="5223764" y="660400"/>
                  </a:lnTo>
                  <a:lnTo>
                    <a:pt x="5223764" y="444500"/>
                  </a:lnTo>
                  <a:lnTo>
                    <a:pt x="5474716" y="444500"/>
                  </a:lnTo>
                  <a:lnTo>
                    <a:pt x="5474716" y="431800"/>
                  </a:lnTo>
                  <a:lnTo>
                    <a:pt x="5223764" y="431800"/>
                  </a:lnTo>
                  <a:lnTo>
                    <a:pt x="5223764" y="0"/>
                  </a:lnTo>
                  <a:lnTo>
                    <a:pt x="5211572" y="0"/>
                  </a:lnTo>
                  <a:lnTo>
                    <a:pt x="5211572" y="431800"/>
                  </a:lnTo>
                  <a:lnTo>
                    <a:pt x="5211572" y="444500"/>
                  </a:lnTo>
                  <a:lnTo>
                    <a:pt x="5211572" y="660400"/>
                  </a:lnTo>
                  <a:lnTo>
                    <a:pt x="4960620" y="660400"/>
                  </a:lnTo>
                  <a:lnTo>
                    <a:pt x="4960620" y="444500"/>
                  </a:lnTo>
                  <a:lnTo>
                    <a:pt x="5211572" y="444500"/>
                  </a:lnTo>
                  <a:lnTo>
                    <a:pt x="5211572" y="431800"/>
                  </a:lnTo>
                  <a:lnTo>
                    <a:pt x="4960620" y="431800"/>
                  </a:lnTo>
                  <a:lnTo>
                    <a:pt x="4960620" y="0"/>
                  </a:lnTo>
                  <a:lnTo>
                    <a:pt x="4948428" y="0"/>
                  </a:lnTo>
                  <a:lnTo>
                    <a:pt x="4948428" y="431800"/>
                  </a:lnTo>
                  <a:lnTo>
                    <a:pt x="4948428" y="444500"/>
                  </a:lnTo>
                  <a:lnTo>
                    <a:pt x="4948428" y="660400"/>
                  </a:lnTo>
                  <a:lnTo>
                    <a:pt x="4697476" y="660400"/>
                  </a:lnTo>
                  <a:lnTo>
                    <a:pt x="4697476" y="444500"/>
                  </a:lnTo>
                  <a:lnTo>
                    <a:pt x="4948428" y="444500"/>
                  </a:lnTo>
                  <a:lnTo>
                    <a:pt x="4948428" y="431800"/>
                  </a:lnTo>
                  <a:lnTo>
                    <a:pt x="4697476" y="431800"/>
                  </a:lnTo>
                  <a:lnTo>
                    <a:pt x="4697476" y="0"/>
                  </a:lnTo>
                  <a:lnTo>
                    <a:pt x="4685284" y="0"/>
                  </a:lnTo>
                  <a:lnTo>
                    <a:pt x="4685284" y="431800"/>
                  </a:lnTo>
                  <a:lnTo>
                    <a:pt x="4685284" y="444500"/>
                  </a:lnTo>
                  <a:lnTo>
                    <a:pt x="4685284" y="660400"/>
                  </a:lnTo>
                  <a:lnTo>
                    <a:pt x="4434332" y="660400"/>
                  </a:lnTo>
                  <a:lnTo>
                    <a:pt x="4434332" y="444500"/>
                  </a:lnTo>
                  <a:lnTo>
                    <a:pt x="4685284" y="444500"/>
                  </a:lnTo>
                  <a:lnTo>
                    <a:pt x="4685284" y="431800"/>
                  </a:lnTo>
                  <a:lnTo>
                    <a:pt x="4434332" y="431800"/>
                  </a:lnTo>
                  <a:lnTo>
                    <a:pt x="4434332" y="0"/>
                  </a:lnTo>
                  <a:lnTo>
                    <a:pt x="4422140" y="0"/>
                  </a:lnTo>
                  <a:lnTo>
                    <a:pt x="4422140" y="431800"/>
                  </a:lnTo>
                  <a:lnTo>
                    <a:pt x="4422140" y="444500"/>
                  </a:lnTo>
                  <a:lnTo>
                    <a:pt x="4422140" y="660400"/>
                  </a:lnTo>
                  <a:lnTo>
                    <a:pt x="4171188" y="660400"/>
                  </a:lnTo>
                  <a:lnTo>
                    <a:pt x="4171188" y="444500"/>
                  </a:lnTo>
                  <a:lnTo>
                    <a:pt x="4422140" y="444500"/>
                  </a:lnTo>
                  <a:lnTo>
                    <a:pt x="4422140" y="431800"/>
                  </a:lnTo>
                  <a:lnTo>
                    <a:pt x="4171188" y="431800"/>
                  </a:lnTo>
                  <a:lnTo>
                    <a:pt x="4171188" y="0"/>
                  </a:lnTo>
                  <a:lnTo>
                    <a:pt x="4158996" y="0"/>
                  </a:lnTo>
                  <a:lnTo>
                    <a:pt x="4158996" y="431800"/>
                  </a:lnTo>
                  <a:lnTo>
                    <a:pt x="4158996" y="444500"/>
                  </a:lnTo>
                  <a:lnTo>
                    <a:pt x="4158996" y="660400"/>
                  </a:lnTo>
                  <a:lnTo>
                    <a:pt x="3908044" y="660400"/>
                  </a:lnTo>
                  <a:lnTo>
                    <a:pt x="3908044" y="444500"/>
                  </a:lnTo>
                  <a:lnTo>
                    <a:pt x="4158996" y="444500"/>
                  </a:lnTo>
                  <a:lnTo>
                    <a:pt x="4158996" y="431800"/>
                  </a:lnTo>
                  <a:lnTo>
                    <a:pt x="3908044" y="431800"/>
                  </a:lnTo>
                  <a:lnTo>
                    <a:pt x="3908044" y="0"/>
                  </a:lnTo>
                  <a:lnTo>
                    <a:pt x="3895852" y="0"/>
                  </a:lnTo>
                  <a:lnTo>
                    <a:pt x="3895852" y="431800"/>
                  </a:lnTo>
                  <a:lnTo>
                    <a:pt x="3895852" y="444500"/>
                  </a:lnTo>
                  <a:lnTo>
                    <a:pt x="3895852" y="660400"/>
                  </a:lnTo>
                  <a:lnTo>
                    <a:pt x="3644900" y="660400"/>
                  </a:lnTo>
                  <a:lnTo>
                    <a:pt x="3644900" y="444500"/>
                  </a:lnTo>
                  <a:lnTo>
                    <a:pt x="3895852" y="444500"/>
                  </a:lnTo>
                  <a:lnTo>
                    <a:pt x="3895852" y="431800"/>
                  </a:lnTo>
                  <a:lnTo>
                    <a:pt x="3644900" y="431800"/>
                  </a:lnTo>
                  <a:lnTo>
                    <a:pt x="3644900" y="0"/>
                  </a:lnTo>
                  <a:lnTo>
                    <a:pt x="3632708" y="0"/>
                  </a:lnTo>
                  <a:lnTo>
                    <a:pt x="3632708" y="431800"/>
                  </a:lnTo>
                  <a:lnTo>
                    <a:pt x="3632708" y="444500"/>
                  </a:lnTo>
                  <a:lnTo>
                    <a:pt x="3632708" y="660400"/>
                  </a:lnTo>
                  <a:lnTo>
                    <a:pt x="3381756" y="660400"/>
                  </a:lnTo>
                  <a:lnTo>
                    <a:pt x="3381756" y="444500"/>
                  </a:lnTo>
                  <a:lnTo>
                    <a:pt x="3632708" y="444500"/>
                  </a:lnTo>
                  <a:lnTo>
                    <a:pt x="3632708" y="431800"/>
                  </a:lnTo>
                  <a:lnTo>
                    <a:pt x="3381756" y="431800"/>
                  </a:lnTo>
                  <a:lnTo>
                    <a:pt x="3381756" y="0"/>
                  </a:lnTo>
                  <a:lnTo>
                    <a:pt x="3369691" y="0"/>
                  </a:lnTo>
                  <a:lnTo>
                    <a:pt x="3369691" y="431800"/>
                  </a:lnTo>
                  <a:lnTo>
                    <a:pt x="3369691" y="444500"/>
                  </a:lnTo>
                  <a:lnTo>
                    <a:pt x="3369691" y="660400"/>
                  </a:lnTo>
                  <a:lnTo>
                    <a:pt x="3118612" y="660400"/>
                  </a:lnTo>
                  <a:lnTo>
                    <a:pt x="3118612" y="444500"/>
                  </a:lnTo>
                  <a:lnTo>
                    <a:pt x="3369691" y="444500"/>
                  </a:lnTo>
                  <a:lnTo>
                    <a:pt x="3369691" y="431800"/>
                  </a:lnTo>
                  <a:lnTo>
                    <a:pt x="3118612" y="431800"/>
                  </a:lnTo>
                  <a:lnTo>
                    <a:pt x="3118612" y="0"/>
                  </a:lnTo>
                  <a:lnTo>
                    <a:pt x="3106547" y="0"/>
                  </a:lnTo>
                  <a:lnTo>
                    <a:pt x="3106547" y="431800"/>
                  </a:lnTo>
                  <a:lnTo>
                    <a:pt x="3106547" y="444500"/>
                  </a:lnTo>
                  <a:lnTo>
                    <a:pt x="3106547" y="660400"/>
                  </a:lnTo>
                  <a:lnTo>
                    <a:pt x="2855468" y="660400"/>
                  </a:lnTo>
                  <a:lnTo>
                    <a:pt x="2855468" y="444500"/>
                  </a:lnTo>
                  <a:lnTo>
                    <a:pt x="3106547" y="444500"/>
                  </a:lnTo>
                  <a:lnTo>
                    <a:pt x="3106547" y="431800"/>
                  </a:lnTo>
                  <a:lnTo>
                    <a:pt x="2855468" y="431800"/>
                  </a:lnTo>
                  <a:lnTo>
                    <a:pt x="2855468" y="0"/>
                  </a:lnTo>
                  <a:lnTo>
                    <a:pt x="2843403" y="0"/>
                  </a:lnTo>
                  <a:lnTo>
                    <a:pt x="2843403" y="431800"/>
                  </a:lnTo>
                  <a:lnTo>
                    <a:pt x="2843403" y="444500"/>
                  </a:lnTo>
                  <a:lnTo>
                    <a:pt x="2843403" y="660400"/>
                  </a:lnTo>
                  <a:lnTo>
                    <a:pt x="2592451" y="660400"/>
                  </a:lnTo>
                  <a:lnTo>
                    <a:pt x="2592451" y="444500"/>
                  </a:lnTo>
                  <a:lnTo>
                    <a:pt x="2843403" y="444500"/>
                  </a:lnTo>
                  <a:lnTo>
                    <a:pt x="2843403" y="431800"/>
                  </a:lnTo>
                  <a:lnTo>
                    <a:pt x="2592451" y="431800"/>
                  </a:lnTo>
                  <a:lnTo>
                    <a:pt x="2592451" y="0"/>
                  </a:lnTo>
                  <a:lnTo>
                    <a:pt x="2580259" y="0"/>
                  </a:lnTo>
                  <a:lnTo>
                    <a:pt x="2580259" y="431800"/>
                  </a:lnTo>
                  <a:lnTo>
                    <a:pt x="2580259" y="444500"/>
                  </a:lnTo>
                  <a:lnTo>
                    <a:pt x="2580259" y="660400"/>
                  </a:lnTo>
                  <a:lnTo>
                    <a:pt x="2329307" y="660400"/>
                  </a:lnTo>
                  <a:lnTo>
                    <a:pt x="2329307" y="444500"/>
                  </a:lnTo>
                  <a:lnTo>
                    <a:pt x="2580259" y="444500"/>
                  </a:lnTo>
                  <a:lnTo>
                    <a:pt x="2580259" y="431800"/>
                  </a:lnTo>
                  <a:lnTo>
                    <a:pt x="2329307" y="431800"/>
                  </a:lnTo>
                  <a:lnTo>
                    <a:pt x="2329307" y="0"/>
                  </a:lnTo>
                  <a:lnTo>
                    <a:pt x="2317115" y="0"/>
                  </a:lnTo>
                  <a:lnTo>
                    <a:pt x="2317115" y="431800"/>
                  </a:lnTo>
                  <a:lnTo>
                    <a:pt x="2317115" y="444500"/>
                  </a:lnTo>
                  <a:lnTo>
                    <a:pt x="2317115" y="660400"/>
                  </a:lnTo>
                  <a:lnTo>
                    <a:pt x="2066163" y="660400"/>
                  </a:lnTo>
                  <a:lnTo>
                    <a:pt x="2066163" y="444500"/>
                  </a:lnTo>
                  <a:lnTo>
                    <a:pt x="2317115" y="444500"/>
                  </a:lnTo>
                  <a:lnTo>
                    <a:pt x="2317115" y="431800"/>
                  </a:lnTo>
                  <a:lnTo>
                    <a:pt x="2066163" y="431800"/>
                  </a:lnTo>
                  <a:lnTo>
                    <a:pt x="2066163" y="0"/>
                  </a:lnTo>
                  <a:lnTo>
                    <a:pt x="2053971" y="0"/>
                  </a:lnTo>
                  <a:lnTo>
                    <a:pt x="2053971" y="431800"/>
                  </a:lnTo>
                  <a:lnTo>
                    <a:pt x="2053971" y="444500"/>
                  </a:lnTo>
                  <a:lnTo>
                    <a:pt x="2053971" y="660400"/>
                  </a:lnTo>
                  <a:lnTo>
                    <a:pt x="1803019" y="660400"/>
                  </a:lnTo>
                  <a:lnTo>
                    <a:pt x="1803019" y="444500"/>
                  </a:lnTo>
                  <a:lnTo>
                    <a:pt x="2053971" y="444500"/>
                  </a:lnTo>
                  <a:lnTo>
                    <a:pt x="2053971" y="431800"/>
                  </a:lnTo>
                  <a:lnTo>
                    <a:pt x="1803019" y="431800"/>
                  </a:lnTo>
                  <a:lnTo>
                    <a:pt x="1803019" y="0"/>
                  </a:lnTo>
                  <a:lnTo>
                    <a:pt x="1790827" y="0"/>
                  </a:lnTo>
                  <a:lnTo>
                    <a:pt x="1790827" y="431800"/>
                  </a:lnTo>
                  <a:lnTo>
                    <a:pt x="1790827" y="444500"/>
                  </a:lnTo>
                  <a:lnTo>
                    <a:pt x="1790827" y="660400"/>
                  </a:lnTo>
                  <a:lnTo>
                    <a:pt x="1539875" y="660400"/>
                  </a:lnTo>
                  <a:lnTo>
                    <a:pt x="1539875" y="444500"/>
                  </a:lnTo>
                  <a:lnTo>
                    <a:pt x="1790827" y="444500"/>
                  </a:lnTo>
                  <a:lnTo>
                    <a:pt x="1790827" y="431800"/>
                  </a:lnTo>
                  <a:lnTo>
                    <a:pt x="1539875" y="431800"/>
                  </a:lnTo>
                  <a:lnTo>
                    <a:pt x="1539875" y="0"/>
                  </a:lnTo>
                  <a:lnTo>
                    <a:pt x="1527683" y="0"/>
                  </a:lnTo>
                  <a:lnTo>
                    <a:pt x="1527683" y="431800"/>
                  </a:lnTo>
                  <a:lnTo>
                    <a:pt x="1527683" y="444500"/>
                  </a:lnTo>
                  <a:lnTo>
                    <a:pt x="1527683" y="660400"/>
                  </a:lnTo>
                  <a:lnTo>
                    <a:pt x="1276731" y="660400"/>
                  </a:lnTo>
                  <a:lnTo>
                    <a:pt x="1276731" y="444500"/>
                  </a:lnTo>
                  <a:lnTo>
                    <a:pt x="1527683" y="444500"/>
                  </a:lnTo>
                  <a:lnTo>
                    <a:pt x="1527683" y="431800"/>
                  </a:lnTo>
                  <a:lnTo>
                    <a:pt x="1276731" y="431800"/>
                  </a:lnTo>
                  <a:lnTo>
                    <a:pt x="1276731" y="0"/>
                  </a:lnTo>
                  <a:lnTo>
                    <a:pt x="1264539" y="0"/>
                  </a:lnTo>
                  <a:lnTo>
                    <a:pt x="1264539" y="431800"/>
                  </a:lnTo>
                  <a:lnTo>
                    <a:pt x="1264539" y="444500"/>
                  </a:lnTo>
                  <a:lnTo>
                    <a:pt x="1264539" y="660400"/>
                  </a:lnTo>
                  <a:lnTo>
                    <a:pt x="1013612" y="660400"/>
                  </a:lnTo>
                  <a:lnTo>
                    <a:pt x="1013612" y="444500"/>
                  </a:lnTo>
                  <a:lnTo>
                    <a:pt x="1264539" y="444500"/>
                  </a:lnTo>
                  <a:lnTo>
                    <a:pt x="1264539" y="431800"/>
                  </a:lnTo>
                  <a:lnTo>
                    <a:pt x="1013612" y="431800"/>
                  </a:lnTo>
                  <a:lnTo>
                    <a:pt x="1013612" y="0"/>
                  </a:lnTo>
                  <a:lnTo>
                    <a:pt x="1001458" y="0"/>
                  </a:lnTo>
                  <a:lnTo>
                    <a:pt x="1001458" y="431800"/>
                  </a:lnTo>
                  <a:lnTo>
                    <a:pt x="1001458" y="444500"/>
                  </a:lnTo>
                  <a:lnTo>
                    <a:pt x="1001458" y="660400"/>
                  </a:lnTo>
                  <a:lnTo>
                    <a:pt x="750481" y="660400"/>
                  </a:lnTo>
                  <a:lnTo>
                    <a:pt x="750481" y="444500"/>
                  </a:lnTo>
                  <a:lnTo>
                    <a:pt x="1001458" y="444500"/>
                  </a:lnTo>
                  <a:lnTo>
                    <a:pt x="1001458" y="431800"/>
                  </a:lnTo>
                  <a:lnTo>
                    <a:pt x="750481" y="431800"/>
                  </a:lnTo>
                  <a:lnTo>
                    <a:pt x="750481" y="0"/>
                  </a:lnTo>
                  <a:lnTo>
                    <a:pt x="738327" y="0"/>
                  </a:lnTo>
                  <a:lnTo>
                    <a:pt x="738327" y="431800"/>
                  </a:lnTo>
                  <a:lnTo>
                    <a:pt x="738327" y="444500"/>
                  </a:lnTo>
                  <a:lnTo>
                    <a:pt x="738327" y="660400"/>
                  </a:lnTo>
                  <a:lnTo>
                    <a:pt x="487362" y="660400"/>
                  </a:lnTo>
                  <a:lnTo>
                    <a:pt x="487362" y="444500"/>
                  </a:lnTo>
                  <a:lnTo>
                    <a:pt x="738327" y="444500"/>
                  </a:lnTo>
                  <a:lnTo>
                    <a:pt x="738327" y="431800"/>
                  </a:lnTo>
                  <a:lnTo>
                    <a:pt x="487362" y="431800"/>
                  </a:lnTo>
                  <a:lnTo>
                    <a:pt x="487362" y="0"/>
                  </a:lnTo>
                  <a:lnTo>
                    <a:pt x="475195" y="0"/>
                  </a:lnTo>
                  <a:lnTo>
                    <a:pt x="475195" y="431800"/>
                  </a:lnTo>
                  <a:lnTo>
                    <a:pt x="475195" y="444500"/>
                  </a:lnTo>
                  <a:lnTo>
                    <a:pt x="475195" y="660400"/>
                  </a:lnTo>
                  <a:lnTo>
                    <a:pt x="224218" y="660400"/>
                  </a:lnTo>
                  <a:lnTo>
                    <a:pt x="224218" y="444500"/>
                  </a:lnTo>
                  <a:lnTo>
                    <a:pt x="475195" y="444500"/>
                  </a:lnTo>
                  <a:lnTo>
                    <a:pt x="475195" y="431800"/>
                  </a:lnTo>
                  <a:lnTo>
                    <a:pt x="224218" y="431800"/>
                  </a:lnTo>
                  <a:lnTo>
                    <a:pt x="224218" y="0"/>
                  </a:lnTo>
                  <a:lnTo>
                    <a:pt x="212064" y="0"/>
                  </a:lnTo>
                  <a:lnTo>
                    <a:pt x="212064" y="431800"/>
                  </a:lnTo>
                  <a:lnTo>
                    <a:pt x="0" y="431800"/>
                  </a:lnTo>
                  <a:lnTo>
                    <a:pt x="0" y="444500"/>
                  </a:lnTo>
                  <a:lnTo>
                    <a:pt x="212064" y="444500"/>
                  </a:lnTo>
                  <a:lnTo>
                    <a:pt x="212064" y="660400"/>
                  </a:lnTo>
                  <a:lnTo>
                    <a:pt x="0" y="660400"/>
                  </a:lnTo>
                  <a:lnTo>
                    <a:pt x="0" y="673100"/>
                  </a:lnTo>
                  <a:lnTo>
                    <a:pt x="8895461" y="673100"/>
                  </a:lnTo>
                  <a:lnTo>
                    <a:pt x="8895461" y="876300"/>
                  </a:lnTo>
                  <a:lnTo>
                    <a:pt x="8907526" y="876300"/>
                  </a:lnTo>
                  <a:lnTo>
                    <a:pt x="8907526" y="673100"/>
                  </a:lnTo>
                  <a:lnTo>
                    <a:pt x="9119616" y="673100"/>
                  </a:lnTo>
                  <a:lnTo>
                    <a:pt x="9119616" y="660400"/>
                  </a:lnTo>
                  <a:lnTo>
                    <a:pt x="8907526" y="660400"/>
                  </a:lnTo>
                  <a:lnTo>
                    <a:pt x="8907526" y="444500"/>
                  </a:lnTo>
                  <a:lnTo>
                    <a:pt x="9119616" y="444500"/>
                  </a:lnTo>
                  <a:lnTo>
                    <a:pt x="9119616" y="43180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object 46">
              <a:extLst>
                <a:ext uri="{FF2B5EF4-FFF2-40B4-BE49-F238E27FC236}">
                  <a16:creationId xmlns:a16="http://schemas.microsoft.com/office/drawing/2014/main" id="{1BB7E18B-70EF-643D-5077-71ECF6966FFE}"/>
                </a:ext>
              </a:extLst>
            </p:cNvPr>
            <p:cNvSpPr/>
            <p:nvPr/>
          </p:nvSpPr>
          <p:spPr>
            <a:xfrm>
              <a:off x="12192" y="12699"/>
              <a:ext cx="9119870" cy="444500"/>
            </a:xfrm>
            <a:custGeom>
              <a:avLst/>
              <a:gdLst/>
              <a:ahLst/>
              <a:cxnLst/>
              <a:rect b="b" l="l" r="r" t="t"/>
              <a:pathLst>
                <a:path h="444500" w="9119870">
                  <a:moveTo>
                    <a:pt x="911961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895461" y="12700"/>
                  </a:lnTo>
                  <a:lnTo>
                    <a:pt x="8895461" y="444500"/>
                  </a:lnTo>
                  <a:lnTo>
                    <a:pt x="8907526" y="444500"/>
                  </a:lnTo>
                  <a:lnTo>
                    <a:pt x="8907526" y="12700"/>
                  </a:lnTo>
                  <a:lnTo>
                    <a:pt x="9119616" y="12700"/>
                  </a:lnTo>
                  <a:lnTo>
                    <a:pt x="9119616" y="0"/>
                  </a:lnTo>
                  <a:close/>
                </a:path>
              </a:pathLst>
            </a:custGeom>
            <a:solidFill>
              <a:srgbClr val="3C413E">
                <a:alpha val="5097"/>
              </a:srgbClr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object 47">
              <a:extLst>
                <a:ext uri="{FF2B5EF4-FFF2-40B4-BE49-F238E27FC236}">
                  <a16:creationId xmlns:a16="http://schemas.microsoft.com/office/drawing/2014/main" id="{1C62F8A9-6ABE-305C-37EC-089DC1B59501}"/>
                </a:ext>
              </a:extLst>
            </p:cNvPr>
            <p:cNvSpPr/>
            <p:nvPr/>
          </p:nvSpPr>
          <p:spPr>
            <a:xfrm>
              <a:off x="0" y="572305"/>
              <a:ext cx="632460" cy="459740"/>
            </a:xfrm>
            <a:custGeom>
              <a:avLst/>
              <a:gdLst/>
              <a:ahLst/>
              <a:cxnLst/>
              <a:rect b="b" l="l" r="r" t="t"/>
              <a:pathLst>
                <a:path h="459740" w="632460">
                  <a:moveTo>
                    <a:pt x="0" y="0"/>
                  </a:moveTo>
                  <a:lnTo>
                    <a:pt x="0" y="459131"/>
                  </a:lnTo>
                  <a:lnTo>
                    <a:pt x="75028" y="456329"/>
                  </a:lnTo>
                  <a:lnTo>
                    <a:pt x="181579" y="450756"/>
                  </a:lnTo>
                  <a:lnTo>
                    <a:pt x="286126" y="443615"/>
                  </a:lnTo>
                  <a:lnTo>
                    <a:pt x="338351" y="439353"/>
                  </a:lnTo>
                  <a:lnTo>
                    <a:pt x="390525" y="434568"/>
                  </a:lnTo>
                  <a:lnTo>
                    <a:pt x="442633" y="429216"/>
                  </a:lnTo>
                  <a:lnTo>
                    <a:pt x="493688" y="422015"/>
                  </a:lnTo>
                  <a:lnTo>
                    <a:pt x="543606" y="408277"/>
                  </a:lnTo>
                  <a:lnTo>
                    <a:pt x="587363" y="383514"/>
                  </a:lnTo>
                  <a:lnTo>
                    <a:pt x="619937" y="343237"/>
                  </a:lnTo>
                  <a:lnTo>
                    <a:pt x="632410" y="296263"/>
                  </a:lnTo>
                  <a:lnTo>
                    <a:pt x="625470" y="249194"/>
                  </a:lnTo>
                  <a:lnTo>
                    <a:pt x="601901" y="207363"/>
                  </a:lnTo>
                  <a:lnTo>
                    <a:pt x="564489" y="176105"/>
                  </a:lnTo>
                  <a:lnTo>
                    <a:pt x="550289" y="170390"/>
                  </a:lnTo>
                  <a:lnTo>
                    <a:pt x="446201" y="170390"/>
                  </a:lnTo>
                  <a:lnTo>
                    <a:pt x="437604" y="127897"/>
                  </a:lnTo>
                  <a:lnTo>
                    <a:pt x="424765" y="95714"/>
                  </a:lnTo>
                  <a:lnTo>
                    <a:pt x="135839" y="95714"/>
                  </a:lnTo>
                  <a:lnTo>
                    <a:pt x="130062" y="84268"/>
                  </a:lnTo>
                  <a:lnTo>
                    <a:pt x="107496" y="52407"/>
                  </a:lnTo>
                  <a:lnTo>
                    <a:pt x="72678" y="23427"/>
                  </a:lnTo>
                  <a:lnTo>
                    <a:pt x="32781" y="5578"/>
                  </a:lnTo>
                  <a:lnTo>
                    <a:pt x="0" y="0"/>
                  </a:lnTo>
                  <a:close/>
                </a:path>
                <a:path h="459740" w="632460">
                  <a:moveTo>
                    <a:pt x="506131" y="160294"/>
                  </a:moveTo>
                  <a:lnTo>
                    <a:pt x="475780" y="162389"/>
                  </a:lnTo>
                  <a:lnTo>
                    <a:pt x="446201" y="170390"/>
                  </a:lnTo>
                  <a:lnTo>
                    <a:pt x="550289" y="170390"/>
                  </a:lnTo>
                  <a:lnTo>
                    <a:pt x="536089" y="164675"/>
                  </a:lnTo>
                  <a:lnTo>
                    <a:pt x="506131" y="160294"/>
                  </a:lnTo>
                  <a:close/>
                </a:path>
                <a:path h="459740" w="632460">
                  <a:moveTo>
                    <a:pt x="284645" y="12021"/>
                  </a:moveTo>
                  <a:lnTo>
                    <a:pt x="241088" y="21312"/>
                  </a:lnTo>
                  <a:lnTo>
                    <a:pt x="201479" y="39199"/>
                  </a:lnTo>
                  <a:lnTo>
                    <a:pt x="166251" y="64421"/>
                  </a:lnTo>
                  <a:lnTo>
                    <a:pt x="135839" y="95714"/>
                  </a:lnTo>
                  <a:lnTo>
                    <a:pt x="424765" y="95714"/>
                  </a:lnTo>
                  <a:lnTo>
                    <a:pt x="399013" y="55011"/>
                  </a:lnTo>
                  <a:lnTo>
                    <a:pt x="368620" y="29430"/>
                  </a:lnTo>
                  <a:lnTo>
                    <a:pt x="330564" y="14298"/>
                  </a:lnTo>
                  <a:lnTo>
                    <a:pt x="284645" y="12021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object 48">
              <a:extLst>
                <a:ext uri="{FF2B5EF4-FFF2-40B4-BE49-F238E27FC236}">
                  <a16:creationId xmlns:a16="http://schemas.microsoft.com/office/drawing/2014/main" id="{735AAF6A-06A4-E670-F6FE-9E1CA3399229}"/>
                </a:ext>
              </a:extLst>
            </p:cNvPr>
            <p:cNvSpPr/>
            <p:nvPr/>
          </p:nvSpPr>
          <p:spPr>
            <a:xfrm>
              <a:off x="0" y="564057"/>
              <a:ext cx="641350" cy="475615"/>
            </a:xfrm>
            <a:custGeom>
              <a:avLst/>
              <a:gdLst/>
              <a:ahLst/>
              <a:cxnLst/>
              <a:rect b="b" l="l" r="r" t="t"/>
              <a:pathLst>
                <a:path h="475615" w="641350">
                  <a:moveTo>
                    <a:pt x="567631" y="176542"/>
                  </a:moveTo>
                  <a:lnTo>
                    <a:pt x="508198" y="176542"/>
                  </a:lnTo>
                  <a:lnTo>
                    <a:pt x="535985" y="180916"/>
                  </a:lnTo>
                  <a:lnTo>
                    <a:pt x="561555" y="191338"/>
                  </a:lnTo>
                  <a:lnTo>
                    <a:pt x="597614" y="221356"/>
                  </a:lnTo>
                  <a:lnTo>
                    <a:pt x="619469" y="260791"/>
                  </a:lnTo>
                  <a:lnTo>
                    <a:pt x="625429" y="304584"/>
                  </a:lnTo>
                  <a:lnTo>
                    <a:pt x="613803" y="347675"/>
                  </a:lnTo>
                  <a:lnTo>
                    <a:pt x="583077" y="385400"/>
                  </a:lnTo>
                  <a:lnTo>
                    <a:pt x="541254" y="408873"/>
                  </a:lnTo>
                  <a:lnTo>
                    <a:pt x="492917" y="422131"/>
                  </a:lnTo>
                  <a:lnTo>
                    <a:pt x="442645" y="429209"/>
                  </a:lnTo>
                  <a:lnTo>
                    <a:pt x="394037" y="434217"/>
                  </a:lnTo>
                  <a:lnTo>
                    <a:pt x="344216" y="438833"/>
                  </a:lnTo>
                  <a:lnTo>
                    <a:pt x="240288" y="446932"/>
                  </a:lnTo>
                  <a:lnTo>
                    <a:pt x="129565" y="453593"/>
                  </a:lnTo>
                  <a:lnTo>
                    <a:pt x="11901" y="458762"/>
                  </a:lnTo>
                  <a:lnTo>
                    <a:pt x="0" y="459112"/>
                  </a:lnTo>
                  <a:lnTo>
                    <a:pt x="0" y="475127"/>
                  </a:lnTo>
                  <a:lnTo>
                    <a:pt x="69896" y="472506"/>
                  </a:lnTo>
                  <a:lnTo>
                    <a:pt x="186841" y="466395"/>
                  </a:lnTo>
                  <a:lnTo>
                    <a:pt x="294298" y="459022"/>
                  </a:lnTo>
                  <a:lnTo>
                    <a:pt x="395612" y="450210"/>
                  </a:lnTo>
                  <a:lnTo>
                    <a:pt x="444373" y="445211"/>
                  </a:lnTo>
                  <a:lnTo>
                    <a:pt x="497832" y="437549"/>
                  </a:lnTo>
                  <a:lnTo>
                    <a:pt x="549421" y="422970"/>
                  </a:lnTo>
                  <a:lnTo>
                    <a:pt x="594398" y="396937"/>
                  </a:lnTo>
                  <a:lnTo>
                    <a:pt x="628027" y="354914"/>
                  </a:lnTo>
                  <a:lnTo>
                    <a:pt x="641329" y="305936"/>
                  </a:lnTo>
                  <a:lnTo>
                    <a:pt x="634707" y="256171"/>
                  </a:lnTo>
                  <a:lnTo>
                    <a:pt x="610064" y="211360"/>
                  </a:lnTo>
                  <a:lnTo>
                    <a:pt x="569302" y="177241"/>
                  </a:lnTo>
                  <a:lnTo>
                    <a:pt x="567631" y="176542"/>
                  </a:lnTo>
                  <a:close/>
                </a:path>
                <a:path h="475615" w="641350">
                  <a:moveTo>
                    <a:pt x="366886" y="28270"/>
                  </a:moveTo>
                  <a:lnTo>
                    <a:pt x="286219" y="28270"/>
                  </a:lnTo>
                  <a:lnTo>
                    <a:pt x="339071" y="32967"/>
                  </a:lnTo>
                  <a:lnTo>
                    <a:pt x="379998" y="55452"/>
                  </a:lnTo>
                  <a:lnTo>
                    <a:pt x="409793" y="90714"/>
                  </a:lnTo>
                  <a:lnTo>
                    <a:pt x="429247" y="133743"/>
                  </a:lnTo>
                  <a:lnTo>
                    <a:pt x="439153" y="179527"/>
                  </a:lnTo>
                  <a:lnTo>
                    <a:pt x="439432" y="181940"/>
                  </a:lnTo>
                  <a:lnTo>
                    <a:pt x="440829" y="184099"/>
                  </a:lnTo>
                  <a:lnTo>
                    <a:pt x="442925" y="185369"/>
                  </a:lnTo>
                  <a:lnTo>
                    <a:pt x="445020" y="186766"/>
                  </a:lnTo>
                  <a:lnTo>
                    <a:pt x="447586" y="186893"/>
                  </a:lnTo>
                  <a:lnTo>
                    <a:pt x="449897" y="186131"/>
                  </a:lnTo>
                  <a:lnTo>
                    <a:pt x="479175" y="178265"/>
                  </a:lnTo>
                  <a:lnTo>
                    <a:pt x="508198" y="176542"/>
                  </a:lnTo>
                  <a:lnTo>
                    <a:pt x="567631" y="176542"/>
                  </a:lnTo>
                  <a:lnTo>
                    <a:pt x="546816" y="167843"/>
                  </a:lnTo>
                  <a:lnTo>
                    <a:pt x="453682" y="167843"/>
                  </a:lnTo>
                  <a:lnTo>
                    <a:pt x="446755" y="136033"/>
                  </a:lnTo>
                  <a:lnTo>
                    <a:pt x="436310" y="106724"/>
                  </a:lnTo>
                  <a:lnTo>
                    <a:pt x="422590" y="80511"/>
                  </a:lnTo>
                  <a:lnTo>
                    <a:pt x="405841" y="57988"/>
                  </a:lnTo>
                  <a:lnTo>
                    <a:pt x="380739" y="35558"/>
                  </a:lnTo>
                  <a:lnTo>
                    <a:pt x="366886" y="28270"/>
                  </a:lnTo>
                  <a:close/>
                </a:path>
                <a:path h="475615" w="641350">
                  <a:moveTo>
                    <a:pt x="513997" y="160826"/>
                  </a:moveTo>
                  <a:lnTo>
                    <a:pt x="484027" y="161382"/>
                  </a:lnTo>
                  <a:lnTo>
                    <a:pt x="453682" y="167843"/>
                  </a:lnTo>
                  <a:lnTo>
                    <a:pt x="546816" y="167843"/>
                  </a:lnTo>
                  <a:lnTo>
                    <a:pt x="542714" y="166128"/>
                  </a:lnTo>
                  <a:lnTo>
                    <a:pt x="513997" y="160826"/>
                  </a:lnTo>
                  <a:close/>
                </a:path>
                <a:path h="475615" w="641350">
                  <a:moveTo>
                    <a:pt x="0" y="0"/>
                  </a:moveTo>
                  <a:lnTo>
                    <a:pt x="0" y="17009"/>
                  </a:lnTo>
                  <a:lnTo>
                    <a:pt x="13881" y="17602"/>
                  </a:lnTo>
                  <a:lnTo>
                    <a:pt x="62211" y="34739"/>
                  </a:lnTo>
                  <a:lnTo>
                    <a:pt x="102290" y="66116"/>
                  </a:lnTo>
                  <a:lnTo>
                    <a:pt x="129311" y="107264"/>
                  </a:lnTo>
                  <a:lnTo>
                    <a:pt x="130467" y="109804"/>
                  </a:lnTo>
                  <a:lnTo>
                    <a:pt x="132816" y="111455"/>
                  </a:lnTo>
                  <a:lnTo>
                    <a:pt x="138252" y="112217"/>
                  </a:lnTo>
                  <a:lnTo>
                    <a:pt x="140970" y="111074"/>
                  </a:lnTo>
                  <a:lnTo>
                    <a:pt x="142709" y="109042"/>
                  </a:lnTo>
                  <a:lnTo>
                    <a:pt x="161029" y="89611"/>
                  </a:lnTo>
                  <a:lnTo>
                    <a:pt x="138303" y="89611"/>
                  </a:lnTo>
                  <a:lnTo>
                    <a:pt x="132881" y="80270"/>
                  </a:lnTo>
                  <a:lnTo>
                    <a:pt x="127057" y="71466"/>
                  </a:lnTo>
                  <a:lnTo>
                    <a:pt x="120802" y="63161"/>
                  </a:lnTo>
                  <a:lnTo>
                    <a:pt x="114089" y="55321"/>
                  </a:lnTo>
                  <a:lnTo>
                    <a:pt x="79846" y="26591"/>
                  </a:lnTo>
                  <a:lnTo>
                    <a:pt x="39473" y="7695"/>
                  </a:lnTo>
                  <a:lnTo>
                    <a:pt x="0" y="0"/>
                  </a:lnTo>
                  <a:close/>
                </a:path>
                <a:path h="475615" w="641350">
                  <a:moveTo>
                    <a:pt x="284645" y="12395"/>
                  </a:moveTo>
                  <a:lnTo>
                    <a:pt x="244312" y="20513"/>
                  </a:lnTo>
                  <a:lnTo>
                    <a:pt x="205959" y="36382"/>
                  </a:lnTo>
                  <a:lnTo>
                    <a:pt x="170362" y="59561"/>
                  </a:lnTo>
                  <a:lnTo>
                    <a:pt x="138303" y="89611"/>
                  </a:lnTo>
                  <a:lnTo>
                    <a:pt x="161029" y="89611"/>
                  </a:lnTo>
                  <a:lnTo>
                    <a:pt x="166815" y="83473"/>
                  </a:lnTo>
                  <a:lnTo>
                    <a:pt x="198596" y="58893"/>
                  </a:lnTo>
                  <a:lnTo>
                    <a:pt x="238311" y="39194"/>
                  </a:lnTo>
                  <a:lnTo>
                    <a:pt x="286219" y="28270"/>
                  </a:lnTo>
                  <a:lnTo>
                    <a:pt x="366886" y="28270"/>
                  </a:lnTo>
                  <a:lnTo>
                    <a:pt x="351891" y="20380"/>
                  </a:lnTo>
                  <a:lnTo>
                    <a:pt x="319719" y="12607"/>
                  </a:lnTo>
                  <a:lnTo>
                    <a:pt x="284645" y="12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object 49">
              <a:extLst>
                <a:ext uri="{FF2B5EF4-FFF2-40B4-BE49-F238E27FC236}">
                  <a16:creationId xmlns:a16="http://schemas.microsoft.com/office/drawing/2014/main" id="{D46A34A7-550F-B554-8FF7-065C660DCC8F}"/>
                </a:ext>
              </a:extLst>
            </p:cNvPr>
            <p:cNvSpPr/>
            <p:nvPr/>
          </p:nvSpPr>
          <p:spPr>
            <a:xfrm>
              <a:off x="8397799" y="468365"/>
              <a:ext cx="746760" cy="668655"/>
            </a:xfrm>
            <a:custGeom>
              <a:avLst/>
              <a:gdLst/>
              <a:ahLst/>
              <a:cxnLst/>
              <a:rect b="b" l="l" r="r" t="t"/>
              <a:pathLst>
                <a:path h="668655" w="746759">
                  <a:moveTo>
                    <a:pt x="570713" y="0"/>
                  </a:moveTo>
                  <a:lnTo>
                    <a:pt x="525319" y="6813"/>
                  </a:lnTo>
                  <a:lnTo>
                    <a:pt x="480897" y="20330"/>
                  </a:lnTo>
                  <a:lnTo>
                    <a:pt x="437744" y="40503"/>
                  </a:lnTo>
                  <a:lnTo>
                    <a:pt x="399024" y="65740"/>
                  </a:lnTo>
                  <a:lnTo>
                    <a:pt x="364826" y="95465"/>
                  </a:lnTo>
                  <a:lnTo>
                    <a:pt x="335239" y="129103"/>
                  </a:lnTo>
                  <a:lnTo>
                    <a:pt x="310352" y="166078"/>
                  </a:lnTo>
                  <a:lnTo>
                    <a:pt x="290254" y="205816"/>
                  </a:lnTo>
                  <a:lnTo>
                    <a:pt x="275034" y="247741"/>
                  </a:lnTo>
                  <a:lnTo>
                    <a:pt x="264781" y="291277"/>
                  </a:lnTo>
                  <a:lnTo>
                    <a:pt x="259586" y="335849"/>
                  </a:lnTo>
                  <a:lnTo>
                    <a:pt x="259536" y="380883"/>
                  </a:lnTo>
                  <a:lnTo>
                    <a:pt x="221311" y="364143"/>
                  </a:lnTo>
                  <a:lnTo>
                    <a:pt x="180431" y="358213"/>
                  </a:lnTo>
                  <a:lnTo>
                    <a:pt x="137860" y="363809"/>
                  </a:lnTo>
                  <a:lnTo>
                    <a:pt x="94563" y="381645"/>
                  </a:lnTo>
                  <a:lnTo>
                    <a:pt x="58938" y="407534"/>
                  </a:lnTo>
                  <a:lnTo>
                    <a:pt x="29656" y="441269"/>
                  </a:lnTo>
                  <a:lnTo>
                    <a:pt x="9187" y="480387"/>
                  </a:lnTo>
                  <a:lnTo>
                    <a:pt x="0" y="522427"/>
                  </a:lnTo>
                  <a:lnTo>
                    <a:pt x="4563" y="564925"/>
                  </a:lnTo>
                  <a:lnTo>
                    <a:pt x="25348" y="605419"/>
                  </a:lnTo>
                  <a:lnTo>
                    <a:pt x="58919" y="636211"/>
                  </a:lnTo>
                  <a:lnTo>
                    <a:pt x="100386" y="655297"/>
                  </a:lnTo>
                  <a:lnTo>
                    <a:pt x="147256" y="665248"/>
                  </a:lnTo>
                  <a:lnTo>
                    <a:pt x="197035" y="668635"/>
                  </a:lnTo>
                  <a:lnTo>
                    <a:pt x="247233" y="668027"/>
                  </a:lnTo>
                  <a:lnTo>
                    <a:pt x="295356" y="665995"/>
                  </a:lnTo>
                  <a:lnTo>
                    <a:pt x="338911" y="665109"/>
                  </a:lnTo>
                  <a:lnTo>
                    <a:pt x="391027" y="665499"/>
                  </a:lnTo>
                  <a:lnTo>
                    <a:pt x="443150" y="665418"/>
                  </a:lnTo>
                  <a:lnTo>
                    <a:pt x="495276" y="664892"/>
                  </a:lnTo>
                  <a:lnTo>
                    <a:pt x="547402" y="663950"/>
                  </a:lnTo>
                  <a:lnTo>
                    <a:pt x="599525" y="662618"/>
                  </a:lnTo>
                  <a:lnTo>
                    <a:pt x="651641" y="660923"/>
                  </a:lnTo>
                  <a:lnTo>
                    <a:pt x="703748" y="658892"/>
                  </a:lnTo>
                  <a:lnTo>
                    <a:pt x="746200" y="656986"/>
                  </a:lnTo>
                  <a:lnTo>
                    <a:pt x="746200" y="50116"/>
                  </a:lnTo>
                  <a:lnTo>
                    <a:pt x="741601" y="45989"/>
                  </a:lnTo>
                  <a:lnTo>
                    <a:pt x="702521" y="22883"/>
                  </a:lnTo>
                  <a:lnTo>
                    <a:pt x="660333" y="7723"/>
                  </a:lnTo>
                  <a:lnTo>
                    <a:pt x="616057" y="199"/>
                  </a:lnTo>
                  <a:lnTo>
                    <a:pt x="570713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object 50">
              <a:extLst>
                <a:ext uri="{FF2B5EF4-FFF2-40B4-BE49-F238E27FC236}">
                  <a16:creationId xmlns:a16="http://schemas.microsoft.com/office/drawing/2014/main" id="{76479FAA-EDDF-AF98-6FC6-BA42A4909DF4}"/>
                </a:ext>
              </a:extLst>
            </p:cNvPr>
            <p:cNvSpPr/>
            <p:nvPr/>
          </p:nvSpPr>
          <p:spPr>
            <a:xfrm>
              <a:off x="8390215" y="459626"/>
              <a:ext cx="754380" cy="685165"/>
            </a:xfrm>
            <a:custGeom>
              <a:avLst/>
              <a:gdLst/>
              <a:ahLst/>
              <a:cxnLst/>
              <a:rect b="b" l="l" r="r" t="t"/>
              <a:pathLst>
                <a:path h="685165" w="754379">
                  <a:moveTo>
                    <a:pt x="180236" y="358634"/>
                  </a:moveTo>
                  <a:lnTo>
                    <a:pt x="139428" y="365631"/>
                  </a:lnTo>
                  <a:lnTo>
                    <a:pt x="98845" y="382891"/>
                  </a:lnTo>
                  <a:lnTo>
                    <a:pt x="64898" y="406930"/>
                  </a:lnTo>
                  <a:lnTo>
                    <a:pt x="36726" y="437279"/>
                  </a:lnTo>
                  <a:lnTo>
                    <a:pt x="15674" y="472152"/>
                  </a:lnTo>
                  <a:lnTo>
                    <a:pt x="3087" y="509764"/>
                  </a:lnTo>
                  <a:lnTo>
                    <a:pt x="0" y="539127"/>
                  </a:lnTo>
                  <a:lnTo>
                    <a:pt x="3055" y="567311"/>
                  </a:lnTo>
                  <a:lnTo>
                    <a:pt x="27217" y="618476"/>
                  </a:lnTo>
                  <a:lnTo>
                    <a:pt x="64946" y="652482"/>
                  </a:lnTo>
                  <a:lnTo>
                    <a:pt x="111593" y="672689"/>
                  </a:lnTo>
                  <a:lnTo>
                    <a:pt x="163931" y="682395"/>
                  </a:lnTo>
                  <a:lnTo>
                    <a:pt x="218733" y="684897"/>
                  </a:lnTo>
                  <a:lnTo>
                    <a:pt x="235912" y="684723"/>
                  </a:lnTo>
                  <a:lnTo>
                    <a:pt x="252912" y="684262"/>
                  </a:lnTo>
                  <a:lnTo>
                    <a:pt x="317845" y="681609"/>
                  </a:lnTo>
                  <a:lnTo>
                    <a:pt x="332674" y="681240"/>
                  </a:lnTo>
                  <a:lnTo>
                    <a:pt x="489444" y="681214"/>
                  </a:lnTo>
                  <a:lnTo>
                    <a:pt x="593496" y="679152"/>
                  </a:lnTo>
                  <a:lnTo>
                    <a:pt x="753784" y="673125"/>
                  </a:lnTo>
                  <a:lnTo>
                    <a:pt x="753784" y="669070"/>
                  </a:lnTo>
                  <a:lnTo>
                    <a:pt x="231464" y="669070"/>
                  </a:lnTo>
                  <a:lnTo>
                    <a:pt x="176275" y="667647"/>
                  </a:lnTo>
                  <a:lnTo>
                    <a:pt x="123432" y="659481"/>
                  </a:lnTo>
                  <a:lnTo>
                    <a:pt x="76656" y="641080"/>
                  </a:lnTo>
                  <a:lnTo>
                    <a:pt x="39663" y="608951"/>
                  </a:lnTo>
                  <a:lnTo>
                    <a:pt x="18391" y="563803"/>
                  </a:lnTo>
                  <a:lnTo>
                    <a:pt x="15732" y="538907"/>
                  </a:lnTo>
                  <a:lnTo>
                    <a:pt x="18454" y="512939"/>
                  </a:lnTo>
                  <a:lnTo>
                    <a:pt x="49553" y="446677"/>
                  </a:lnTo>
                  <a:lnTo>
                    <a:pt x="75515" y="418642"/>
                  </a:lnTo>
                  <a:lnTo>
                    <a:pt x="126664" y="386846"/>
                  </a:lnTo>
                  <a:lnTo>
                    <a:pt x="167348" y="375658"/>
                  </a:lnTo>
                  <a:lnTo>
                    <a:pt x="187618" y="374255"/>
                  </a:lnTo>
                  <a:lnTo>
                    <a:pt x="255624" y="374255"/>
                  </a:lnTo>
                  <a:lnTo>
                    <a:pt x="220450" y="361924"/>
                  </a:lnTo>
                  <a:lnTo>
                    <a:pt x="180236" y="358634"/>
                  </a:lnTo>
                  <a:close/>
                </a:path>
                <a:path h="685165" w="754379">
                  <a:moveTo>
                    <a:pt x="489444" y="681214"/>
                  </a:moveTo>
                  <a:lnTo>
                    <a:pt x="346876" y="681214"/>
                  </a:lnTo>
                  <a:lnTo>
                    <a:pt x="394348" y="681609"/>
                  </a:lnTo>
                  <a:lnTo>
                    <a:pt x="489444" y="681214"/>
                  </a:lnTo>
                  <a:close/>
                </a:path>
                <a:path h="685165" w="754379">
                  <a:moveTo>
                    <a:pt x="347003" y="665466"/>
                  </a:moveTo>
                  <a:lnTo>
                    <a:pt x="332537" y="665494"/>
                  </a:lnTo>
                  <a:lnTo>
                    <a:pt x="317380" y="665879"/>
                  </a:lnTo>
                  <a:lnTo>
                    <a:pt x="285281" y="667244"/>
                  </a:lnTo>
                  <a:lnTo>
                    <a:pt x="231464" y="669070"/>
                  </a:lnTo>
                  <a:lnTo>
                    <a:pt x="753784" y="669070"/>
                  </a:lnTo>
                  <a:lnTo>
                    <a:pt x="753784" y="665861"/>
                  </a:lnTo>
                  <a:lnTo>
                    <a:pt x="394352" y="665861"/>
                  </a:lnTo>
                  <a:lnTo>
                    <a:pt x="347003" y="665466"/>
                  </a:lnTo>
                  <a:close/>
                </a:path>
                <a:path h="685165" w="754379">
                  <a:moveTo>
                    <a:pt x="753784" y="657435"/>
                  </a:moveTo>
                  <a:lnTo>
                    <a:pt x="593084" y="663425"/>
                  </a:lnTo>
                  <a:lnTo>
                    <a:pt x="491492" y="665452"/>
                  </a:lnTo>
                  <a:lnTo>
                    <a:pt x="394352" y="665861"/>
                  </a:lnTo>
                  <a:lnTo>
                    <a:pt x="753784" y="665861"/>
                  </a:lnTo>
                  <a:lnTo>
                    <a:pt x="753784" y="657435"/>
                  </a:lnTo>
                  <a:close/>
                </a:path>
                <a:path h="685165" w="754379">
                  <a:moveTo>
                    <a:pt x="255624" y="374255"/>
                  </a:moveTo>
                  <a:lnTo>
                    <a:pt x="187618" y="374255"/>
                  </a:lnTo>
                  <a:lnTo>
                    <a:pt x="207218" y="375591"/>
                  </a:lnTo>
                  <a:lnTo>
                    <a:pt x="226496" y="379605"/>
                  </a:lnTo>
                  <a:lnTo>
                    <a:pt x="245322" y="386310"/>
                  </a:lnTo>
                  <a:lnTo>
                    <a:pt x="263564" y="395718"/>
                  </a:lnTo>
                  <a:lnTo>
                    <a:pt x="266104" y="397242"/>
                  </a:lnTo>
                  <a:lnTo>
                    <a:pt x="269152" y="397242"/>
                  </a:lnTo>
                  <a:lnTo>
                    <a:pt x="274232" y="394194"/>
                  </a:lnTo>
                  <a:lnTo>
                    <a:pt x="275629" y="391400"/>
                  </a:lnTo>
                  <a:lnTo>
                    <a:pt x="275624" y="375525"/>
                  </a:lnTo>
                  <a:lnTo>
                    <a:pt x="259246" y="375525"/>
                  </a:lnTo>
                  <a:lnTo>
                    <a:pt x="255624" y="374255"/>
                  </a:lnTo>
                  <a:close/>
                </a:path>
                <a:path h="685165" w="754379">
                  <a:moveTo>
                    <a:pt x="582936" y="0"/>
                  </a:moveTo>
                  <a:lnTo>
                    <a:pt x="534554" y="6552"/>
                  </a:lnTo>
                  <a:lnTo>
                    <a:pt x="486068" y="21068"/>
                  </a:lnTo>
                  <a:lnTo>
                    <a:pt x="441141" y="42272"/>
                  </a:lnTo>
                  <a:lnTo>
                    <a:pt x="400320" y="69349"/>
                  </a:lnTo>
                  <a:lnTo>
                    <a:pt x="363960" y="101732"/>
                  </a:lnTo>
                  <a:lnTo>
                    <a:pt x="332413" y="138850"/>
                  </a:lnTo>
                  <a:lnTo>
                    <a:pt x="306033" y="180133"/>
                  </a:lnTo>
                  <a:lnTo>
                    <a:pt x="285173" y="225011"/>
                  </a:lnTo>
                  <a:lnTo>
                    <a:pt x="270186" y="272916"/>
                  </a:lnTo>
                  <a:lnTo>
                    <a:pt x="261426" y="323277"/>
                  </a:lnTo>
                  <a:lnTo>
                    <a:pt x="259246" y="375525"/>
                  </a:lnTo>
                  <a:lnTo>
                    <a:pt x="275624" y="375525"/>
                  </a:lnTo>
                  <a:lnTo>
                    <a:pt x="275987" y="336716"/>
                  </a:lnTo>
                  <a:lnTo>
                    <a:pt x="283210" y="286601"/>
                  </a:lnTo>
                  <a:lnTo>
                    <a:pt x="296805" y="238859"/>
                  </a:lnTo>
                  <a:lnTo>
                    <a:pt x="316409" y="194090"/>
                  </a:lnTo>
                  <a:lnTo>
                    <a:pt x="341656" y="152893"/>
                  </a:lnTo>
                  <a:lnTo>
                    <a:pt x="372182" y="115867"/>
                  </a:lnTo>
                  <a:lnTo>
                    <a:pt x="407622" y="83610"/>
                  </a:lnTo>
                  <a:lnTo>
                    <a:pt x="447610" y="56721"/>
                  </a:lnTo>
                  <a:lnTo>
                    <a:pt x="491783" y="35800"/>
                  </a:lnTo>
                  <a:lnTo>
                    <a:pt x="545225" y="20462"/>
                  </a:lnTo>
                  <a:lnTo>
                    <a:pt x="598303" y="15287"/>
                  </a:lnTo>
                  <a:lnTo>
                    <a:pt x="689288" y="15287"/>
                  </a:lnTo>
                  <a:lnTo>
                    <a:pt x="675610" y="10051"/>
                  </a:lnTo>
                  <a:lnTo>
                    <a:pt x="630269" y="1227"/>
                  </a:lnTo>
                  <a:lnTo>
                    <a:pt x="582936" y="0"/>
                  </a:lnTo>
                  <a:close/>
                </a:path>
                <a:path h="685165" w="754379">
                  <a:moveTo>
                    <a:pt x="689288" y="15287"/>
                  </a:moveTo>
                  <a:lnTo>
                    <a:pt x="598303" y="15287"/>
                  </a:lnTo>
                  <a:lnTo>
                    <a:pt x="649597" y="20005"/>
                  </a:lnTo>
                  <a:lnTo>
                    <a:pt x="697683" y="34342"/>
                  </a:lnTo>
                  <a:lnTo>
                    <a:pt x="741141" y="58028"/>
                  </a:lnTo>
                  <a:lnTo>
                    <a:pt x="753784" y="69101"/>
                  </a:lnTo>
                  <a:lnTo>
                    <a:pt x="753784" y="48070"/>
                  </a:lnTo>
                  <a:lnTo>
                    <a:pt x="718014" y="26285"/>
                  </a:lnTo>
                  <a:lnTo>
                    <a:pt x="689288" y="152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object 51">
              <a:extLst>
                <a:ext uri="{FF2B5EF4-FFF2-40B4-BE49-F238E27FC236}">
                  <a16:creationId xmlns:a16="http://schemas.microsoft.com/office/drawing/2014/main" id="{B3262D44-F407-774C-4449-10F82B85D188}"/>
                </a:ext>
              </a:extLst>
            </p:cNvPr>
            <p:cNvSpPr/>
            <p:nvPr/>
          </p:nvSpPr>
          <p:spPr>
            <a:xfrm>
              <a:off x="3714806" y="4623233"/>
              <a:ext cx="1608455" cy="520700"/>
            </a:xfrm>
            <a:custGeom>
              <a:avLst/>
              <a:gdLst/>
              <a:ahLst/>
              <a:cxnLst/>
              <a:rect b="b" l="l" r="r" t="t"/>
              <a:pathLst>
                <a:path h="520700" w="1608454">
                  <a:moveTo>
                    <a:pt x="200127" y="346707"/>
                  </a:moveTo>
                  <a:lnTo>
                    <a:pt x="155212" y="349540"/>
                  </a:lnTo>
                  <a:lnTo>
                    <a:pt x="108655" y="365097"/>
                  </a:lnTo>
                  <a:lnTo>
                    <a:pt x="69627" y="389646"/>
                  </a:lnTo>
                  <a:lnTo>
                    <a:pt x="36674" y="422847"/>
                  </a:lnTo>
                  <a:lnTo>
                    <a:pt x="12548" y="462296"/>
                  </a:lnTo>
                  <a:lnTo>
                    <a:pt x="0" y="505592"/>
                  </a:lnTo>
                  <a:lnTo>
                    <a:pt x="584" y="520265"/>
                  </a:lnTo>
                  <a:lnTo>
                    <a:pt x="1604665" y="520265"/>
                  </a:lnTo>
                  <a:lnTo>
                    <a:pt x="1608102" y="491018"/>
                  </a:lnTo>
                  <a:lnTo>
                    <a:pt x="1601286" y="443588"/>
                  </a:lnTo>
                  <a:lnTo>
                    <a:pt x="1583125" y="398918"/>
                  </a:lnTo>
                  <a:lnTo>
                    <a:pt x="1566570" y="375943"/>
                  </a:lnTo>
                  <a:lnTo>
                    <a:pt x="281121" y="375943"/>
                  </a:lnTo>
                  <a:lnTo>
                    <a:pt x="242422" y="355782"/>
                  </a:lnTo>
                  <a:lnTo>
                    <a:pt x="200127" y="346707"/>
                  </a:lnTo>
                  <a:close/>
                </a:path>
                <a:path h="520700" w="1608454">
                  <a:moveTo>
                    <a:pt x="633129" y="0"/>
                  </a:moveTo>
                  <a:lnTo>
                    <a:pt x="585250" y="3922"/>
                  </a:lnTo>
                  <a:lnTo>
                    <a:pt x="537915" y="14920"/>
                  </a:lnTo>
                  <a:lnTo>
                    <a:pt x="491391" y="32956"/>
                  </a:lnTo>
                  <a:lnTo>
                    <a:pt x="449139" y="56592"/>
                  </a:lnTo>
                  <a:lnTo>
                    <a:pt x="411295" y="85234"/>
                  </a:lnTo>
                  <a:lnTo>
                    <a:pt x="377993" y="118286"/>
                  </a:lnTo>
                  <a:lnTo>
                    <a:pt x="349368" y="155155"/>
                  </a:lnTo>
                  <a:lnTo>
                    <a:pt x="325555" y="195246"/>
                  </a:lnTo>
                  <a:lnTo>
                    <a:pt x="306689" y="237965"/>
                  </a:lnTo>
                  <a:lnTo>
                    <a:pt x="292905" y="282717"/>
                  </a:lnTo>
                  <a:lnTo>
                    <a:pt x="284337" y="328908"/>
                  </a:lnTo>
                  <a:lnTo>
                    <a:pt x="281121" y="375943"/>
                  </a:lnTo>
                  <a:lnTo>
                    <a:pt x="1566570" y="375943"/>
                  </a:lnTo>
                  <a:lnTo>
                    <a:pt x="1517085" y="327696"/>
                  </a:lnTo>
                  <a:lnTo>
                    <a:pt x="1475524" y="307623"/>
                  </a:lnTo>
                  <a:lnTo>
                    <a:pt x="1339793" y="307109"/>
                  </a:lnTo>
                  <a:lnTo>
                    <a:pt x="1334349" y="258307"/>
                  </a:lnTo>
                  <a:lnTo>
                    <a:pt x="1322819" y="211340"/>
                  </a:lnTo>
                  <a:lnTo>
                    <a:pt x="1304972" y="167723"/>
                  </a:lnTo>
                  <a:lnTo>
                    <a:pt x="1302176" y="163281"/>
                  </a:lnTo>
                  <a:lnTo>
                    <a:pt x="880815" y="163281"/>
                  </a:lnTo>
                  <a:lnTo>
                    <a:pt x="873288" y="145557"/>
                  </a:lnTo>
                  <a:lnTo>
                    <a:pt x="854330" y="111570"/>
                  </a:lnTo>
                  <a:lnTo>
                    <a:pt x="808316" y="60161"/>
                  </a:lnTo>
                  <a:lnTo>
                    <a:pt x="769146" y="33233"/>
                  </a:lnTo>
                  <a:lnTo>
                    <a:pt x="726165" y="14400"/>
                  </a:lnTo>
                  <a:lnTo>
                    <a:pt x="680463" y="3407"/>
                  </a:lnTo>
                  <a:lnTo>
                    <a:pt x="633129" y="0"/>
                  </a:lnTo>
                  <a:close/>
                </a:path>
                <a:path h="520700" w="1608454">
                  <a:moveTo>
                    <a:pt x="1430916" y="297971"/>
                  </a:moveTo>
                  <a:lnTo>
                    <a:pt x="1385069" y="298035"/>
                  </a:lnTo>
                  <a:lnTo>
                    <a:pt x="1339793" y="307109"/>
                  </a:lnTo>
                  <a:lnTo>
                    <a:pt x="1473147" y="307109"/>
                  </a:lnTo>
                  <a:lnTo>
                    <a:pt x="1430916" y="297971"/>
                  </a:lnTo>
                  <a:close/>
                </a:path>
                <a:path h="520700" w="1608454">
                  <a:moveTo>
                    <a:pt x="1112971" y="52829"/>
                  </a:moveTo>
                  <a:lnTo>
                    <a:pt x="1059468" y="59264"/>
                  </a:lnTo>
                  <a:lnTo>
                    <a:pt x="1009105" y="74476"/>
                  </a:lnTo>
                  <a:lnTo>
                    <a:pt x="962278" y="97515"/>
                  </a:lnTo>
                  <a:lnTo>
                    <a:pt x="919382" y="127434"/>
                  </a:lnTo>
                  <a:lnTo>
                    <a:pt x="880815" y="163281"/>
                  </a:lnTo>
                  <a:lnTo>
                    <a:pt x="1302176" y="163281"/>
                  </a:lnTo>
                  <a:lnTo>
                    <a:pt x="1280579" y="128968"/>
                  </a:lnTo>
                  <a:lnTo>
                    <a:pt x="1249412" y="96587"/>
                  </a:lnTo>
                  <a:lnTo>
                    <a:pt x="1211241" y="72096"/>
                  </a:lnTo>
                  <a:lnTo>
                    <a:pt x="1165837" y="57005"/>
                  </a:lnTo>
                  <a:lnTo>
                    <a:pt x="1112971" y="52829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object 52">
              <a:extLst>
                <a:ext uri="{FF2B5EF4-FFF2-40B4-BE49-F238E27FC236}">
                  <a16:creationId xmlns:a16="http://schemas.microsoft.com/office/drawing/2014/main" id="{0890E53D-E7BE-4A28-BB10-FE9A172AE800}"/>
                </a:ext>
              </a:extLst>
            </p:cNvPr>
            <p:cNvSpPr/>
            <p:nvPr/>
          </p:nvSpPr>
          <p:spPr>
            <a:xfrm>
              <a:off x="3705697" y="4615106"/>
              <a:ext cx="1625600" cy="528955"/>
            </a:xfrm>
            <a:custGeom>
              <a:avLst/>
              <a:gdLst/>
              <a:ahLst/>
              <a:cxnLst/>
              <a:rect b="b" l="l" r="r" t="t"/>
              <a:pathLst>
                <a:path h="528954" w="1625600">
                  <a:moveTo>
                    <a:pt x="201124" y="346162"/>
                  </a:moveTo>
                  <a:lnTo>
                    <a:pt x="157986" y="350595"/>
                  </a:lnTo>
                  <a:lnTo>
                    <a:pt x="114335" y="365782"/>
                  </a:lnTo>
                  <a:lnTo>
                    <a:pt x="77180" y="388478"/>
                  </a:lnTo>
                  <a:lnTo>
                    <a:pt x="45596" y="418166"/>
                  </a:lnTo>
                  <a:lnTo>
                    <a:pt x="21109" y="453087"/>
                  </a:lnTo>
                  <a:lnTo>
                    <a:pt x="5242" y="491479"/>
                  </a:lnTo>
                  <a:lnTo>
                    <a:pt x="0" y="521975"/>
                  </a:lnTo>
                  <a:lnTo>
                    <a:pt x="261" y="528392"/>
                  </a:lnTo>
                  <a:lnTo>
                    <a:pt x="16691" y="528392"/>
                  </a:lnTo>
                  <a:lnTo>
                    <a:pt x="16466" y="522844"/>
                  </a:lnTo>
                  <a:lnTo>
                    <a:pt x="21117" y="495894"/>
                  </a:lnTo>
                  <a:lnTo>
                    <a:pt x="58312" y="428904"/>
                  </a:lnTo>
                  <a:lnTo>
                    <a:pt x="87429" y="401487"/>
                  </a:lnTo>
                  <a:lnTo>
                    <a:pt x="121320" y="380679"/>
                  </a:lnTo>
                  <a:lnTo>
                    <a:pt x="164881" y="366000"/>
                  </a:lnTo>
                  <a:lnTo>
                    <a:pt x="267710" y="363026"/>
                  </a:lnTo>
                  <a:lnTo>
                    <a:pt x="242905" y="352429"/>
                  </a:lnTo>
                  <a:lnTo>
                    <a:pt x="201124" y="346162"/>
                  </a:lnTo>
                  <a:close/>
                </a:path>
                <a:path h="528954" w="1625600">
                  <a:moveTo>
                    <a:pt x="1500956" y="314148"/>
                  </a:moveTo>
                  <a:lnTo>
                    <a:pt x="1396928" y="314148"/>
                  </a:lnTo>
                  <a:lnTo>
                    <a:pt x="1441517" y="314539"/>
                  </a:lnTo>
                  <a:lnTo>
                    <a:pt x="1483582" y="324125"/>
                  </a:lnTo>
                  <a:lnTo>
                    <a:pt x="1521622" y="342732"/>
                  </a:lnTo>
                  <a:lnTo>
                    <a:pt x="1558880" y="374143"/>
                  </a:lnTo>
                  <a:lnTo>
                    <a:pt x="1586303" y="412499"/>
                  </a:lnTo>
                  <a:lnTo>
                    <a:pt x="1603283" y="455443"/>
                  </a:lnTo>
                  <a:lnTo>
                    <a:pt x="1609215" y="500616"/>
                  </a:lnTo>
                  <a:lnTo>
                    <a:pt x="1605685" y="528392"/>
                  </a:lnTo>
                  <a:lnTo>
                    <a:pt x="1622684" y="528392"/>
                  </a:lnTo>
                  <a:lnTo>
                    <a:pt x="1625151" y="515202"/>
                  </a:lnTo>
                  <a:lnTo>
                    <a:pt x="1623510" y="472709"/>
                  </a:lnTo>
                  <a:lnTo>
                    <a:pt x="1612819" y="431213"/>
                  </a:lnTo>
                  <a:lnTo>
                    <a:pt x="1593496" y="392333"/>
                  </a:lnTo>
                  <a:lnTo>
                    <a:pt x="1565963" y="357689"/>
                  </a:lnTo>
                  <a:lnTo>
                    <a:pt x="1530639" y="328902"/>
                  </a:lnTo>
                  <a:lnTo>
                    <a:pt x="1500956" y="314148"/>
                  </a:lnTo>
                  <a:close/>
                </a:path>
                <a:path h="528954" w="1625600">
                  <a:moveTo>
                    <a:pt x="267710" y="363026"/>
                  </a:moveTo>
                  <a:lnTo>
                    <a:pt x="207680" y="363026"/>
                  </a:lnTo>
                  <a:lnTo>
                    <a:pt x="228113" y="365818"/>
                  </a:lnTo>
                  <a:lnTo>
                    <a:pt x="247987" y="371389"/>
                  </a:lnTo>
                  <a:lnTo>
                    <a:pt x="267170" y="379732"/>
                  </a:lnTo>
                  <a:lnTo>
                    <a:pt x="285531" y="390839"/>
                  </a:lnTo>
                  <a:lnTo>
                    <a:pt x="288071" y="392592"/>
                  </a:lnTo>
                  <a:lnTo>
                    <a:pt x="291373" y="392795"/>
                  </a:lnTo>
                  <a:lnTo>
                    <a:pt x="296707" y="389989"/>
                  </a:lnTo>
                  <a:lnTo>
                    <a:pt x="298485" y="387207"/>
                  </a:lnTo>
                  <a:lnTo>
                    <a:pt x="298485" y="384159"/>
                  </a:lnTo>
                  <a:lnTo>
                    <a:pt x="299533" y="369338"/>
                  </a:lnTo>
                  <a:lnTo>
                    <a:pt x="282483" y="369338"/>
                  </a:lnTo>
                  <a:lnTo>
                    <a:pt x="267710" y="363026"/>
                  </a:lnTo>
                  <a:close/>
                </a:path>
                <a:path h="528954" w="1625600">
                  <a:moveTo>
                    <a:pt x="647195" y="0"/>
                  </a:moveTo>
                  <a:lnTo>
                    <a:pt x="596177" y="3437"/>
                  </a:lnTo>
                  <a:lnTo>
                    <a:pt x="544484" y="15186"/>
                  </a:lnTo>
                  <a:lnTo>
                    <a:pt x="500715" y="31948"/>
                  </a:lnTo>
                  <a:lnTo>
                    <a:pt x="460056" y="53969"/>
                  </a:lnTo>
                  <a:lnTo>
                    <a:pt x="422804" y="80830"/>
                  </a:lnTo>
                  <a:lnTo>
                    <a:pt x="389258" y="112114"/>
                  </a:lnTo>
                  <a:lnTo>
                    <a:pt x="359715" y="147404"/>
                  </a:lnTo>
                  <a:lnTo>
                    <a:pt x="334474" y="186283"/>
                  </a:lnTo>
                  <a:lnTo>
                    <a:pt x="313832" y="228333"/>
                  </a:lnTo>
                  <a:lnTo>
                    <a:pt x="298088" y="273138"/>
                  </a:lnTo>
                  <a:lnTo>
                    <a:pt x="287539" y="320278"/>
                  </a:lnTo>
                  <a:lnTo>
                    <a:pt x="282483" y="369338"/>
                  </a:lnTo>
                  <a:lnTo>
                    <a:pt x="299533" y="369338"/>
                  </a:lnTo>
                  <a:lnTo>
                    <a:pt x="301939" y="335317"/>
                  </a:lnTo>
                  <a:lnTo>
                    <a:pt x="311027" y="288317"/>
                  </a:lnTo>
                  <a:lnTo>
                    <a:pt x="325439" y="243594"/>
                  </a:lnTo>
                  <a:lnTo>
                    <a:pt x="344868" y="201585"/>
                  </a:lnTo>
                  <a:lnTo>
                    <a:pt x="369002" y="162725"/>
                  </a:lnTo>
                  <a:lnTo>
                    <a:pt x="397533" y="127451"/>
                  </a:lnTo>
                  <a:lnTo>
                    <a:pt x="430151" y="96197"/>
                  </a:lnTo>
                  <a:lnTo>
                    <a:pt x="466548" y="69400"/>
                  </a:lnTo>
                  <a:lnTo>
                    <a:pt x="506413" y="47497"/>
                  </a:lnTo>
                  <a:lnTo>
                    <a:pt x="549437" y="30921"/>
                  </a:lnTo>
                  <a:lnTo>
                    <a:pt x="598286" y="19786"/>
                  </a:lnTo>
                  <a:lnTo>
                    <a:pt x="646465" y="16468"/>
                  </a:lnTo>
                  <a:lnTo>
                    <a:pt x="741222" y="16468"/>
                  </a:lnTo>
                  <a:lnTo>
                    <a:pt x="696567" y="4615"/>
                  </a:lnTo>
                  <a:lnTo>
                    <a:pt x="647195" y="0"/>
                  </a:lnTo>
                  <a:close/>
                </a:path>
                <a:path h="528954" w="1625600">
                  <a:moveTo>
                    <a:pt x="1215878" y="69199"/>
                  </a:moveTo>
                  <a:lnTo>
                    <a:pt x="1122334" y="69199"/>
                  </a:lnTo>
                  <a:lnTo>
                    <a:pt x="1175048" y="73621"/>
                  </a:lnTo>
                  <a:lnTo>
                    <a:pt x="1219650" y="89268"/>
                  </a:lnTo>
                  <a:lnTo>
                    <a:pt x="1256563" y="114297"/>
                  </a:lnTo>
                  <a:lnTo>
                    <a:pt x="1286212" y="146865"/>
                  </a:lnTo>
                  <a:lnTo>
                    <a:pt x="1309020" y="185127"/>
                  </a:lnTo>
                  <a:lnTo>
                    <a:pt x="1325413" y="227242"/>
                  </a:lnTo>
                  <a:lnTo>
                    <a:pt x="1335814" y="271366"/>
                  </a:lnTo>
                  <a:lnTo>
                    <a:pt x="1340647" y="315655"/>
                  </a:lnTo>
                  <a:lnTo>
                    <a:pt x="1340774" y="318183"/>
                  </a:lnTo>
                  <a:lnTo>
                    <a:pt x="1342044" y="320507"/>
                  </a:lnTo>
                  <a:lnTo>
                    <a:pt x="1344203" y="321967"/>
                  </a:lnTo>
                  <a:lnTo>
                    <a:pt x="1346235" y="323428"/>
                  </a:lnTo>
                  <a:lnTo>
                    <a:pt x="1348902" y="323847"/>
                  </a:lnTo>
                  <a:lnTo>
                    <a:pt x="1351315" y="323123"/>
                  </a:lnTo>
                  <a:lnTo>
                    <a:pt x="1396928" y="314148"/>
                  </a:lnTo>
                  <a:lnTo>
                    <a:pt x="1500956" y="314148"/>
                  </a:lnTo>
                  <a:lnTo>
                    <a:pt x="1491557" y="309476"/>
                  </a:lnTo>
                  <a:lnTo>
                    <a:pt x="1471780" y="304581"/>
                  </a:lnTo>
                  <a:lnTo>
                    <a:pt x="1356522" y="304581"/>
                  </a:lnTo>
                  <a:lnTo>
                    <a:pt x="1351271" y="263745"/>
                  </a:lnTo>
                  <a:lnTo>
                    <a:pt x="1341501" y="223166"/>
                  </a:lnTo>
                  <a:lnTo>
                    <a:pt x="1326917" y="184111"/>
                  </a:lnTo>
                  <a:lnTo>
                    <a:pt x="1307225" y="147847"/>
                  </a:lnTo>
                  <a:lnTo>
                    <a:pt x="1282131" y="115641"/>
                  </a:lnTo>
                  <a:lnTo>
                    <a:pt x="1251338" y="88759"/>
                  </a:lnTo>
                  <a:lnTo>
                    <a:pt x="1215878" y="69199"/>
                  </a:lnTo>
                  <a:close/>
                </a:path>
                <a:path h="528954" w="1625600">
                  <a:moveTo>
                    <a:pt x="1403105" y="297153"/>
                  </a:moveTo>
                  <a:lnTo>
                    <a:pt x="1356522" y="304581"/>
                  </a:lnTo>
                  <a:lnTo>
                    <a:pt x="1471780" y="304581"/>
                  </a:lnTo>
                  <a:lnTo>
                    <a:pt x="1448581" y="298839"/>
                  </a:lnTo>
                  <a:lnTo>
                    <a:pt x="1403105" y="297153"/>
                  </a:lnTo>
                  <a:close/>
                </a:path>
                <a:path h="528954" w="1625600">
                  <a:moveTo>
                    <a:pt x="741222" y="16468"/>
                  </a:moveTo>
                  <a:lnTo>
                    <a:pt x="646465" y="16468"/>
                  </a:lnTo>
                  <a:lnTo>
                    <a:pt x="693059" y="20726"/>
                  </a:lnTo>
                  <a:lnTo>
                    <a:pt x="737148" y="32319"/>
                  </a:lnTo>
                  <a:lnTo>
                    <a:pt x="777817" y="51004"/>
                  </a:lnTo>
                  <a:lnTo>
                    <a:pt x="814147" y="76540"/>
                  </a:lnTo>
                  <a:lnTo>
                    <a:pt x="845220" y="108684"/>
                  </a:lnTo>
                  <a:lnTo>
                    <a:pt x="874456" y="156159"/>
                  </a:lnTo>
                  <a:lnTo>
                    <a:pt x="883193" y="177022"/>
                  </a:lnTo>
                  <a:lnTo>
                    <a:pt x="885606" y="178953"/>
                  </a:lnTo>
                  <a:lnTo>
                    <a:pt x="891067" y="180019"/>
                  </a:lnTo>
                  <a:lnTo>
                    <a:pt x="893988" y="179118"/>
                  </a:lnTo>
                  <a:lnTo>
                    <a:pt x="895935" y="177022"/>
                  </a:lnTo>
                  <a:lnTo>
                    <a:pt x="918029" y="156677"/>
                  </a:lnTo>
                  <a:lnTo>
                    <a:pt x="892718" y="156677"/>
                  </a:lnTo>
                  <a:lnTo>
                    <a:pt x="885285" y="140802"/>
                  </a:lnTo>
                  <a:lnTo>
                    <a:pt x="877065" y="125856"/>
                  </a:lnTo>
                  <a:lnTo>
                    <a:pt x="825096" y="64193"/>
                  </a:lnTo>
                  <a:lnTo>
                    <a:pt x="786488" y="36970"/>
                  </a:lnTo>
                  <a:lnTo>
                    <a:pt x="743321" y="17025"/>
                  </a:lnTo>
                  <a:lnTo>
                    <a:pt x="741222" y="16468"/>
                  </a:lnTo>
                  <a:close/>
                </a:path>
                <a:path h="528954" w="1625600">
                  <a:moveTo>
                    <a:pt x="1121826" y="52727"/>
                  </a:moveTo>
                  <a:lnTo>
                    <a:pt x="1072176" y="58354"/>
                  </a:lnTo>
                  <a:lnTo>
                    <a:pt x="1023788" y="71873"/>
                  </a:lnTo>
                  <a:lnTo>
                    <a:pt x="977314" y="92973"/>
                  </a:lnTo>
                  <a:lnTo>
                    <a:pt x="933407" y="121344"/>
                  </a:lnTo>
                  <a:lnTo>
                    <a:pt x="892718" y="156677"/>
                  </a:lnTo>
                  <a:lnTo>
                    <a:pt x="918029" y="156677"/>
                  </a:lnTo>
                  <a:lnTo>
                    <a:pt x="935719" y="140387"/>
                  </a:lnTo>
                  <a:lnTo>
                    <a:pt x="978984" y="110924"/>
                  </a:lnTo>
                  <a:lnTo>
                    <a:pt x="1024979" y="89012"/>
                  </a:lnTo>
                  <a:lnTo>
                    <a:pt x="1072998" y="74990"/>
                  </a:lnTo>
                  <a:lnTo>
                    <a:pt x="1122334" y="69199"/>
                  </a:lnTo>
                  <a:lnTo>
                    <a:pt x="1215878" y="69199"/>
                  </a:lnTo>
                  <a:lnTo>
                    <a:pt x="1214553" y="68468"/>
                  </a:lnTo>
                  <a:lnTo>
                    <a:pt x="1171481" y="56036"/>
                  </a:lnTo>
                  <a:lnTo>
                    <a:pt x="1121826" y="527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8" name="object 53">
              <a:extLst>
                <a:ext uri="{FF2B5EF4-FFF2-40B4-BE49-F238E27FC236}">
                  <a16:creationId xmlns:a16="http://schemas.microsoft.com/office/drawing/2014/main" id="{DE66402A-E78D-E726-0706-8480EC74F1D3}"/>
                </a:ext>
              </a:extLst>
            </p:cNvPr>
            <p:cNvSpPr/>
            <p:nvPr/>
          </p:nvSpPr>
          <p:spPr>
            <a:xfrm>
              <a:off x="3623724" y="0"/>
              <a:ext cx="1662430" cy="548640"/>
            </a:xfrm>
            <a:custGeom>
              <a:avLst/>
              <a:gdLst/>
              <a:ahLst/>
              <a:cxnLst/>
              <a:rect b="b" l="l" r="r" t="t"/>
              <a:pathLst>
                <a:path h="548640" w="1662429">
                  <a:moveTo>
                    <a:pt x="1306174" y="390144"/>
                  </a:moveTo>
                  <a:lnTo>
                    <a:pt x="766411" y="390144"/>
                  </a:lnTo>
                  <a:lnTo>
                    <a:pt x="774986" y="408181"/>
                  </a:lnTo>
                  <a:lnTo>
                    <a:pt x="796040" y="442543"/>
                  </a:lnTo>
                  <a:lnTo>
                    <a:pt x="845788" y="493718"/>
                  </a:lnTo>
                  <a:lnTo>
                    <a:pt x="887451" y="519878"/>
                  </a:lnTo>
                  <a:lnTo>
                    <a:pt x="932710" y="537511"/>
                  </a:lnTo>
                  <a:lnTo>
                    <a:pt x="980452" y="546926"/>
                  </a:lnTo>
                  <a:lnTo>
                    <a:pt x="1029567" y="548433"/>
                  </a:lnTo>
                  <a:lnTo>
                    <a:pt x="1078944" y="542339"/>
                  </a:lnTo>
                  <a:lnTo>
                    <a:pt x="1127472" y="528954"/>
                  </a:lnTo>
                  <a:lnTo>
                    <a:pt x="1174789" y="508305"/>
                  </a:lnTo>
                  <a:lnTo>
                    <a:pt x="1217449" y="482049"/>
                  </a:lnTo>
                  <a:lnTo>
                    <a:pt x="1255340" y="450806"/>
                  </a:lnTo>
                  <a:lnTo>
                    <a:pt x="1288346" y="415197"/>
                  </a:lnTo>
                  <a:lnTo>
                    <a:pt x="1306174" y="390144"/>
                  </a:lnTo>
                  <a:close/>
                </a:path>
                <a:path h="548640" w="1662429">
                  <a:moveTo>
                    <a:pt x="1364112" y="260985"/>
                  </a:moveTo>
                  <a:lnTo>
                    <a:pt x="285716" y="260985"/>
                  </a:lnTo>
                  <a:lnTo>
                    <a:pt x="292270" y="305735"/>
                  </a:lnTo>
                  <a:lnTo>
                    <a:pt x="303716" y="348911"/>
                  </a:lnTo>
                  <a:lnTo>
                    <a:pt x="320176" y="389410"/>
                  </a:lnTo>
                  <a:lnTo>
                    <a:pt x="341772" y="426126"/>
                  </a:lnTo>
                  <a:lnTo>
                    <a:pt x="368627" y="457957"/>
                  </a:lnTo>
                  <a:lnTo>
                    <a:pt x="400863" y="483799"/>
                  </a:lnTo>
                  <a:lnTo>
                    <a:pt x="438602" y="502547"/>
                  </a:lnTo>
                  <a:lnTo>
                    <a:pt x="481967" y="513099"/>
                  </a:lnTo>
                  <a:lnTo>
                    <a:pt x="531080" y="514350"/>
                  </a:lnTo>
                  <a:lnTo>
                    <a:pt x="577219" y="507513"/>
                  </a:lnTo>
                  <a:lnTo>
                    <a:pt x="620879" y="494368"/>
                  </a:lnTo>
                  <a:lnTo>
                    <a:pt x="661843" y="475487"/>
                  </a:lnTo>
                  <a:lnTo>
                    <a:pt x="699896" y="451442"/>
                  </a:lnTo>
                  <a:lnTo>
                    <a:pt x="734824" y="422804"/>
                  </a:lnTo>
                  <a:lnTo>
                    <a:pt x="766411" y="390144"/>
                  </a:lnTo>
                  <a:lnTo>
                    <a:pt x="1306174" y="390144"/>
                  </a:lnTo>
                  <a:lnTo>
                    <a:pt x="1316353" y="375840"/>
                  </a:lnTo>
                  <a:lnTo>
                    <a:pt x="1339247" y="333355"/>
                  </a:lnTo>
                  <a:lnTo>
                    <a:pt x="1356914" y="288362"/>
                  </a:lnTo>
                  <a:lnTo>
                    <a:pt x="1364112" y="260985"/>
                  </a:lnTo>
                  <a:close/>
                </a:path>
                <a:path h="548640" w="1662429">
                  <a:moveTo>
                    <a:pt x="1662191" y="0"/>
                  </a:moveTo>
                  <a:lnTo>
                    <a:pt x="15806" y="0"/>
                  </a:lnTo>
                  <a:lnTo>
                    <a:pt x="5681" y="25700"/>
                  </a:lnTo>
                  <a:lnTo>
                    <a:pt x="0" y="68115"/>
                  </a:lnTo>
                  <a:lnTo>
                    <a:pt x="4002" y="110433"/>
                  </a:lnTo>
                  <a:lnTo>
                    <a:pt x="16924" y="151080"/>
                  </a:lnTo>
                  <a:lnTo>
                    <a:pt x="38002" y="188483"/>
                  </a:lnTo>
                  <a:lnTo>
                    <a:pt x="66470" y="221071"/>
                  </a:lnTo>
                  <a:lnTo>
                    <a:pt x="101566" y="247269"/>
                  </a:lnTo>
                  <a:lnTo>
                    <a:pt x="145341" y="266289"/>
                  </a:lnTo>
                  <a:lnTo>
                    <a:pt x="191831" y="274367"/>
                  </a:lnTo>
                  <a:lnTo>
                    <a:pt x="239226" y="272325"/>
                  </a:lnTo>
                  <a:lnTo>
                    <a:pt x="285716" y="260985"/>
                  </a:lnTo>
                  <a:lnTo>
                    <a:pt x="1364112" y="260985"/>
                  </a:lnTo>
                  <a:lnTo>
                    <a:pt x="1369240" y="241479"/>
                  </a:lnTo>
                  <a:lnTo>
                    <a:pt x="1376109" y="193327"/>
                  </a:lnTo>
                  <a:lnTo>
                    <a:pt x="1377408" y="144525"/>
                  </a:lnTo>
                  <a:lnTo>
                    <a:pt x="1561760" y="144525"/>
                  </a:lnTo>
                  <a:lnTo>
                    <a:pt x="1595530" y="121284"/>
                  </a:lnTo>
                  <a:lnTo>
                    <a:pt x="1628181" y="85550"/>
                  </a:lnTo>
                  <a:lnTo>
                    <a:pt x="1651442" y="43735"/>
                  </a:lnTo>
                  <a:lnTo>
                    <a:pt x="1662191" y="0"/>
                  </a:lnTo>
                  <a:close/>
                </a:path>
                <a:path h="548640" w="1662429">
                  <a:moveTo>
                    <a:pt x="1561760" y="144525"/>
                  </a:moveTo>
                  <a:lnTo>
                    <a:pt x="1377408" y="144525"/>
                  </a:lnTo>
                  <a:lnTo>
                    <a:pt x="1418314" y="163748"/>
                  </a:lnTo>
                  <a:lnTo>
                    <a:pt x="1462435" y="171338"/>
                  </a:lnTo>
                  <a:lnTo>
                    <a:pt x="1508746" y="166475"/>
                  </a:lnTo>
                  <a:lnTo>
                    <a:pt x="1556224" y="148336"/>
                  </a:lnTo>
                  <a:lnTo>
                    <a:pt x="1561760" y="144525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object 54">
              <a:extLst>
                <a:ext uri="{FF2B5EF4-FFF2-40B4-BE49-F238E27FC236}">
                  <a16:creationId xmlns:a16="http://schemas.microsoft.com/office/drawing/2014/main" id="{0F1261C0-84F9-65B9-E38E-E0ECE7577FB4}"/>
                </a:ext>
              </a:extLst>
            </p:cNvPr>
            <p:cNvSpPr/>
            <p:nvPr/>
          </p:nvSpPr>
          <p:spPr>
            <a:xfrm>
              <a:off x="3617021" y="0"/>
              <a:ext cx="1675130" cy="556260"/>
            </a:xfrm>
            <a:custGeom>
              <a:avLst/>
              <a:gdLst/>
              <a:ahLst/>
              <a:cxnLst/>
              <a:rect b="b" l="l" r="r" t="t"/>
              <a:pathLst>
                <a:path h="556260" w="1675129">
                  <a:moveTo>
                    <a:pt x="785271" y="402082"/>
                  </a:moveTo>
                  <a:lnTo>
                    <a:pt x="771209" y="402082"/>
                  </a:lnTo>
                  <a:lnTo>
                    <a:pt x="779791" y="418935"/>
                  </a:lnTo>
                  <a:lnTo>
                    <a:pt x="810706" y="463423"/>
                  </a:lnTo>
                  <a:lnTo>
                    <a:pt x="842194" y="494208"/>
                  </a:lnTo>
                  <a:lnTo>
                    <a:pt x="878206" y="519112"/>
                  </a:lnTo>
                  <a:lnTo>
                    <a:pt x="918219" y="537825"/>
                  </a:lnTo>
                  <a:lnTo>
                    <a:pt x="961709" y="550037"/>
                  </a:lnTo>
                  <a:lnTo>
                    <a:pt x="1006125" y="555394"/>
                  </a:lnTo>
                  <a:lnTo>
                    <a:pt x="1021145" y="555751"/>
                  </a:lnTo>
                  <a:lnTo>
                    <a:pt x="1049855" y="554470"/>
                  </a:lnTo>
                  <a:lnTo>
                    <a:pt x="1078707" y="550640"/>
                  </a:lnTo>
                  <a:lnTo>
                    <a:pt x="1107513" y="544286"/>
                  </a:lnTo>
                  <a:lnTo>
                    <a:pt x="1111998" y="542896"/>
                  </a:lnTo>
                  <a:lnTo>
                    <a:pt x="1031355" y="542896"/>
                  </a:lnTo>
                  <a:lnTo>
                    <a:pt x="982582" y="540452"/>
                  </a:lnTo>
                  <a:lnTo>
                    <a:pt x="936100" y="530242"/>
                  </a:lnTo>
                  <a:lnTo>
                    <a:pt x="892879" y="512481"/>
                  </a:lnTo>
                  <a:lnTo>
                    <a:pt x="853890" y="487384"/>
                  </a:lnTo>
                  <a:lnTo>
                    <a:pt x="820104" y="455167"/>
                  </a:lnTo>
                  <a:lnTo>
                    <a:pt x="797355" y="424180"/>
                  </a:lnTo>
                  <a:lnTo>
                    <a:pt x="787546" y="406876"/>
                  </a:lnTo>
                  <a:lnTo>
                    <a:pt x="785271" y="402082"/>
                  </a:lnTo>
                  <a:close/>
                </a:path>
                <a:path h="556260" w="1675129">
                  <a:moveTo>
                    <a:pt x="1385508" y="138302"/>
                  </a:moveTo>
                  <a:lnTo>
                    <a:pt x="1382968" y="138302"/>
                  </a:lnTo>
                  <a:lnTo>
                    <a:pt x="1380936" y="139446"/>
                  </a:lnTo>
                  <a:lnTo>
                    <a:pt x="1379031" y="140588"/>
                  </a:lnTo>
                  <a:lnTo>
                    <a:pt x="1377761" y="142748"/>
                  </a:lnTo>
                  <a:lnTo>
                    <a:pt x="1377888" y="145034"/>
                  </a:lnTo>
                  <a:lnTo>
                    <a:pt x="1376411" y="196052"/>
                  </a:lnTo>
                  <a:lnTo>
                    <a:pt x="1368982" y="245391"/>
                  </a:lnTo>
                  <a:lnTo>
                    <a:pt x="1355908" y="292585"/>
                  </a:lnTo>
                  <a:lnTo>
                    <a:pt x="1337492" y="337165"/>
                  </a:lnTo>
                  <a:lnTo>
                    <a:pt x="1314038" y="378666"/>
                  </a:lnTo>
                  <a:lnTo>
                    <a:pt x="1285853" y="416619"/>
                  </a:lnTo>
                  <a:lnTo>
                    <a:pt x="1253241" y="450559"/>
                  </a:lnTo>
                  <a:lnTo>
                    <a:pt x="1216506" y="480017"/>
                  </a:lnTo>
                  <a:lnTo>
                    <a:pt x="1175954" y="504526"/>
                  </a:lnTo>
                  <a:lnTo>
                    <a:pt x="1131889" y="523621"/>
                  </a:lnTo>
                  <a:lnTo>
                    <a:pt x="1081447" y="537357"/>
                  </a:lnTo>
                  <a:lnTo>
                    <a:pt x="1031355" y="542896"/>
                  </a:lnTo>
                  <a:lnTo>
                    <a:pt x="1111998" y="542896"/>
                  </a:lnTo>
                  <a:lnTo>
                    <a:pt x="1180726" y="516179"/>
                  </a:lnTo>
                  <a:lnTo>
                    <a:pt x="1221887" y="491565"/>
                  </a:lnTo>
                  <a:lnTo>
                    <a:pt x="1259270" y="462042"/>
                  </a:lnTo>
                  <a:lnTo>
                    <a:pt x="1292582" y="428063"/>
                  </a:lnTo>
                  <a:lnTo>
                    <a:pt x="1321531" y="390080"/>
                  </a:lnTo>
                  <a:lnTo>
                    <a:pt x="1345825" y="348546"/>
                  </a:lnTo>
                  <a:lnTo>
                    <a:pt x="1365170" y="303915"/>
                  </a:lnTo>
                  <a:lnTo>
                    <a:pt x="1379273" y="256637"/>
                  </a:lnTo>
                  <a:lnTo>
                    <a:pt x="1387844" y="207166"/>
                  </a:lnTo>
                  <a:lnTo>
                    <a:pt x="1390588" y="155955"/>
                  </a:lnTo>
                  <a:lnTo>
                    <a:pt x="1422646" y="155955"/>
                  </a:lnTo>
                  <a:lnTo>
                    <a:pt x="1387413" y="139573"/>
                  </a:lnTo>
                  <a:lnTo>
                    <a:pt x="1385508" y="138302"/>
                  </a:lnTo>
                  <a:close/>
                </a:path>
                <a:path h="556260" w="1675129">
                  <a:moveTo>
                    <a:pt x="299566" y="269875"/>
                  </a:moveTo>
                  <a:lnTo>
                    <a:pt x="286577" y="269875"/>
                  </a:lnTo>
                  <a:lnTo>
                    <a:pt x="294197" y="315164"/>
                  </a:lnTo>
                  <a:lnTo>
                    <a:pt x="307272" y="359896"/>
                  </a:lnTo>
                  <a:lnTo>
                    <a:pt x="326124" y="402380"/>
                  </a:lnTo>
                  <a:lnTo>
                    <a:pt x="351123" y="440976"/>
                  </a:lnTo>
                  <a:lnTo>
                    <a:pt x="382453" y="473850"/>
                  </a:lnTo>
                  <a:lnTo>
                    <a:pt x="420576" y="499457"/>
                  </a:lnTo>
                  <a:lnTo>
                    <a:pt x="465767" y="516060"/>
                  </a:lnTo>
                  <a:lnTo>
                    <a:pt x="518352" y="521970"/>
                  </a:lnTo>
                  <a:lnTo>
                    <a:pt x="524702" y="521970"/>
                  </a:lnTo>
                  <a:lnTo>
                    <a:pt x="531306" y="521715"/>
                  </a:lnTo>
                  <a:lnTo>
                    <a:pt x="537910" y="521208"/>
                  </a:lnTo>
                  <a:lnTo>
                    <a:pt x="589337" y="513159"/>
                  </a:lnTo>
                  <a:lnTo>
                    <a:pt x="602761" y="508762"/>
                  </a:lnTo>
                  <a:lnTo>
                    <a:pt x="537021" y="508762"/>
                  </a:lnTo>
                  <a:lnTo>
                    <a:pt x="487490" y="507305"/>
                  </a:lnTo>
                  <a:lnTo>
                    <a:pt x="444308" y="496141"/>
                  </a:lnTo>
                  <a:lnTo>
                    <a:pt x="407217" y="476635"/>
                  </a:lnTo>
                  <a:lnTo>
                    <a:pt x="375962" y="450152"/>
                  </a:lnTo>
                  <a:lnTo>
                    <a:pt x="350287" y="418057"/>
                  </a:lnTo>
                  <a:lnTo>
                    <a:pt x="329935" y="381714"/>
                  </a:lnTo>
                  <a:lnTo>
                    <a:pt x="314651" y="342490"/>
                  </a:lnTo>
                  <a:lnTo>
                    <a:pt x="304178" y="301750"/>
                  </a:lnTo>
                  <a:lnTo>
                    <a:pt x="299566" y="269875"/>
                  </a:lnTo>
                  <a:close/>
                </a:path>
                <a:path h="556260" w="1675129">
                  <a:moveTo>
                    <a:pt x="773622" y="384428"/>
                  </a:moveTo>
                  <a:lnTo>
                    <a:pt x="771209" y="384428"/>
                  </a:lnTo>
                  <a:lnTo>
                    <a:pt x="769431" y="385190"/>
                  </a:lnTo>
                  <a:lnTo>
                    <a:pt x="768161" y="386588"/>
                  </a:lnTo>
                  <a:lnTo>
                    <a:pt x="728321" y="426482"/>
                  </a:lnTo>
                  <a:lnTo>
                    <a:pt x="684568" y="459036"/>
                  </a:lnTo>
                  <a:lnTo>
                    <a:pt x="637621" y="483861"/>
                  </a:lnTo>
                  <a:lnTo>
                    <a:pt x="588199" y="500566"/>
                  </a:lnTo>
                  <a:lnTo>
                    <a:pt x="537021" y="508762"/>
                  </a:lnTo>
                  <a:lnTo>
                    <a:pt x="602761" y="508762"/>
                  </a:lnTo>
                  <a:lnTo>
                    <a:pt x="639069" y="496868"/>
                  </a:lnTo>
                  <a:lnTo>
                    <a:pt x="686417" y="472689"/>
                  </a:lnTo>
                  <a:lnTo>
                    <a:pt x="730744" y="440928"/>
                  </a:lnTo>
                  <a:lnTo>
                    <a:pt x="771209" y="402082"/>
                  </a:lnTo>
                  <a:lnTo>
                    <a:pt x="785271" y="402082"/>
                  </a:lnTo>
                  <a:lnTo>
                    <a:pt x="778702" y="388238"/>
                  </a:lnTo>
                  <a:lnTo>
                    <a:pt x="777813" y="386207"/>
                  </a:lnTo>
                  <a:lnTo>
                    <a:pt x="776035" y="384810"/>
                  </a:lnTo>
                  <a:lnTo>
                    <a:pt x="773876" y="384555"/>
                  </a:lnTo>
                  <a:lnTo>
                    <a:pt x="773622" y="384428"/>
                  </a:lnTo>
                  <a:close/>
                </a:path>
                <a:path h="556260" w="1675129">
                  <a:moveTo>
                    <a:pt x="29066" y="0"/>
                  </a:moveTo>
                  <a:lnTo>
                    <a:pt x="15487" y="0"/>
                  </a:lnTo>
                  <a:lnTo>
                    <a:pt x="6228" y="23244"/>
                  </a:lnTo>
                  <a:lnTo>
                    <a:pt x="0" y="66411"/>
                  </a:lnTo>
                  <a:lnTo>
                    <a:pt x="3486" y="109825"/>
                  </a:lnTo>
                  <a:lnTo>
                    <a:pt x="16188" y="151843"/>
                  </a:lnTo>
                  <a:lnTo>
                    <a:pt x="37605" y="190825"/>
                  </a:lnTo>
                  <a:lnTo>
                    <a:pt x="67238" y="225128"/>
                  </a:lnTo>
                  <a:lnTo>
                    <a:pt x="104586" y="253111"/>
                  </a:lnTo>
                  <a:lnTo>
                    <a:pt x="145988" y="271571"/>
                  </a:lnTo>
                  <a:lnTo>
                    <a:pt x="191104" y="280590"/>
                  </a:lnTo>
                  <a:lnTo>
                    <a:pt x="238460" y="280060"/>
                  </a:lnTo>
                  <a:lnTo>
                    <a:pt x="286577" y="269875"/>
                  </a:lnTo>
                  <a:lnTo>
                    <a:pt x="299566" y="269875"/>
                  </a:lnTo>
                  <a:lnTo>
                    <a:pt x="299352" y="268398"/>
                  </a:lnTo>
                  <a:lnTo>
                    <a:pt x="195994" y="268398"/>
                  </a:lnTo>
                  <a:lnTo>
                    <a:pt x="151560" y="260185"/>
                  </a:lnTo>
                  <a:lnTo>
                    <a:pt x="110936" y="242315"/>
                  </a:lnTo>
                  <a:lnTo>
                    <a:pt x="70643" y="211037"/>
                  </a:lnTo>
                  <a:lnTo>
                    <a:pt x="40310" y="172047"/>
                  </a:lnTo>
                  <a:lnTo>
                    <a:pt x="20686" y="127793"/>
                  </a:lnTo>
                  <a:lnTo>
                    <a:pt x="12525" y="80724"/>
                  </a:lnTo>
                  <a:lnTo>
                    <a:pt x="16576" y="33289"/>
                  </a:lnTo>
                  <a:lnTo>
                    <a:pt x="29066" y="0"/>
                  </a:lnTo>
                  <a:close/>
                </a:path>
                <a:path h="556260" w="1675129">
                  <a:moveTo>
                    <a:pt x="291784" y="254888"/>
                  </a:moveTo>
                  <a:lnTo>
                    <a:pt x="290006" y="255524"/>
                  </a:lnTo>
                  <a:lnTo>
                    <a:pt x="242666" y="266872"/>
                  </a:lnTo>
                  <a:lnTo>
                    <a:pt x="195994" y="268398"/>
                  </a:lnTo>
                  <a:lnTo>
                    <a:pt x="299352" y="268398"/>
                  </a:lnTo>
                  <a:lnTo>
                    <a:pt x="298007" y="258952"/>
                  </a:lnTo>
                  <a:lnTo>
                    <a:pt x="296991" y="257301"/>
                  </a:lnTo>
                  <a:lnTo>
                    <a:pt x="295340" y="256159"/>
                  </a:lnTo>
                  <a:lnTo>
                    <a:pt x="293816" y="255142"/>
                  </a:lnTo>
                  <a:lnTo>
                    <a:pt x="291784" y="254888"/>
                  </a:lnTo>
                  <a:close/>
                </a:path>
                <a:path h="556260" w="1675129">
                  <a:moveTo>
                    <a:pt x="1422646" y="155955"/>
                  </a:moveTo>
                  <a:lnTo>
                    <a:pt x="1390588" y="155955"/>
                  </a:lnTo>
                  <a:lnTo>
                    <a:pt x="1432367" y="172718"/>
                  </a:lnTo>
                  <a:lnTo>
                    <a:pt x="1476122" y="178038"/>
                  </a:lnTo>
                  <a:lnTo>
                    <a:pt x="1520925" y="171904"/>
                  </a:lnTo>
                  <a:lnTo>
                    <a:pt x="1537402" y="165449"/>
                  </a:lnTo>
                  <a:lnTo>
                    <a:pt x="1471233" y="165449"/>
                  </a:lnTo>
                  <a:lnTo>
                    <a:pt x="1428168" y="158523"/>
                  </a:lnTo>
                  <a:lnTo>
                    <a:pt x="1422646" y="155955"/>
                  </a:lnTo>
                  <a:close/>
                </a:path>
                <a:path h="556260" w="1675129">
                  <a:moveTo>
                    <a:pt x="1674772" y="0"/>
                  </a:moveTo>
                  <a:lnTo>
                    <a:pt x="1662207" y="0"/>
                  </a:lnTo>
                  <a:lnTo>
                    <a:pt x="1659828" y="18161"/>
                  </a:lnTo>
                  <a:lnTo>
                    <a:pt x="1646177" y="55314"/>
                  </a:lnTo>
                  <a:lnTo>
                    <a:pt x="1623871" y="89931"/>
                  </a:lnTo>
                  <a:lnTo>
                    <a:pt x="1594587" y="119905"/>
                  </a:lnTo>
                  <a:lnTo>
                    <a:pt x="1560006" y="143128"/>
                  </a:lnTo>
                  <a:lnTo>
                    <a:pt x="1515536" y="160325"/>
                  </a:lnTo>
                  <a:lnTo>
                    <a:pt x="1471233" y="165449"/>
                  </a:lnTo>
                  <a:lnTo>
                    <a:pt x="1537402" y="165449"/>
                  </a:lnTo>
                  <a:lnTo>
                    <a:pt x="1602582" y="129504"/>
                  </a:lnTo>
                  <a:lnTo>
                    <a:pt x="1633697" y="97536"/>
                  </a:lnTo>
                  <a:lnTo>
                    <a:pt x="1657431" y="60614"/>
                  </a:lnTo>
                  <a:lnTo>
                    <a:pt x="1672020" y="20954"/>
                  </a:lnTo>
                  <a:lnTo>
                    <a:pt x="16747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object 55">
              <a:extLst>
                <a:ext uri="{FF2B5EF4-FFF2-40B4-BE49-F238E27FC236}">
                  <a16:creationId xmlns:a16="http://schemas.microsoft.com/office/drawing/2014/main" id="{306EE4C6-96CD-13D8-C454-4D533057E6CF}"/>
                </a:ext>
              </a:extLst>
            </p:cNvPr>
            <p:cNvSpPr/>
            <p:nvPr/>
          </p:nvSpPr>
          <p:spPr>
            <a:xfrm>
              <a:off x="8033105" y="4395907"/>
              <a:ext cx="828675" cy="433070"/>
            </a:xfrm>
            <a:custGeom>
              <a:avLst/>
              <a:gdLst/>
              <a:ahLst/>
              <a:cxnLst/>
              <a:rect b="b" l="l" r="r" t="t"/>
              <a:pathLst>
                <a:path h="433070" w="828675">
                  <a:moveTo>
                    <a:pt x="398925" y="0"/>
                  </a:moveTo>
                  <a:lnTo>
                    <a:pt x="355625" y="3600"/>
                  </a:lnTo>
                  <a:lnTo>
                    <a:pt x="306176" y="19315"/>
                  </a:lnTo>
                  <a:lnTo>
                    <a:pt x="267205" y="45408"/>
                  </a:lnTo>
                  <a:lnTo>
                    <a:pt x="238563" y="79411"/>
                  </a:lnTo>
                  <a:lnTo>
                    <a:pt x="220102" y="118858"/>
                  </a:lnTo>
                  <a:lnTo>
                    <a:pt x="211674" y="161280"/>
                  </a:lnTo>
                  <a:lnTo>
                    <a:pt x="213131" y="204210"/>
                  </a:lnTo>
                  <a:lnTo>
                    <a:pt x="165510" y="200258"/>
                  </a:lnTo>
                  <a:lnTo>
                    <a:pt x="115231" y="207857"/>
                  </a:lnTo>
                  <a:lnTo>
                    <a:pt x="67897" y="226258"/>
                  </a:lnTo>
                  <a:lnTo>
                    <a:pt x="29109" y="254717"/>
                  </a:lnTo>
                  <a:lnTo>
                    <a:pt x="4470" y="292487"/>
                  </a:lnTo>
                  <a:lnTo>
                    <a:pt x="0" y="333807"/>
                  </a:lnTo>
                  <a:lnTo>
                    <a:pt x="15402" y="368698"/>
                  </a:lnTo>
                  <a:lnTo>
                    <a:pt x="44521" y="396417"/>
                  </a:lnTo>
                  <a:lnTo>
                    <a:pt x="81198" y="416223"/>
                  </a:lnTo>
                  <a:lnTo>
                    <a:pt x="119278" y="427374"/>
                  </a:lnTo>
                  <a:lnTo>
                    <a:pt x="167494" y="432474"/>
                  </a:lnTo>
                  <a:lnTo>
                    <a:pt x="216974" y="431943"/>
                  </a:lnTo>
                  <a:lnTo>
                    <a:pt x="267074" y="427450"/>
                  </a:lnTo>
                  <a:lnTo>
                    <a:pt x="317153" y="420663"/>
                  </a:lnTo>
                  <a:lnTo>
                    <a:pt x="366569" y="413249"/>
                  </a:lnTo>
                  <a:lnTo>
                    <a:pt x="414680" y="406876"/>
                  </a:lnTo>
                  <a:lnTo>
                    <a:pt x="464707" y="401940"/>
                  </a:lnTo>
                  <a:lnTo>
                    <a:pt x="566207" y="393389"/>
                  </a:lnTo>
                  <a:lnTo>
                    <a:pt x="616911" y="388199"/>
                  </a:lnTo>
                  <a:lnTo>
                    <a:pt x="667072" y="381349"/>
                  </a:lnTo>
                  <a:lnTo>
                    <a:pt x="716305" y="372053"/>
                  </a:lnTo>
                  <a:lnTo>
                    <a:pt x="756690" y="358049"/>
                  </a:lnTo>
                  <a:lnTo>
                    <a:pt x="791674" y="335138"/>
                  </a:lnTo>
                  <a:lnTo>
                    <a:pt x="817044" y="304288"/>
                  </a:lnTo>
                  <a:lnTo>
                    <a:pt x="828589" y="266470"/>
                  </a:lnTo>
                  <a:lnTo>
                    <a:pt x="822096" y="222650"/>
                  </a:lnTo>
                  <a:lnTo>
                    <a:pt x="801032" y="184989"/>
                  </a:lnTo>
                  <a:lnTo>
                    <a:pt x="769928" y="154683"/>
                  </a:lnTo>
                  <a:lnTo>
                    <a:pt x="731881" y="132417"/>
                  </a:lnTo>
                  <a:lnTo>
                    <a:pt x="689987" y="118878"/>
                  </a:lnTo>
                  <a:lnTo>
                    <a:pt x="647344" y="114751"/>
                  </a:lnTo>
                  <a:lnTo>
                    <a:pt x="637630" y="115215"/>
                  </a:lnTo>
                  <a:lnTo>
                    <a:pt x="628119" y="116199"/>
                  </a:lnTo>
                  <a:lnTo>
                    <a:pt x="618822" y="117658"/>
                  </a:lnTo>
                  <a:lnTo>
                    <a:pt x="609752" y="119551"/>
                  </a:lnTo>
                  <a:lnTo>
                    <a:pt x="606134" y="112329"/>
                  </a:lnTo>
                  <a:lnTo>
                    <a:pt x="563520" y="59341"/>
                  </a:lnTo>
                  <a:lnTo>
                    <a:pt x="527423" y="33905"/>
                  </a:lnTo>
                  <a:lnTo>
                    <a:pt x="486705" y="15383"/>
                  </a:lnTo>
                  <a:lnTo>
                    <a:pt x="443245" y="4004"/>
                  </a:lnTo>
                  <a:lnTo>
                    <a:pt x="39892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object 56">
              <a:extLst>
                <a:ext uri="{FF2B5EF4-FFF2-40B4-BE49-F238E27FC236}">
                  <a16:creationId xmlns:a16="http://schemas.microsoft.com/office/drawing/2014/main" id="{7CF0818B-9264-52BF-7688-6B788359B6CA}"/>
                </a:ext>
              </a:extLst>
            </p:cNvPr>
            <p:cNvSpPr/>
            <p:nvPr/>
          </p:nvSpPr>
          <p:spPr>
            <a:xfrm>
              <a:off x="8024558" y="4388012"/>
              <a:ext cx="845819" cy="449580"/>
            </a:xfrm>
            <a:custGeom>
              <a:avLst/>
              <a:gdLst/>
              <a:ahLst/>
              <a:cxnLst/>
              <a:rect b="b" l="l" r="r" t="t"/>
              <a:pathLst>
                <a:path h="449579" w="845820">
                  <a:moveTo>
                    <a:pt x="164084" y="200955"/>
                  </a:moveTo>
                  <a:lnTo>
                    <a:pt x="114088" y="210518"/>
                  </a:lnTo>
                  <a:lnTo>
                    <a:pt x="67755" y="230338"/>
                  </a:lnTo>
                  <a:lnTo>
                    <a:pt x="30042" y="259688"/>
                  </a:lnTo>
                  <a:lnTo>
                    <a:pt x="5905" y="297842"/>
                  </a:lnTo>
                  <a:lnTo>
                    <a:pt x="0" y="335771"/>
                  </a:lnTo>
                  <a:lnTo>
                    <a:pt x="3476" y="353996"/>
                  </a:lnTo>
                  <a:lnTo>
                    <a:pt x="32976" y="398469"/>
                  </a:lnTo>
                  <a:lnTo>
                    <a:pt x="94499" y="434739"/>
                  </a:lnTo>
                  <a:lnTo>
                    <a:pt x="143644" y="446114"/>
                  </a:lnTo>
                  <a:lnTo>
                    <a:pt x="195008" y="449163"/>
                  </a:lnTo>
                  <a:lnTo>
                    <a:pt x="233687" y="447797"/>
                  </a:lnTo>
                  <a:lnTo>
                    <a:pt x="272605" y="444210"/>
                  </a:lnTo>
                  <a:lnTo>
                    <a:pt x="311523" y="439165"/>
                  </a:lnTo>
                  <a:lnTo>
                    <a:pt x="354228" y="432822"/>
                  </a:lnTo>
                  <a:lnTo>
                    <a:pt x="182590" y="432822"/>
                  </a:lnTo>
                  <a:lnTo>
                    <a:pt x="129603" y="427636"/>
                  </a:lnTo>
                  <a:lnTo>
                    <a:pt x="70802" y="406195"/>
                  </a:lnTo>
                  <a:lnTo>
                    <a:pt x="25336" y="363628"/>
                  </a:lnTo>
                  <a:lnTo>
                    <a:pt x="16176" y="334455"/>
                  </a:lnTo>
                  <a:lnTo>
                    <a:pt x="16853" y="319167"/>
                  </a:lnTo>
                  <a:lnTo>
                    <a:pt x="45718" y="266815"/>
                  </a:lnTo>
                  <a:lnTo>
                    <a:pt x="85169" y="239433"/>
                  </a:lnTo>
                  <a:lnTo>
                    <a:pt x="133121" y="222298"/>
                  </a:lnTo>
                  <a:lnTo>
                    <a:pt x="183324" y="216372"/>
                  </a:lnTo>
                  <a:lnTo>
                    <a:pt x="229578" y="216372"/>
                  </a:lnTo>
                  <a:lnTo>
                    <a:pt x="230441" y="213794"/>
                  </a:lnTo>
                  <a:lnTo>
                    <a:pt x="230060" y="211152"/>
                  </a:lnTo>
                  <a:lnTo>
                    <a:pt x="229881" y="202376"/>
                  </a:lnTo>
                  <a:lnTo>
                    <a:pt x="212788" y="202376"/>
                  </a:lnTo>
                  <a:lnTo>
                    <a:pt x="164084" y="200955"/>
                  </a:lnTo>
                  <a:close/>
                </a:path>
                <a:path h="449579" w="845820">
                  <a:moveTo>
                    <a:pt x="737163" y="130951"/>
                  </a:moveTo>
                  <a:lnTo>
                    <a:pt x="656399" y="130951"/>
                  </a:lnTo>
                  <a:lnTo>
                    <a:pt x="705298" y="136888"/>
                  </a:lnTo>
                  <a:lnTo>
                    <a:pt x="753935" y="156218"/>
                  </a:lnTo>
                  <a:lnTo>
                    <a:pt x="795524" y="188569"/>
                  </a:lnTo>
                  <a:lnTo>
                    <a:pt x="823277" y="233567"/>
                  </a:lnTo>
                  <a:lnTo>
                    <a:pt x="828498" y="253235"/>
                  </a:lnTo>
                  <a:lnTo>
                    <a:pt x="829516" y="272263"/>
                  </a:lnTo>
                  <a:lnTo>
                    <a:pt x="826367" y="290584"/>
                  </a:lnTo>
                  <a:lnTo>
                    <a:pt x="803090" y="329596"/>
                  </a:lnTo>
                  <a:lnTo>
                    <a:pt x="753953" y="362615"/>
                  </a:lnTo>
                  <a:lnTo>
                    <a:pt x="673461" y="381754"/>
                  </a:lnTo>
                  <a:lnTo>
                    <a:pt x="622395" y="388647"/>
                  </a:lnTo>
                  <a:lnTo>
                    <a:pt x="570900" y="393854"/>
                  </a:lnTo>
                  <a:lnTo>
                    <a:pt x="446807" y="404536"/>
                  </a:lnTo>
                  <a:lnTo>
                    <a:pt x="422719" y="407062"/>
                  </a:lnTo>
                  <a:lnTo>
                    <a:pt x="404385" y="409284"/>
                  </a:lnTo>
                  <a:lnTo>
                    <a:pt x="385873" y="411802"/>
                  </a:lnTo>
                  <a:lnTo>
                    <a:pt x="292516" y="425454"/>
                  </a:lnTo>
                  <a:lnTo>
                    <a:pt x="237172" y="431338"/>
                  </a:lnTo>
                  <a:lnTo>
                    <a:pt x="182590" y="432822"/>
                  </a:lnTo>
                  <a:lnTo>
                    <a:pt x="354228" y="432822"/>
                  </a:lnTo>
                  <a:lnTo>
                    <a:pt x="388064" y="427820"/>
                  </a:lnTo>
                  <a:lnTo>
                    <a:pt x="406405" y="425323"/>
                  </a:lnTo>
                  <a:lnTo>
                    <a:pt x="424497" y="423128"/>
                  </a:lnTo>
                  <a:lnTo>
                    <a:pt x="448417" y="420613"/>
                  </a:lnTo>
                  <a:lnTo>
                    <a:pt x="572579" y="409931"/>
                  </a:lnTo>
                  <a:lnTo>
                    <a:pt x="624554" y="404668"/>
                  </a:lnTo>
                  <a:lnTo>
                    <a:pt x="676195" y="397681"/>
                  </a:lnTo>
                  <a:lnTo>
                    <a:pt x="726884" y="388139"/>
                  </a:lnTo>
                  <a:lnTo>
                    <a:pt x="790702" y="361088"/>
                  </a:lnTo>
                  <a:lnTo>
                    <a:pt x="833183" y="315902"/>
                  </a:lnTo>
                  <a:lnTo>
                    <a:pt x="845566" y="273477"/>
                  </a:lnTo>
                  <a:lnTo>
                    <a:pt x="844470" y="250983"/>
                  </a:lnTo>
                  <a:lnTo>
                    <a:pt x="838517" y="228043"/>
                  </a:lnTo>
                  <a:lnTo>
                    <a:pt x="815538" y="187218"/>
                  </a:lnTo>
                  <a:lnTo>
                    <a:pt x="782031" y="155262"/>
                  </a:lnTo>
                  <a:lnTo>
                    <a:pt x="741764" y="132394"/>
                  </a:lnTo>
                  <a:lnTo>
                    <a:pt x="737163" y="130951"/>
                  </a:lnTo>
                  <a:close/>
                </a:path>
                <a:path h="449579" w="845820">
                  <a:moveTo>
                    <a:pt x="229578" y="216372"/>
                  </a:moveTo>
                  <a:lnTo>
                    <a:pt x="183324" y="216372"/>
                  </a:lnTo>
                  <a:lnTo>
                    <a:pt x="192885" y="216611"/>
                  </a:lnTo>
                  <a:lnTo>
                    <a:pt x="202279" y="217331"/>
                  </a:lnTo>
                  <a:lnTo>
                    <a:pt x="211435" y="218536"/>
                  </a:lnTo>
                  <a:lnTo>
                    <a:pt x="220281" y="220232"/>
                  </a:lnTo>
                  <a:lnTo>
                    <a:pt x="222948" y="220829"/>
                  </a:lnTo>
                  <a:lnTo>
                    <a:pt x="225615" y="220080"/>
                  </a:lnTo>
                  <a:lnTo>
                    <a:pt x="227520" y="218264"/>
                  </a:lnTo>
                  <a:lnTo>
                    <a:pt x="229552" y="216448"/>
                  </a:lnTo>
                  <a:close/>
                </a:path>
                <a:path h="449579" w="845820">
                  <a:moveTo>
                    <a:pt x="409700" y="0"/>
                  </a:moveTo>
                  <a:lnTo>
                    <a:pt x="363029" y="3723"/>
                  </a:lnTo>
                  <a:lnTo>
                    <a:pt x="325290" y="14132"/>
                  </a:lnTo>
                  <a:lnTo>
                    <a:pt x="263624" y="54152"/>
                  </a:lnTo>
                  <a:lnTo>
                    <a:pt x="226558" y="110422"/>
                  </a:lnTo>
                  <a:lnTo>
                    <a:pt x="212472" y="170896"/>
                  </a:lnTo>
                  <a:lnTo>
                    <a:pt x="212788" y="202376"/>
                  </a:lnTo>
                  <a:lnTo>
                    <a:pt x="229881" y="202376"/>
                  </a:lnTo>
                  <a:lnTo>
                    <a:pt x="229030" y="160773"/>
                  </a:lnTo>
                  <a:lnTo>
                    <a:pt x="240401" y="117248"/>
                  </a:lnTo>
                  <a:lnTo>
                    <a:pt x="262080" y="80547"/>
                  </a:lnTo>
                  <a:lnTo>
                    <a:pt x="291679" y="51779"/>
                  </a:lnTo>
                  <a:lnTo>
                    <a:pt x="327006" y="31296"/>
                  </a:lnTo>
                  <a:lnTo>
                    <a:pt x="365823" y="19636"/>
                  </a:lnTo>
                  <a:lnTo>
                    <a:pt x="418379" y="16382"/>
                  </a:lnTo>
                  <a:lnTo>
                    <a:pt x="498454" y="16382"/>
                  </a:lnTo>
                  <a:lnTo>
                    <a:pt x="456449" y="4721"/>
                  </a:lnTo>
                  <a:lnTo>
                    <a:pt x="409700" y="0"/>
                  </a:lnTo>
                  <a:close/>
                </a:path>
                <a:path h="449579" w="845820">
                  <a:moveTo>
                    <a:pt x="498454" y="16382"/>
                  </a:moveTo>
                  <a:lnTo>
                    <a:pt x="418379" y="16382"/>
                  </a:lnTo>
                  <a:lnTo>
                    <a:pt x="470495" y="24288"/>
                  </a:lnTo>
                  <a:lnTo>
                    <a:pt x="519296" y="42289"/>
                  </a:lnTo>
                  <a:lnTo>
                    <a:pt x="561903" y="69322"/>
                  </a:lnTo>
                  <a:lnTo>
                    <a:pt x="595439" y="104320"/>
                  </a:lnTo>
                  <a:lnTo>
                    <a:pt x="612965" y="134584"/>
                  </a:lnTo>
                  <a:lnTo>
                    <a:pt x="616775" y="136412"/>
                  </a:lnTo>
                  <a:lnTo>
                    <a:pt x="656399" y="130951"/>
                  </a:lnTo>
                  <a:lnTo>
                    <a:pt x="737163" y="130951"/>
                  </a:lnTo>
                  <a:lnTo>
                    <a:pt x="698504" y="118833"/>
                  </a:lnTo>
                  <a:lnTo>
                    <a:pt x="694390" y="118442"/>
                  </a:lnTo>
                  <a:lnTo>
                    <a:pt x="623125" y="118442"/>
                  </a:lnTo>
                  <a:lnTo>
                    <a:pt x="619771" y="112272"/>
                  </a:lnTo>
                  <a:lnTo>
                    <a:pt x="579311" y="62936"/>
                  </a:lnTo>
                  <a:lnTo>
                    <a:pt x="543040" y="36850"/>
                  </a:lnTo>
                  <a:lnTo>
                    <a:pt x="501491" y="17225"/>
                  </a:lnTo>
                  <a:lnTo>
                    <a:pt x="498454" y="16382"/>
                  </a:lnTo>
                  <a:close/>
                </a:path>
                <a:path h="449579" w="845820">
                  <a:moveTo>
                    <a:pt x="656018" y="114797"/>
                  </a:moveTo>
                  <a:lnTo>
                    <a:pt x="647825" y="115143"/>
                  </a:lnTo>
                  <a:lnTo>
                    <a:pt x="639619" y="115862"/>
                  </a:lnTo>
                  <a:lnTo>
                    <a:pt x="631390" y="116960"/>
                  </a:lnTo>
                  <a:lnTo>
                    <a:pt x="623125" y="118442"/>
                  </a:lnTo>
                  <a:lnTo>
                    <a:pt x="694390" y="118442"/>
                  </a:lnTo>
                  <a:lnTo>
                    <a:pt x="656018" y="1147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object 57">
              <a:extLst>
                <a:ext uri="{FF2B5EF4-FFF2-40B4-BE49-F238E27FC236}">
                  <a16:creationId xmlns:a16="http://schemas.microsoft.com/office/drawing/2014/main" id="{A601FB34-0A79-5CE5-41A2-0C3F21816174}"/>
                </a:ext>
              </a:extLst>
            </p:cNvPr>
            <p:cNvSpPr/>
            <p:nvPr/>
          </p:nvSpPr>
          <p:spPr>
            <a:xfrm>
              <a:off x="253260" y="4211140"/>
              <a:ext cx="548640" cy="324485"/>
            </a:xfrm>
            <a:custGeom>
              <a:avLst/>
              <a:gdLst/>
              <a:ahLst/>
              <a:cxnLst/>
              <a:rect b="b" l="l" r="r" t="t"/>
              <a:pathLst>
                <a:path h="324485" w="548640">
                  <a:moveTo>
                    <a:pt x="238255" y="0"/>
                  </a:moveTo>
                  <a:lnTo>
                    <a:pt x="198851" y="14148"/>
                  </a:lnTo>
                  <a:lnTo>
                    <a:pt x="165115" y="44261"/>
                  </a:lnTo>
                  <a:lnTo>
                    <a:pt x="139630" y="93101"/>
                  </a:lnTo>
                  <a:lnTo>
                    <a:pt x="134114" y="111914"/>
                  </a:lnTo>
                  <a:lnTo>
                    <a:pt x="127764" y="110784"/>
                  </a:lnTo>
                  <a:lnTo>
                    <a:pt x="74026" y="123061"/>
                  </a:lnTo>
                  <a:lnTo>
                    <a:pt x="39245" y="149090"/>
                  </a:lnTo>
                  <a:lnTo>
                    <a:pt x="12926" y="184567"/>
                  </a:lnTo>
                  <a:lnTo>
                    <a:pt x="0" y="224833"/>
                  </a:lnTo>
                  <a:lnTo>
                    <a:pt x="5400" y="265228"/>
                  </a:lnTo>
                  <a:lnTo>
                    <a:pt x="13360" y="279099"/>
                  </a:lnTo>
                  <a:lnTo>
                    <a:pt x="24116" y="290081"/>
                  </a:lnTo>
                  <a:lnTo>
                    <a:pt x="37239" y="298459"/>
                  </a:lnTo>
                  <a:lnTo>
                    <a:pt x="52301" y="304522"/>
                  </a:lnTo>
                  <a:lnTo>
                    <a:pt x="56733" y="310225"/>
                  </a:lnTo>
                  <a:lnTo>
                    <a:pt x="128455" y="320138"/>
                  </a:lnTo>
                  <a:lnTo>
                    <a:pt x="183179" y="322760"/>
                  </a:lnTo>
                  <a:lnTo>
                    <a:pt x="238024" y="323813"/>
                  </a:lnTo>
                  <a:lnTo>
                    <a:pt x="292849" y="323768"/>
                  </a:lnTo>
                  <a:lnTo>
                    <a:pt x="347512" y="323090"/>
                  </a:lnTo>
                  <a:lnTo>
                    <a:pt x="398557" y="323930"/>
                  </a:lnTo>
                  <a:lnTo>
                    <a:pt x="449863" y="321602"/>
                  </a:lnTo>
                  <a:lnTo>
                    <a:pt x="495418" y="306604"/>
                  </a:lnTo>
                  <a:lnTo>
                    <a:pt x="529211" y="269432"/>
                  </a:lnTo>
                  <a:lnTo>
                    <a:pt x="545428" y="223010"/>
                  </a:lnTo>
                  <a:lnTo>
                    <a:pt x="548304" y="173719"/>
                  </a:lnTo>
                  <a:lnTo>
                    <a:pt x="533671" y="128590"/>
                  </a:lnTo>
                  <a:lnTo>
                    <a:pt x="497360" y="94655"/>
                  </a:lnTo>
                  <a:lnTo>
                    <a:pt x="471884" y="84756"/>
                  </a:lnTo>
                  <a:lnTo>
                    <a:pt x="449116" y="83026"/>
                  </a:lnTo>
                  <a:lnTo>
                    <a:pt x="428733" y="88124"/>
                  </a:lnTo>
                  <a:lnTo>
                    <a:pt x="410415" y="98706"/>
                  </a:lnTo>
                  <a:lnTo>
                    <a:pt x="400427" y="81877"/>
                  </a:lnTo>
                  <a:lnTo>
                    <a:pt x="375149" y="50909"/>
                  </a:lnTo>
                  <a:lnTo>
                    <a:pt x="321790" y="13043"/>
                  </a:lnTo>
                  <a:lnTo>
                    <a:pt x="280258" y="177"/>
                  </a:lnTo>
                  <a:lnTo>
                    <a:pt x="238255" y="0"/>
                  </a:lnTo>
                  <a:close/>
                </a:path>
              </a:pathLst>
            </a:custGeom>
            <a:solidFill>
              <a:srgbClr val="C1E0E2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object 58">
              <a:extLst>
                <a:ext uri="{FF2B5EF4-FFF2-40B4-BE49-F238E27FC236}">
                  <a16:creationId xmlns:a16="http://schemas.microsoft.com/office/drawing/2014/main" id="{7C91B746-0107-D7A4-AB87-CD9F600BC7FA}"/>
                </a:ext>
              </a:extLst>
            </p:cNvPr>
            <p:cNvSpPr/>
            <p:nvPr/>
          </p:nvSpPr>
          <p:spPr>
            <a:xfrm>
              <a:off x="245291" y="4201744"/>
              <a:ext cx="565150" cy="342265"/>
            </a:xfrm>
            <a:custGeom>
              <a:avLst/>
              <a:gdLst/>
              <a:ahLst/>
              <a:cxnLst/>
              <a:rect b="b" l="l" r="r" t="t"/>
              <a:pathLst>
                <a:path h="342264" w="565150">
                  <a:moveTo>
                    <a:pt x="435674" y="340835"/>
                  </a:moveTo>
                  <a:lnTo>
                    <a:pt x="363445" y="340835"/>
                  </a:lnTo>
                  <a:lnTo>
                    <a:pt x="371601" y="340920"/>
                  </a:lnTo>
                  <a:lnTo>
                    <a:pt x="402486" y="341650"/>
                  </a:lnTo>
                  <a:lnTo>
                    <a:pt x="416658" y="341807"/>
                  </a:lnTo>
                  <a:lnTo>
                    <a:pt x="435674" y="340835"/>
                  </a:lnTo>
                  <a:close/>
                </a:path>
                <a:path h="342264" w="565150">
                  <a:moveTo>
                    <a:pt x="130806" y="111721"/>
                  </a:moveTo>
                  <a:lnTo>
                    <a:pt x="91291" y="119142"/>
                  </a:lnTo>
                  <a:lnTo>
                    <a:pt x="38599" y="155657"/>
                  </a:lnTo>
                  <a:lnTo>
                    <a:pt x="6138" y="207206"/>
                  </a:lnTo>
                  <a:lnTo>
                    <a:pt x="0" y="255455"/>
                  </a:lnTo>
                  <a:lnTo>
                    <a:pt x="5927" y="277901"/>
                  </a:lnTo>
                  <a:lnTo>
                    <a:pt x="13830" y="292130"/>
                  </a:lnTo>
                  <a:lnTo>
                    <a:pt x="24767" y="304106"/>
                  </a:lnTo>
                  <a:lnTo>
                    <a:pt x="38695" y="313793"/>
                  </a:lnTo>
                  <a:lnTo>
                    <a:pt x="55571" y="321157"/>
                  </a:lnTo>
                  <a:lnTo>
                    <a:pt x="60636" y="325728"/>
                  </a:lnTo>
                  <a:lnTo>
                    <a:pt x="134875" y="337831"/>
                  </a:lnTo>
                  <a:lnTo>
                    <a:pt x="189231" y="340477"/>
                  </a:lnTo>
                  <a:lnTo>
                    <a:pt x="244107" y="341574"/>
                  </a:lnTo>
                  <a:lnTo>
                    <a:pt x="299506" y="341561"/>
                  </a:lnTo>
                  <a:lnTo>
                    <a:pt x="363445" y="340835"/>
                  </a:lnTo>
                  <a:lnTo>
                    <a:pt x="435674" y="340835"/>
                  </a:lnTo>
                  <a:lnTo>
                    <a:pt x="454092" y="339894"/>
                  </a:lnTo>
                  <a:lnTo>
                    <a:pt x="489402" y="331774"/>
                  </a:lnTo>
                  <a:lnTo>
                    <a:pt x="500144" y="325532"/>
                  </a:lnTo>
                  <a:lnTo>
                    <a:pt x="244517" y="325514"/>
                  </a:lnTo>
                  <a:lnTo>
                    <a:pt x="190017" y="324431"/>
                  </a:lnTo>
                  <a:lnTo>
                    <a:pt x="136090" y="321811"/>
                  </a:lnTo>
                  <a:lnTo>
                    <a:pt x="82749" y="317220"/>
                  </a:lnTo>
                  <a:lnTo>
                    <a:pt x="65553" y="308013"/>
                  </a:lnTo>
                  <a:lnTo>
                    <a:pt x="64194" y="307060"/>
                  </a:lnTo>
                  <a:lnTo>
                    <a:pt x="27219" y="283285"/>
                  </a:lnTo>
                  <a:lnTo>
                    <a:pt x="15860" y="252964"/>
                  </a:lnTo>
                  <a:lnTo>
                    <a:pt x="16125" y="232908"/>
                  </a:lnTo>
                  <a:lnTo>
                    <a:pt x="31759" y="190906"/>
                  </a:lnTo>
                  <a:lnTo>
                    <a:pt x="72073" y="147639"/>
                  </a:lnTo>
                  <a:lnTo>
                    <a:pt x="120913" y="128269"/>
                  </a:lnTo>
                  <a:lnTo>
                    <a:pt x="128101" y="127634"/>
                  </a:lnTo>
                  <a:lnTo>
                    <a:pt x="147901" y="127634"/>
                  </a:lnTo>
                  <a:lnTo>
                    <a:pt x="148776" y="127063"/>
                  </a:lnTo>
                  <a:lnTo>
                    <a:pt x="149780" y="122948"/>
                  </a:lnTo>
                  <a:lnTo>
                    <a:pt x="152931" y="112166"/>
                  </a:lnTo>
                  <a:lnTo>
                    <a:pt x="136026" y="112166"/>
                  </a:lnTo>
                  <a:lnTo>
                    <a:pt x="130806" y="111721"/>
                  </a:lnTo>
                  <a:close/>
                </a:path>
                <a:path h="342264" w="565150">
                  <a:moveTo>
                    <a:pt x="513470" y="99887"/>
                  </a:moveTo>
                  <a:lnTo>
                    <a:pt x="460274" y="99887"/>
                  </a:lnTo>
                  <a:lnTo>
                    <a:pt x="480149" y="102193"/>
                  </a:lnTo>
                  <a:lnTo>
                    <a:pt x="501290" y="110807"/>
                  </a:lnTo>
                  <a:lnTo>
                    <a:pt x="526679" y="132376"/>
                  </a:lnTo>
                  <a:lnTo>
                    <a:pt x="544974" y="167860"/>
                  </a:lnTo>
                  <a:lnTo>
                    <a:pt x="548544" y="215972"/>
                  </a:lnTo>
                  <a:lnTo>
                    <a:pt x="529764" y="275424"/>
                  </a:lnTo>
                  <a:lnTo>
                    <a:pt x="504460" y="305721"/>
                  </a:lnTo>
                  <a:lnTo>
                    <a:pt x="470455" y="320724"/>
                  </a:lnTo>
                  <a:lnTo>
                    <a:pt x="430887" y="325532"/>
                  </a:lnTo>
                  <a:lnTo>
                    <a:pt x="500144" y="325532"/>
                  </a:lnTo>
                  <a:lnTo>
                    <a:pt x="544077" y="282651"/>
                  </a:lnTo>
                  <a:lnTo>
                    <a:pt x="561323" y="232397"/>
                  </a:lnTo>
                  <a:lnTo>
                    <a:pt x="564561" y="206845"/>
                  </a:lnTo>
                  <a:lnTo>
                    <a:pt x="563978" y="182181"/>
                  </a:lnTo>
                  <a:lnTo>
                    <a:pt x="558102" y="154854"/>
                  </a:lnTo>
                  <a:lnTo>
                    <a:pt x="546831" y="131289"/>
                  </a:lnTo>
                  <a:lnTo>
                    <a:pt x="530357" y="111786"/>
                  </a:lnTo>
                  <a:lnTo>
                    <a:pt x="513470" y="99887"/>
                  </a:lnTo>
                  <a:close/>
                </a:path>
                <a:path h="342264" w="565150">
                  <a:moveTo>
                    <a:pt x="361717" y="324777"/>
                  </a:moveTo>
                  <a:lnTo>
                    <a:pt x="359520" y="324777"/>
                  </a:lnTo>
                  <a:lnTo>
                    <a:pt x="299575" y="325496"/>
                  </a:lnTo>
                  <a:lnTo>
                    <a:pt x="244517" y="325514"/>
                  </a:lnTo>
                  <a:lnTo>
                    <a:pt x="428135" y="325514"/>
                  </a:lnTo>
                  <a:lnTo>
                    <a:pt x="388895" y="325247"/>
                  </a:lnTo>
                  <a:lnTo>
                    <a:pt x="368477" y="324818"/>
                  </a:lnTo>
                  <a:lnTo>
                    <a:pt x="361717" y="324777"/>
                  </a:lnTo>
                  <a:close/>
                </a:path>
                <a:path h="342264" w="565150">
                  <a:moveTo>
                    <a:pt x="147901" y="127634"/>
                  </a:moveTo>
                  <a:lnTo>
                    <a:pt x="128101" y="127634"/>
                  </a:lnTo>
                  <a:lnTo>
                    <a:pt x="134540" y="127863"/>
                  </a:lnTo>
                  <a:lnTo>
                    <a:pt x="144751" y="129692"/>
                  </a:lnTo>
                  <a:lnTo>
                    <a:pt x="147901" y="127634"/>
                  </a:lnTo>
                  <a:close/>
                </a:path>
                <a:path h="342264" w="565150">
                  <a:moveTo>
                    <a:pt x="334414" y="15963"/>
                  </a:moveTo>
                  <a:lnTo>
                    <a:pt x="252878" y="15963"/>
                  </a:lnTo>
                  <a:lnTo>
                    <a:pt x="280712" y="16119"/>
                  </a:lnTo>
                  <a:lnTo>
                    <a:pt x="309087" y="22463"/>
                  </a:lnTo>
                  <a:lnTo>
                    <a:pt x="362467" y="52069"/>
                  </a:lnTo>
                  <a:lnTo>
                    <a:pt x="389861" y="79516"/>
                  </a:lnTo>
                  <a:lnTo>
                    <a:pt x="411210" y="111786"/>
                  </a:lnTo>
                  <a:lnTo>
                    <a:pt x="412174" y="113614"/>
                  </a:lnTo>
                  <a:lnTo>
                    <a:pt x="414118" y="115100"/>
                  </a:lnTo>
                  <a:lnTo>
                    <a:pt x="418677" y="116141"/>
                  </a:lnTo>
                  <a:lnTo>
                    <a:pt x="421064" y="115633"/>
                  </a:lnTo>
                  <a:lnTo>
                    <a:pt x="422944" y="114236"/>
                  </a:lnTo>
                  <a:lnTo>
                    <a:pt x="441320" y="103897"/>
                  </a:lnTo>
                  <a:lnTo>
                    <a:pt x="460274" y="99887"/>
                  </a:lnTo>
                  <a:lnTo>
                    <a:pt x="513470" y="99887"/>
                  </a:lnTo>
                  <a:lnTo>
                    <a:pt x="508872" y="96647"/>
                  </a:lnTo>
                  <a:lnTo>
                    <a:pt x="507859" y="96227"/>
                  </a:lnTo>
                  <a:lnTo>
                    <a:pt x="420912" y="96227"/>
                  </a:lnTo>
                  <a:lnTo>
                    <a:pt x="410843" y="80599"/>
                  </a:lnTo>
                  <a:lnTo>
                    <a:pt x="399420" y="65935"/>
                  </a:lnTo>
                  <a:lnTo>
                    <a:pt x="386679" y="52275"/>
                  </a:lnTo>
                  <a:lnTo>
                    <a:pt x="372652" y="39662"/>
                  </a:lnTo>
                  <a:lnTo>
                    <a:pt x="344137" y="20215"/>
                  </a:lnTo>
                  <a:lnTo>
                    <a:pt x="334414" y="15963"/>
                  </a:lnTo>
                  <a:close/>
                </a:path>
                <a:path h="342264" w="565150">
                  <a:moveTo>
                    <a:pt x="251075" y="0"/>
                  </a:moveTo>
                  <a:lnTo>
                    <a:pt x="204188" y="15174"/>
                  </a:lnTo>
                  <a:lnTo>
                    <a:pt x="166645" y="48285"/>
                  </a:lnTo>
                  <a:lnTo>
                    <a:pt x="141839" y="94176"/>
                  </a:lnTo>
                  <a:lnTo>
                    <a:pt x="136026" y="112166"/>
                  </a:lnTo>
                  <a:lnTo>
                    <a:pt x="152931" y="112166"/>
                  </a:lnTo>
                  <a:lnTo>
                    <a:pt x="155170" y="104501"/>
                  </a:lnTo>
                  <a:lnTo>
                    <a:pt x="161959" y="87393"/>
                  </a:lnTo>
                  <a:lnTo>
                    <a:pt x="194548" y="41770"/>
                  </a:lnTo>
                  <a:lnTo>
                    <a:pt x="231585" y="20549"/>
                  </a:lnTo>
                  <a:lnTo>
                    <a:pt x="252878" y="15963"/>
                  </a:lnTo>
                  <a:lnTo>
                    <a:pt x="334414" y="15963"/>
                  </a:lnTo>
                  <a:lnTo>
                    <a:pt x="313664" y="6891"/>
                  </a:lnTo>
                  <a:lnTo>
                    <a:pt x="282291" y="37"/>
                  </a:lnTo>
                  <a:lnTo>
                    <a:pt x="251075" y="0"/>
                  </a:lnTo>
                  <a:close/>
                </a:path>
                <a:path h="342264" w="565150">
                  <a:moveTo>
                    <a:pt x="463163" y="83692"/>
                  </a:moveTo>
                  <a:lnTo>
                    <a:pt x="441669" y="86770"/>
                  </a:lnTo>
                  <a:lnTo>
                    <a:pt x="420912" y="96227"/>
                  </a:lnTo>
                  <a:lnTo>
                    <a:pt x="507859" y="96227"/>
                  </a:lnTo>
                  <a:lnTo>
                    <a:pt x="485522" y="86987"/>
                  </a:lnTo>
                  <a:lnTo>
                    <a:pt x="463163" y="836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4" name="object 59">
              <a:extLst>
                <a:ext uri="{FF2B5EF4-FFF2-40B4-BE49-F238E27FC236}">
                  <a16:creationId xmlns:a16="http://schemas.microsoft.com/office/drawing/2014/main" id="{F73FBCDD-D537-6FD1-CA3E-C1B1338DC0A9}"/>
                </a:ext>
              </a:extLst>
            </p:cNvPr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6419215" y="339852"/>
              <a:ext cx="101854" cy="95885"/>
            </a:xfrm>
            <a:prstGeom prst="rect">
              <a:avLst/>
            </a:prstGeom>
          </p:spPr>
        </p:pic>
        <p:sp>
          <p:nvSpPr>
            <p:cNvPr id="65" name="object 60">
              <a:extLst>
                <a:ext uri="{FF2B5EF4-FFF2-40B4-BE49-F238E27FC236}">
                  <a16:creationId xmlns:a16="http://schemas.microsoft.com/office/drawing/2014/main" id="{451897A1-060F-06DB-5EEF-1D5C17970977}"/>
                </a:ext>
              </a:extLst>
            </p:cNvPr>
            <p:cNvSpPr/>
            <p:nvPr/>
          </p:nvSpPr>
          <p:spPr>
            <a:xfrm>
              <a:off x="6268211" y="358140"/>
              <a:ext cx="283845" cy="309245"/>
            </a:xfrm>
            <a:custGeom>
              <a:avLst/>
              <a:gdLst/>
              <a:ahLst/>
              <a:cxnLst/>
              <a:rect b="b" l="l" r="r" t="t"/>
              <a:pathLst>
                <a:path h="309245" w="283845">
                  <a:moveTo>
                    <a:pt x="250316" y="0"/>
                  </a:moveTo>
                  <a:lnTo>
                    <a:pt x="250316" y="2412"/>
                  </a:lnTo>
                  <a:lnTo>
                    <a:pt x="252730" y="9398"/>
                  </a:lnTo>
                  <a:lnTo>
                    <a:pt x="252730" y="14224"/>
                  </a:lnTo>
                  <a:lnTo>
                    <a:pt x="248031" y="30734"/>
                  </a:lnTo>
                  <a:lnTo>
                    <a:pt x="243205" y="44831"/>
                  </a:lnTo>
                  <a:lnTo>
                    <a:pt x="233807" y="59055"/>
                  </a:lnTo>
                  <a:lnTo>
                    <a:pt x="219710" y="77850"/>
                  </a:lnTo>
                  <a:lnTo>
                    <a:pt x="229108" y="84962"/>
                  </a:lnTo>
                  <a:lnTo>
                    <a:pt x="250316" y="127508"/>
                  </a:lnTo>
                  <a:lnTo>
                    <a:pt x="271526" y="99187"/>
                  </a:lnTo>
                  <a:lnTo>
                    <a:pt x="283463" y="75564"/>
                  </a:lnTo>
                  <a:lnTo>
                    <a:pt x="283463" y="63754"/>
                  </a:lnTo>
                  <a:lnTo>
                    <a:pt x="278638" y="47244"/>
                  </a:lnTo>
                  <a:lnTo>
                    <a:pt x="266954" y="26035"/>
                  </a:lnTo>
                  <a:lnTo>
                    <a:pt x="250316" y="0"/>
                  </a:lnTo>
                  <a:close/>
                </a:path>
                <a:path h="309245" w="283845">
                  <a:moveTo>
                    <a:pt x="0" y="193548"/>
                  </a:moveTo>
                  <a:lnTo>
                    <a:pt x="26035" y="247904"/>
                  </a:lnTo>
                  <a:lnTo>
                    <a:pt x="77977" y="288036"/>
                  </a:lnTo>
                  <a:lnTo>
                    <a:pt x="108712" y="309245"/>
                  </a:lnTo>
                  <a:lnTo>
                    <a:pt x="82676" y="257429"/>
                  </a:lnTo>
                  <a:lnTo>
                    <a:pt x="80390" y="257429"/>
                  </a:lnTo>
                  <a:lnTo>
                    <a:pt x="49657" y="233680"/>
                  </a:lnTo>
                  <a:lnTo>
                    <a:pt x="0" y="193548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6" name="object 61">
              <a:extLst>
                <a:ext uri="{FF2B5EF4-FFF2-40B4-BE49-F238E27FC236}">
                  <a16:creationId xmlns:a16="http://schemas.microsoft.com/office/drawing/2014/main" id="{C932A819-DC51-38A6-5995-3C7EC49A864E}"/>
                </a:ext>
              </a:extLst>
            </p:cNvPr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263766" y="371983"/>
              <a:ext cx="262001" cy="295401"/>
            </a:xfrm>
            <a:prstGeom prst="rect">
              <a:avLst/>
            </a:prstGeom>
          </p:spPr>
        </p:pic>
        <p:sp>
          <p:nvSpPr>
            <p:cNvPr id="67" name="object 62">
              <a:extLst>
                <a:ext uri="{FF2B5EF4-FFF2-40B4-BE49-F238E27FC236}">
                  <a16:creationId xmlns:a16="http://schemas.microsoft.com/office/drawing/2014/main" id="{C3DFAF5D-6757-06D2-9E33-AB4D1B5E8F93}"/>
                </a:ext>
              </a:extLst>
            </p:cNvPr>
            <p:cNvSpPr/>
            <p:nvPr/>
          </p:nvSpPr>
          <p:spPr>
            <a:xfrm>
              <a:off x="6263767" y="333882"/>
              <a:ext cx="292735" cy="338455"/>
            </a:xfrm>
            <a:custGeom>
              <a:avLst/>
              <a:gdLst/>
              <a:ahLst/>
              <a:cxnLst/>
              <a:rect b="b" l="l" r="r" t="t"/>
              <a:pathLst>
                <a:path h="338455" w="292734">
                  <a:moveTo>
                    <a:pt x="292354" y="87503"/>
                  </a:moveTo>
                  <a:lnTo>
                    <a:pt x="290055" y="80391"/>
                  </a:lnTo>
                  <a:lnTo>
                    <a:pt x="285229" y="63754"/>
                  </a:lnTo>
                  <a:lnTo>
                    <a:pt x="282956" y="60350"/>
                  </a:lnTo>
                  <a:lnTo>
                    <a:pt x="282956" y="85090"/>
                  </a:lnTo>
                  <a:lnTo>
                    <a:pt x="282956" y="96901"/>
                  </a:lnTo>
                  <a:lnTo>
                    <a:pt x="278257" y="111125"/>
                  </a:lnTo>
                  <a:lnTo>
                    <a:pt x="268859" y="122936"/>
                  </a:lnTo>
                  <a:lnTo>
                    <a:pt x="255473" y="142074"/>
                  </a:lnTo>
                  <a:lnTo>
                    <a:pt x="254635" y="140385"/>
                  </a:lnTo>
                  <a:lnTo>
                    <a:pt x="254635" y="156083"/>
                  </a:lnTo>
                  <a:lnTo>
                    <a:pt x="252349" y="163195"/>
                  </a:lnTo>
                  <a:lnTo>
                    <a:pt x="228600" y="198628"/>
                  </a:lnTo>
                  <a:lnTo>
                    <a:pt x="197993" y="234061"/>
                  </a:lnTo>
                  <a:lnTo>
                    <a:pt x="129667" y="312166"/>
                  </a:lnTo>
                  <a:lnTo>
                    <a:pt x="120142" y="321564"/>
                  </a:lnTo>
                  <a:lnTo>
                    <a:pt x="115138" y="326656"/>
                  </a:lnTo>
                  <a:lnTo>
                    <a:pt x="109054" y="314680"/>
                  </a:lnTo>
                  <a:lnTo>
                    <a:pt x="109054" y="328676"/>
                  </a:lnTo>
                  <a:lnTo>
                    <a:pt x="108458" y="328676"/>
                  </a:lnTo>
                  <a:lnTo>
                    <a:pt x="103759" y="326263"/>
                  </a:lnTo>
                  <a:lnTo>
                    <a:pt x="99060" y="319278"/>
                  </a:lnTo>
                  <a:lnTo>
                    <a:pt x="66040" y="295529"/>
                  </a:lnTo>
                  <a:lnTo>
                    <a:pt x="42418" y="274320"/>
                  </a:lnTo>
                  <a:lnTo>
                    <a:pt x="32893" y="262509"/>
                  </a:lnTo>
                  <a:lnTo>
                    <a:pt x="23495" y="248285"/>
                  </a:lnTo>
                  <a:lnTo>
                    <a:pt x="13716" y="228600"/>
                  </a:lnTo>
                  <a:lnTo>
                    <a:pt x="23495" y="236474"/>
                  </a:lnTo>
                  <a:lnTo>
                    <a:pt x="51816" y="260096"/>
                  </a:lnTo>
                  <a:lnTo>
                    <a:pt x="68326" y="274320"/>
                  </a:lnTo>
                  <a:lnTo>
                    <a:pt x="77851" y="281432"/>
                  </a:lnTo>
                  <a:lnTo>
                    <a:pt x="82245" y="283629"/>
                  </a:lnTo>
                  <a:lnTo>
                    <a:pt x="82931" y="284353"/>
                  </a:lnTo>
                  <a:lnTo>
                    <a:pt x="87757" y="286639"/>
                  </a:lnTo>
                  <a:lnTo>
                    <a:pt x="109054" y="328676"/>
                  </a:lnTo>
                  <a:lnTo>
                    <a:pt x="109054" y="314680"/>
                  </a:lnTo>
                  <a:lnTo>
                    <a:pt x="92837" y="282714"/>
                  </a:lnTo>
                  <a:lnTo>
                    <a:pt x="102412" y="271907"/>
                  </a:lnTo>
                  <a:lnTo>
                    <a:pt x="167386" y="198628"/>
                  </a:lnTo>
                  <a:lnTo>
                    <a:pt x="234518" y="115595"/>
                  </a:lnTo>
                  <a:lnTo>
                    <a:pt x="252082" y="151384"/>
                  </a:lnTo>
                  <a:lnTo>
                    <a:pt x="252730" y="152069"/>
                  </a:lnTo>
                  <a:lnTo>
                    <a:pt x="254635" y="156083"/>
                  </a:lnTo>
                  <a:lnTo>
                    <a:pt x="254635" y="140385"/>
                  </a:lnTo>
                  <a:lnTo>
                    <a:pt x="238379" y="107442"/>
                  </a:lnTo>
                  <a:lnTo>
                    <a:pt x="236778" y="107442"/>
                  </a:lnTo>
                  <a:lnTo>
                    <a:pt x="235712" y="106426"/>
                  </a:lnTo>
                  <a:lnTo>
                    <a:pt x="230759" y="102514"/>
                  </a:lnTo>
                  <a:lnTo>
                    <a:pt x="240652" y="86233"/>
                  </a:lnTo>
                  <a:lnTo>
                    <a:pt x="240652" y="83820"/>
                  </a:lnTo>
                  <a:lnTo>
                    <a:pt x="238252" y="81534"/>
                  </a:lnTo>
                  <a:lnTo>
                    <a:pt x="236093" y="79248"/>
                  </a:lnTo>
                  <a:lnTo>
                    <a:pt x="233807" y="81534"/>
                  </a:lnTo>
                  <a:lnTo>
                    <a:pt x="223367" y="96659"/>
                  </a:lnTo>
                  <a:lnTo>
                    <a:pt x="161925" y="48006"/>
                  </a:lnTo>
                  <a:lnTo>
                    <a:pt x="172212" y="37846"/>
                  </a:lnTo>
                  <a:lnTo>
                    <a:pt x="183896" y="26035"/>
                  </a:lnTo>
                  <a:lnTo>
                    <a:pt x="197993" y="16510"/>
                  </a:lnTo>
                  <a:lnTo>
                    <a:pt x="214503" y="9398"/>
                  </a:lnTo>
                  <a:lnTo>
                    <a:pt x="224028" y="9398"/>
                  </a:lnTo>
                  <a:lnTo>
                    <a:pt x="252349" y="30734"/>
                  </a:lnTo>
                  <a:lnTo>
                    <a:pt x="252349" y="37846"/>
                  </a:lnTo>
                  <a:lnTo>
                    <a:pt x="249936" y="52197"/>
                  </a:lnTo>
                  <a:lnTo>
                    <a:pt x="249936" y="54483"/>
                  </a:lnTo>
                  <a:lnTo>
                    <a:pt x="254762" y="59309"/>
                  </a:lnTo>
                  <a:lnTo>
                    <a:pt x="257048" y="56896"/>
                  </a:lnTo>
                  <a:lnTo>
                    <a:pt x="259588" y="47371"/>
                  </a:lnTo>
                  <a:lnTo>
                    <a:pt x="261937" y="40436"/>
                  </a:lnTo>
                  <a:lnTo>
                    <a:pt x="271132" y="54356"/>
                  </a:lnTo>
                  <a:lnTo>
                    <a:pt x="275831" y="63754"/>
                  </a:lnTo>
                  <a:lnTo>
                    <a:pt x="280657" y="75692"/>
                  </a:lnTo>
                  <a:lnTo>
                    <a:pt x="282956" y="85090"/>
                  </a:lnTo>
                  <a:lnTo>
                    <a:pt x="282956" y="60350"/>
                  </a:lnTo>
                  <a:lnTo>
                    <a:pt x="275831" y="49657"/>
                  </a:lnTo>
                  <a:lnTo>
                    <a:pt x="266446" y="37846"/>
                  </a:lnTo>
                  <a:lnTo>
                    <a:pt x="257124" y="23939"/>
                  </a:lnTo>
                  <a:lnTo>
                    <a:pt x="257048" y="23622"/>
                  </a:lnTo>
                  <a:lnTo>
                    <a:pt x="256247" y="22796"/>
                  </a:lnTo>
                  <a:lnTo>
                    <a:pt x="247523" y="11811"/>
                  </a:lnTo>
                  <a:lnTo>
                    <a:pt x="243928" y="9398"/>
                  </a:lnTo>
                  <a:lnTo>
                    <a:pt x="240538" y="7112"/>
                  </a:lnTo>
                  <a:lnTo>
                    <a:pt x="226314" y="2286"/>
                  </a:lnTo>
                  <a:lnTo>
                    <a:pt x="216916" y="0"/>
                  </a:lnTo>
                  <a:lnTo>
                    <a:pt x="207518" y="2286"/>
                  </a:lnTo>
                  <a:lnTo>
                    <a:pt x="197993" y="4699"/>
                  </a:lnTo>
                  <a:lnTo>
                    <a:pt x="181610" y="16510"/>
                  </a:lnTo>
                  <a:lnTo>
                    <a:pt x="165100" y="30734"/>
                  </a:lnTo>
                  <a:lnTo>
                    <a:pt x="153289" y="44958"/>
                  </a:lnTo>
                  <a:lnTo>
                    <a:pt x="153289" y="47244"/>
                  </a:lnTo>
                  <a:lnTo>
                    <a:pt x="155575" y="49657"/>
                  </a:lnTo>
                  <a:lnTo>
                    <a:pt x="222504" y="102514"/>
                  </a:lnTo>
                  <a:lnTo>
                    <a:pt x="224790" y="105029"/>
                  </a:lnTo>
                  <a:lnTo>
                    <a:pt x="225704" y="105029"/>
                  </a:lnTo>
                  <a:lnTo>
                    <a:pt x="228600" y="107315"/>
                  </a:lnTo>
                  <a:lnTo>
                    <a:pt x="179197" y="170180"/>
                  </a:lnTo>
                  <a:lnTo>
                    <a:pt x="110744" y="250698"/>
                  </a:lnTo>
                  <a:lnTo>
                    <a:pt x="96647" y="264795"/>
                  </a:lnTo>
                  <a:lnTo>
                    <a:pt x="87249" y="271907"/>
                  </a:lnTo>
                  <a:lnTo>
                    <a:pt x="82423" y="271907"/>
                  </a:lnTo>
                  <a:lnTo>
                    <a:pt x="75438" y="269621"/>
                  </a:lnTo>
                  <a:lnTo>
                    <a:pt x="68326" y="264795"/>
                  </a:lnTo>
                  <a:lnTo>
                    <a:pt x="44831" y="245872"/>
                  </a:lnTo>
                  <a:lnTo>
                    <a:pt x="23495" y="231775"/>
                  </a:lnTo>
                  <a:lnTo>
                    <a:pt x="19291" y="228600"/>
                  </a:lnTo>
                  <a:lnTo>
                    <a:pt x="14097" y="224663"/>
                  </a:lnTo>
                  <a:lnTo>
                    <a:pt x="7112" y="215138"/>
                  </a:lnTo>
                  <a:lnTo>
                    <a:pt x="4699" y="212852"/>
                  </a:lnTo>
                  <a:lnTo>
                    <a:pt x="0" y="212852"/>
                  </a:lnTo>
                  <a:lnTo>
                    <a:pt x="0" y="217551"/>
                  </a:lnTo>
                  <a:lnTo>
                    <a:pt x="21209" y="255397"/>
                  </a:lnTo>
                  <a:lnTo>
                    <a:pt x="28321" y="267208"/>
                  </a:lnTo>
                  <a:lnTo>
                    <a:pt x="35433" y="276606"/>
                  </a:lnTo>
                  <a:lnTo>
                    <a:pt x="56642" y="295529"/>
                  </a:lnTo>
                  <a:lnTo>
                    <a:pt x="82423" y="319278"/>
                  </a:lnTo>
                  <a:lnTo>
                    <a:pt x="99060" y="331089"/>
                  </a:lnTo>
                  <a:lnTo>
                    <a:pt x="115570" y="338201"/>
                  </a:lnTo>
                  <a:lnTo>
                    <a:pt x="115938" y="337820"/>
                  </a:lnTo>
                  <a:lnTo>
                    <a:pt x="116332" y="338201"/>
                  </a:lnTo>
                  <a:lnTo>
                    <a:pt x="118618" y="335788"/>
                  </a:lnTo>
                  <a:lnTo>
                    <a:pt x="118618" y="334975"/>
                  </a:lnTo>
                  <a:lnTo>
                    <a:pt x="124510" y="328676"/>
                  </a:lnTo>
                  <a:lnTo>
                    <a:pt x="155575" y="295529"/>
                  </a:lnTo>
                  <a:lnTo>
                    <a:pt x="193294" y="252984"/>
                  </a:lnTo>
                  <a:lnTo>
                    <a:pt x="266446" y="165481"/>
                  </a:lnTo>
                  <a:lnTo>
                    <a:pt x="264033" y="163195"/>
                  </a:lnTo>
                  <a:lnTo>
                    <a:pt x="264033" y="146558"/>
                  </a:lnTo>
                  <a:lnTo>
                    <a:pt x="268859" y="137160"/>
                  </a:lnTo>
                  <a:lnTo>
                    <a:pt x="273558" y="130048"/>
                  </a:lnTo>
                  <a:lnTo>
                    <a:pt x="285229" y="111125"/>
                  </a:lnTo>
                  <a:lnTo>
                    <a:pt x="290055" y="104013"/>
                  </a:lnTo>
                  <a:lnTo>
                    <a:pt x="292354" y="94615"/>
                  </a:lnTo>
                  <a:lnTo>
                    <a:pt x="292354" y="875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68" name="object 63">
              <a:extLst>
                <a:ext uri="{FF2B5EF4-FFF2-40B4-BE49-F238E27FC236}">
                  <a16:creationId xmlns:a16="http://schemas.microsoft.com/office/drawing/2014/main" id="{C5D30AAB-B4C7-0BBD-B740-520E70DDD289}"/>
                </a:ext>
              </a:extLst>
            </p:cNvPr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8432418" y="3508247"/>
              <a:ext cx="232917" cy="252856"/>
            </a:xfrm>
            <a:prstGeom prst="rect">
              <a:avLst/>
            </a:prstGeom>
          </p:spPr>
        </p:pic>
        <p:sp>
          <p:nvSpPr>
            <p:cNvPr id="69" name="object 64">
              <a:extLst>
                <a:ext uri="{FF2B5EF4-FFF2-40B4-BE49-F238E27FC236}">
                  <a16:creationId xmlns:a16="http://schemas.microsoft.com/office/drawing/2014/main" id="{06CA5D65-9C8A-A06B-2960-0316E58AE2A5}"/>
                </a:ext>
              </a:extLst>
            </p:cNvPr>
            <p:cNvSpPr/>
            <p:nvPr/>
          </p:nvSpPr>
          <p:spPr>
            <a:xfrm>
              <a:off x="8424671" y="3503676"/>
              <a:ext cx="248920" cy="265430"/>
            </a:xfrm>
            <a:custGeom>
              <a:avLst/>
              <a:gdLst/>
              <a:ahLst/>
              <a:cxnLst/>
              <a:rect b="b" l="l" r="r" t="t"/>
              <a:pathLst>
                <a:path h="265429" w="248920">
                  <a:moveTo>
                    <a:pt x="27177" y="0"/>
                  </a:moveTo>
                  <a:lnTo>
                    <a:pt x="23368" y="0"/>
                  </a:lnTo>
                  <a:lnTo>
                    <a:pt x="19303" y="3810"/>
                  </a:lnTo>
                  <a:lnTo>
                    <a:pt x="11683" y="70104"/>
                  </a:lnTo>
                  <a:lnTo>
                    <a:pt x="3809" y="116840"/>
                  </a:lnTo>
                  <a:lnTo>
                    <a:pt x="0" y="140335"/>
                  </a:lnTo>
                  <a:lnTo>
                    <a:pt x="3809" y="159893"/>
                  </a:lnTo>
                  <a:lnTo>
                    <a:pt x="7874" y="171577"/>
                  </a:lnTo>
                  <a:lnTo>
                    <a:pt x="30987" y="194945"/>
                  </a:lnTo>
                  <a:lnTo>
                    <a:pt x="62102" y="237871"/>
                  </a:lnTo>
                  <a:lnTo>
                    <a:pt x="65912" y="237871"/>
                  </a:lnTo>
                  <a:lnTo>
                    <a:pt x="217297" y="265176"/>
                  </a:lnTo>
                  <a:lnTo>
                    <a:pt x="225044" y="261112"/>
                  </a:lnTo>
                  <a:lnTo>
                    <a:pt x="225044" y="257302"/>
                  </a:lnTo>
                  <a:lnTo>
                    <a:pt x="226228" y="249555"/>
                  </a:lnTo>
                  <a:lnTo>
                    <a:pt x="209550" y="249555"/>
                  </a:lnTo>
                  <a:lnTo>
                    <a:pt x="205612" y="245490"/>
                  </a:lnTo>
                  <a:lnTo>
                    <a:pt x="178434" y="245490"/>
                  </a:lnTo>
                  <a:lnTo>
                    <a:pt x="151383" y="237871"/>
                  </a:lnTo>
                  <a:lnTo>
                    <a:pt x="70866" y="226822"/>
                  </a:lnTo>
                  <a:lnTo>
                    <a:pt x="42799" y="194945"/>
                  </a:lnTo>
                  <a:lnTo>
                    <a:pt x="27177" y="179324"/>
                  </a:lnTo>
                  <a:lnTo>
                    <a:pt x="19303" y="159893"/>
                  </a:lnTo>
                  <a:lnTo>
                    <a:pt x="15494" y="144272"/>
                  </a:lnTo>
                  <a:lnTo>
                    <a:pt x="19303" y="124840"/>
                  </a:lnTo>
                  <a:lnTo>
                    <a:pt x="23368" y="85725"/>
                  </a:lnTo>
                  <a:lnTo>
                    <a:pt x="30987" y="31242"/>
                  </a:lnTo>
                  <a:lnTo>
                    <a:pt x="30987" y="15621"/>
                  </a:lnTo>
                  <a:lnTo>
                    <a:pt x="131825" y="15621"/>
                  </a:lnTo>
                  <a:lnTo>
                    <a:pt x="27177" y="0"/>
                  </a:lnTo>
                  <a:close/>
                </a:path>
                <a:path h="265429" w="248920">
                  <a:moveTo>
                    <a:pt x="131825" y="15621"/>
                  </a:moveTo>
                  <a:lnTo>
                    <a:pt x="42799" y="15621"/>
                  </a:lnTo>
                  <a:lnTo>
                    <a:pt x="97027" y="23495"/>
                  </a:lnTo>
                  <a:lnTo>
                    <a:pt x="155194" y="31242"/>
                  </a:lnTo>
                  <a:lnTo>
                    <a:pt x="178434" y="35052"/>
                  </a:lnTo>
                  <a:lnTo>
                    <a:pt x="197866" y="62357"/>
                  </a:lnTo>
                  <a:lnTo>
                    <a:pt x="213359" y="81787"/>
                  </a:lnTo>
                  <a:lnTo>
                    <a:pt x="225044" y="89789"/>
                  </a:lnTo>
                  <a:lnTo>
                    <a:pt x="228853" y="101346"/>
                  </a:lnTo>
                  <a:lnTo>
                    <a:pt x="232918" y="109220"/>
                  </a:lnTo>
                  <a:lnTo>
                    <a:pt x="232918" y="120904"/>
                  </a:lnTo>
                  <a:lnTo>
                    <a:pt x="228853" y="140335"/>
                  </a:lnTo>
                  <a:lnTo>
                    <a:pt x="217297" y="214376"/>
                  </a:lnTo>
                  <a:lnTo>
                    <a:pt x="217297" y="249555"/>
                  </a:lnTo>
                  <a:lnTo>
                    <a:pt x="226228" y="249555"/>
                  </a:lnTo>
                  <a:lnTo>
                    <a:pt x="240537" y="155956"/>
                  </a:lnTo>
                  <a:lnTo>
                    <a:pt x="244348" y="128651"/>
                  </a:lnTo>
                  <a:lnTo>
                    <a:pt x="248411" y="113030"/>
                  </a:lnTo>
                  <a:lnTo>
                    <a:pt x="248411" y="101346"/>
                  </a:lnTo>
                  <a:lnTo>
                    <a:pt x="236727" y="89789"/>
                  </a:lnTo>
                  <a:lnTo>
                    <a:pt x="225044" y="77978"/>
                  </a:lnTo>
                  <a:lnTo>
                    <a:pt x="209550" y="54737"/>
                  </a:lnTo>
                  <a:lnTo>
                    <a:pt x="190119" y="31242"/>
                  </a:lnTo>
                  <a:lnTo>
                    <a:pt x="178434" y="23495"/>
                  </a:lnTo>
                  <a:lnTo>
                    <a:pt x="162941" y="19431"/>
                  </a:lnTo>
                  <a:lnTo>
                    <a:pt x="131825" y="156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70" name="object 65">
              <a:extLst>
                <a:ext uri="{FF2B5EF4-FFF2-40B4-BE49-F238E27FC236}">
                  <a16:creationId xmlns:a16="http://schemas.microsoft.com/office/drawing/2014/main" id="{7DA540C9-5B9B-D556-CFEA-64DEF43F0E06}"/>
                </a:ext>
              </a:extLst>
            </p:cNvPr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8442959" y="3503676"/>
              <a:ext cx="230124" cy="237744"/>
            </a:xfrm>
            <a:prstGeom prst="rect">
              <a:avLst/>
            </a:prstGeom>
          </p:spPr>
        </p:pic>
        <p:sp>
          <p:nvSpPr>
            <p:cNvPr id="71" name="object 66">
              <a:extLst>
                <a:ext uri="{FF2B5EF4-FFF2-40B4-BE49-F238E27FC236}">
                  <a16:creationId xmlns:a16="http://schemas.microsoft.com/office/drawing/2014/main" id="{A6517829-6624-D67E-1E67-6346EFCD602E}"/>
                </a:ext>
              </a:extLst>
            </p:cNvPr>
            <p:cNvSpPr/>
            <p:nvPr/>
          </p:nvSpPr>
          <p:spPr>
            <a:xfrm>
              <a:off x="1321561" y="4694758"/>
              <a:ext cx="323850" cy="107950"/>
            </a:xfrm>
            <a:custGeom>
              <a:avLst/>
              <a:gdLst/>
              <a:ahLst/>
              <a:cxnLst/>
              <a:rect b="b" l="l" r="r" t="t"/>
              <a:pathLst>
                <a:path h="107950" w="323850">
                  <a:moveTo>
                    <a:pt x="10032" y="0"/>
                  </a:moveTo>
                  <a:lnTo>
                    <a:pt x="17144" y="2857"/>
                  </a:lnTo>
                  <a:lnTo>
                    <a:pt x="21081" y="12661"/>
                  </a:lnTo>
                  <a:lnTo>
                    <a:pt x="21716" y="20942"/>
                  </a:lnTo>
                  <a:lnTo>
                    <a:pt x="24510" y="34251"/>
                  </a:lnTo>
                  <a:lnTo>
                    <a:pt x="14731" y="58470"/>
                  </a:lnTo>
                  <a:lnTo>
                    <a:pt x="8509" y="64122"/>
                  </a:lnTo>
                  <a:lnTo>
                    <a:pt x="0" y="64706"/>
                  </a:lnTo>
                  <a:lnTo>
                    <a:pt x="306450" y="107797"/>
                  </a:lnTo>
                  <a:lnTo>
                    <a:pt x="320294" y="93230"/>
                  </a:lnTo>
                  <a:lnTo>
                    <a:pt x="323850" y="74498"/>
                  </a:lnTo>
                  <a:lnTo>
                    <a:pt x="323850" y="54305"/>
                  </a:lnTo>
                  <a:lnTo>
                    <a:pt x="316992" y="31165"/>
                  </a:lnTo>
                  <a:lnTo>
                    <a:pt x="10032" y="0"/>
                  </a:lnTo>
                  <a:close/>
                </a:path>
              </a:pathLst>
            </a:custGeom>
            <a:solidFill>
              <a:srgbClr val="EF8384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2" name="object 67">
              <a:extLst>
                <a:ext uri="{FF2B5EF4-FFF2-40B4-BE49-F238E27FC236}">
                  <a16:creationId xmlns:a16="http://schemas.microsoft.com/office/drawing/2014/main" id="{EE8E95C7-AAD7-B053-DA07-88345B3FF5B9}"/>
                </a:ext>
              </a:extLst>
            </p:cNvPr>
            <p:cNvSpPr/>
            <p:nvPr/>
          </p:nvSpPr>
          <p:spPr>
            <a:xfrm>
              <a:off x="1306449" y="4693373"/>
              <a:ext cx="40005" cy="66675"/>
            </a:xfrm>
            <a:custGeom>
              <a:avLst/>
              <a:gdLst/>
              <a:ahLst/>
              <a:cxnLst/>
              <a:rect b="b" l="l" r="r" t="t"/>
              <a:pathLst>
                <a:path h="66675" w="40005">
                  <a:moveTo>
                    <a:pt x="21716" y="0"/>
                  </a:moveTo>
                  <a:lnTo>
                    <a:pt x="13334" y="584"/>
                  </a:lnTo>
                  <a:lnTo>
                    <a:pt x="5587" y="9664"/>
                  </a:lnTo>
                  <a:lnTo>
                    <a:pt x="1396" y="20129"/>
                  </a:lnTo>
                  <a:lnTo>
                    <a:pt x="0" y="43764"/>
                  </a:lnTo>
                  <a:lnTo>
                    <a:pt x="2666" y="57022"/>
                  </a:lnTo>
                  <a:lnTo>
                    <a:pt x="8254" y="63309"/>
                  </a:lnTo>
                  <a:lnTo>
                    <a:pt x="15112" y="66090"/>
                  </a:lnTo>
                  <a:lnTo>
                    <a:pt x="23621" y="65506"/>
                  </a:lnTo>
                  <a:lnTo>
                    <a:pt x="29844" y="59855"/>
                  </a:lnTo>
                  <a:lnTo>
                    <a:pt x="39623" y="35636"/>
                  </a:lnTo>
                  <a:lnTo>
                    <a:pt x="36829" y="22326"/>
                  </a:lnTo>
                  <a:lnTo>
                    <a:pt x="36194" y="14046"/>
                  </a:lnTo>
                  <a:lnTo>
                    <a:pt x="32257" y="424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F4A6A9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3" name="object 68">
              <a:extLst>
                <a:ext uri="{FF2B5EF4-FFF2-40B4-BE49-F238E27FC236}">
                  <a16:creationId xmlns:a16="http://schemas.microsoft.com/office/drawing/2014/main" id="{132DFFCE-F0AB-6272-53D8-FC3CBE6B98A2}"/>
                </a:ext>
              </a:extLst>
            </p:cNvPr>
            <p:cNvSpPr/>
            <p:nvPr/>
          </p:nvSpPr>
          <p:spPr>
            <a:xfrm>
              <a:off x="1298575" y="4687887"/>
              <a:ext cx="353695" cy="120650"/>
            </a:xfrm>
            <a:custGeom>
              <a:avLst/>
              <a:gdLst/>
              <a:ahLst/>
              <a:cxnLst/>
              <a:rect b="b" l="l" r="r" t="t"/>
              <a:pathLst>
                <a:path h="120650" w="353694">
                  <a:moveTo>
                    <a:pt x="35813" y="0"/>
                  </a:moveTo>
                  <a:lnTo>
                    <a:pt x="22606" y="2628"/>
                  </a:lnTo>
                  <a:lnTo>
                    <a:pt x="11430" y="10325"/>
                  </a:lnTo>
                  <a:lnTo>
                    <a:pt x="1524" y="34696"/>
                  </a:lnTo>
                  <a:lnTo>
                    <a:pt x="888" y="46405"/>
                  </a:lnTo>
                  <a:lnTo>
                    <a:pt x="0" y="58267"/>
                  </a:lnTo>
                  <a:lnTo>
                    <a:pt x="7746" y="69380"/>
                  </a:lnTo>
                  <a:lnTo>
                    <a:pt x="17144" y="76276"/>
                  </a:lnTo>
                  <a:lnTo>
                    <a:pt x="16763" y="77215"/>
                  </a:lnTo>
                  <a:lnTo>
                    <a:pt x="20193" y="78613"/>
                  </a:lnTo>
                  <a:lnTo>
                    <a:pt x="234696" y="108699"/>
                  </a:lnTo>
                  <a:lnTo>
                    <a:pt x="279146" y="118719"/>
                  </a:lnTo>
                  <a:lnTo>
                    <a:pt x="302768" y="120103"/>
                  </a:lnTo>
                  <a:lnTo>
                    <a:pt x="322961" y="120243"/>
                  </a:lnTo>
                  <a:lnTo>
                    <a:pt x="336295" y="117449"/>
                  </a:lnTo>
                  <a:lnTo>
                    <a:pt x="341614" y="111226"/>
                  </a:lnTo>
                  <a:lnTo>
                    <a:pt x="330835" y="111226"/>
                  </a:lnTo>
                  <a:lnTo>
                    <a:pt x="325374" y="109042"/>
                  </a:lnTo>
                  <a:lnTo>
                    <a:pt x="315468" y="109042"/>
                  </a:lnTo>
                  <a:lnTo>
                    <a:pt x="158877" y="86182"/>
                  </a:lnTo>
                  <a:lnTo>
                    <a:pt x="39496" y="66789"/>
                  </a:lnTo>
                  <a:lnTo>
                    <a:pt x="41314" y="64706"/>
                  </a:lnTo>
                  <a:lnTo>
                    <a:pt x="25781" y="64706"/>
                  </a:lnTo>
                  <a:lnTo>
                    <a:pt x="22346" y="63296"/>
                  </a:lnTo>
                  <a:lnTo>
                    <a:pt x="18161" y="53428"/>
                  </a:lnTo>
                  <a:lnTo>
                    <a:pt x="16890" y="36741"/>
                  </a:lnTo>
                  <a:lnTo>
                    <a:pt x="22606" y="22834"/>
                  </a:lnTo>
                  <a:lnTo>
                    <a:pt x="28828" y="17348"/>
                  </a:lnTo>
                  <a:lnTo>
                    <a:pt x="30099" y="16256"/>
                  </a:lnTo>
                  <a:lnTo>
                    <a:pt x="51459" y="16256"/>
                  </a:lnTo>
                  <a:lnTo>
                    <a:pt x="50418" y="13893"/>
                  </a:lnTo>
                  <a:lnTo>
                    <a:pt x="170150" y="13893"/>
                  </a:lnTo>
                  <a:lnTo>
                    <a:pt x="117347" y="8610"/>
                  </a:lnTo>
                  <a:lnTo>
                    <a:pt x="74930" y="3644"/>
                  </a:lnTo>
                  <a:lnTo>
                    <a:pt x="35813" y="0"/>
                  </a:lnTo>
                  <a:close/>
                </a:path>
                <a:path h="120650" w="353694">
                  <a:moveTo>
                    <a:pt x="350379" y="40093"/>
                  </a:moveTo>
                  <a:lnTo>
                    <a:pt x="314959" y="40093"/>
                  </a:lnTo>
                  <a:lnTo>
                    <a:pt x="326897" y="40893"/>
                  </a:lnTo>
                  <a:lnTo>
                    <a:pt x="337185" y="45072"/>
                  </a:lnTo>
                  <a:lnTo>
                    <a:pt x="339445" y="50203"/>
                  </a:lnTo>
                  <a:lnTo>
                    <a:pt x="341200" y="54381"/>
                  </a:lnTo>
                  <a:lnTo>
                    <a:pt x="341249" y="75082"/>
                  </a:lnTo>
                  <a:lnTo>
                    <a:pt x="339851" y="98717"/>
                  </a:lnTo>
                  <a:lnTo>
                    <a:pt x="337057" y="105752"/>
                  </a:lnTo>
                  <a:lnTo>
                    <a:pt x="330835" y="111226"/>
                  </a:lnTo>
                  <a:lnTo>
                    <a:pt x="341614" y="111226"/>
                  </a:lnTo>
                  <a:lnTo>
                    <a:pt x="351663" y="99517"/>
                  </a:lnTo>
                  <a:lnTo>
                    <a:pt x="353694" y="84150"/>
                  </a:lnTo>
                  <a:lnTo>
                    <a:pt x="351758" y="57073"/>
                  </a:lnTo>
                  <a:lnTo>
                    <a:pt x="350379" y="40093"/>
                  </a:lnTo>
                  <a:close/>
                </a:path>
                <a:path h="120650" w="353694">
                  <a:moveTo>
                    <a:pt x="323722" y="108381"/>
                  </a:moveTo>
                  <a:lnTo>
                    <a:pt x="315468" y="109042"/>
                  </a:lnTo>
                  <a:lnTo>
                    <a:pt x="325374" y="109042"/>
                  </a:lnTo>
                  <a:lnTo>
                    <a:pt x="323722" y="108381"/>
                  </a:lnTo>
                  <a:close/>
                </a:path>
                <a:path h="120650" w="353694">
                  <a:moveTo>
                    <a:pt x="51459" y="16256"/>
                  </a:moveTo>
                  <a:lnTo>
                    <a:pt x="30099" y="16256"/>
                  </a:lnTo>
                  <a:lnTo>
                    <a:pt x="37846" y="25018"/>
                  </a:lnTo>
                  <a:lnTo>
                    <a:pt x="39115" y="41719"/>
                  </a:lnTo>
                  <a:lnTo>
                    <a:pt x="39878" y="50203"/>
                  </a:lnTo>
                  <a:lnTo>
                    <a:pt x="37084" y="57073"/>
                  </a:lnTo>
                  <a:lnTo>
                    <a:pt x="30734" y="62496"/>
                  </a:lnTo>
                  <a:lnTo>
                    <a:pt x="25781" y="64706"/>
                  </a:lnTo>
                  <a:lnTo>
                    <a:pt x="41314" y="64706"/>
                  </a:lnTo>
                  <a:lnTo>
                    <a:pt x="42544" y="63296"/>
                  </a:lnTo>
                  <a:lnTo>
                    <a:pt x="50165" y="54381"/>
                  </a:lnTo>
                  <a:lnTo>
                    <a:pt x="54483" y="43903"/>
                  </a:lnTo>
                  <a:lnTo>
                    <a:pt x="55244" y="32042"/>
                  </a:lnTo>
                  <a:lnTo>
                    <a:pt x="52578" y="18795"/>
                  </a:lnTo>
                  <a:lnTo>
                    <a:pt x="51459" y="16256"/>
                  </a:lnTo>
                  <a:close/>
                </a:path>
                <a:path h="120650" w="353694">
                  <a:moveTo>
                    <a:pt x="170150" y="13893"/>
                  </a:moveTo>
                  <a:lnTo>
                    <a:pt x="50418" y="13893"/>
                  </a:lnTo>
                  <a:lnTo>
                    <a:pt x="120141" y="21920"/>
                  </a:lnTo>
                  <a:lnTo>
                    <a:pt x="294766" y="40106"/>
                  </a:lnTo>
                  <a:lnTo>
                    <a:pt x="350379" y="40093"/>
                  </a:lnTo>
                  <a:lnTo>
                    <a:pt x="349885" y="34010"/>
                  </a:lnTo>
                  <a:lnTo>
                    <a:pt x="342773" y="31165"/>
                  </a:lnTo>
                  <a:lnTo>
                    <a:pt x="170150" y="138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74" name="object 69">
              <a:extLst>
                <a:ext uri="{FF2B5EF4-FFF2-40B4-BE49-F238E27FC236}">
                  <a16:creationId xmlns:a16="http://schemas.microsoft.com/office/drawing/2014/main" id="{247FA499-FD6A-B380-FB4A-A5C83598485D}"/>
                </a:ext>
              </a:extLst>
            </p:cNvPr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1431163" y="414655"/>
              <a:ext cx="234442" cy="254381"/>
            </a:xfrm>
            <a:prstGeom prst="rect">
              <a:avLst/>
            </a:prstGeom>
          </p:spPr>
        </p:pic>
        <p:pic>
          <p:nvPicPr>
            <p:cNvPr id="75" name="object 72">
              <a:extLst>
                <a:ext uri="{FF2B5EF4-FFF2-40B4-BE49-F238E27FC236}">
                  <a16:creationId xmlns:a16="http://schemas.microsoft.com/office/drawing/2014/main" id="{C2A75497-6318-DB88-907C-C5C1AF362DF5}"/>
                </a:ext>
              </a:extLst>
            </p:cNvPr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5859271" y="4672088"/>
              <a:ext cx="93090" cy="95110"/>
            </a:xfrm>
            <a:prstGeom prst="rect">
              <a:avLst/>
            </a:prstGeom>
          </p:spPr>
        </p:pic>
        <p:sp>
          <p:nvSpPr>
            <p:cNvPr id="76" name="object 73">
              <a:extLst>
                <a:ext uri="{FF2B5EF4-FFF2-40B4-BE49-F238E27FC236}">
                  <a16:creationId xmlns:a16="http://schemas.microsoft.com/office/drawing/2014/main" id="{26CDB4B6-9563-4EAB-C3C9-C5A0D19AB088}"/>
                </a:ext>
              </a:extLst>
            </p:cNvPr>
            <p:cNvSpPr/>
            <p:nvPr/>
          </p:nvSpPr>
          <p:spPr>
            <a:xfrm>
              <a:off x="5869051" y="4625708"/>
              <a:ext cx="336550" cy="240665"/>
            </a:xfrm>
            <a:custGeom>
              <a:avLst/>
              <a:gdLst/>
              <a:ahLst/>
              <a:cxnLst/>
              <a:rect b="b" l="l" r="r" t="t"/>
              <a:pathLst>
                <a:path h="240664" w="336550">
                  <a:moveTo>
                    <a:pt x="91313" y="46380"/>
                  </a:moveTo>
                  <a:lnTo>
                    <a:pt x="30099" y="46380"/>
                  </a:lnTo>
                  <a:lnTo>
                    <a:pt x="45085" y="47104"/>
                  </a:lnTo>
                  <a:lnTo>
                    <a:pt x="61340" y="52349"/>
                  </a:lnTo>
                  <a:lnTo>
                    <a:pt x="83312" y="60782"/>
                  </a:lnTo>
                  <a:lnTo>
                    <a:pt x="87629" y="49745"/>
                  </a:lnTo>
                  <a:lnTo>
                    <a:pt x="91313" y="46380"/>
                  </a:lnTo>
                  <a:close/>
                </a:path>
                <a:path h="240664" w="336550">
                  <a:moveTo>
                    <a:pt x="63753" y="0"/>
                  </a:moveTo>
                  <a:lnTo>
                    <a:pt x="52324" y="3213"/>
                  </a:lnTo>
                  <a:lnTo>
                    <a:pt x="37719" y="12331"/>
                  </a:lnTo>
                  <a:lnTo>
                    <a:pt x="20447" y="29464"/>
                  </a:lnTo>
                  <a:lnTo>
                    <a:pt x="0" y="52501"/>
                  </a:lnTo>
                  <a:lnTo>
                    <a:pt x="2286" y="51841"/>
                  </a:lnTo>
                  <a:lnTo>
                    <a:pt x="8382" y="47675"/>
                  </a:lnTo>
                  <a:lnTo>
                    <a:pt x="13081" y="46380"/>
                  </a:lnTo>
                  <a:lnTo>
                    <a:pt x="91313" y="46380"/>
                  </a:lnTo>
                  <a:lnTo>
                    <a:pt x="122682" y="17716"/>
                  </a:lnTo>
                  <a:lnTo>
                    <a:pt x="89788" y="4991"/>
                  </a:lnTo>
                  <a:lnTo>
                    <a:pt x="63753" y="0"/>
                  </a:lnTo>
                  <a:close/>
                </a:path>
                <a:path h="240664" w="336550">
                  <a:moveTo>
                    <a:pt x="336423" y="104419"/>
                  </a:moveTo>
                  <a:lnTo>
                    <a:pt x="293497" y="143624"/>
                  </a:lnTo>
                  <a:lnTo>
                    <a:pt x="294132" y="145872"/>
                  </a:lnTo>
                  <a:lnTo>
                    <a:pt x="279781" y="181864"/>
                  </a:lnTo>
                  <a:lnTo>
                    <a:pt x="254635" y="240639"/>
                  </a:lnTo>
                  <a:lnTo>
                    <a:pt x="299847" y="200761"/>
                  </a:lnTo>
                  <a:lnTo>
                    <a:pt x="324358" y="139852"/>
                  </a:lnTo>
                  <a:lnTo>
                    <a:pt x="336423" y="104419"/>
                  </a:lnTo>
                  <a:close/>
                </a:path>
              </a:pathLst>
            </a:custGeom>
            <a:solidFill>
              <a:srgbClr val="877C7C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77" name="object 74">
              <a:extLst>
                <a:ext uri="{FF2B5EF4-FFF2-40B4-BE49-F238E27FC236}">
                  <a16:creationId xmlns:a16="http://schemas.microsoft.com/office/drawing/2014/main" id="{6BE7410B-F128-CFDA-37C8-D73AAC8E8AB7}"/>
                </a:ext>
              </a:extLst>
            </p:cNvPr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5911722" y="4633340"/>
              <a:ext cx="293750" cy="238772"/>
            </a:xfrm>
            <a:prstGeom prst="rect">
              <a:avLst/>
            </a:prstGeom>
          </p:spPr>
        </p:pic>
        <p:sp>
          <p:nvSpPr>
            <p:cNvPr id="78" name="object 75">
              <a:extLst>
                <a:ext uri="{FF2B5EF4-FFF2-40B4-BE49-F238E27FC236}">
                  <a16:creationId xmlns:a16="http://schemas.microsoft.com/office/drawing/2014/main" id="{DEBB4835-C946-3373-B11D-495BCBF4039F}"/>
                </a:ext>
              </a:extLst>
            </p:cNvPr>
            <p:cNvSpPr/>
            <p:nvPr/>
          </p:nvSpPr>
          <p:spPr>
            <a:xfrm>
              <a:off x="5856351" y="4622152"/>
              <a:ext cx="353060" cy="250190"/>
            </a:xfrm>
            <a:custGeom>
              <a:avLst/>
              <a:gdLst/>
              <a:ahLst/>
              <a:cxnLst/>
              <a:rect b="b" l="l" r="r" t="t"/>
              <a:pathLst>
                <a:path h="250189" w="353060">
                  <a:moveTo>
                    <a:pt x="353060" y="104432"/>
                  </a:moveTo>
                  <a:lnTo>
                    <a:pt x="350012" y="102844"/>
                  </a:lnTo>
                  <a:lnTo>
                    <a:pt x="345948" y="100749"/>
                  </a:lnTo>
                  <a:lnTo>
                    <a:pt x="345948" y="113855"/>
                  </a:lnTo>
                  <a:lnTo>
                    <a:pt x="344805" y="119011"/>
                  </a:lnTo>
                  <a:lnTo>
                    <a:pt x="339344" y="125526"/>
                  </a:lnTo>
                  <a:lnTo>
                    <a:pt x="325628" y="163766"/>
                  </a:lnTo>
                  <a:lnTo>
                    <a:pt x="311658" y="192341"/>
                  </a:lnTo>
                  <a:lnTo>
                    <a:pt x="302895" y="204647"/>
                  </a:lnTo>
                  <a:lnTo>
                    <a:pt x="291719" y="217627"/>
                  </a:lnTo>
                  <a:lnTo>
                    <a:pt x="275463" y="232384"/>
                  </a:lnTo>
                  <a:lnTo>
                    <a:pt x="280416" y="220840"/>
                  </a:lnTo>
                  <a:lnTo>
                    <a:pt x="295402" y="187096"/>
                  </a:lnTo>
                  <a:lnTo>
                    <a:pt x="304546" y="167309"/>
                  </a:lnTo>
                  <a:lnTo>
                    <a:pt x="308737" y="156273"/>
                  </a:lnTo>
                  <a:lnTo>
                    <a:pt x="309727" y="151180"/>
                  </a:lnTo>
                  <a:lnTo>
                    <a:pt x="310769" y="145897"/>
                  </a:lnTo>
                  <a:lnTo>
                    <a:pt x="345935" y="113830"/>
                  </a:lnTo>
                  <a:lnTo>
                    <a:pt x="345948" y="100749"/>
                  </a:lnTo>
                  <a:lnTo>
                    <a:pt x="342658" y="99047"/>
                  </a:lnTo>
                  <a:lnTo>
                    <a:pt x="342658" y="108229"/>
                  </a:lnTo>
                  <a:lnTo>
                    <a:pt x="306171" y="141554"/>
                  </a:lnTo>
                  <a:lnTo>
                    <a:pt x="204724" y="92481"/>
                  </a:lnTo>
                  <a:lnTo>
                    <a:pt x="125222" y="58407"/>
                  </a:lnTo>
                  <a:lnTo>
                    <a:pt x="106578" y="50419"/>
                  </a:lnTo>
                  <a:lnTo>
                    <a:pt x="136017" y="23520"/>
                  </a:lnTo>
                  <a:lnTo>
                    <a:pt x="139954" y="19977"/>
                  </a:lnTo>
                  <a:lnTo>
                    <a:pt x="147447" y="20281"/>
                  </a:lnTo>
                  <a:lnTo>
                    <a:pt x="160147" y="21666"/>
                  </a:lnTo>
                  <a:lnTo>
                    <a:pt x="187960" y="33426"/>
                  </a:lnTo>
                  <a:lnTo>
                    <a:pt x="230505" y="53276"/>
                  </a:lnTo>
                  <a:lnTo>
                    <a:pt x="324104" y="97929"/>
                  </a:lnTo>
                  <a:lnTo>
                    <a:pt x="335788" y="104444"/>
                  </a:lnTo>
                  <a:lnTo>
                    <a:pt x="342658" y="108229"/>
                  </a:lnTo>
                  <a:lnTo>
                    <a:pt x="342658" y="99047"/>
                  </a:lnTo>
                  <a:lnTo>
                    <a:pt x="301117" y="77419"/>
                  </a:lnTo>
                  <a:lnTo>
                    <a:pt x="249936" y="52616"/>
                  </a:lnTo>
                  <a:lnTo>
                    <a:pt x="177012" y="19977"/>
                  </a:lnTo>
                  <a:lnTo>
                    <a:pt x="162458" y="13462"/>
                  </a:lnTo>
                  <a:lnTo>
                    <a:pt x="145923" y="6057"/>
                  </a:lnTo>
                  <a:lnTo>
                    <a:pt x="144272" y="8940"/>
                  </a:lnTo>
                  <a:lnTo>
                    <a:pt x="128270" y="13462"/>
                  </a:lnTo>
                  <a:lnTo>
                    <a:pt x="125831" y="12992"/>
                  </a:lnTo>
                  <a:lnTo>
                    <a:pt x="125831" y="22809"/>
                  </a:lnTo>
                  <a:lnTo>
                    <a:pt x="96774" y="49441"/>
                  </a:lnTo>
                  <a:lnTo>
                    <a:pt x="97409" y="51689"/>
                  </a:lnTo>
                  <a:lnTo>
                    <a:pt x="95885" y="54571"/>
                  </a:lnTo>
                  <a:lnTo>
                    <a:pt x="96139" y="54737"/>
                  </a:lnTo>
                  <a:lnTo>
                    <a:pt x="94615" y="58432"/>
                  </a:lnTo>
                  <a:lnTo>
                    <a:pt x="75692" y="52882"/>
                  </a:lnTo>
                  <a:lnTo>
                    <a:pt x="73406" y="53543"/>
                  </a:lnTo>
                  <a:lnTo>
                    <a:pt x="70104" y="59423"/>
                  </a:lnTo>
                  <a:lnTo>
                    <a:pt x="73025" y="61036"/>
                  </a:lnTo>
                  <a:lnTo>
                    <a:pt x="90919" y="67411"/>
                  </a:lnTo>
                  <a:lnTo>
                    <a:pt x="61468" y="138709"/>
                  </a:lnTo>
                  <a:lnTo>
                    <a:pt x="21463" y="112547"/>
                  </a:lnTo>
                  <a:lnTo>
                    <a:pt x="7112" y="79717"/>
                  </a:lnTo>
                  <a:lnTo>
                    <a:pt x="9779" y="71564"/>
                  </a:lnTo>
                  <a:lnTo>
                    <a:pt x="41275" y="52819"/>
                  </a:lnTo>
                  <a:lnTo>
                    <a:pt x="43434" y="52184"/>
                  </a:lnTo>
                  <a:lnTo>
                    <a:pt x="45212" y="49276"/>
                  </a:lnTo>
                  <a:lnTo>
                    <a:pt x="46863" y="46393"/>
                  </a:lnTo>
                  <a:lnTo>
                    <a:pt x="43942" y="44780"/>
                  </a:lnTo>
                  <a:lnTo>
                    <a:pt x="34163" y="45008"/>
                  </a:lnTo>
                  <a:lnTo>
                    <a:pt x="26670" y="44704"/>
                  </a:lnTo>
                  <a:lnTo>
                    <a:pt x="55626" y="16840"/>
                  </a:lnTo>
                  <a:lnTo>
                    <a:pt x="75438" y="8788"/>
                  </a:lnTo>
                  <a:lnTo>
                    <a:pt x="90297" y="9436"/>
                  </a:lnTo>
                  <a:lnTo>
                    <a:pt x="104394" y="15290"/>
                  </a:lnTo>
                  <a:lnTo>
                    <a:pt x="125831" y="22809"/>
                  </a:lnTo>
                  <a:lnTo>
                    <a:pt x="125831" y="12992"/>
                  </a:lnTo>
                  <a:lnTo>
                    <a:pt x="117983" y="11430"/>
                  </a:lnTo>
                  <a:lnTo>
                    <a:pt x="109537" y="8788"/>
                  </a:lnTo>
                  <a:lnTo>
                    <a:pt x="88392" y="2692"/>
                  </a:lnTo>
                  <a:lnTo>
                    <a:pt x="80391" y="0"/>
                  </a:lnTo>
                  <a:lnTo>
                    <a:pt x="70612" y="330"/>
                  </a:lnTo>
                  <a:lnTo>
                    <a:pt x="63754" y="2273"/>
                  </a:lnTo>
                  <a:lnTo>
                    <a:pt x="57531" y="6464"/>
                  </a:lnTo>
                  <a:lnTo>
                    <a:pt x="42926" y="15582"/>
                  </a:lnTo>
                  <a:lnTo>
                    <a:pt x="31877" y="28524"/>
                  </a:lnTo>
                  <a:lnTo>
                    <a:pt x="23114" y="40843"/>
                  </a:lnTo>
                  <a:lnTo>
                    <a:pt x="12065" y="53809"/>
                  </a:lnTo>
                  <a:lnTo>
                    <a:pt x="3302" y="66128"/>
                  </a:lnTo>
                  <a:lnTo>
                    <a:pt x="635" y="74142"/>
                  </a:lnTo>
                  <a:lnTo>
                    <a:pt x="254" y="81661"/>
                  </a:lnTo>
                  <a:lnTo>
                    <a:pt x="0" y="88874"/>
                  </a:lnTo>
                  <a:lnTo>
                    <a:pt x="254" y="98869"/>
                  </a:lnTo>
                  <a:lnTo>
                    <a:pt x="9906" y="115785"/>
                  </a:lnTo>
                  <a:lnTo>
                    <a:pt x="25908" y="128384"/>
                  </a:lnTo>
                  <a:lnTo>
                    <a:pt x="43942" y="140474"/>
                  </a:lnTo>
                  <a:lnTo>
                    <a:pt x="60960" y="147929"/>
                  </a:lnTo>
                  <a:lnTo>
                    <a:pt x="63119" y="147294"/>
                  </a:lnTo>
                  <a:lnTo>
                    <a:pt x="64770" y="144411"/>
                  </a:lnTo>
                  <a:lnTo>
                    <a:pt x="67106" y="138709"/>
                  </a:lnTo>
                  <a:lnTo>
                    <a:pt x="97218" y="65646"/>
                  </a:lnTo>
                  <a:lnTo>
                    <a:pt x="98425" y="63665"/>
                  </a:lnTo>
                  <a:lnTo>
                    <a:pt x="98259" y="63106"/>
                  </a:lnTo>
                  <a:lnTo>
                    <a:pt x="100203" y="58407"/>
                  </a:lnTo>
                  <a:lnTo>
                    <a:pt x="174244" y="88874"/>
                  </a:lnTo>
                  <a:lnTo>
                    <a:pt x="270256" y="132867"/>
                  </a:lnTo>
                  <a:lnTo>
                    <a:pt x="298450" y="154355"/>
                  </a:lnTo>
                  <a:lnTo>
                    <a:pt x="298069" y="161734"/>
                  </a:lnTo>
                  <a:lnTo>
                    <a:pt x="295402" y="169887"/>
                  </a:lnTo>
                  <a:lnTo>
                    <a:pt x="283718" y="197726"/>
                  </a:lnTo>
                  <a:lnTo>
                    <a:pt x="275844" y="222123"/>
                  </a:lnTo>
                  <a:lnTo>
                    <a:pt x="271653" y="233159"/>
                  </a:lnTo>
                  <a:lnTo>
                    <a:pt x="264414" y="242481"/>
                  </a:lnTo>
                  <a:lnTo>
                    <a:pt x="262890" y="245465"/>
                  </a:lnTo>
                  <a:lnTo>
                    <a:pt x="264160" y="249961"/>
                  </a:lnTo>
                  <a:lnTo>
                    <a:pt x="268605" y="248691"/>
                  </a:lnTo>
                  <a:lnTo>
                    <a:pt x="284822" y="232384"/>
                  </a:lnTo>
                  <a:lnTo>
                    <a:pt x="299212" y="217932"/>
                  </a:lnTo>
                  <a:lnTo>
                    <a:pt x="308610" y="207873"/>
                  </a:lnTo>
                  <a:lnTo>
                    <a:pt x="315722" y="198450"/>
                  </a:lnTo>
                  <a:lnTo>
                    <a:pt x="328168" y="172859"/>
                  </a:lnTo>
                  <a:lnTo>
                    <a:pt x="343916" y="141465"/>
                  </a:lnTo>
                  <a:lnTo>
                    <a:pt x="350774" y="122313"/>
                  </a:lnTo>
                  <a:lnTo>
                    <a:pt x="353060" y="1044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9" name="object 77">
              <a:extLst>
                <a:ext uri="{FF2B5EF4-FFF2-40B4-BE49-F238E27FC236}">
                  <a16:creationId xmlns:a16="http://schemas.microsoft.com/office/drawing/2014/main" id="{D282481F-C399-66CE-9B31-F9DF4454A1F3}"/>
                </a:ext>
              </a:extLst>
            </p:cNvPr>
            <p:cNvSpPr/>
            <p:nvPr/>
          </p:nvSpPr>
          <p:spPr>
            <a:xfrm>
              <a:off x="6266815" y="3883152"/>
              <a:ext cx="7620" cy="3175"/>
            </a:xfrm>
            <a:custGeom>
              <a:avLst/>
              <a:gdLst/>
              <a:ahLst/>
              <a:cxnLst/>
              <a:rect b="b" l="l" r="r" t="t"/>
              <a:pathLst>
                <a:path h="3175" w="7620">
                  <a:moveTo>
                    <a:pt x="7493" y="0"/>
                  </a:moveTo>
                  <a:lnTo>
                    <a:pt x="0" y="3048"/>
                  </a:lnTo>
                  <a:lnTo>
                    <a:pt x="7493" y="0"/>
                  </a:lnTo>
                  <a:close/>
                </a:path>
              </a:pathLst>
            </a:custGeom>
            <a:solidFill>
              <a:srgbClr val="A2C856"/>
            </a:solidFill>
          </p:spPr>
          <p:txBody>
            <a:bodyPr bIns="0" lIns="0" numCol="1" rIns="0" rtlCol="0" tIns="0" wrap="square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0" name="object 45">
            <a:extLst>
              <a:ext uri="{FF2B5EF4-FFF2-40B4-BE49-F238E27FC236}">
                <a16:creationId xmlns:a16="http://schemas.microsoft.com/office/drawing/2014/main" id="{C92A1D40-9DD6-C52A-662F-88BE59E90BB1}"/>
              </a:ext>
            </a:extLst>
          </p:cNvPr>
          <p:cNvSpPr/>
          <p:nvPr/>
        </p:nvSpPr>
        <p:spPr>
          <a:xfrm>
            <a:off x="32966" y="5741858"/>
            <a:ext cx="12159034" cy="774312"/>
          </a:xfrm>
          <a:custGeom>
            <a:avLst/>
            <a:gdLst/>
            <a:ahLst/>
            <a:cxnLst/>
            <a:rect b="b" l="l" r="r" t="t"/>
            <a:pathLst>
              <a:path h="876300" w="9119870">
                <a:moveTo>
                  <a:pt x="9119616" y="431800"/>
                </a:moveTo>
                <a:lnTo>
                  <a:pt x="8907526" y="431800"/>
                </a:lnTo>
                <a:lnTo>
                  <a:pt x="8907526" y="0"/>
                </a:lnTo>
                <a:lnTo>
                  <a:pt x="8895461" y="0"/>
                </a:lnTo>
                <a:lnTo>
                  <a:pt x="8895461" y="431800"/>
                </a:lnTo>
                <a:lnTo>
                  <a:pt x="8895461" y="444500"/>
                </a:lnTo>
                <a:lnTo>
                  <a:pt x="8895461" y="660400"/>
                </a:lnTo>
                <a:lnTo>
                  <a:pt x="8644382" y="660400"/>
                </a:lnTo>
                <a:lnTo>
                  <a:pt x="8644382" y="444500"/>
                </a:lnTo>
                <a:lnTo>
                  <a:pt x="8895461" y="444500"/>
                </a:lnTo>
                <a:lnTo>
                  <a:pt x="8895461" y="431800"/>
                </a:lnTo>
                <a:lnTo>
                  <a:pt x="8644382" y="431800"/>
                </a:lnTo>
                <a:lnTo>
                  <a:pt x="8644382" y="0"/>
                </a:lnTo>
                <a:lnTo>
                  <a:pt x="8632317" y="0"/>
                </a:lnTo>
                <a:lnTo>
                  <a:pt x="8632317" y="431800"/>
                </a:lnTo>
                <a:lnTo>
                  <a:pt x="8632317" y="444500"/>
                </a:lnTo>
                <a:lnTo>
                  <a:pt x="8632317" y="660400"/>
                </a:lnTo>
                <a:lnTo>
                  <a:pt x="8381238" y="660400"/>
                </a:lnTo>
                <a:lnTo>
                  <a:pt x="8381238" y="444500"/>
                </a:lnTo>
                <a:lnTo>
                  <a:pt x="8632317" y="444500"/>
                </a:lnTo>
                <a:lnTo>
                  <a:pt x="8632317" y="431800"/>
                </a:lnTo>
                <a:lnTo>
                  <a:pt x="8381238" y="431800"/>
                </a:lnTo>
                <a:lnTo>
                  <a:pt x="8381238" y="0"/>
                </a:lnTo>
                <a:lnTo>
                  <a:pt x="8369173" y="0"/>
                </a:lnTo>
                <a:lnTo>
                  <a:pt x="8369173" y="431800"/>
                </a:lnTo>
                <a:lnTo>
                  <a:pt x="8369173" y="444500"/>
                </a:lnTo>
                <a:lnTo>
                  <a:pt x="8369173" y="660400"/>
                </a:lnTo>
                <a:lnTo>
                  <a:pt x="8118221" y="660400"/>
                </a:lnTo>
                <a:lnTo>
                  <a:pt x="8118221" y="444500"/>
                </a:lnTo>
                <a:lnTo>
                  <a:pt x="8369173" y="444500"/>
                </a:lnTo>
                <a:lnTo>
                  <a:pt x="8369173" y="431800"/>
                </a:lnTo>
                <a:lnTo>
                  <a:pt x="8118221" y="431800"/>
                </a:lnTo>
                <a:lnTo>
                  <a:pt x="8118221" y="0"/>
                </a:lnTo>
                <a:lnTo>
                  <a:pt x="8106029" y="0"/>
                </a:lnTo>
                <a:lnTo>
                  <a:pt x="8106029" y="431800"/>
                </a:lnTo>
                <a:lnTo>
                  <a:pt x="8106029" y="444500"/>
                </a:lnTo>
                <a:lnTo>
                  <a:pt x="8106029" y="660400"/>
                </a:lnTo>
                <a:lnTo>
                  <a:pt x="7855077" y="660400"/>
                </a:lnTo>
                <a:lnTo>
                  <a:pt x="7855077" y="444500"/>
                </a:lnTo>
                <a:lnTo>
                  <a:pt x="8106029" y="444500"/>
                </a:lnTo>
                <a:lnTo>
                  <a:pt x="8106029" y="431800"/>
                </a:lnTo>
                <a:lnTo>
                  <a:pt x="7855077" y="431800"/>
                </a:lnTo>
                <a:lnTo>
                  <a:pt x="7855077" y="0"/>
                </a:lnTo>
                <a:lnTo>
                  <a:pt x="7842885" y="0"/>
                </a:lnTo>
                <a:lnTo>
                  <a:pt x="7842885" y="431800"/>
                </a:lnTo>
                <a:lnTo>
                  <a:pt x="7842885" y="444500"/>
                </a:lnTo>
                <a:lnTo>
                  <a:pt x="7842885" y="660400"/>
                </a:lnTo>
                <a:lnTo>
                  <a:pt x="7591933" y="660400"/>
                </a:lnTo>
                <a:lnTo>
                  <a:pt x="7591933" y="444500"/>
                </a:lnTo>
                <a:lnTo>
                  <a:pt x="7842885" y="444500"/>
                </a:lnTo>
                <a:lnTo>
                  <a:pt x="7842885" y="431800"/>
                </a:lnTo>
                <a:lnTo>
                  <a:pt x="7591933" y="431800"/>
                </a:lnTo>
                <a:lnTo>
                  <a:pt x="7591933" y="0"/>
                </a:lnTo>
                <a:lnTo>
                  <a:pt x="7579741" y="0"/>
                </a:lnTo>
                <a:lnTo>
                  <a:pt x="7579741" y="431800"/>
                </a:lnTo>
                <a:lnTo>
                  <a:pt x="7579741" y="444500"/>
                </a:lnTo>
                <a:lnTo>
                  <a:pt x="7579741" y="660400"/>
                </a:lnTo>
                <a:lnTo>
                  <a:pt x="7328789" y="660400"/>
                </a:lnTo>
                <a:lnTo>
                  <a:pt x="7328789" y="444500"/>
                </a:lnTo>
                <a:lnTo>
                  <a:pt x="7579741" y="444500"/>
                </a:lnTo>
                <a:lnTo>
                  <a:pt x="7579741" y="431800"/>
                </a:lnTo>
                <a:lnTo>
                  <a:pt x="7328789" y="431800"/>
                </a:lnTo>
                <a:lnTo>
                  <a:pt x="7328789" y="0"/>
                </a:lnTo>
                <a:lnTo>
                  <a:pt x="7316597" y="0"/>
                </a:lnTo>
                <a:lnTo>
                  <a:pt x="7316597" y="431800"/>
                </a:lnTo>
                <a:lnTo>
                  <a:pt x="7316597" y="444500"/>
                </a:lnTo>
                <a:lnTo>
                  <a:pt x="7316597" y="660400"/>
                </a:lnTo>
                <a:lnTo>
                  <a:pt x="7065645" y="660400"/>
                </a:lnTo>
                <a:lnTo>
                  <a:pt x="7065645" y="444500"/>
                </a:lnTo>
                <a:lnTo>
                  <a:pt x="7316597" y="444500"/>
                </a:lnTo>
                <a:lnTo>
                  <a:pt x="7316597" y="431800"/>
                </a:lnTo>
                <a:lnTo>
                  <a:pt x="7065645" y="431800"/>
                </a:lnTo>
                <a:lnTo>
                  <a:pt x="7065645" y="0"/>
                </a:lnTo>
                <a:lnTo>
                  <a:pt x="7053453" y="0"/>
                </a:lnTo>
                <a:lnTo>
                  <a:pt x="7053453" y="431800"/>
                </a:lnTo>
                <a:lnTo>
                  <a:pt x="7053453" y="444500"/>
                </a:lnTo>
                <a:lnTo>
                  <a:pt x="7053453" y="660400"/>
                </a:lnTo>
                <a:lnTo>
                  <a:pt x="6802501" y="660400"/>
                </a:lnTo>
                <a:lnTo>
                  <a:pt x="6802501" y="444500"/>
                </a:lnTo>
                <a:lnTo>
                  <a:pt x="7053453" y="444500"/>
                </a:lnTo>
                <a:lnTo>
                  <a:pt x="7053453" y="431800"/>
                </a:lnTo>
                <a:lnTo>
                  <a:pt x="6802501" y="431800"/>
                </a:lnTo>
                <a:lnTo>
                  <a:pt x="6802501" y="0"/>
                </a:lnTo>
                <a:lnTo>
                  <a:pt x="6790309" y="0"/>
                </a:lnTo>
                <a:lnTo>
                  <a:pt x="6790309" y="431800"/>
                </a:lnTo>
                <a:lnTo>
                  <a:pt x="6790309" y="444500"/>
                </a:lnTo>
                <a:lnTo>
                  <a:pt x="6790309" y="660400"/>
                </a:lnTo>
                <a:lnTo>
                  <a:pt x="6539357" y="660400"/>
                </a:lnTo>
                <a:lnTo>
                  <a:pt x="6539357" y="444500"/>
                </a:lnTo>
                <a:lnTo>
                  <a:pt x="6790309" y="444500"/>
                </a:lnTo>
                <a:lnTo>
                  <a:pt x="6790309" y="431800"/>
                </a:lnTo>
                <a:lnTo>
                  <a:pt x="6539357" y="431800"/>
                </a:lnTo>
                <a:lnTo>
                  <a:pt x="6539357" y="0"/>
                </a:lnTo>
                <a:lnTo>
                  <a:pt x="6527152" y="0"/>
                </a:lnTo>
                <a:lnTo>
                  <a:pt x="6527152" y="431800"/>
                </a:lnTo>
                <a:lnTo>
                  <a:pt x="6527152" y="444500"/>
                </a:lnTo>
                <a:lnTo>
                  <a:pt x="6527152" y="660400"/>
                </a:lnTo>
                <a:lnTo>
                  <a:pt x="6276213" y="660400"/>
                </a:lnTo>
                <a:lnTo>
                  <a:pt x="6276213" y="444500"/>
                </a:lnTo>
                <a:lnTo>
                  <a:pt x="6527152" y="444500"/>
                </a:lnTo>
                <a:lnTo>
                  <a:pt x="6527152" y="431800"/>
                </a:lnTo>
                <a:lnTo>
                  <a:pt x="6276213" y="431800"/>
                </a:lnTo>
                <a:lnTo>
                  <a:pt x="6276213" y="0"/>
                </a:lnTo>
                <a:lnTo>
                  <a:pt x="6264021" y="0"/>
                </a:lnTo>
                <a:lnTo>
                  <a:pt x="6264021" y="431800"/>
                </a:lnTo>
                <a:lnTo>
                  <a:pt x="6264021" y="444500"/>
                </a:lnTo>
                <a:lnTo>
                  <a:pt x="6264021" y="660400"/>
                </a:lnTo>
                <a:lnTo>
                  <a:pt x="6013069" y="660400"/>
                </a:lnTo>
                <a:lnTo>
                  <a:pt x="6013069" y="444500"/>
                </a:lnTo>
                <a:lnTo>
                  <a:pt x="6264021" y="444500"/>
                </a:lnTo>
                <a:lnTo>
                  <a:pt x="6264021" y="431800"/>
                </a:lnTo>
                <a:lnTo>
                  <a:pt x="6013069" y="431800"/>
                </a:lnTo>
                <a:lnTo>
                  <a:pt x="6013069" y="0"/>
                </a:lnTo>
                <a:lnTo>
                  <a:pt x="6001004" y="0"/>
                </a:lnTo>
                <a:lnTo>
                  <a:pt x="6001004" y="431800"/>
                </a:lnTo>
                <a:lnTo>
                  <a:pt x="6001004" y="444500"/>
                </a:lnTo>
                <a:lnTo>
                  <a:pt x="6001004" y="660400"/>
                </a:lnTo>
                <a:lnTo>
                  <a:pt x="5749925" y="660400"/>
                </a:lnTo>
                <a:lnTo>
                  <a:pt x="5749925" y="444500"/>
                </a:lnTo>
                <a:lnTo>
                  <a:pt x="6001004" y="444500"/>
                </a:lnTo>
                <a:lnTo>
                  <a:pt x="6001004" y="431800"/>
                </a:lnTo>
                <a:lnTo>
                  <a:pt x="5749925" y="431800"/>
                </a:lnTo>
                <a:lnTo>
                  <a:pt x="5749925" y="0"/>
                </a:lnTo>
                <a:lnTo>
                  <a:pt x="5737860" y="0"/>
                </a:lnTo>
                <a:lnTo>
                  <a:pt x="5737860" y="431800"/>
                </a:lnTo>
                <a:lnTo>
                  <a:pt x="5737860" y="444500"/>
                </a:lnTo>
                <a:lnTo>
                  <a:pt x="5737860" y="660400"/>
                </a:lnTo>
                <a:lnTo>
                  <a:pt x="5486908" y="660400"/>
                </a:lnTo>
                <a:lnTo>
                  <a:pt x="5486908" y="444500"/>
                </a:lnTo>
                <a:lnTo>
                  <a:pt x="5737860" y="444500"/>
                </a:lnTo>
                <a:lnTo>
                  <a:pt x="5737860" y="431800"/>
                </a:lnTo>
                <a:lnTo>
                  <a:pt x="5486908" y="431800"/>
                </a:lnTo>
                <a:lnTo>
                  <a:pt x="5486908" y="0"/>
                </a:lnTo>
                <a:lnTo>
                  <a:pt x="5474716" y="0"/>
                </a:lnTo>
                <a:lnTo>
                  <a:pt x="5474716" y="431800"/>
                </a:lnTo>
                <a:lnTo>
                  <a:pt x="5474716" y="444500"/>
                </a:lnTo>
                <a:lnTo>
                  <a:pt x="5474716" y="660400"/>
                </a:lnTo>
                <a:lnTo>
                  <a:pt x="5223764" y="660400"/>
                </a:lnTo>
                <a:lnTo>
                  <a:pt x="5223764" y="444500"/>
                </a:lnTo>
                <a:lnTo>
                  <a:pt x="5474716" y="444500"/>
                </a:lnTo>
                <a:lnTo>
                  <a:pt x="5474716" y="431800"/>
                </a:lnTo>
                <a:lnTo>
                  <a:pt x="5223764" y="431800"/>
                </a:lnTo>
                <a:lnTo>
                  <a:pt x="5223764" y="0"/>
                </a:lnTo>
                <a:lnTo>
                  <a:pt x="5211572" y="0"/>
                </a:lnTo>
                <a:lnTo>
                  <a:pt x="5211572" y="431800"/>
                </a:lnTo>
                <a:lnTo>
                  <a:pt x="5211572" y="444500"/>
                </a:lnTo>
                <a:lnTo>
                  <a:pt x="5211572" y="660400"/>
                </a:lnTo>
                <a:lnTo>
                  <a:pt x="4960620" y="660400"/>
                </a:lnTo>
                <a:lnTo>
                  <a:pt x="4960620" y="444500"/>
                </a:lnTo>
                <a:lnTo>
                  <a:pt x="5211572" y="444500"/>
                </a:lnTo>
                <a:lnTo>
                  <a:pt x="5211572" y="431800"/>
                </a:lnTo>
                <a:lnTo>
                  <a:pt x="4960620" y="431800"/>
                </a:lnTo>
                <a:lnTo>
                  <a:pt x="4960620" y="0"/>
                </a:lnTo>
                <a:lnTo>
                  <a:pt x="4948428" y="0"/>
                </a:lnTo>
                <a:lnTo>
                  <a:pt x="4948428" y="431800"/>
                </a:lnTo>
                <a:lnTo>
                  <a:pt x="4948428" y="444500"/>
                </a:lnTo>
                <a:lnTo>
                  <a:pt x="4948428" y="660400"/>
                </a:lnTo>
                <a:lnTo>
                  <a:pt x="4697476" y="660400"/>
                </a:lnTo>
                <a:lnTo>
                  <a:pt x="4697476" y="444500"/>
                </a:lnTo>
                <a:lnTo>
                  <a:pt x="4948428" y="444500"/>
                </a:lnTo>
                <a:lnTo>
                  <a:pt x="4948428" y="431800"/>
                </a:lnTo>
                <a:lnTo>
                  <a:pt x="4697476" y="431800"/>
                </a:lnTo>
                <a:lnTo>
                  <a:pt x="4697476" y="0"/>
                </a:lnTo>
                <a:lnTo>
                  <a:pt x="4685284" y="0"/>
                </a:lnTo>
                <a:lnTo>
                  <a:pt x="4685284" y="431800"/>
                </a:lnTo>
                <a:lnTo>
                  <a:pt x="4685284" y="444500"/>
                </a:lnTo>
                <a:lnTo>
                  <a:pt x="4685284" y="660400"/>
                </a:lnTo>
                <a:lnTo>
                  <a:pt x="4434332" y="660400"/>
                </a:lnTo>
                <a:lnTo>
                  <a:pt x="4434332" y="444500"/>
                </a:lnTo>
                <a:lnTo>
                  <a:pt x="4685284" y="444500"/>
                </a:lnTo>
                <a:lnTo>
                  <a:pt x="4685284" y="431800"/>
                </a:lnTo>
                <a:lnTo>
                  <a:pt x="4434332" y="431800"/>
                </a:lnTo>
                <a:lnTo>
                  <a:pt x="4434332" y="0"/>
                </a:lnTo>
                <a:lnTo>
                  <a:pt x="4422140" y="0"/>
                </a:lnTo>
                <a:lnTo>
                  <a:pt x="4422140" y="431800"/>
                </a:lnTo>
                <a:lnTo>
                  <a:pt x="4422140" y="444500"/>
                </a:lnTo>
                <a:lnTo>
                  <a:pt x="4422140" y="660400"/>
                </a:lnTo>
                <a:lnTo>
                  <a:pt x="4171188" y="660400"/>
                </a:lnTo>
                <a:lnTo>
                  <a:pt x="4171188" y="444500"/>
                </a:lnTo>
                <a:lnTo>
                  <a:pt x="4422140" y="444500"/>
                </a:lnTo>
                <a:lnTo>
                  <a:pt x="4422140" y="431800"/>
                </a:lnTo>
                <a:lnTo>
                  <a:pt x="4171188" y="431800"/>
                </a:lnTo>
                <a:lnTo>
                  <a:pt x="4171188" y="0"/>
                </a:lnTo>
                <a:lnTo>
                  <a:pt x="4158996" y="0"/>
                </a:lnTo>
                <a:lnTo>
                  <a:pt x="4158996" y="431800"/>
                </a:lnTo>
                <a:lnTo>
                  <a:pt x="4158996" y="444500"/>
                </a:lnTo>
                <a:lnTo>
                  <a:pt x="4158996" y="660400"/>
                </a:lnTo>
                <a:lnTo>
                  <a:pt x="3908044" y="660400"/>
                </a:lnTo>
                <a:lnTo>
                  <a:pt x="3908044" y="444500"/>
                </a:lnTo>
                <a:lnTo>
                  <a:pt x="4158996" y="444500"/>
                </a:lnTo>
                <a:lnTo>
                  <a:pt x="4158996" y="431800"/>
                </a:lnTo>
                <a:lnTo>
                  <a:pt x="3908044" y="431800"/>
                </a:lnTo>
                <a:lnTo>
                  <a:pt x="3908044" y="0"/>
                </a:lnTo>
                <a:lnTo>
                  <a:pt x="3895852" y="0"/>
                </a:lnTo>
                <a:lnTo>
                  <a:pt x="3895852" y="431800"/>
                </a:lnTo>
                <a:lnTo>
                  <a:pt x="3895852" y="444500"/>
                </a:lnTo>
                <a:lnTo>
                  <a:pt x="3895852" y="660400"/>
                </a:lnTo>
                <a:lnTo>
                  <a:pt x="3644900" y="660400"/>
                </a:lnTo>
                <a:lnTo>
                  <a:pt x="3644900" y="444500"/>
                </a:lnTo>
                <a:lnTo>
                  <a:pt x="3895852" y="444500"/>
                </a:lnTo>
                <a:lnTo>
                  <a:pt x="3895852" y="431800"/>
                </a:lnTo>
                <a:lnTo>
                  <a:pt x="3644900" y="431800"/>
                </a:lnTo>
                <a:lnTo>
                  <a:pt x="3644900" y="0"/>
                </a:lnTo>
                <a:lnTo>
                  <a:pt x="3632708" y="0"/>
                </a:lnTo>
                <a:lnTo>
                  <a:pt x="3632708" y="431800"/>
                </a:lnTo>
                <a:lnTo>
                  <a:pt x="3632708" y="444500"/>
                </a:lnTo>
                <a:lnTo>
                  <a:pt x="3632708" y="660400"/>
                </a:lnTo>
                <a:lnTo>
                  <a:pt x="3381756" y="660400"/>
                </a:lnTo>
                <a:lnTo>
                  <a:pt x="3381756" y="444500"/>
                </a:lnTo>
                <a:lnTo>
                  <a:pt x="3632708" y="444500"/>
                </a:lnTo>
                <a:lnTo>
                  <a:pt x="3632708" y="431800"/>
                </a:lnTo>
                <a:lnTo>
                  <a:pt x="3381756" y="431800"/>
                </a:lnTo>
                <a:lnTo>
                  <a:pt x="3381756" y="0"/>
                </a:lnTo>
                <a:lnTo>
                  <a:pt x="3369691" y="0"/>
                </a:lnTo>
                <a:lnTo>
                  <a:pt x="3369691" y="431800"/>
                </a:lnTo>
                <a:lnTo>
                  <a:pt x="3369691" y="444500"/>
                </a:lnTo>
                <a:lnTo>
                  <a:pt x="3369691" y="660400"/>
                </a:lnTo>
                <a:lnTo>
                  <a:pt x="3118612" y="660400"/>
                </a:lnTo>
                <a:lnTo>
                  <a:pt x="3118612" y="444500"/>
                </a:lnTo>
                <a:lnTo>
                  <a:pt x="3369691" y="444500"/>
                </a:lnTo>
                <a:lnTo>
                  <a:pt x="3369691" y="431800"/>
                </a:lnTo>
                <a:lnTo>
                  <a:pt x="3118612" y="431800"/>
                </a:lnTo>
                <a:lnTo>
                  <a:pt x="3118612" y="0"/>
                </a:lnTo>
                <a:lnTo>
                  <a:pt x="3106547" y="0"/>
                </a:lnTo>
                <a:lnTo>
                  <a:pt x="3106547" y="431800"/>
                </a:lnTo>
                <a:lnTo>
                  <a:pt x="3106547" y="444500"/>
                </a:lnTo>
                <a:lnTo>
                  <a:pt x="3106547" y="660400"/>
                </a:lnTo>
                <a:lnTo>
                  <a:pt x="2855468" y="660400"/>
                </a:lnTo>
                <a:lnTo>
                  <a:pt x="2855468" y="444500"/>
                </a:lnTo>
                <a:lnTo>
                  <a:pt x="3106547" y="444500"/>
                </a:lnTo>
                <a:lnTo>
                  <a:pt x="3106547" y="431800"/>
                </a:lnTo>
                <a:lnTo>
                  <a:pt x="2855468" y="431800"/>
                </a:lnTo>
                <a:lnTo>
                  <a:pt x="2855468" y="0"/>
                </a:lnTo>
                <a:lnTo>
                  <a:pt x="2843403" y="0"/>
                </a:lnTo>
                <a:lnTo>
                  <a:pt x="2843403" y="431800"/>
                </a:lnTo>
                <a:lnTo>
                  <a:pt x="2843403" y="444500"/>
                </a:lnTo>
                <a:lnTo>
                  <a:pt x="2843403" y="660400"/>
                </a:lnTo>
                <a:lnTo>
                  <a:pt x="2592451" y="660400"/>
                </a:lnTo>
                <a:lnTo>
                  <a:pt x="2592451" y="444500"/>
                </a:lnTo>
                <a:lnTo>
                  <a:pt x="2843403" y="444500"/>
                </a:lnTo>
                <a:lnTo>
                  <a:pt x="2843403" y="431800"/>
                </a:lnTo>
                <a:lnTo>
                  <a:pt x="2592451" y="431800"/>
                </a:lnTo>
                <a:lnTo>
                  <a:pt x="2592451" y="0"/>
                </a:lnTo>
                <a:lnTo>
                  <a:pt x="2580259" y="0"/>
                </a:lnTo>
                <a:lnTo>
                  <a:pt x="2580259" y="431800"/>
                </a:lnTo>
                <a:lnTo>
                  <a:pt x="2580259" y="444500"/>
                </a:lnTo>
                <a:lnTo>
                  <a:pt x="2580259" y="660400"/>
                </a:lnTo>
                <a:lnTo>
                  <a:pt x="2329307" y="660400"/>
                </a:lnTo>
                <a:lnTo>
                  <a:pt x="2329307" y="444500"/>
                </a:lnTo>
                <a:lnTo>
                  <a:pt x="2580259" y="444500"/>
                </a:lnTo>
                <a:lnTo>
                  <a:pt x="2580259" y="431800"/>
                </a:lnTo>
                <a:lnTo>
                  <a:pt x="2329307" y="431800"/>
                </a:lnTo>
                <a:lnTo>
                  <a:pt x="2329307" y="0"/>
                </a:lnTo>
                <a:lnTo>
                  <a:pt x="2317115" y="0"/>
                </a:lnTo>
                <a:lnTo>
                  <a:pt x="2317115" y="431800"/>
                </a:lnTo>
                <a:lnTo>
                  <a:pt x="2317115" y="444500"/>
                </a:lnTo>
                <a:lnTo>
                  <a:pt x="2317115" y="660400"/>
                </a:lnTo>
                <a:lnTo>
                  <a:pt x="2066163" y="660400"/>
                </a:lnTo>
                <a:lnTo>
                  <a:pt x="2066163" y="444500"/>
                </a:lnTo>
                <a:lnTo>
                  <a:pt x="2317115" y="444500"/>
                </a:lnTo>
                <a:lnTo>
                  <a:pt x="2317115" y="431800"/>
                </a:lnTo>
                <a:lnTo>
                  <a:pt x="2066163" y="431800"/>
                </a:lnTo>
                <a:lnTo>
                  <a:pt x="2066163" y="0"/>
                </a:lnTo>
                <a:lnTo>
                  <a:pt x="2053971" y="0"/>
                </a:lnTo>
                <a:lnTo>
                  <a:pt x="2053971" y="431800"/>
                </a:lnTo>
                <a:lnTo>
                  <a:pt x="2053971" y="444500"/>
                </a:lnTo>
                <a:lnTo>
                  <a:pt x="2053971" y="660400"/>
                </a:lnTo>
                <a:lnTo>
                  <a:pt x="1803019" y="660400"/>
                </a:lnTo>
                <a:lnTo>
                  <a:pt x="1803019" y="444500"/>
                </a:lnTo>
                <a:lnTo>
                  <a:pt x="2053971" y="444500"/>
                </a:lnTo>
                <a:lnTo>
                  <a:pt x="2053971" y="431800"/>
                </a:lnTo>
                <a:lnTo>
                  <a:pt x="1803019" y="431800"/>
                </a:lnTo>
                <a:lnTo>
                  <a:pt x="1803019" y="0"/>
                </a:lnTo>
                <a:lnTo>
                  <a:pt x="1790827" y="0"/>
                </a:lnTo>
                <a:lnTo>
                  <a:pt x="1790827" y="431800"/>
                </a:lnTo>
                <a:lnTo>
                  <a:pt x="1790827" y="444500"/>
                </a:lnTo>
                <a:lnTo>
                  <a:pt x="1790827" y="660400"/>
                </a:lnTo>
                <a:lnTo>
                  <a:pt x="1539875" y="660400"/>
                </a:lnTo>
                <a:lnTo>
                  <a:pt x="1539875" y="444500"/>
                </a:lnTo>
                <a:lnTo>
                  <a:pt x="1790827" y="444500"/>
                </a:lnTo>
                <a:lnTo>
                  <a:pt x="1790827" y="431800"/>
                </a:lnTo>
                <a:lnTo>
                  <a:pt x="1539875" y="431800"/>
                </a:lnTo>
                <a:lnTo>
                  <a:pt x="1539875" y="0"/>
                </a:lnTo>
                <a:lnTo>
                  <a:pt x="1527683" y="0"/>
                </a:lnTo>
                <a:lnTo>
                  <a:pt x="1527683" y="431800"/>
                </a:lnTo>
                <a:lnTo>
                  <a:pt x="1527683" y="444500"/>
                </a:lnTo>
                <a:lnTo>
                  <a:pt x="1527683" y="660400"/>
                </a:lnTo>
                <a:lnTo>
                  <a:pt x="1276731" y="660400"/>
                </a:lnTo>
                <a:lnTo>
                  <a:pt x="1276731" y="444500"/>
                </a:lnTo>
                <a:lnTo>
                  <a:pt x="1527683" y="444500"/>
                </a:lnTo>
                <a:lnTo>
                  <a:pt x="1527683" y="431800"/>
                </a:lnTo>
                <a:lnTo>
                  <a:pt x="1276731" y="431800"/>
                </a:lnTo>
                <a:lnTo>
                  <a:pt x="1276731" y="0"/>
                </a:lnTo>
                <a:lnTo>
                  <a:pt x="1264539" y="0"/>
                </a:lnTo>
                <a:lnTo>
                  <a:pt x="1264539" y="431800"/>
                </a:lnTo>
                <a:lnTo>
                  <a:pt x="1264539" y="444500"/>
                </a:lnTo>
                <a:lnTo>
                  <a:pt x="1264539" y="660400"/>
                </a:lnTo>
                <a:lnTo>
                  <a:pt x="1013612" y="660400"/>
                </a:lnTo>
                <a:lnTo>
                  <a:pt x="1013612" y="444500"/>
                </a:lnTo>
                <a:lnTo>
                  <a:pt x="1264539" y="444500"/>
                </a:lnTo>
                <a:lnTo>
                  <a:pt x="1264539" y="431800"/>
                </a:lnTo>
                <a:lnTo>
                  <a:pt x="1013612" y="431800"/>
                </a:lnTo>
                <a:lnTo>
                  <a:pt x="1013612" y="0"/>
                </a:lnTo>
                <a:lnTo>
                  <a:pt x="1001458" y="0"/>
                </a:lnTo>
                <a:lnTo>
                  <a:pt x="1001458" y="431800"/>
                </a:lnTo>
                <a:lnTo>
                  <a:pt x="1001458" y="444500"/>
                </a:lnTo>
                <a:lnTo>
                  <a:pt x="1001458" y="660400"/>
                </a:lnTo>
                <a:lnTo>
                  <a:pt x="750481" y="660400"/>
                </a:lnTo>
                <a:lnTo>
                  <a:pt x="750481" y="444500"/>
                </a:lnTo>
                <a:lnTo>
                  <a:pt x="1001458" y="444500"/>
                </a:lnTo>
                <a:lnTo>
                  <a:pt x="1001458" y="431800"/>
                </a:lnTo>
                <a:lnTo>
                  <a:pt x="750481" y="431800"/>
                </a:lnTo>
                <a:lnTo>
                  <a:pt x="750481" y="0"/>
                </a:lnTo>
                <a:lnTo>
                  <a:pt x="738327" y="0"/>
                </a:lnTo>
                <a:lnTo>
                  <a:pt x="738327" y="431800"/>
                </a:lnTo>
                <a:lnTo>
                  <a:pt x="738327" y="444500"/>
                </a:lnTo>
                <a:lnTo>
                  <a:pt x="738327" y="660400"/>
                </a:lnTo>
                <a:lnTo>
                  <a:pt x="487362" y="660400"/>
                </a:lnTo>
                <a:lnTo>
                  <a:pt x="487362" y="444500"/>
                </a:lnTo>
                <a:lnTo>
                  <a:pt x="738327" y="444500"/>
                </a:lnTo>
                <a:lnTo>
                  <a:pt x="738327" y="431800"/>
                </a:lnTo>
                <a:lnTo>
                  <a:pt x="487362" y="431800"/>
                </a:lnTo>
                <a:lnTo>
                  <a:pt x="487362" y="0"/>
                </a:lnTo>
                <a:lnTo>
                  <a:pt x="475195" y="0"/>
                </a:lnTo>
                <a:lnTo>
                  <a:pt x="475195" y="431800"/>
                </a:lnTo>
                <a:lnTo>
                  <a:pt x="475195" y="444500"/>
                </a:lnTo>
                <a:lnTo>
                  <a:pt x="475195" y="660400"/>
                </a:lnTo>
                <a:lnTo>
                  <a:pt x="224218" y="660400"/>
                </a:lnTo>
                <a:lnTo>
                  <a:pt x="224218" y="444500"/>
                </a:lnTo>
                <a:lnTo>
                  <a:pt x="475195" y="444500"/>
                </a:lnTo>
                <a:lnTo>
                  <a:pt x="475195" y="431800"/>
                </a:lnTo>
                <a:lnTo>
                  <a:pt x="224218" y="431800"/>
                </a:lnTo>
                <a:lnTo>
                  <a:pt x="224218" y="0"/>
                </a:lnTo>
                <a:lnTo>
                  <a:pt x="212064" y="0"/>
                </a:lnTo>
                <a:lnTo>
                  <a:pt x="212064" y="431800"/>
                </a:lnTo>
                <a:lnTo>
                  <a:pt x="0" y="431800"/>
                </a:lnTo>
                <a:lnTo>
                  <a:pt x="0" y="444500"/>
                </a:lnTo>
                <a:lnTo>
                  <a:pt x="212064" y="444500"/>
                </a:lnTo>
                <a:lnTo>
                  <a:pt x="212064" y="660400"/>
                </a:lnTo>
                <a:lnTo>
                  <a:pt x="0" y="660400"/>
                </a:lnTo>
                <a:lnTo>
                  <a:pt x="0" y="673100"/>
                </a:lnTo>
                <a:lnTo>
                  <a:pt x="8895461" y="673100"/>
                </a:lnTo>
                <a:lnTo>
                  <a:pt x="8895461" y="876300"/>
                </a:lnTo>
                <a:lnTo>
                  <a:pt x="8907526" y="876300"/>
                </a:lnTo>
                <a:lnTo>
                  <a:pt x="8907526" y="673100"/>
                </a:lnTo>
                <a:lnTo>
                  <a:pt x="9119616" y="673100"/>
                </a:lnTo>
                <a:lnTo>
                  <a:pt x="9119616" y="660400"/>
                </a:lnTo>
                <a:lnTo>
                  <a:pt x="8907526" y="660400"/>
                </a:lnTo>
                <a:lnTo>
                  <a:pt x="8907526" y="444500"/>
                </a:lnTo>
                <a:lnTo>
                  <a:pt x="9119616" y="444500"/>
                </a:lnTo>
                <a:lnTo>
                  <a:pt x="9119616" y="431800"/>
                </a:lnTo>
                <a:close/>
              </a:path>
            </a:pathLst>
          </a:custGeom>
          <a:solidFill>
            <a:srgbClr val="3C413E">
              <a:alpha val="5097"/>
            </a:srgbClr>
          </a:solidFill>
        </p:spPr>
        <p:txBody>
          <a:bodyPr bIns="0" lIns="0" numCol="1" rIns="0" rtlCol="0" tIns="0" wrap="square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536565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36"/>
      <p:bldP animBg="1" grpId="0" spid="38"/>
      <p:bldP animBg="1" grpId="0" spid="40"/>
      <p:bldP animBg="1" grpId="0" spid="42"/>
      <p:bldP animBg="1" grpId="0" spid="44"/>
      <p:bldP animBg="1" grpId="0" spid="46"/>
      <p:bldP animBg="1" grpId="0" spid="4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جدول 26"/>
          <p:cNvGraphicFramePr>
            <a:graphicFrameLocks noGrp="1"/>
          </p:cNvGraphicFramePr>
          <p:nvPr/>
        </p:nvGraphicFramePr>
        <p:xfrm>
          <a:off x="1117962" y="1222200"/>
          <a:ext cx="9956076" cy="4413600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3647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83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93989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40859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01053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98727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YE" dirty="0"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225512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YE" dirty="0"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9399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YE" dirty="0"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15171"/>
                  </a:ext>
                </a:extLst>
              </a:tr>
            </a:tbl>
          </a:graphicData>
        </a:graphic>
      </p:graphicFrame>
      <p:sp>
        <p:nvSpPr>
          <p:cNvPr id="9" name="مستطيل 8"/>
          <p:cNvSpPr/>
          <p:nvPr/>
        </p:nvSpPr>
        <p:spPr>
          <a:xfrm>
            <a:off x="6511251" y="1642062"/>
            <a:ext cx="813043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رسولُ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313188" y="1737028"/>
            <a:ext cx="593432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935229" y="1700747"/>
            <a:ext cx="734496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محمدٌ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133030" y="1653845"/>
            <a:ext cx="684804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6603789" y="2120486"/>
            <a:ext cx="663964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سمعَ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5148079" y="2242359"/>
            <a:ext cx="923651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فعلٌ تام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075492" y="2225618"/>
            <a:ext cx="453970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اللهُ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135435" y="2140932"/>
            <a:ext cx="679994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فاعل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506893" y="2657558"/>
            <a:ext cx="83548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مجتهد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5267502" y="2679714"/>
            <a:ext cx="684804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</a:t>
            </a:r>
            <a:r>
              <a:rPr altLang="ar-SA" b="1" dirty="0" err="1" lang="ar-SA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بتدأ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020990" y="2719285"/>
            <a:ext cx="56297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أنت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481410" y="2609964"/>
            <a:ext cx="198804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فاعل</a:t>
            </a:r>
            <a:r>
              <a:rPr altLang="ar-SA" b="1" dirty="0" lang="ar-SA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لاسم الفاعل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6585790" y="3087146"/>
            <a:ext cx="663963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نورا  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1682792" y="3105654"/>
            <a:ext cx="144248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اسم ما زال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5123808" y="3662636"/>
            <a:ext cx="972192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 إن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007175" y="3666863"/>
            <a:ext cx="590604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اللهَ      </a:t>
            </a:r>
            <a:r>
              <a:rPr altLang="ar-SA" b="1" dirty="0" lang="ar-SA" spc="50" sz="2400">
                <a:ln w="11430">
                  <a:noFill/>
                </a:ln>
                <a:latin typeface="+mj-lt"/>
              </a:rPr>
              <a:t>  </a:t>
            </a:r>
          </a:p>
        </p:txBody>
      </p:sp>
      <p:sp>
        <p:nvSpPr>
          <p:cNvPr id="34" name="مستطيل 33"/>
          <p:cNvSpPr/>
          <p:nvPr/>
        </p:nvSpPr>
        <p:spPr>
          <a:xfrm>
            <a:off x="1265138" y="4161534"/>
            <a:ext cx="2300577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  </a:t>
            </a:r>
            <a:r>
              <a:rPr altLang="ar-SA" b="1" dirty="0" lang="ar-SA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محذوف وجوبا</a:t>
            </a:r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   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1524735" y="5099596"/>
            <a:ext cx="190139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مفعول به أول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6B81EE5B-7705-D44B-A277-6E8CE80ABFB1}"/>
              </a:ext>
            </a:extLst>
          </p:cNvPr>
          <p:cNvSpPr txBox="1"/>
          <p:nvPr/>
        </p:nvSpPr>
        <p:spPr>
          <a:xfrm>
            <a:off x="6569606" y="4637932"/>
            <a:ext cx="697853" cy="461665"/>
          </a:xfrm>
          <a:prstGeom prst="rect">
            <a:avLst/>
          </a:prstGeom>
          <a:noFill/>
          <a:ln>
            <a:noFill/>
          </a:ln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عادلاً 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B6E4719-CE37-617F-6923-37018F277609}"/>
              </a:ext>
            </a:extLst>
          </p:cNvPr>
          <p:cNvSpPr txBox="1"/>
          <p:nvPr/>
        </p:nvSpPr>
        <p:spPr>
          <a:xfrm>
            <a:off x="7354415" y="2164331"/>
            <a:ext cx="3709270" cy="400110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baseline="0" dirty="0" lang="ar-OM" sz="2000">
                <a:latin typeface="+mj-lt"/>
              </a:rPr>
              <a:t> ( قدْ سمعَ اللهُ قولَ التي تجادلكَ في زَوجِهَا</a:t>
            </a:r>
            <a:r>
              <a:rPr altLang="ar-YE" b="1" baseline="0" dirty="0" lang="ar-YE" sz="2000">
                <a:latin typeface="+mj-lt"/>
              </a:rPr>
              <a:t>)</a:t>
            </a:r>
            <a:endParaRPr altLang="ar-OM" b="1" dirty="0" lang="ar-OM" sz="2000">
              <a:latin typeface="+mj-lt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24A4E70-4E0E-52A6-65FF-71C14A9CCE8F}"/>
              </a:ext>
            </a:extLst>
          </p:cNvPr>
          <p:cNvSpPr txBox="1"/>
          <p:nvPr/>
        </p:nvSpPr>
        <p:spPr>
          <a:xfrm>
            <a:off x="8756306" y="1648887"/>
            <a:ext cx="2231702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baseline="0" dirty="0" lang="ar-OM" sz="2400"/>
              <a:t> </a:t>
            </a:r>
            <a:r>
              <a:rPr altLang="ar-OM" b="1" baseline="0" dirty="0" lang="ar-OM" sz="2400">
                <a:solidFill>
                  <a:srgbClr val="FF0000"/>
                </a:solidFill>
              </a:rPr>
              <a:t>محمدٌ </a:t>
            </a:r>
            <a:r>
              <a:rPr altLang="ar-OM" b="1" baseline="0" dirty="0" lang="ar-OM" sz="2400"/>
              <a:t>رسولُ الله </a:t>
            </a:r>
            <a:endParaRPr altLang="ar-OM" b="1" dirty="0" lang="ar-OM" sz="240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C33D4AC-8800-CDD4-B1B1-01B0836BFC98}"/>
              </a:ext>
            </a:extLst>
          </p:cNvPr>
          <p:cNvSpPr txBox="1"/>
          <p:nvPr/>
        </p:nvSpPr>
        <p:spPr>
          <a:xfrm>
            <a:off x="8192067" y="2605558"/>
            <a:ext cx="2795941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z="2400">
                <a:latin typeface="+mj-lt"/>
              </a:rPr>
              <a:t>أمجتهد أنت؟.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366E3FAC-03E1-B0DD-A35C-C6B1ED163FA5}"/>
              </a:ext>
            </a:extLst>
          </p:cNvPr>
          <p:cNvSpPr txBox="1"/>
          <p:nvPr/>
        </p:nvSpPr>
        <p:spPr>
          <a:xfrm>
            <a:off x="8546546" y="3121002"/>
            <a:ext cx="2441462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z="2400">
                <a:latin typeface="+mj-lt"/>
              </a:rPr>
              <a:t>ما زال الحقُ نورا.</a:t>
            </a: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52F1CD3C-878F-5702-0C19-05E58994560A}"/>
              </a:ext>
            </a:extLst>
          </p:cNvPr>
          <p:cNvSpPr txBox="1"/>
          <p:nvPr/>
        </p:nvSpPr>
        <p:spPr>
          <a:xfrm>
            <a:off x="4873965" y="3164811"/>
            <a:ext cx="1471878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 ما زال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E448B1CF-19FB-C4DA-2BC7-10093FEAA7DF}"/>
              </a:ext>
            </a:extLst>
          </p:cNvPr>
          <p:cNvSpPr txBox="1"/>
          <p:nvPr/>
        </p:nvSpPr>
        <p:spPr>
          <a:xfrm>
            <a:off x="3776056" y="3142678"/>
            <a:ext cx="1052842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الحق </a:t>
            </a:r>
            <a:endParaRPr altLang="ar-YE" b="1" dirty="0" lang="ar-YE" sz="2400"/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6D0DCA5-01E9-B2CA-8B89-2BB576A41504}"/>
              </a:ext>
            </a:extLst>
          </p:cNvPr>
          <p:cNvSpPr txBox="1"/>
          <p:nvPr/>
        </p:nvSpPr>
        <p:spPr>
          <a:xfrm>
            <a:off x="6393174" y="3654513"/>
            <a:ext cx="874579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قديرٌ</a:t>
            </a:r>
            <a:endParaRPr altLang="ar-YE" b="1" dirty="0" lang="ar-YE" sz="2400"/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8605F2EF-1DA4-7E6E-99C7-CBBC2309E4C0}"/>
              </a:ext>
            </a:extLst>
          </p:cNvPr>
          <p:cNvSpPr txBox="1"/>
          <p:nvPr/>
        </p:nvSpPr>
        <p:spPr>
          <a:xfrm>
            <a:off x="1926418" y="3622559"/>
            <a:ext cx="1098029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اسم إن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6B88994F-03EE-857D-D9BC-94854A9216E1}"/>
              </a:ext>
            </a:extLst>
          </p:cNvPr>
          <p:cNvSpPr txBox="1"/>
          <p:nvPr/>
        </p:nvSpPr>
        <p:spPr>
          <a:xfrm>
            <a:off x="6506892" y="4132937"/>
            <a:ext cx="770943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صبرا</a:t>
            </a:r>
            <a:endParaRPr altLang="ar-YE" b="1" dirty="0" lang="ar-YE" sz="2400"/>
          </a:p>
        </p:txBody>
      </p: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2E3A4E64-05D9-46C2-E20F-A209920CD1F2}"/>
              </a:ext>
            </a:extLst>
          </p:cNvPr>
          <p:cNvSpPr txBox="1"/>
          <p:nvPr/>
        </p:nvSpPr>
        <p:spPr>
          <a:xfrm>
            <a:off x="5077376" y="4142984"/>
            <a:ext cx="106505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مصدر</a:t>
            </a:r>
            <a:r>
              <a:rPr altLang="ar-SA" b="1" dirty="0" lang="ar-SA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46" name="مربع نص 45">
            <a:extLst>
              <a:ext uri="{FF2B5EF4-FFF2-40B4-BE49-F238E27FC236}">
                <a16:creationId xmlns:a16="http://schemas.microsoft.com/office/drawing/2014/main" id="{9CBE90DB-D508-29D2-2242-B61A563FB53C}"/>
              </a:ext>
            </a:extLst>
          </p:cNvPr>
          <p:cNvSpPr txBox="1"/>
          <p:nvPr/>
        </p:nvSpPr>
        <p:spPr>
          <a:xfrm>
            <a:off x="7619320" y="3655736"/>
            <a:ext cx="3368688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z="2400">
                <a:latin typeface="+mj-lt"/>
              </a:rPr>
              <a:t>(</a:t>
            </a:r>
            <a:r>
              <a:rPr altLang="ar-OM" b="1" baseline="0" dirty="0" lang="ar-OM" sz="2400">
                <a:latin typeface="+mj-lt"/>
              </a:rPr>
              <a:t> إنَّ الله</a:t>
            </a:r>
            <a:r>
              <a:rPr altLang="ar-SA" b="1" baseline="0" dirty="0" lang="ar-SA" sz="2400">
                <a:latin typeface="+mj-lt"/>
              </a:rPr>
              <a:t>َ</a:t>
            </a:r>
            <a:r>
              <a:rPr altLang="ar-OM" b="1" baseline="0" dirty="0" lang="ar-OM" sz="2400">
                <a:latin typeface="+mj-lt"/>
              </a:rPr>
              <a:t> على كلِّ شيءٍ قديرٌ )</a:t>
            </a:r>
            <a:r>
              <a:rPr altLang="ar-OM" b="1" dirty="0" lang="ar-OM" sz="2400">
                <a:latin typeface="+mj-lt"/>
              </a:rPr>
              <a:t>.</a:t>
            </a:r>
          </a:p>
        </p:txBody>
      </p:sp>
      <p:sp>
        <p:nvSpPr>
          <p:cNvPr id="48" name="مربع نص 47">
            <a:extLst>
              <a:ext uri="{FF2B5EF4-FFF2-40B4-BE49-F238E27FC236}">
                <a16:creationId xmlns:a16="http://schemas.microsoft.com/office/drawing/2014/main" id="{E241309F-4549-B72D-6F8A-611A35A610A1}"/>
              </a:ext>
            </a:extLst>
          </p:cNvPr>
          <p:cNvSpPr txBox="1"/>
          <p:nvPr/>
        </p:nvSpPr>
        <p:spPr>
          <a:xfrm>
            <a:off x="8596051" y="4149216"/>
            <a:ext cx="239195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z="2400">
                <a:latin typeface="+mj-lt"/>
              </a:rPr>
              <a:t>صبرا في طلب العلم.</a:t>
            </a:r>
          </a:p>
        </p:txBody>
      </p:sp>
      <p:sp>
        <p:nvSpPr>
          <p:cNvPr id="50" name="مربع نص 49">
            <a:extLst>
              <a:ext uri="{FF2B5EF4-FFF2-40B4-BE49-F238E27FC236}">
                <a16:creationId xmlns:a16="http://schemas.microsoft.com/office/drawing/2014/main" id="{676D1E14-A54D-0D9B-A3AC-E89DE6BFA353}"/>
              </a:ext>
            </a:extLst>
          </p:cNvPr>
          <p:cNvSpPr txBox="1"/>
          <p:nvPr/>
        </p:nvSpPr>
        <p:spPr>
          <a:xfrm>
            <a:off x="8831644" y="4597546"/>
            <a:ext cx="2156364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z="2400">
                <a:latin typeface="+mj-lt"/>
              </a:rPr>
              <a:t>كان </a:t>
            </a:r>
            <a:r>
              <a:rPr altLang="ar-OM" b="1" baseline="0" dirty="0" lang="ar-OM" sz="2400">
                <a:latin typeface="+mj-lt"/>
              </a:rPr>
              <a:t> عمرُ عادلاً</a:t>
            </a:r>
            <a:r>
              <a:rPr altLang="ar-OM" b="1" dirty="0" lang="ar-OM" sz="2400">
                <a:latin typeface="+mj-lt"/>
              </a:rPr>
              <a:t>.</a:t>
            </a: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id="{7C7A071B-5ECA-4305-60D5-57EF956B003E}"/>
              </a:ext>
            </a:extLst>
          </p:cNvPr>
          <p:cNvSpPr txBox="1"/>
          <p:nvPr/>
        </p:nvSpPr>
        <p:spPr>
          <a:xfrm>
            <a:off x="9155459" y="5105547"/>
            <a:ext cx="1832549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z="2400">
                <a:latin typeface="+mj-lt"/>
              </a:rPr>
              <a:t> رأيتُ العلمَ</a:t>
            </a:r>
            <a:r>
              <a:rPr altLang="ar-OM" b="1" baseline="0" dirty="0" lang="ar-OM" sz="2400">
                <a:latin typeface="+mj-lt"/>
              </a:rPr>
              <a:t> نافعًا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DBA0E949-955C-F9F2-A2DD-372500B64A3B}"/>
              </a:ext>
            </a:extLst>
          </p:cNvPr>
          <p:cNvSpPr txBox="1"/>
          <p:nvPr/>
        </p:nvSpPr>
        <p:spPr>
          <a:xfrm>
            <a:off x="5050514" y="4637931"/>
            <a:ext cx="1118780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 كان 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56" name="مربع نص 55">
            <a:extLst>
              <a:ext uri="{FF2B5EF4-FFF2-40B4-BE49-F238E27FC236}">
                <a16:creationId xmlns:a16="http://schemas.microsoft.com/office/drawing/2014/main" id="{272580D6-AC7D-2B09-5E96-AE8594751655}"/>
              </a:ext>
            </a:extLst>
          </p:cNvPr>
          <p:cNvSpPr txBox="1"/>
          <p:nvPr/>
        </p:nvSpPr>
        <p:spPr>
          <a:xfrm>
            <a:off x="3975024" y="4714390"/>
            <a:ext cx="654906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عمرُ</a:t>
            </a:r>
            <a:endParaRPr altLang="ar-YE" b="1" dirty="0" lang="ar-YE" sz="2400"/>
          </a:p>
        </p:txBody>
      </p:sp>
      <p:sp>
        <p:nvSpPr>
          <p:cNvPr id="58" name="مربع نص 57">
            <a:extLst>
              <a:ext uri="{FF2B5EF4-FFF2-40B4-BE49-F238E27FC236}">
                <a16:creationId xmlns:a16="http://schemas.microsoft.com/office/drawing/2014/main" id="{C26944DF-7F14-8C43-1C06-142211DBE8F2}"/>
              </a:ext>
            </a:extLst>
          </p:cNvPr>
          <p:cNvSpPr txBox="1"/>
          <p:nvPr/>
        </p:nvSpPr>
        <p:spPr>
          <a:xfrm>
            <a:off x="1853560" y="4642051"/>
            <a:ext cx="1243745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اسم كان</a:t>
            </a:r>
          </a:p>
        </p:txBody>
      </p:sp>
      <p:sp>
        <p:nvSpPr>
          <p:cNvPr id="60" name="مربع نص 59">
            <a:extLst>
              <a:ext uri="{FF2B5EF4-FFF2-40B4-BE49-F238E27FC236}">
                <a16:creationId xmlns:a16="http://schemas.microsoft.com/office/drawing/2014/main" id="{02C879F3-C834-0CE5-10CB-1345957BC00E}"/>
              </a:ext>
            </a:extLst>
          </p:cNvPr>
          <p:cNvSpPr txBox="1"/>
          <p:nvPr/>
        </p:nvSpPr>
        <p:spPr>
          <a:xfrm>
            <a:off x="6612979" y="5174135"/>
            <a:ext cx="654906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نافعًا </a:t>
            </a:r>
            <a:endParaRPr altLang="ar-YE" b="1" dirty="0" lang="ar-YE" sz="2400"/>
          </a:p>
        </p:txBody>
      </p:sp>
      <p:sp>
        <p:nvSpPr>
          <p:cNvPr id="62" name="مربع نص 61">
            <a:extLst>
              <a:ext uri="{FF2B5EF4-FFF2-40B4-BE49-F238E27FC236}">
                <a16:creationId xmlns:a16="http://schemas.microsoft.com/office/drawing/2014/main" id="{84D72292-6D59-C632-7F28-AF6148A4463D}"/>
              </a:ext>
            </a:extLst>
          </p:cNvPr>
          <p:cNvSpPr txBox="1"/>
          <p:nvPr/>
        </p:nvSpPr>
        <p:spPr>
          <a:xfrm>
            <a:off x="4530797" y="5149608"/>
            <a:ext cx="1956264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مفعول به ثان 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64" name="مربع نص 63">
            <a:extLst>
              <a:ext uri="{FF2B5EF4-FFF2-40B4-BE49-F238E27FC236}">
                <a16:creationId xmlns:a16="http://schemas.microsoft.com/office/drawing/2014/main" id="{551F55F8-8D5E-C501-179D-54BF0ECE7E8A}"/>
              </a:ext>
            </a:extLst>
          </p:cNvPr>
          <p:cNvSpPr txBox="1"/>
          <p:nvPr/>
        </p:nvSpPr>
        <p:spPr>
          <a:xfrm>
            <a:off x="3842767" y="5149547"/>
            <a:ext cx="919421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 العلم </a:t>
            </a:r>
            <a:endParaRPr altLang="ar-YE" b="1" dirty="0" lang="ar-YE" sz="240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C38CEFDF-2DFB-1965-4D5C-F982085A0634}"/>
              </a:ext>
            </a:extLst>
          </p:cNvPr>
          <p:cNvSpPr txBox="1"/>
          <p:nvPr/>
        </p:nvSpPr>
        <p:spPr>
          <a:xfrm>
            <a:off x="3488461" y="4176108"/>
            <a:ext cx="106505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b="1" sz="2400">
                <a:solidFill>
                  <a:srgbClr val="002060"/>
                </a:solidFill>
              </a:rPr>
              <a:t>ضمير 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08412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>
                      <p:stCondLst>
                        <p:cond delay="indefinite"/>
                      </p:stCondLst>
                      <p:childTnLst>
                        <p:par>
                          <p:cTn fill="hold" id="6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>
                      <p:stCondLst>
                        <p:cond delay="indefinite"/>
                      </p:stCondLst>
                      <p:childTnLst>
                        <p:par>
                          <p:cTn fill="hold" id="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8">
                      <p:stCondLst>
                        <p:cond delay="indefinite"/>
                      </p:stCondLst>
                      <p:childTnLst>
                        <p:par>
                          <p:cTn fill="hold" id="7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8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3">
                      <p:stCondLst>
                        <p:cond delay="indefinite"/>
                      </p:stCondLst>
                      <p:childTnLst>
                        <p:par>
                          <p:cTn fill="hold" id="8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8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>
                      <p:stCondLst>
                        <p:cond delay="indefinite"/>
                      </p:stCondLst>
                      <p:childTnLst>
                        <p:par>
                          <p:cTn fill="hold" id="8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8">
                      <p:stCondLst>
                        <p:cond delay="indefinite"/>
                      </p:stCondLst>
                      <p:childTnLst>
                        <p:par>
                          <p:cTn fill="hold" id="9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2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3">
                      <p:stCondLst>
                        <p:cond delay="indefinite"/>
                      </p:stCondLst>
                      <p:childTnLst>
                        <p:par>
                          <p:cTn fill="hold" id="10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8">
                      <p:stCondLst>
                        <p:cond delay="indefinite"/>
                      </p:stCondLst>
                      <p:childTnLst>
                        <p:par>
                          <p:cTn fill="hold" id="10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1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3">
                      <p:stCondLst>
                        <p:cond delay="indefinite"/>
                      </p:stCondLst>
                      <p:childTnLst>
                        <p:par>
                          <p:cTn fill="hold" id="1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1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8">
                      <p:stCondLst>
                        <p:cond delay="indefinite"/>
                      </p:stCondLst>
                      <p:childTnLst>
                        <p:par>
                          <p:cTn fill="hold" id="1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3">
                      <p:stCondLst>
                        <p:cond delay="indefinite"/>
                      </p:stCondLst>
                      <p:childTnLst>
                        <p:par>
                          <p:cTn fill="hold" id="1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8">
                      <p:stCondLst>
                        <p:cond delay="indefinite"/>
                      </p:stCondLst>
                      <p:childTnLst>
                        <p:par>
                          <p:cTn fill="hold" id="1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3">
                      <p:stCondLst>
                        <p:cond delay="indefinite"/>
                      </p:stCondLst>
                      <p:childTnLst>
                        <p:par>
                          <p:cTn fill="hold" id="1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8">
                      <p:stCondLst>
                        <p:cond delay="indefinite"/>
                      </p:stCondLst>
                      <p:childTnLst>
                        <p:par>
                          <p:cTn fill="hold" id="1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8">
                      <p:stCondLst>
                        <p:cond delay="indefinite"/>
                      </p:stCondLst>
                      <p:childTnLst>
                        <p:par>
                          <p:cTn fill="hold" id="1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5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5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8">
                      <p:stCondLst>
                        <p:cond delay="indefinite"/>
                      </p:stCondLst>
                      <p:childTnLst>
                        <p:par>
                          <p:cTn fill="hold" id="1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3">
                      <p:stCondLst>
                        <p:cond delay="indefinite"/>
                      </p:stCondLst>
                      <p:childTnLst>
                        <p:par>
                          <p:cTn fill="hold" id="1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8">
                      <p:stCondLst>
                        <p:cond delay="indefinite"/>
                      </p:stCondLst>
                      <p:childTnLst>
                        <p:par>
                          <p:cTn fill="hold" id="16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7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8">
                      <p:stCondLst>
                        <p:cond delay="indefinite"/>
                      </p:stCondLst>
                      <p:childTnLst>
                        <p:par>
                          <p:cTn fill="hold" id="17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8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3">
                      <p:stCondLst>
                        <p:cond delay="indefinite"/>
                      </p:stCondLst>
                      <p:childTnLst>
                        <p:par>
                          <p:cTn fill="hold" id="18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87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8">
                      <p:stCondLst>
                        <p:cond delay="indefinite"/>
                      </p:stCondLst>
                      <p:childTnLst>
                        <p:par>
                          <p:cTn fill="hold" id="18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3">
                      <p:stCondLst>
                        <p:cond delay="indefinite"/>
                      </p:stCondLst>
                      <p:childTnLst>
                        <p:par>
                          <p:cTn fill="hold" id="1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7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8">
                      <p:stCondLst>
                        <p:cond delay="indefinite"/>
                      </p:stCondLst>
                      <p:childTnLst>
                        <p:par>
                          <p:cTn fill="hold" id="19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0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1"/>
      <p:bldP grpId="0" spid="14"/>
      <p:bldP grpId="0" spid="16"/>
      <p:bldP grpId="0" spid="12"/>
      <p:bldP grpId="0" spid="13"/>
      <p:bldP grpId="0" spid="15"/>
      <p:bldP grpId="0" spid="17"/>
      <p:bldP grpId="0" spid="19"/>
      <p:bldP grpId="0" spid="21"/>
      <p:bldP grpId="0" spid="23"/>
      <p:bldP grpId="0" spid="25"/>
      <p:bldP grpId="0" spid="28"/>
      <p:bldP grpId="0" spid="29"/>
      <p:bldP grpId="0" spid="30"/>
      <p:bldP grpId="0" spid="31"/>
      <p:bldP grpId="0" spid="34"/>
      <p:bldP grpId="0" spid="35"/>
      <p:bldP grpId="0" spid="3"/>
      <p:bldP grpId="0" spid="5"/>
      <p:bldP grpId="0" spid="7"/>
      <p:bldP grpId="0" spid="10"/>
      <p:bldP grpId="0" spid="20"/>
      <p:bldP grpId="0" spid="24"/>
      <p:bldP grpId="0" spid="32"/>
      <p:bldP grpId="0" spid="36"/>
      <p:bldP grpId="0" spid="40"/>
      <p:bldP grpId="0" spid="42"/>
      <p:bldP grpId="0" spid="44"/>
      <p:bldP grpId="0" spid="46"/>
      <p:bldP grpId="0" spid="48"/>
      <p:bldP grpId="0" spid="50"/>
      <p:bldP grpId="0" spid="52"/>
      <p:bldP grpId="0" spid="54"/>
      <p:bldP grpId="0" spid="56"/>
      <p:bldP grpId="0" spid="58"/>
      <p:bldP grpId="0" spid="60"/>
      <p:bldP grpId="0" spid="62"/>
      <p:bldP grpId="0" spid="64"/>
      <p:bldP grpId="0" s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69245"/>
              </p:ext>
            </p:extLst>
          </p:nvPr>
        </p:nvGraphicFramePr>
        <p:xfrm>
          <a:off x="1441850" y="1052186"/>
          <a:ext cx="9517248" cy="4729149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2302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1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93989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40859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01053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987271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YE" dirty="0"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225512"/>
                  </a:ext>
                </a:extLst>
              </a:tr>
              <a:tr h="494550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YE" dirty="0"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93991"/>
                  </a:ext>
                </a:extLst>
              </a:tr>
              <a:tr h="810099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YE" dirty="0"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15171"/>
                  </a:ext>
                </a:extLst>
              </a:tr>
            </a:tbl>
          </a:graphicData>
        </a:graphic>
      </p:graphicFrame>
      <p:sp>
        <p:nvSpPr>
          <p:cNvPr id="9" name="مستطيل 8"/>
          <p:cNvSpPr/>
          <p:nvPr/>
        </p:nvSpPr>
        <p:spPr>
          <a:xfrm>
            <a:off x="7504526" y="1569647"/>
            <a:ext cx="829062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رفع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835246" y="1495864"/>
            <a:ext cx="925253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فعل تام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317566" y="1519543"/>
            <a:ext cx="869149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الطالب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23329" y="1573002"/>
            <a:ext cx="683200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فاعل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834445" y="2001195"/>
            <a:ext cx="925253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فعلٌ تام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474661" y="2044414"/>
            <a:ext cx="712054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الباب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045208" y="2060089"/>
            <a:ext cx="1239443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نائب فاعل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7130618" y="2585143"/>
            <a:ext cx="1202970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مفتوحة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5634869" y="2438550"/>
            <a:ext cx="132600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 ال</a:t>
            </a:r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</a:t>
            </a:r>
            <a:r>
              <a:rPr altLang="ar-SA" b="1" dirty="0" err="1" lang="ar-SA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بتدأ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134824" y="2538081"/>
            <a:ext cx="1051891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المدرسة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925784" y="2529121"/>
            <a:ext cx="1478290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non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 له خبر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6861710" y="3076982"/>
            <a:ext cx="1471878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مستعد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1427761" y="3071455"/>
            <a:ext cx="2474336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مرفوع المبتدأ المشتق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5305975" y="3452794"/>
            <a:ext cx="1983795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 خبر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431702" y="3470152"/>
            <a:ext cx="755013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الجو</a:t>
            </a:r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      </a:t>
            </a:r>
            <a:r>
              <a:rPr altLang="ar-SA" b="1" dirty="0" lang="ar-SA" spc="50" sz="2400">
                <a:ln w="11430">
                  <a:noFill/>
                </a:ln>
                <a:latin typeface="+mj-lt"/>
              </a:rPr>
              <a:t>  </a:t>
            </a:r>
          </a:p>
        </p:txBody>
      </p:sp>
      <p:sp>
        <p:nvSpPr>
          <p:cNvPr id="34" name="مستطيل 33"/>
          <p:cNvSpPr/>
          <p:nvPr/>
        </p:nvSpPr>
        <p:spPr>
          <a:xfrm>
            <a:off x="1894430" y="4516703"/>
            <a:ext cx="1540999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مفعول أول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6B81EE5B-7705-D44B-A277-6E8CE80ABFB1}"/>
              </a:ext>
            </a:extLst>
          </p:cNvPr>
          <p:cNvSpPr txBox="1"/>
          <p:nvPr/>
        </p:nvSpPr>
        <p:spPr>
          <a:xfrm>
            <a:off x="7328787" y="4565517"/>
            <a:ext cx="1004801" cy="461665"/>
          </a:xfrm>
          <a:prstGeom prst="rect">
            <a:avLst/>
          </a:prstGeom>
          <a:noFill/>
          <a:ln>
            <a:noFill/>
          </a:ln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هائجا</a:t>
            </a:r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 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B6E4719-CE37-617F-6923-37018F277609}"/>
              </a:ext>
            </a:extLst>
          </p:cNvPr>
          <p:cNvSpPr txBox="1"/>
          <p:nvPr/>
        </p:nvSpPr>
        <p:spPr>
          <a:xfrm>
            <a:off x="8716972" y="1982393"/>
            <a:ext cx="2053056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baseline="0" dirty="0" lang="ar-YE" sz="2400">
                <a:latin typeface="+mj-lt"/>
              </a:rPr>
              <a:t>كسر الباب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24A4E70-4E0E-52A6-65FF-71C14A9CCE8F}"/>
              </a:ext>
            </a:extLst>
          </p:cNvPr>
          <p:cNvSpPr txBox="1"/>
          <p:nvPr/>
        </p:nvSpPr>
        <p:spPr>
          <a:xfrm>
            <a:off x="8555336" y="1482981"/>
            <a:ext cx="2231702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baseline="0" dirty="0" lang="ar-YE" sz="2400"/>
              <a:t>رفع الطالب يده</a:t>
            </a:r>
            <a:endParaRPr altLang="ar-OM" b="1" dirty="0" lang="ar-OM" sz="240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C33D4AC-8800-CDD4-B1B1-01B0836BFC98}"/>
              </a:ext>
            </a:extLst>
          </p:cNvPr>
          <p:cNvSpPr txBox="1"/>
          <p:nvPr/>
        </p:nvSpPr>
        <p:spPr>
          <a:xfrm>
            <a:off x="7991097" y="2439652"/>
            <a:ext cx="2795941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z="2400">
                <a:latin typeface="+mj-lt"/>
              </a:rPr>
              <a:t>المدرسة مفتوحة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366E3FAC-03E1-B0DD-A35C-C6B1ED163FA5}"/>
              </a:ext>
            </a:extLst>
          </p:cNvPr>
          <p:cNvSpPr txBox="1"/>
          <p:nvPr/>
        </p:nvSpPr>
        <p:spPr>
          <a:xfrm>
            <a:off x="9206500" y="2955096"/>
            <a:ext cx="158053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z="2400">
                <a:latin typeface="+mj-lt"/>
              </a:rPr>
              <a:t>أمستعد أنت ؟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52F1CD3C-878F-5702-0C19-05E58994560A}"/>
              </a:ext>
            </a:extLst>
          </p:cNvPr>
          <p:cNvSpPr txBox="1"/>
          <p:nvPr/>
        </p:nvSpPr>
        <p:spPr>
          <a:xfrm>
            <a:off x="5241341" y="2922712"/>
            <a:ext cx="2113063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 ليس له خبر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E448B1CF-19FB-C4DA-2BC7-10093FEAA7DF}"/>
              </a:ext>
            </a:extLst>
          </p:cNvPr>
          <p:cNvSpPr txBox="1"/>
          <p:nvPr/>
        </p:nvSpPr>
        <p:spPr>
          <a:xfrm>
            <a:off x="4133873" y="2961474"/>
            <a:ext cx="1052842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أنت</a:t>
            </a:r>
            <a:r>
              <a:rPr altLang="ar-OM" b="1" dirty="0" lang="ar-OM" spc="50" sz="2400">
                <a:ln w="11430">
                  <a:noFill/>
                </a:ln>
                <a:latin typeface="+mj-lt"/>
              </a:rPr>
              <a:t> </a:t>
            </a:r>
            <a:endParaRPr altLang="ar-YE" b="1" dirty="0" lang="ar-YE" sz="2400"/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6D0DCA5-01E9-B2CA-8B89-2BB576A41504}"/>
              </a:ext>
            </a:extLst>
          </p:cNvPr>
          <p:cNvSpPr txBox="1"/>
          <p:nvPr/>
        </p:nvSpPr>
        <p:spPr>
          <a:xfrm>
            <a:off x="7074329" y="3582098"/>
            <a:ext cx="1259259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لطيف</a:t>
            </a:r>
            <a:endParaRPr altLang="ar-YE" b="1" dirty="0" lang="ar-YE" sz="2400"/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8605F2EF-1DA4-7E6E-99C7-CBBC2309E4C0}"/>
              </a:ext>
            </a:extLst>
          </p:cNvPr>
          <p:cNvSpPr txBox="1"/>
          <p:nvPr/>
        </p:nvSpPr>
        <p:spPr>
          <a:xfrm>
            <a:off x="1589957" y="4025328"/>
            <a:ext cx="2149944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 مبتدأ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6B88994F-03EE-857D-D9BC-94854A9216E1}"/>
              </a:ext>
            </a:extLst>
          </p:cNvPr>
          <p:cNvSpPr txBox="1"/>
          <p:nvPr/>
        </p:nvSpPr>
        <p:spPr>
          <a:xfrm>
            <a:off x="7223549" y="4060522"/>
            <a:ext cx="1110039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لطيفا</a:t>
            </a:r>
            <a:endParaRPr altLang="ar-YE" b="1" dirty="0" lang="ar-YE" sz="2400"/>
          </a:p>
        </p:txBody>
      </p: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2E3A4E64-05D9-46C2-E20F-A209920CD1F2}"/>
              </a:ext>
            </a:extLst>
          </p:cNvPr>
          <p:cNvSpPr txBox="1"/>
          <p:nvPr/>
        </p:nvSpPr>
        <p:spPr>
          <a:xfrm>
            <a:off x="5309990" y="3886646"/>
            <a:ext cx="1975765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</a:t>
            </a:r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كان أصله خبر</a:t>
            </a:r>
          </a:p>
        </p:txBody>
      </p:sp>
      <p:sp>
        <p:nvSpPr>
          <p:cNvPr id="46" name="مربع نص 45">
            <a:extLst>
              <a:ext uri="{FF2B5EF4-FFF2-40B4-BE49-F238E27FC236}">
                <a16:creationId xmlns:a16="http://schemas.microsoft.com/office/drawing/2014/main" id="{9CBE90DB-D508-29D2-2242-B61A563FB53C}"/>
              </a:ext>
            </a:extLst>
          </p:cNvPr>
          <p:cNvSpPr txBox="1"/>
          <p:nvPr/>
        </p:nvSpPr>
        <p:spPr>
          <a:xfrm>
            <a:off x="7418350" y="3489830"/>
            <a:ext cx="3368688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z="2400">
                <a:latin typeface="+mj-lt"/>
              </a:rPr>
              <a:t>إن الجو لطيف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48" name="مربع نص 47">
            <a:extLst>
              <a:ext uri="{FF2B5EF4-FFF2-40B4-BE49-F238E27FC236}">
                <a16:creationId xmlns:a16="http://schemas.microsoft.com/office/drawing/2014/main" id="{E241309F-4549-B72D-6F8A-611A35A610A1}"/>
              </a:ext>
            </a:extLst>
          </p:cNvPr>
          <p:cNvSpPr txBox="1"/>
          <p:nvPr/>
        </p:nvSpPr>
        <p:spPr>
          <a:xfrm>
            <a:off x="8395081" y="3983310"/>
            <a:ext cx="2391957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z="2400">
                <a:latin typeface="+mj-lt"/>
              </a:rPr>
              <a:t>كان الجو لطيفا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50" name="مربع نص 49">
            <a:extLst>
              <a:ext uri="{FF2B5EF4-FFF2-40B4-BE49-F238E27FC236}">
                <a16:creationId xmlns:a16="http://schemas.microsoft.com/office/drawing/2014/main" id="{676D1E14-A54D-0D9B-A3AC-E89DE6BFA353}"/>
              </a:ext>
            </a:extLst>
          </p:cNvPr>
          <p:cNvSpPr txBox="1"/>
          <p:nvPr/>
        </p:nvSpPr>
        <p:spPr>
          <a:xfrm>
            <a:off x="8630674" y="4431640"/>
            <a:ext cx="2156364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z="2400">
                <a:latin typeface="+mj-lt"/>
              </a:rPr>
              <a:t>ظننت البحر هائجا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id="{7C7A071B-5ECA-4305-60D5-57EF956B003E}"/>
              </a:ext>
            </a:extLst>
          </p:cNvPr>
          <p:cNvSpPr txBox="1"/>
          <p:nvPr/>
        </p:nvSpPr>
        <p:spPr>
          <a:xfrm>
            <a:off x="8499763" y="5145804"/>
            <a:ext cx="2282468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z="2400">
                <a:latin typeface="+mj-lt"/>
              </a:rPr>
              <a:t>صبرا في مجال العلم</a:t>
            </a:r>
            <a:endParaRPr altLang="ar-OM" b="1" dirty="0" lang="ar-OM" sz="2400">
              <a:latin typeface="+mj-lt"/>
            </a:endParaRPr>
          </a:p>
        </p:txBody>
      </p: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DBA0E949-955C-F9F2-A2DD-372500B64A3B}"/>
              </a:ext>
            </a:extLst>
          </p:cNvPr>
          <p:cNvSpPr txBox="1"/>
          <p:nvPr/>
        </p:nvSpPr>
        <p:spPr>
          <a:xfrm>
            <a:off x="5454241" y="4424936"/>
            <a:ext cx="1687263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مفعول ثاني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56" name="مربع نص 55">
            <a:extLst>
              <a:ext uri="{FF2B5EF4-FFF2-40B4-BE49-F238E27FC236}">
                <a16:creationId xmlns:a16="http://schemas.microsoft.com/office/drawing/2014/main" id="{272580D6-AC7D-2B09-5E96-AE8594751655}"/>
              </a:ext>
            </a:extLst>
          </p:cNvPr>
          <p:cNvSpPr txBox="1"/>
          <p:nvPr/>
        </p:nvSpPr>
        <p:spPr>
          <a:xfrm>
            <a:off x="4281959" y="4471295"/>
            <a:ext cx="904756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البحر</a:t>
            </a:r>
            <a:endParaRPr altLang="ar-YE" b="1" dirty="0" lang="ar-YE" sz="2400"/>
          </a:p>
        </p:txBody>
      </p:sp>
      <p:sp>
        <p:nvSpPr>
          <p:cNvPr id="58" name="مربع نص 57">
            <a:extLst>
              <a:ext uri="{FF2B5EF4-FFF2-40B4-BE49-F238E27FC236}">
                <a16:creationId xmlns:a16="http://schemas.microsoft.com/office/drawing/2014/main" id="{C26944DF-7F14-8C43-1C06-142211DBE8F2}"/>
              </a:ext>
            </a:extLst>
          </p:cNvPr>
          <p:cNvSpPr txBox="1"/>
          <p:nvPr/>
        </p:nvSpPr>
        <p:spPr>
          <a:xfrm>
            <a:off x="2043057" y="5133227"/>
            <a:ext cx="1243745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_</a:t>
            </a:r>
            <a:endParaRPr altLang="ar-OM" b="1" dirty="0" lang="ar-OM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60" name="مربع نص 59">
            <a:extLst>
              <a:ext uri="{FF2B5EF4-FFF2-40B4-BE49-F238E27FC236}">
                <a16:creationId xmlns:a16="http://schemas.microsoft.com/office/drawing/2014/main" id="{02C879F3-C834-0CE5-10CB-1345957BC00E}"/>
              </a:ext>
            </a:extLst>
          </p:cNvPr>
          <p:cNvSpPr txBox="1"/>
          <p:nvPr/>
        </p:nvSpPr>
        <p:spPr>
          <a:xfrm>
            <a:off x="7390624" y="5183219"/>
            <a:ext cx="942964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صبرا</a:t>
            </a:r>
            <a:endParaRPr altLang="ar-YE" b="1" dirty="0" lang="ar-YE" sz="2400"/>
          </a:p>
        </p:txBody>
      </p:sp>
      <p:sp>
        <p:nvSpPr>
          <p:cNvPr id="62" name="مربع نص 61">
            <a:extLst>
              <a:ext uri="{FF2B5EF4-FFF2-40B4-BE49-F238E27FC236}">
                <a16:creationId xmlns:a16="http://schemas.microsoft.com/office/drawing/2014/main" id="{84D72292-6D59-C632-7F28-AF6148A4463D}"/>
              </a:ext>
            </a:extLst>
          </p:cNvPr>
          <p:cNvSpPr txBox="1"/>
          <p:nvPr/>
        </p:nvSpPr>
        <p:spPr>
          <a:xfrm>
            <a:off x="5480690" y="4972003"/>
            <a:ext cx="1758349" cy="830997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المصدر النائب عن فعل الأمر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64" name="مربع نص 63">
            <a:extLst>
              <a:ext uri="{FF2B5EF4-FFF2-40B4-BE49-F238E27FC236}">
                <a16:creationId xmlns:a16="http://schemas.microsoft.com/office/drawing/2014/main" id="{551F55F8-8D5E-C501-179D-54BF0ECE7E8A}"/>
              </a:ext>
            </a:extLst>
          </p:cNvPr>
          <p:cNvSpPr txBox="1"/>
          <p:nvPr/>
        </p:nvSpPr>
        <p:spPr>
          <a:xfrm>
            <a:off x="3986960" y="4999889"/>
            <a:ext cx="1254381" cy="830997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محذوف وجوبا</a:t>
            </a:r>
            <a:endParaRPr altLang="ar-YE" b="1" dirty="0" lang="ar-YE" sz="2400"/>
          </a:p>
        </p:txBody>
      </p:sp>
      <p:sp>
        <p:nvSpPr>
          <p:cNvPr id="87" name="مستطيل 86">
            <a:extLst>
              <a:ext uri="{FF2B5EF4-FFF2-40B4-BE49-F238E27FC236}">
                <a16:creationId xmlns:a16="http://schemas.microsoft.com/office/drawing/2014/main" id="{E1066730-3ADD-EA6F-15DB-B718C8F29A53}"/>
              </a:ext>
            </a:extLst>
          </p:cNvPr>
          <p:cNvSpPr/>
          <p:nvPr/>
        </p:nvSpPr>
        <p:spPr>
          <a:xfrm>
            <a:off x="4361785" y="3951733"/>
            <a:ext cx="824930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الجو</a:t>
            </a:r>
            <a:endParaRPr altLang="ar-SA" b="1" dirty="0" lang="ar-SA" spc="50" sz="2400">
              <a:ln w="11430">
                <a:noFill/>
              </a:ln>
              <a:latin typeface="+mj-lt"/>
            </a:endParaRPr>
          </a:p>
        </p:txBody>
      </p:sp>
      <p:sp>
        <p:nvSpPr>
          <p:cNvPr id="91" name="مربع نص 90">
            <a:extLst>
              <a:ext uri="{FF2B5EF4-FFF2-40B4-BE49-F238E27FC236}">
                <a16:creationId xmlns:a16="http://schemas.microsoft.com/office/drawing/2014/main" id="{2A591BCE-E422-2194-A800-98FE30A4948D}"/>
              </a:ext>
            </a:extLst>
          </p:cNvPr>
          <p:cNvSpPr txBox="1"/>
          <p:nvPr/>
        </p:nvSpPr>
        <p:spPr>
          <a:xfrm>
            <a:off x="1589957" y="3589539"/>
            <a:ext cx="2149944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 مبتدأ</a:t>
            </a:r>
            <a:endParaRPr altLang="ar-YE" b="1" dirty="0" lang="ar-YE" sz="2400">
              <a:solidFill>
                <a:srgbClr val="002060"/>
              </a:solidFill>
            </a:endParaRPr>
          </a:p>
        </p:txBody>
      </p:sp>
      <p:sp>
        <p:nvSpPr>
          <p:cNvPr id="92" name="مستطيل 91">
            <a:extLst>
              <a:ext uri="{FF2B5EF4-FFF2-40B4-BE49-F238E27FC236}">
                <a16:creationId xmlns:a16="http://schemas.microsoft.com/office/drawing/2014/main" id="{9C3ED80B-83C6-A708-5962-C65A746DB479}"/>
              </a:ext>
            </a:extLst>
          </p:cNvPr>
          <p:cNvSpPr/>
          <p:nvPr/>
        </p:nvSpPr>
        <p:spPr>
          <a:xfrm>
            <a:off x="7419128" y="2079537"/>
            <a:ext cx="914460" cy="461665"/>
          </a:xfrm>
          <a:prstGeom prst="rect">
            <a:avLst/>
          </a:prstGeom>
          <a:noFill/>
          <a:ln>
            <a:noFill/>
          </a:ln>
        </p:spPr>
        <p:txBody>
          <a:bodyPr bIns="45720" lIns="91440" numCol="1" rIns="91440" tIns="45720"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altLang="ar-YE" b="1" dirty="0" lang="ar-YE" spc="50" sz="2400">
                <a:ln w="11430">
                  <a:noFill/>
                </a:ln>
                <a:latin typeface="+mj-lt"/>
              </a:rPr>
              <a:t>كسر</a:t>
            </a:r>
            <a:endParaRPr altLang="ar-OM" b="1" dirty="0" lang="ar-OM" spc="50" sz="2400">
              <a:ln w="11430">
                <a:noFill/>
              </a:ln>
              <a:latin typeface="+mj-lt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>
                      <p:stCondLst>
                        <p:cond delay="indefinite"/>
                      </p:stCondLst>
                      <p:childTnLst>
                        <p:par>
                          <p:cTn fill="hold" id="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>
                      <p:stCondLst>
                        <p:cond delay="indefinite"/>
                      </p:stCondLst>
                      <p:childTnLst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9">
                      <p:stCondLst>
                        <p:cond delay="indefinite"/>
                      </p:stCondLst>
                      <p:childTnLst>
                        <p:par>
                          <p:cTn fill="hold" id="10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5">
                      <p:stCondLst>
                        <p:cond delay="indefinite"/>
                      </p:stCondLst>
                      <p:childTnLst>
                        <p:par>
                          <p:cTn fill="hold" id="10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1">
                      <p:stCondLst>
                        <p:cond delay="indefinite"/>
                      </p:stCondLst>
                      <p:childTnLst>
                        <p:par>
                          <p:cTn fill="hold" id="1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7">
                      <p:stCondLst>
                        <p:cond delay="indefinite"/>
                      </p:stCondLst>
                      <p:childTnLst>
                        <p:par>
                          <p:cTn fill="hold" id="11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3">
                      <p:stCondLst>
                        <p:cond delay="indefinite"/>
                      </p:stCondLst>
                      <p:childTnLst>
                        <p:par>
                          <p:cTn fill="hold" id="1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9">
                      <p:stCondLst>
                        <p:cond delay="indefinite"/>
                      </p:stCondLst>
                      <p:childTnLst>
                        <p:par>
                          <p:cTn fill="hold" id="13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5">
                      <p:stCondLst>
                        <p:cond delay="indefinite"/>
                      </p:stCondLst>
                      <p:childTnLst>
                        <p:par>
                          <p:cTn fill="hold" id="13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7">
                      <p:stCondLst>
                        <p:cond delay="indefinite"/>
                      </p:stCondLst>
                      <p:childTnLst>
                        <p:par>
                          <p:cTn fill="hold" id="1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7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9">
                      <p:stCondLst>
                        <p:cond delay="indefinite"/>
                      </p:stCondLst>
                      <p:childTnLst>
                        <p:par>
                          <p:cTn fill="hold" id="16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5">
                      <p:stCondLst>
                        <p:cond delay="indefinite"/>
                      </p:stCondLst>
                      <p:childTnLst>
                        <p:par>
                          <p:cTn fill="hold" id="16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1">
                      <p:stCondLst>
                        <p:cond delay="indefinite"/>
                      </p:stCondLst>
                      <p:childTnLst>
                        <p:par>
                          <p:cTn fill="hold" id="17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7">
                      <p:stCondLst>
                        <p:cond delay="indefinite"/>
                      </p:stCondLst>
                      <p:childTnLst>
                        <p:par>
                          <p:cTn fill="hold" id="17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1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2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3">
                      <p:stCondLst>
                        <p:cond delay="indefinite"/>
                      </p:stCondLst>
                      <p:childTnLst>
                        <p:par>
                          <p:cTn fill="hold" id="18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9">
                      <p:stCondLst>
                        <p:cond delay="indefinite"/>
                      </p:stCondLst>
                      <p:childTnLst>
                        <p:par>
                          <p:cTn fill="hold" id="19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5">
                      <p:stCondLst>
                        <p:cond delay="indefinite"/>
                      </p:stCondLst>
                      <p:childTnLst>
                        <p:par>
                          <p:cTn fill="hold" id="19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1">
                      <p:stCondLst>
                        <p:cond delay="indefinite"/>
                      </p:stCondLst>
                      <p:childTnLst>
                        <p:par>
                          <p:cTn fill="hold" id="20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7">
                      <p:stCondLst>
                        <p:cond delay="indefinite"/>
                      </p:stCondLst>
                      <p:childTnLst>
                        <p:par>
                          <p:cTn fill="hold" id="20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3">
                      <p:stCondLst>
                        <p:cond delay="indefinite"/>
                      </p:stCondLst>
                      <p:childTnLst>
                        <p:par>
                          <p:cTn fill="hold" id="2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9">
                      <p:stCondLst>
                        <p:cond delay="indefinite"/>
                      </p:stCondLst>
                      <p:childTnLst>
                        <p:par>
                          <p:cTn fill="hold" id="2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5">
                      <p:stCondLst>
                        <p:cond delay="indefinite"/>
                      </p:stCondLst>
                      <p:childTnLst>
                        <p:par>
                          <p:cTn fill="hold" id="2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1">
                      <p:stCondLst>
                        <p:cond delay="indefinite"/>
                      </p:stCondLst>
                      <p:childTnLst>
                        <p:par>
                          <p:cTn fill="hold" id="23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7">
                      <p:stCondLst>
                        <p:cond delay="indefinite"/>
                      </p:stCondLst>
                      <p:childTnLst>
                        <p:par>
                          <p:cTn fill="hold" id="23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3">
                      <p:stCondLst>
                        <p:cond delay="indefinite"/>
                      </p:stCondLst>
                      <p:childTnLst>
                        <p:par>
                          <p:cTn fill="hold" id="2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1"/>
      <p:bldP grpId="0" spid="14"/>
      <p:bldP grpId="0" spid="16"/>
      <p:bldP grpId="0" spid="13"/>
      <p:bldP grpId="0" spid="15"/>
      <p:bldP grpId="0" spid="17"/>
      <p:bldP grpId="0" spid="19"/>
      <p:bldP grpId="0" spid="21"/>
      <p:bldP grpId="0" spid="23"/>
      <p:bldP grpId="0" spid="25"/>
      <p:bldP grpId="0" spid="28"/>
      <p:bldP grpId="0" spid="29"/>
      <p:bldP grpId="0" spid="30"/>
      <p:bldP grpId="0" spid="31"/>
      <p:bldP grpId="0" spid="34"/>
      <p:bldP grpId="0" spid="3"/>
      <p:bldP grpId="0" spid="5"/>
      <p:bldP grpId="0" spid="7"/>
      <p:bldP grpId="0" spid="10"/>
      <p:bldP grpId="0" spid="20"/>
      <p:bldP grpId="0" spid="24"/>
      <p:bldP grpId="0" spid="32"/>
      <p:bldP grpId="0" spid="36"/>
      <p:bldP grpId="0" spid="40"/>
      <p:bldP grpId="0" spid="42"/>
      <p:bldP grpId="0" spid="44"/>
      <p:bldP grpId="0" spid="46"/>
      <p:bldP grpId="0" spid="48"/>
      <p:bldP grpId="0" spid="50"/>
      <p:bldP grpId="0" spid="52"/>
      <p:bldP grpId="0" spid="54"/>
      <p:bldP grpId="0" spid="56"/>
      <p:bldP grpId="0" spid="58"/>
      <p:bldP grpId="0" spid="60"/>
      <p:bldP grpId="0" spid="62"/>
      <p:bldP grpId="0" spid="64"/>
      <p:bldP grpId="0" spid="87"/>
      <p:bldP grpId="0" spid="91"/>
      <p:bldP grpId="0" spid="9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507997"/>
              </p:ext>
            </p:extLst>
          </p:nvPr>
        </p:nvGraphicFramePr>
        <p:xfrm>
          <a:off x="1200400" y="1372309"/>
          <a:ext cx="10134639" cy="4024150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4477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865"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الجملة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المسند إليه</a:t>
                      </a: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OM" dirty="0" lang="ar-OM" sz="2400">
                          <a:solidFill>
                            <a:srgbClr val="C00000"/>
                          </a:solidFill>
                        </a:rPr>
                        <a:t>موقعه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479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7524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693989"/>
                  </a:ext>
                </a:extLst>
              </a:tr>
              <a:tr h="1094282">
                <a:tc>
                  <a:txBody>
                    <a:bodyPr numCol="1"/>
                    <a:lstStyle/>
                    <a:p>
                      <a:pPr rtl="1"/>
                      <a:endParaRPr altLang="ar-OM" dirty="0" lang="ar-OM" sz="2400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b="1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rtl="1"/>
                      <a:endParaRPr altLang="ar-OM" dirty="0"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408591"/>
                  </a:ext>
                </a:extLst>
              </a:tr>
            </a:tbl>
          </a:graphicData>
        </a:graphic>
      </p:graphicFrame>
      <p:sp>
        <p:nvSpPr>
          <p:cNvPr id="11" name="مستطيل 10"/>
          <p:cNvSpPr/>
          <p:nvPr/>
        </p:nvSpPr>
        <p:spPr>
          <a:xfrm>
            <a:off x="3133558" y="2196997"/>
            <a:ext cx="768159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منجاة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1840547" y="2196998"/>
            <a:ext cx="582211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4612518" y="2196997"/>
            <a:ext cx="684803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B6E4719-CE37-617F-6923-37018F277609}"/>
              </a:ext>
            </a:extLst>
          </p:cNvPr>
          <p:cNvSpPr txBox="1"/>
          <p:nvPr/>
        </p:nvSpPr>
        <p:spPr>
          <a:xfrm>
            <a:off x="7291558" y="3092730"/>
            <a:ext cx="4081624" cy="1015663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T prst="coolSlant" w="165100"/>
          </a:sp3d>
        </p:spPr>
        <p:txBody>
          <a:bodyPr numCol="1" wrap="square">
            <a:spAutoFit/>
          </a:bodyPr>
          <a:lstStyle/>
          <a:p>
            <a:pPr algn="ctr" lvl="0"/>
            <a:r>
              <a:rPr altLang="ar-OM" b="1" dirty="0" lang="ar-OM" sz="2000" u="sng">
                <a:solidFill>
                  <a:srgbClr val="7030A0"/>
                </a:solidFill>
              </a:rPr>
              <a:t>2- في جملة إن وأخواتها (أنّ – كأنّ – لكنّ – ليت لعلّ)</a:t>
            </a:r>
          </a:p>
          <a:p>
            <a:pPr algn="ctr" lvl="0"/>
            <a:r>
              <a:rPr altLang="ar-OM" b="1" dirty="0" lang="ar-OM" sz="2000">
                <a:solidFill>
                  <a:prstClr val="black"/>
                </a:solidFill>
              </a:rPr>
              <a:t>مثال: قال تعالى:( إنّ  ا</a:t>
            </a:r>
            <a:r>
              <a:rPr altLang="ar-OM" b="1" dirty="0" lang="ar-OM" sz="2000" u="sng">
                <a:solidFill>
                  <a:prstClr val="black"/>
                </a:solidFill>
              </a:rPr>
              <a:t>لله</a:t>
            </a:r>
            <a:r>
              <a:rPr altLang="ar-OM" b="1" dirty="0" lang="ar-OM" sz="2000">
                <a:solidFill>
                  <a:prstClr val="black"/>
                </a:solidFill>
              </a:rPr>
              <a:t>  </a:t>
            </a:r>
            <a:r>
              <a:rPr altLang="ar-OM" b="1" dirty="0" lang="ar-OM" sz="2000" u="sng">
                <a:solidFill>
                  <a:prstClr val="black"/>
                </a:solidFill>
              </a:rPr>
              <a:t>خبير</a:t>
            </a:r>
            <a:r>
              <a:rPr altLang="ar-OM" b="1" dirty="0" lang="ar-OM" sz="2000">
                <a:solidFill>
                  <a:prstClr val="black"/>
                </a:solidFill>
              </a:rPr>
              <a:t>  بما تعلمون)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24A4E70-4E0E-52A6-65FF-71C14A9CCE8F}"/>
              </a:ext>
            </a:extLst>
          </p:cNvPr>
          <p:cNvSpPr txBox="1"/>
          <p:nvPr/>
        </p:nvSpPr>
        <p:spPr>
          <a:xfrm>
            <a:off x="7954165" y="2012330"/>
            <a:ext cx="2560714" cy="830997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T prst="coolSlant" w="165100"/>
          </a:sp3d>
        </p:spPr>
        <p:txBody>
          <a:bodyPr numCol="1" wrap="square">
            <a:spAutoFit/>
          </a:bodyPr>
          <a:lstStyle/>
          <a:p>
            <a:pPr algn="ctr"/>
            <a:r>
              <a:rPr altLang="ar-OM" dirty="0" lang="ar-OM" sz="2400"/>
              <a:t>1- </a:t>
            </a:r>
            <a:r>
              <a:rPr altLang="ar-OM" dirty="0" lang="ar-OM" sz="2400" u="sng">
                <a:ln w="0"/>
                <a:solidFill>
                  <a:srgbClr val="7030A0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</a:rPr>
              <a:t>في الجملة الاسمية</a:t>
            </a:r>
          </a:p>
          <a:p>
            <a:pPr algn="ctr"/>
            <a:r>
              <a:rPr altLang="ar-OM" dirty="0" lang="ar-OM" sz="2400">
                <a:ln w="0"/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</a:rPr>
              <a:t>مثال:  الصدق  منجاة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5058EFD-13F5-9AAF-E224-9C0BB994894E}"/>
              </a:ext>
            </a:extLst>
          </p:cNvPr>
          <p:cNvSpPr txBox="1"/>
          <p:nvPr/>
        </p:nvSpPr>
        <p:spPr>
          <a:xfrm>
            <a:off x="6998601" y="4357792"/>
            <a:ext cx="4374581" cy="1323439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defTabSz="914400" eaLnBrk="1" hangingPunct="1" indent="0" latinLnBrk="0" lvl="0" marL="0" marR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altLang="ar-YE" b="1" baseline="0" cap="none" dirty="0" i="0" kern="1200" kumimoji="0" lang="ar-YE" noProof="0" normalizeH="0" spc="0" strike="noStrike" sz="2000" u="sng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3-</a:t>
            </a:r>
            <a:r>
              <a:rPr altLang="ar-OM" b="1" baseline="0" cap="none" dirty="0" i="0" kern="1200" kumimoji="0" lang="ar-OM" noProof="0" normalizeH="0" spc="0" strike="noStrike" sz="2000" u="sng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 في جملة كان وأخواتها</a:t>
            </a:r>
            <a:endParaRPr altLang="ar-YE" b="1" baseline="0" cap="none" dirty="0" i="0" kern="1200" kumimoji="0" lang="ar-YE" noProof="0" normalizeH="0" spc="0" strike="noStrike" sz="2000" u="none">
              <a:ln>
                <a:noFill/>
              </a:ln>
              <a:solidFill>
                <a:srgbClr val="7030A0"/>
              </a:solidFill>
              <a:effectLst/>
              <a:uLnTx/>
              <a:uFillTx/>
              <a:latin panose="020F0502020204030204" typeface="Calibri"/>
              <a:ea typeface="+mn-ea"/>
              <a:cs charset="0" panose="020B0604020202020204" pitchFamily="34" typeface="Arial"/>
            </a:endParaRPr>
          </a:p>
          <a:p>
            <a:pPr algn="ctr" defTabSz="914400" eaLnBrk="1" hangingPunct="1" indent="0" latinLnBrk="0" lvl="0" marL="0" marR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altLang="ar-OM" b="1" baseline="0" cap="none" dirty="0" i="0" kern="1200" kumimoji="0" lang="ar-OM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(أصبح – أضحى – أمسى -بات -ظل – ليس – صار – ما فتئ – ما برح – ما انفكّ – ما دام – ما زال)</a:t>
            </a:r>
          </a:p>
          <a:p>
            <a:pPr algn="ctr" defTabSz="914400" eaLnBrk="1" hangingPunct="1" indent="0" latinLnBrk="0" lvl="0" marL="0" marR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altLang="ar-OM" b="1" baseline="0" cap="none" dirty="0" i="0" kern="1200" kumimoji="0" lang="ar-OM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مثال: كان</a:t>
            </a:r>
            <a:r>
              <a:rPr altLang="ar-OM" b="1" baseline="0" cap="none" dirty="0" i="0" kern="1200" kumimoji="0" lang="ar-OM" noProof="0" normalizeH="0" spc="0" strike="noStrike" sz="2000" u="sng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 الدرس  </a:t>
            </a:r>
            <a:r>
              <a:rPr altLang="ar-OM" b="1" baseline="0" cap="none" dirty="0" i="0" kern="1200" kumimoji="0" lang="ar-OM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 </a:t>
            </a:r>
            <a:r>
              <a:rPr altLang="ar-OM" b="1" baseline="0" cap="none" dirty="0" i="0" kern="1200" kumimoji="0" lang="ar-OM" noProof="0" normalizeH="0" spc="0" strike="noStrike" sz="2000" u="sng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panose="020F0502020204030204" typeface="Calibri"/>
                <a:ea typeface="+mn-ea"/>
                <a:cs charset="0" panose="020B0604020202020204" pitchFamily="34" typeface="Arial"/>
              </a:rPr>
              <a:t>سهلا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AB909716-0F72-E250-6C2E-F0EA17C63B1E}"/>
              </a:ext>
            </a:extLst>
          </p:cNvPr>
          <p:cNvSpPr txBox="1"/>
          <p:nvPr/>
        </p:nvSpPr>
        <p:spPr>
          <a:xfrm>
            <a:off x="5879080" y="2196997"/>
            <a:ext cx="925641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 rtl="1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الصدق</a:t>
            </a:r>
            <a:r>
              <a:rPr altLang="ar-OM" dirty="0" lang="ar-OM"/>
              <a:t>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4ECC83F-EE3B-A456-49A4-341C4EF0B2BC}"/>
              </a:ext>
            </a:extLst>
          </p:cNvPr>
          <p:cNvSpPr/>
          <p:nvPr/>
        </p:nvSpPr>
        <p:spPr>
          <a:xfrm>
            <a:off x="2976155" y="3226325"/>
            <a:ext cx="907621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الله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اسم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إن</a:t>
            </a: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AEFB909-179C-0843-8555-389749831586}"/>
              </a:ext>
            </a:extLst>
          </p:cNvPr>
          <p:cNvSpPr/>
          <p:nvPr/>
        </p:nvSpPr>
        <p:spPr>
          <a:xfrm>
            <a:off x="4106599" y="3270208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</a:t>
            </a:r>
          </a:p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8FBB2E8-3BD2-2CF2-32CF-58961EBABF14}"/>
              </a:ext>
            </a:extLst>
          </p:cNvPr>
          <p:cNvSpPr txBox="1"/>
          <p:nvPr/>
        </p:nvSpPr>
        <p:spPr>
          <a:xfrm>
            <a:off x="5887187" y="3226559"/>
            <a:ext cx="925640" cy="830997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 lvl="0" rtl="1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خبير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  <a:p>
            <a:pPr algn="ctr" lvl="0" rtl="1"/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خبر إن</a:t>
            </a: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id="{92D7FD25-55EA-A537-BEE5-36881E001E2D}"/>
              </a:ext>
            </a:extLst>
          </p:cNvPr>
          <p:cNvSpPr/>
          <p:nvPr/>
        </p:nvSpPr>
        <p:spPr>
          <a:xfrm>
            <a:off x="3009910" y="4712751"/>
            <a:ext cx="1029449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non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الدرس</a:t>
            </a:r>
            <a:endParaRPr altLang="ar-YE" b="1" dirty="0" lang="ar-YE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اسم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كان</a:t>
            </a: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E7954D7E-7B30-4E33-040A-093F07FE8A1A}"/>
              </a:ext>
            </a:extLst>
          </p:cNvPr>
          <p:cNvSpPr txBox="1"/>
          <p:nvPr/>
        </p:nvSpPr>
        <p:spPr>
          <a:xfrm>
            <a:off x="5643848" y="4712752"/>
            <a:ext cx="1155560" cy="830997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>
            <a:defPPr>
              <a:defRPr altLang="ar-OM" lang="ar-OM"/>
            </a:defPPr>
            <a:lvl1pPr lvl="0">
              <a:defRPr b="1" spc="50" sz="2400">
                <a:ln w="11430">
                  <a:noFill/>
                </a:ln>
                <a:solidFill>
                  <a:srgbClr val="002060"/>
                </a:solidFill>
                <a:latin typeface="+mj-lt"/>
              </a:defRPr>
            </a:lvl1pPr>
          </a:lstStyle>
          <a:p>
            <a:pPr algn="ctr"/>
            <a:r>
              <a:rPr altLang="ar-OM" dirty="0" lang="ar-OM"/>
              <a:t>سهلا</a:t>
            </a:r>
            <a:endParaRPr altLang="ar-YE" dirty="0" lang="ar-YE"/>
          </a:p>
          <a:p>
            <a:pPr algn="ctr"/>
            <a:r>
              <a:rPr altLang="ar-OM" dirty="0" lang="ar-OM"/>
              <a:t>خبر كان </a:t>
            </a:r>
          </a:p>
        </p:txBody>
      </p:sp>
      <p:sp>
        <p:nvSpPr>
          <p:cNvPr id="45" name="مستطيل 44">
            <a:extLst>
              <a:ext uri="{FF2B5EF4-FFF2-40B4-BE49-F238E27FC236}">
                <a16:creationId xmlns:a16="http://schemas.microsoft.com/office/drawing/2014/main" id="{A9D22756-597F-3228-B8C8-B004DDC8D6ED}"/>
              </a:ext>
            </a:extLst>
          </p:cNvPr>
          <p:cNvSpPr/>
          <p:nvPr/>
        </p:nvSpPr>
        <p:spPr>
          <a:xfrm>
            <a:off x="1269896" y="3226325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</a:t>
            </a:r>
            <a:endParaRPr altLang="ar-OM" b="1" dirty="0" lang="ar-OM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49" name="مستطيل 48">
            <a:extLst>
              <a:ext uri="{FF2B5EF4-FFF2-40B4-BE49-F238E27FC236}">
                <a16:creationId xmlns:a16="http://schemas.microsoft.com/office/drawing/2014/main" id="{050C79BB-7C1F-9E7F-1405-E6DD18B53C26}"/>
              </a:ext>
            </a:extLst>
          </p:cNvPr>
          <p:cNvSpPr/>
          <p:nvPr/>
        </p:nvSpPr>
        <p:spPr>
          <a:xfrm>
            <a:off x="4119847" y="4712752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 خبر</a:t>
            </a:r>
          </a:p>
        </p:txBody>
      </p:sp>
      <p:sp>
        <p:nvSpPr>
          <p:cNvPr id="51" name="مستطيل 50">
            <a:extLst>
              <a:ext uri="{FF2B5EF4-FFF2-40B4-BE49-F238E27FC236}">
                <a16:creationId xmlns:a16="http://schemas.microsoft.com/office/drawing/2014/main" id="{D798B9DF-9410-303D-02C7-E04D93DE2704}"/>
              </a:ext>
            </a:extLst>
          </p:cNvPr>
          <p:cNvSpPr/>
          <p:nvPr/>
        </p:nvSpPr>
        <p:spPr>
          <a:xfrm>
            <a:off x="1299222" y="4712750"/>
            <a:ext cx="1564176" cy="8309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ما كان أصله</a:t>
            </a:r>
            <a:r>
              <a:rPr altLang="ar-YE" b="1" dirty="0" lang="ar-YE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 </a:t>
            </a:r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مبتدأ</a:t>
            </a:r>
            <a:endParaRPr altLang="ar-SA" b="1" dirty="0" lang="ar-SA" spc="50" sz="2400">
              <a:ln w="11430">
                <a:noFill/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55" name="مربع نص 54">
            <a:extLst>
              <a:ext uri="{FF2B5EF4-FFF2-40B4-BE49-F238E27FC236}">
                <a16:creationId xmlns:a16="http://schemas.microsoft.com/office/drawing/2014/main" id="{5DF4A90E-2133-9BE3-4A9F-A3CF66D52F02}"/>
              </a:ext>
            </a:extLst>
          </p:cNvPr>
          <p:cNvSpPr txBox="1"/>
          <p:nvPr/>
        </p:nvSpPr>
        <p:spPr>
          <a:xfrm>
            <a:off x="4224078" y="711863"/>
            <a:ext cx="3713863" cy="58477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r>
              <a:rPr altLang="ar-OM" b="1" baseline="0" cap="none" dirty="0" i="0" kern="1200" kumimoji="0" lang="ar-OM" noProof="0" normalizeH="0" spc="-50" strike="noStrike" sz="3200" u="sng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panose="020F0302020204030204" typeface="Calibri Light"/>
                <a:ea typeface="+mj-ea"/>
                <a:cs charset="0" panose="02020603050405020304" pitchFamily="18" typeface="Times New Roman"/>
              </a:rPr>
              <a:t>مواقع المسند والمسند إليه</a:t>
            </a:r>
            <a:endParaRPr altLang="ar-YE" dirty="0" lang="ar-YE" sz="11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71701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>
                      <p:stCondLst>
                        <p:cond delay="indefinite"/>
                      </p:stCondLst>
                      <p:childTnLst>
                        <p:par>
                          <p:cTn fill="hold" id="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>
                      <p:stCondLst>
                        <p:cond delay="indefinite"/>
                      </p:stCondLst>
                      <p:childTnLst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9">
                      <p:stCondLst>
                        <p:cond delay="indefinite"/>
                      </p:stCondLst>
                      <p:childTnLst>
                        <p:par>
                          <p:cTn fill="hold" id="10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1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6"/>
      <p:bldP grpId="0" spid="13"/>
      <p:bldP grpId="0" spid="5"/>
      <p:bldP grpId="0" spid="7"/>
      <p:bldP grpId="0" spid="12"/>
      <p:bldP grpId="0" spid="20"/>
      <p:bldP grpId="0" spid="22"/>
      <p:bldP grpId="0" spid="26"/>
      <p:bldP grpId="0" spid="28"/>
      <p:bldP grpId="0" spid="38"/>
      <p:bldP grpId="0" spid="43"/>
      <p:bldP grpId="0" spid="45"/>
      <p:bldP grpId="0" spid="49"/>
      <p:bldP grpId="0" spid="51"/>
      <p:bldP grpId="0" spid="5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"/>
          <p:cNvSpPr txBox="1">
            <a:spLocks noGrp="1"/>
          </p:cNvSpPr>
          <p:nvPr>
            <p:ph idx="2147483647" type="title"/>
          </p:nvPr>
        </p:nvSpPr>
        <p:spPr>
          <a:xfrm>
            <a:off x="4690268" y="381460"/>
            <a:ext cx="2811463" cy="1023937"/>
          </a:xfrm>
          <a:prstGeom prst="rect">
            <a:avLst/>
          </a:prstGeom>
          <a:noFill/>
          <a:ln>
            <a:noFill/>
          </a:ln>
        </p:spPr>
        <p:txBody>
          <a:bodyPr anchor="b" anchorCtr="0" bIns="34275" lIns="68569" numCol="1" rIns="68569" rtlCol="0" spcFirstLastPara="1" tIns="34275" vert="horz" wrap="square">
            <a:noAutofit/>
          </a:bodyPr>
          <a:lstStyle/>
          <a:p>
            <a:pPr algn="ctr">
              <a:buClr>
                <a:srgbClr val="ABC2C8"/>
              </a:buClr>
              <a:buSzPts val="11500"/>
            </a:pPr>
            <a:r>
              <a:rPr altLang="ar-SA" dirty="0" lang="ar-SA" sz="5400">
                <a:solidFill>
                  <a:srgbClr val="FF0000"/>
                </a:solidFill>
                <a:latin charset="-78" panose="02020603050405020304" pitchFamily="18" typeface="Andalus"/>
                <a:cs charset="-78" panose="02020603050405020304" pitchFamily="18" typeface="Andalus"/>
              </a:rPr>
              <a:t>من الامتحان</a:t>
            </a:r>
            <a:endParaRPr dirty="0" sz="5400">
              <a:solidFill>
                <a:srgbClr val="FF0000"/>
              </a:solidFill>
              <a:latin charset="-78" panose="02020603050405020304" pitchFamily="18" typeface="Andalus"/>
              <a:cs charset="-78" panose="02020603050405020304" pitchFamily="18" typeface="Andalus"/>
            </a:endParaRPr>
          </a:p>
        </p:txBody>
      </p:sp>
      <p:sp>
        <p:nvSpPr>
          <p:cNvPr id="368" name="شكل حر: شكل 367">
            <a:extLst>
              <a:ext uri="{FF2B5EF4-FFF2-40B4-BE49-F238E27FC236}">
                <a16:creationId xmlns:a16="http://schemas.microsoft.com/office/drawing/2014/main" id="{64928940-C58E-F71D-0467-30B82DC81171}"/>
              </a:ext>
            </a:extLst>
          </p:cNvPr>
          <p:cNvSpPr/>
          <p:nvPr/>
        </p:nvSpPr>
        <p:spPr>
          <a:xfrm>
            <a:off x="4494576" y="2152525"/>
            <a:ext cx="3209837" cy="1700474"/>
          </a:xfrm>
          <a:custGeom>
            <a:avLst/>
            <a:gdLst>
              <a:gd fmla="*/ 0 w 2194560" name="connsiteX0"/>
              <a:gd fmla="*/ 1097280 h 2194560" name="connsiteY0"/>
              <a:gd fmla="*/ 1097280 w 2194560" name="connsiteX1"/>
              <a:gd fmla="*/ 0 h 2194560" name="connsiteY1"/>
              <a:gd fmla="*/ 2194560 w 2194560" name="connsiteX2"/>
              <a:gd fmla="*/ 1097280 h 2194560" name="connsiteY2"/>
              <a:gd fmla="*/ 1097280 w 2194560" name="connsiteX3"/>
              <a:gd fmla="*/ 2194560 h 2194560" name="connsiteY3"/>
              <a:gd fmla="*/ 0 w 2194560" name="connsiteX4"/>
              <a:gd fmla="*/ 1097280 h 2194560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194560" w="2194560">
                <a:moveTo>
                  <a:pt x="0" y="1097280"/>
                </a:moveTo>
                <a:cubicBezTo>
                  <a:pt x="0" y="491269"/>
                  <a:pt x="491269" y="0"/>
                  <a:pt x="1097280" y="0"/>
                </a:cubicBezTo>
                <a:cubicBezTo>
                  <a:pt x="1703291" y="0"/>
                  <a:pt x="2194560" y="491269"/>
                  <a:pt x="2194560" y="1097280"/>
                </a:cubicBezTo>
                <a:cubicBezTo>
                  <a:pt x="2194560" y="1703291"/>
                  <a:pt x="1703291" y="2194560"/>
                  <a:pt x="1097280" y="2194560"/>
                </a:cubicBezTo>
                <a:cubicBezTo>
                  <a:pt x="491269" y="2194560"/>
                  <a:pt x="0" y="1703291"/>
                  <a:pt x="0" y="109728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45516" lIns="345516" numCol="1" rIns="345516" spcCol="1270" spcFirstLastPara="0" tIns="345516" vert="horz" wrap="square">
            <a:noAutofit/>
          </a:bodyPr>
          <a:lstStyle/>
          <a:p>
            <a:pPr algn="ctr" defTabSz="1689100" indent="0" lvl="0" marL="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altLang="ar-SA" b="1" dirty="0" kern="1200" lang="ar-SA" sz="3600">
                <a:solidFill>
                  <a:srgbClr val="C00000"/>
                </a:solidFill>
              </a:rPr>
              <a:t>من مواقع المسند في الجملة</a:t>
            </a:r>
            <a:endParaRPr altLang="ar-YE" b="1" dirty="0" kern="1200" lang="ar-YE" sz="3600">
              <a:solidFill>
                <a:srgbClr val="C00000"/>
              </a:solidFill>
            </a:endParaRPr>
          </a:p>
        </p:txBody>
      </p:sp>
      <p:grpSp>
        <p:nvGrpSpPr>
          <p:cNvPr id="390" name="مجموعة 389">
            <a:extLst>
              <a:ext uri="{FF2B5EF4-FFF2-40B4-BE49-F238E27FC236}">
                <a16:creationId xmlns:a16="http://schemas.microsoft.com/office/drawing/2014/main" id="{8E650A89-56D0-474F-3F6F-794828754DD9}"/>
              </a:ext>
            </a:extLst>
          </p:cNvPr>
          <p:cNvGrpSpPr/>
          <p:nvPr/>
        </p:nvGrpSpPr>
        <p:grpSpPr>
          <a:xfrm>
            <a:off x="7082725" y="1522977"/>
            <a:ext cx="3768428" cy="804106"/>
            <a:chOff x="7082725" y="1522977"/>
            <a:chExt cx="3768428" cy="804106"/>
          </a:xfrm>
        </p:grpSpPr>
        <p:sp>
          <p:nvSpPr>
            <p:cNvPr id="375" name="مستطيل: زوايا مستديرة 374">
              <a:extLst>
                <a:ext uri="{FF2B5EF4-FFF2-40B4-BE49-F238E27FC236}">
                  <a16:creationId xmlns:a16="http://schemas.microsoft.com/office/drawing/2014/main" id="{6A8488F6-1390-9898-53D2-AD42009CE581}"/>
                </a:ext>
              </a:extLst>
            </p:cNvPr>
            <p:cNvSpPr/>
            <p:nvPr/>
          </p:nvSpPr>
          <p:spPr>
            <a:xfrm>
              <a:off x="7239717" y="1522977"/>
              <a:ext cx="3611436" cy="62954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26955" lIns="126955" numCol="1" rIns="126955" spcCol="1270" spcFirstLastPara="0" tIns="126955" vert="horz" wrap="square">
              <a:noAutofit/>
            </a:bodyPr>
            <a:lstStyle/>
            <a:p>
              <a:pPr algn="ctr" defTabSz="182245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SA" b="1" dirty="0" kern="1200" lang="ar-SA" sz="3600">
                  <a:solidFill>
                    <a:schemeClr val="tx1"/>
                  </a:solidFill>
                </a:rPr>
                <a:t>ما كان أصله خبرًا </a:t>
              </a:r>
              <a:endParaRPr altLang="ar-YE" b="1" dirty="0" kern="1200" lang="ar-YE" sz="3600">
                <a:solidFill>
                  <a:schemeClr val="tx1"/>
                </a:solidFill>
              </a:endParaRPr>
            </a:p>
          </p:txBody>
        </p:sp>
        <p:cxnSp>
          <p:nvCxnSpPr>
            <p:cNvPr id="379" name="رابط كسهم مستقيم 378">
              <a:extLst>
                <a:ext uri="{FF2B5EF4-FFF2-40B4-BE49-F238E27FC236}">
                  <a16:creationId xmlns:a16="http://schemas.microsoft.com/office/drawing/2014/main" id="{7F8FFB8B-0557-8841-B9E2-F2B659E153AE}"/>
                </a:ext>
              </a:extLst>
            </p:cNvPr>
            <p:cNvCxnSpPr/>
            <p:nvPr/>
          </p:nvCxnSpPr>
          <p:spPr>
            <a:xfrm flipV="1">
              <a:off x="7082725" y="2140198"/>
              <a:ext cx="156992" cy="1868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9" name="مجموعة 388">
            <a:extLst>
              <a:ext uri="{FF2B5EF4-FFF2-40B4-BE49-F238E27FC236}">
                <a16:creationId xmlns:a16="http://schemas.microsoft.com/office/drawing/2014/main" id="{7E36AF78-6388-DB98-1743-3DBF68B32D40}"/>
              </a:ext>
            </a:extLst>
          </p:cNvPr>
          <p:cNvGrpSpPr/>
          <p:nvPr/>
        </p:nvGrpSpPr>
        <p:grpSpPr>
          <a:xfrm>
            <a:off x="7704413" y="2327083"/>
            <a:ext cx="2803538" cy="650339"/>
            <a:chOff x="7704413" y="2327083"/>
            <a:chExt cx="2803538" cy="650339"/>
          </a:xfrm>
        </p:grpSpPr>
        <p:sp>
          <p:nvSpPr>
            <p:cNvPr id="377" name="مستطيل: زوايا مستديرة 376">
              <a:extLst>
                <a:ext uri="{FF2B5EF4-FFF2-40B4-BE49-F238E27FC236}">
                  <a16:creationId xmlns:a16="http://schemas.microsoft.com/office/drawing/2014/main" id="{D658798D-AAE3-B465-0F21-2CCF114DA644}"/>
                </a:ext>
              </a:extLst>
            </p:cNvPr>
            <p:cNvSpPr/>
            <p:nvPr/>
          </p:nvSpPr>
          <p:spPr>
            <a:xfrm>
              <a:off x="8148815" y="2327083"/>
              <a:ext cx="2359136" cy="65033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26955" lIns="126955" numCol="1" rIns="126955" spcCol="1270" spcFirstLastPara="0" tIns="126955" vert="horz" wrap="square">
              <a:noAutofit/>
            </a:bodyPr>
            <a:lstStyle/>
            <a:p>
              <a:pPr algn="ctr" defTabSz="182245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SA" b="1" dirty="0" kern="1200" lang="ar-SA" sz="3600">
                  <a:solidFill>
                    <a:schemeClr val="tx1"/>
                  </a:solidFill>
                </a:rPr>
                <a:t>الفاعل</a:t>
              </a:r>
            </a:p>
          </p:txBody>
        </p:sp>
        <p:cxnSp>
          <p:nvCxnSpPr>
            <p:cNvPr id="381" name="رابط كسهم مستقيم 380">
              <a:extLst>
                <a:ext uri="{FF2B5EF4-FFF2-40B4-BE49-F238E27FC236}">
                  <a16:creationId xmlns:a16="http://schemas.microsoft.com/office/drawing/2014/main" id="{29E26D96-53B1-8C80-6B8B-D4D08A6ACB7B}"/>
                </a:ext>
              </a:extLst>
            </p:cNvPr>
            <p:cNvCxnSpPr/>
            <p:nvPr/>
          </p:nvCxnSpPr>
          <p:spPr>
            <a:xfrm flipV="1">
              <a:off x="7704413" y="2718450"/>
              <a:ext cx="300697" cy="1272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1" name="مجموعة 390">
            <a:extLst>
              <a:ext uri="{FF2B5EF4-FFF2-40B4-BE49-F238E27FC236}">
                <a16:creationId xmlns:a16="http://schemas.microsoft.com/office/drawing/2014/main" id="{40CA6E77-FCAB-0947-3B04-2A8B9EB57B64}"/>
              </a:ext>
            </a:extLst>
          </p:cNvPr>
          <p:cNvGrpSpPr/>
          <p:nvPr/>
        </p:nvGrpSpPr>
        <p:grpSpPr>
          <a:xfrm>
            <a:off x="1237246" y="1545640"/>
            <a:ext cx="3786889" cy="808363"/>
            <a:chOff x="1237246" y="1545640"/>
            <a:chExt cx="3786889" cy="808363"/>
          </a:xfrm>
        </p:grpSpPr>
        <p:sp>
          <p:nvSpPr>
            <p:cNvPr id="373" name="مستطيل: زوايا مستديرة 372">
              <a:extLst>
                <a:ext uri="{FF2B5EF4-FFF2-40B4-BE49-F238E27FC236}">
                  <a16:creationId xmlns:a16="http://schemas.microsoft.com/office/drawing/2014/main" id="{2760F7AD-50F6-7DAC-9E13-FF92A9315CF0}"/>
                </a:ext>
              </a:extLst>
            </p:cNvPr>
            <p:cNvSpPr/>
            <p:nvPr/>
          </p:nvSpPr>
          <p:spPr>
            <a:xfrm>
              <a:off x="1237246" y="1545640"/>
              <a:ext cx="3611436" cy="59455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26955" lIns="126955" numCol="1" rIns="126955" spcCol="1270" spcFirstLastPara="0" tIns="126955" vert="horz" wrap="square">
              <a:noAutofit/>
            </a:bodyPr>
            <a:lstStyle/>
            <a:p>
              <a:pPr algn="ctr" defTabSz="182245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SA" b="1" dirty="0" kern="1200" lang="ar-SA" sz="3600">
                  <a:solidFill>
                    <a:schemeClr val="tx1"/>
                  </a:solidFill>
                </a:rPr>
                <a:t>المبتدأ الذي له خبر </a:t>
              </a:r>
              <a:endParaRPr altLang="ar-YE" b="1" dirty="0" kern="1200" lang="ar-YE" sz="3600">
                <a:solidFill>
                  <a:schemeClr val="tx1"/>
                </a:solidFill>
              </a:endParaRPr>
            </a:p>
          </p:txBody>
        </p:sp>
        <p:cxnSp>
          <p:nvCxnSpPr>
            <p:cNvPr id="383" name="رابط كسهم مستقيم 382">
              <a:extLst>
                <a:ext uri="{FF2B5EF4-FFF2-40B4-BE49-F238E27FC236}">
                  <a16:creationId xmlns:a16="http://schemas.microsoft.com/office/drawing/2014/main" id="{A080B93E-58B1-5376-B893-226A14399450}"/>
                </a:ext>
              </a:extLst>
            </p:cNvPr>
            <p:cNvCxnSpPr/>
            <p:nvPr/>
          </p:nvCxnSpPr>
          <p:spPr>
            <a:xfrm flipH="1" flipV="1">
              <a:off x="4835471" y="2164852"/>
              <a:ext cx="188664" cy="1891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2" name="مجموعة 391">
            <a:extLst>
              <a:ext uri="{FF2B5EF4-FFF2-40B4-BE49-F238E27FC236}">
                <a16:creationId xmlns:a16="http://schemas.microsoft.com/office/drawing/2014/main" id="{82D553BB-3866-C744-EC85-DE8AD9B5CA34}"/>
              </a:ext>
            </a:extLst>
          </p:cNvPr>
          <p:cNvGrpSpPr/>
          <p:nvPr/>
        </p:nvGrpSpPr>
        <p:grpSpPr>
          <a:xfrm>
            <a:off x="1684049" y="2327083"/>
            <a:ext cx="2803538" cy="650340"/>
            <a:chOff x="1684049" y="2327083"/>
            <a:chExt cx="2803538" cy="650340"/>
          </a:xfrm>
        </p:grpSpPr>
        <p:sp>
          <p:nvSpPr>
            <p:cNvPr id="371" name="مستطيل: زوايا مستديرة 370">
              <a:extLst>
                <a:ext uri="{FF2B5EF4-FFF2-40B4-BE49-F238E27FC236}">
                  <a16:creationId xmlns:a16="http://schemas.microsoft.com/office/drawing/2014/main" id="{4796C4C2-DEC4-4A1B-6E6D-13A67E98907B}"/>
                </a:ext>
              </a:extLst>
            </p:cNvPr>
            <p:cNvSpPr/>
            <p:nvPr/>
          </p:nvSpPr>
          <p:spPr>
            <a:xfrm>
              <a:off x="1684049" y="2327083"/>
              <a:ext cx="2359136" cy="6503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26955" lIns="126955" numCol="1" rIns="126955" spcCol="1270" spcFirstLastPara="0" tIns="126955" vert="horz" wrap="square">
              <a:noAutofit/>
            </a:bodyPr>
            <a:lstStyle/>
            <a:p>
              <a:pPr algn="ctr" defTabSz="1822450" indent="0" lvl="0" marL="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altLang="ar-SA" b="1" dirty="0" kern="1200" lang="ar-SA" sz="3600">
                  <a:solidFill>
                    <a:schemeClr val="tx1"/>
                  </a:solidFill>
                </a:rPr>
                <a:t>نائب الفاعل </a:t>
              </a:r>
              <a:endParaRPr altLang="ar-YE" b="1" dirty="0" kern="1200" lang="ar-YE" sz="3600">
                <a:solidFill>
                  <a:schemeClr val="tx1"/>
                </a:solidFill>
              </a:endParaRPr>
            </a:p>
          </p:txBody>
        </p:sp>
        <p:cxnSp>
          <p:nvCxnSpPr>
            <p:cNvPr id="385" name="رابط كسهم مستقيم 384">
              <a:extLst>
                <a:ext uri="{FF2B5EF4-FFF2-40B4-BE49-F238E27FC236}">
                  <a16:creationId xmlns:a16="http://schemas.microsoft.com/office/drawing/2014/main" id="{A21DDC93-858D-A81B-FA2C-BC90AF69F7A8}"/>
                </a:ext>
              </a:extLst>
            </p:cNvPr>
            <p:cNvCxnSpPr/>
            <p:nvPr/>
          </p:nvCxnSpPr>
          <p:spPr>
            <a:xfrm flipH="1" flipV="1">
              <a:off x="4186890" y="2769746"/>
              <a:ext cx="300697" cy="759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7" name="مربع نص 386">
            <a:extLst>
              <a:ext uri="{FF2B5EF4-FFF2-40B4-BE49-F238E27FC236}">
                <a16:creationId xmlns:a16="http://schemas.microsoft.com/office/drawing/2014/main" id="{E0FE4410-1CA5-B99F-E267-0ACD71928BA3}"/>
              </a:ext>
            </a:extLst>
          </p:cNvPr>
          <p:cNvSpPr txBox="1"/>
          <p:nvPr/>
        </p:nvSpPr>
        <p:spPr>
          <a:xfrm>
            <a:off x="6629782" y="4512206"/>
            <a:ext cx="4268368" cy="954107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/>
          <a:p>
            <a:pPr algn="ctr"/>
            <a:r>
              <a:rPr altLang="ar-SA" b="1" dirty="0" lang="ar-SA" sz="2800">
                <a:solidFill>
                  <a:srgbClr val="C00000"/>
                </a:solidFill>
              </a:rPr>
              <a:t>عين المسند والمسند إليه فيما يأتي </a:t>
            </a:r>
            <a:r>
              <a:rPr altLang="ar-SA" b="1" dirty="0" lang="ar-SA" sz="2800"/>
              <a:t>" فكانَ</a:t>
            </a:r>
            <a:r>
              <a:rPr altLang="ar-SA" b="1" dirty="0" lang="ar-SA" sz="2800">
                <a:solidFill>
                  <a:srgbClr val="7030A0"/>
                </a:solidFill>
              </a:rPr>
              <a:t> الدهرُ </a:t>
            </a:r>
            <a:r>
              <a:rPr altLang="ar-SA" b="1" dirty="0" lang="ar-SA" sz="2800">
                <a:solidFill>
                  <a:srgbClr val="002060"/>
                </a:solidFill>
              </a:rPr>
              <a:t>أفصحَ</a:t>
            </a:r>
            <a:r>
              <a:rPr altLang="ar-SA" b="1" dirty="0" lang="ar-SA" sz="2800"/>
              <a:t> ناطقِ "</a:t>
            </a:r>
          </a:p>
        </p:txBody>
      </p:sp>
      <p:graphicFrame>
        <p:nvGraphicFramePr>
          <p:cNvPr id="388" name="جدول 387">
            <a:extLst>
              <a:ext uri="{FF2B5EF4-FFF2-40B4-BE49-F238E27FC236}">
                <a16:creationId xmlns:a16="http://schemas.microsoft.com/office/drawing/2014/main" id="{25067309-EAE8-9C13-6C72-DF4D4EB87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540617"/>
              </p:ext>
            </p:extLst>
          </p:nvPr>
        </p:nvGraphicFramePr>
        <p:xfrm>
          <a:off x="2411954" y="4339767"/>
          <a:ext cx="3882564" cy="1036320"/>
        </p:xfrm>
        <a:graphic>
          <a:graphicData uri="http://schemas.openxmlformats.org/drawingml/2006/table">
            <a:tbl>
              <a:tblPr bandRow="1" firstRow="1" rtl="1">
                <a:tableStyleId>{BC89EF96-8CEA-46FF-86C4-4CE0E7609802}</a:tableStyleId>
              </a:tblPr>
              <a:tblGrid>
                <a:gridCol w="1941282">
                  <a:extLst>
                    <a:ext uri="{9D8B030D-6E8A-4147-A177-3AD203B41FA5}">
                      <a16:colId xmlns:a16="http://schemas.microsoft.com/office/drawing/2014/main" val="2193204001"/>
                    </a:ext>
                  </a:extLst>
                </a:gridCol>
                <a:gridCol w="1941282">
                  <a:extLst>
                    <a:ext uri="{9D8B030D-6E8A-4147-A177-3AD203B41FA5}">
                      <a16:colId xmlns:a16="http://schemas.microsoft.com/office/drawing/2014/main" val="443889818"/>
                    </a:ext>
                  </a:extLst>
                </a:gridCol>
              </a:tblGrid>
              <a:tr h="434440">
                <a:tc>
                  <a:txBody>
                    <a:bodyPr numCol="1"/>
                    <a:lstStyle/>
                    <a:p>
                      <a:pPr algn="ctr" rtl="1"/>
                      <a:r>
                        <a:rPr altLang="ar-YE" dirty="0" lang="ar-YE" sz="2800">
                          <a:solidFill>
                            <a:srgbClr val="C00000"/>
                          </a:solidFill>
                        </a:rPr>
                        <a:t>ا</a:t>
                      </a:r>
                      <a:r>
                        <a:rPr altLang="ar-SA" dirty="0" lang="ar-SA" sz="2800">
                          <a:solidFill>
                            <a:srgbClr val="C00000"/>
                          </a:solidFill>
                        </a:rPr>
                        <a:t>لمسند</a:t>
                      </a:r>
                      <a:endParaRPr altLang="ar-YE" dirty="0" lang="ar-YE" sz="28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r>
                        <a:rPr altLang="ar-SA" dirty="0" lang="ar-SA" sz="2800">
                          <a:solidFill>
                            <a:srgbClr val="C00000"/>
                          </a:solidFill>
                        </a:rPr>
                        <a:t>المسند إليه </a:t>
                      </a:r>
                      <a:endParaRPr altLang="ar-YE" dirty="0" lang="ar-YE" sz="28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672098"/>
                  </a:ext>
                </a:extLst>
              </a:tr>
              <a:tr h="434440">
                <a:tc>
                  <a:txBody>
                    <a:bodyPr numCol="1"/>
                    <a:lstStyle/>
                    <a:p>
                      <a:pPr algn="ctr" rtl="1"/>
                      <a:endParaRPr altLang="ar-YE" dirty="0" lang="ar-YE" sz="28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 numCol="1"/>
                    <a:lstStyle/>
                    <a:p>
                      <a:pPr algn="ctr" rtl="1"/>
                      <a:endParaRPr altLang="ar-YE" dirty="0" lang="ar-YE" sz="28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229897"/>
                  </a:ext>
                </a:extLst>
              </a:tr>
            </a:tbl>
          </a:graphicData>
        </a:graphic>
      </p:graphicFrame>
      <p:sp>
        <p:nvSpPr>
          <p:cNvPr id="393" name="مربع نص 392">
            <a:extLst>
              <a:ext uri="{FF2B5EF4-FFF2-40B4-BE49-F238E27FC236}">
                <a16:creationId xmlns:a16="http://schemas.microsoft.com/office/drawing/2014/main" id="{FCAEE560-F3D3-941C-50A4-AB71E514590B}"/>
              </a:ext>
            </a:extLst>
          </p:cNvPr>
          <p:cNvSpPr txBox="1"/>
          <p:nvPr/>
        </p:nvSpPr>
        <p:spPr>
          <a:xfrm>
            <a:off x="2996763" y="4859522"/>
            <a:ext cx="1155560" cy="461665"/>
          </a:xfrm>
          <a:prstGeom prst="rect">
            <a:avLst/>
          </a:prstGeom>
          <a:noFill/>
        </p:spPr>
        <p:txBody>
          <a:bodyPr numCol="1" wrap="square">
            <a:spAutoFit/>
          </a:bodyPr>
          <a:lstStyle>
            <a:defPPr>
              <a:defRPr altLang="ar-OM" lang="ar-OM"/>
            </a:defPPr>
            <a:lvl1pPr lvl="0">
              <a:defRPr b="1" spc="50" sz="2400">
                <a:ln w="11430">
                  <a:noFill/>
                </a:ln>
                <a:solidFill>
                  <a:srgbClr val="002060"/>
                </a:solidFill>
                <a:latin typeface="+mj-lt"/>
              </a:defRPr>
            </a:lvl1pPr>
          </a:lstStyle>
          <a:p>
            <a:pPr algn="ctr"/>
            <a:r>
              <a:rPr altLang="ar-YE" dirty="0" lang="ar-YE"/>
              <a:t>الدهر</a:t>
            </a:r>
            <a:endParaRPr altLang="ar-OM" dirty="0" lang="ar-OM"/>
          </a:p>
        </p:txBody>
      </p:sp>
      <p:sp>
        <p:nvSpPr>
          <p:cNvPr id="394" name="مستطيل 393">
            <a:extLst>
              <a:ext uri="{FF2B5EF4-FFF2-40B4-BE49-F238E27FC236}">
                <a16:creationId xmlns:a16="http://schemas.microsoft.com/office/drawing/2014/main" id="{CEEB53E0-144C-F1CC-4E02-15F934A8613B}"/>
              </a:ext>
            </a:extLst>
          </p:cNvPr>
          <p:cNvSpPr/>
          <p:nvPr/>
        </p:nvSpPr>
        <p:spPr>
          <a:xfrm>
            <a:off x="4487587" y="4885405"/>
            <a:ext cx="1564176" cy="46166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soft">
              <a:rot lat="0" lon="0" rev="0"/>
            </a:lightRig>
          </a:scene3d>
          <a:sp3d>
            <a:bevelT prst="coolSlant" w="165100"/>
          </a:sp3d>
        </p:spPr>
        <p:txBody>
          <a:bodyPr bIns="45720" lIns="91440" numCol="1" rIns="91440" tIns="45720" wrap="square">
            <a:spAutoFit/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altLang="ar-OM" b="1" dirty="0" lang="ar-OM" spc="50" sz="2400">
                <a:ln w="11430">
                  <a:noFill/>
                </a:ln>
                <a:solidFill>
                  <a:srgbClr val="002060"/>
                </a:solidFill>
                <a:latin typeface="+mj-lt"/>
              </a:rPr>
              <a:t>أفصح</a:t>
            </a:r>
          </a:p>
        </p:txBody>
      </p:sp>
    </p:spTree>
    <p:extLst>
      <p:ext uri="{BB962C8B-B14F-4D97-AF65-F5344CB8AC3E}">
        <p14:creationId xmlns:p14="http://schemas.microsoft.com/office/powerpoint/2010/main" val="325370434"/>
      </p:ext>
    </p:extLst>
  </p:cSld>
  <p:clrMapOvr>
    <a:masterClrMapping/>
  </p:clrMapOvr>
  <p:transition spd="slow">
    <p:randomBa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>
                      <p:stCondLst>
                        <p:cond delay="indefinite"/>
                      </p:stCondLst>
                      <p:childTnLst>
                        <p:par>
                          <p:cTn fill="hold" id="5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3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3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3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>
                      <p:stCondLst>
                        <p:cond delay="indefinite"/>
                      </p:stCondLst>
                      <p:childTnLst>
                        <p:par>
                          <p:cTn fill="hold" id="6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>
                      <p:stCondLst>
                        <p:cond delay="indefinite"/>
                      </p:stCondLst>
                      <p:childTnLst>
                        <p:par>
                          <p:cTn fill="hold" id="7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6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0"/>
      <p:bldP animBg="1" grpId="0" spid="368"/>
      <p:bldP build="p" grpId="0" spid="387"/>
      <p:bldP grpId="0" spid="393"/>
      <p:bldP grpId="0" spid="394"/>
    </p:bldLst>
  </p:timing>
</p:sld>
</file>

<file path=ppt/theme/theme1.xml><?xml version="1.0" encoding="utf-8"?>
<a:theme xmlns:a="http://schemas.openxmlformats.org/drawingml/2006/main" name="أثر رجعي">
  <a:themeElements>
    <a:clrScheme name="أثر رجعي">
      <a:dk1>
        <a:sysClr lastClr="000000" val="windowText"/>
      </a:dk1>
      <a:lt1>
        <a:sysClr lastClr="FFFFFF" val="window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أثر رجعي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ثر رجعي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b="100000" l="100000" r="100000" t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b="100000" l="100000" r="100000" t="100000"/>
          </a:path>
        </a:gradFill>
      </a:fillStyleLst>
      <a:lnStyleLst>
        <a:ln algn="ctr" cap="flat" cmpd="sng" w="12700">
          <a:solidFill>
            <a:schemeClr val="phClr"/>
          </a:solidFill>
          <a:prstDash val="solid"/>
        </a:ln>
        <a:ln algn="ctr" cap="flat" cmpd="sng" w="15875">
          <a:solidFill>
            <a:schemeClr val="phClr"/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algn="br" blurRad="38100" dir="2700000" dist="25400" rotWithShape="0">
              <a:srgbClr val="000000">
                <a:alpha val="60000"/>
              </a:srgbClr>
            </a:outerShdw>
          </a:effectLst>
        </a:effectStyle>
        <a:effectStyle>
          <a:effectLst>
            <a:outerShdw algn="br" blurRad="44450" dir="2700000" dist="254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9800000"/>
            </a:lightRig>
          </a:scene3d>
          <a:sp3d prstMaterial="flat">
            <a:bevelT h="31750" w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5F128B03-DCCA-4EEB-AB3B-CF2899314A46}" name="Retrospect" vid="{9CC26709-368C-4D72-9060-94E5B3FF3CD6}"/>
    </a:ext>
  </a:extLst>
</a:theme>
</file>

<file path=ppt/theme/theme2.xml><?xml version="1.0" encoding="utf-8"?>
<a:theme xmlns:a="http://schemas.openxmlformats.org/drawingml/2006/main" name="سمة Offic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