
<file path=[Content_Types].xml><?xml version="1.0" encoding="utf-8"?>
<Types xmlns="http://schemas.openxmlformats.org/package/2006/content-types">
  <Default ContentType="image/jpg" Extension="jpg"/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7556500" cx="10693400"/>
  <p:notesSz cx="10693400" cy="7556500"/>
  <p:defaultTextStyle>
    <a:defPPr lvl="0">
      <a:defRPr kern="0"/>
    </a:defPPr>
    <a:lvl1pPr lvl="0"/>
    <a:lvl2pPr lvl="1"/>
    <a:lvl3pPr lvl="2"/>
    <a:lvl4pPr lvl="3"/>
    <a:lvl5pPr lvl="4"/>
    <a:lvl6pPr lvl="5"/>
    <a:lvl7pPr lvl="6"/>
    <a:lvl8pPr lvl="7"/>
    <a:lvl9pPr lvl="8"/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5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3">
            <a:extLst>
              <a:ext uri="{FF2B5EF4-FFF2-40B4-BE49-F238E27FC236}">
                <a16:creationId xmlns:a16="http://schemas.microsoft.com/office/drawing/2014/main" id="{2ED2B38E-05CF-484F-901C-D9CD02AA9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1219200"/>
            <a:ext cx="9334500" cy="51181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98552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0731"/>
            <a:ext cx="10693400" cy="6013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0731"/>
            <a:ext cx="10693400" cy="6013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3">
            <a:extLst>
              <a:ext uri="{FF2B5EF4-FFF2-40B4-BE49-F238E27FC236}">
                <a16:creationId xmlns:a16="http://schemas.microsoft.com/office/drawing/2014/main" id="{2ED2B38E-05CF-484F-901C-D9CD02AA9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1219200"/>
            <a:ext cx="9334500" cy="5118100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0731"/>
            <a:ext cx="10693400" cy="6013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0731"/>
            <a:ext cx="10693400" cy="6013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0731"/>
            <a:ext cx="10693400" cy="6013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0731"/>
            <a:ext cx="10693400" cy="6013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0731"/>
            <a:ext cx="10693400" cy="6013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0731"/>
            <a:ext cx="10693400" cy="6013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0731"/>
            <a:ext cx="10693400" cy="6013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6B3AD7DC-8906-694B-B1BF-E58A90B75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368300"/>
            <a:ext cx="94488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43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