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26" r:id="rId2"/>
    <p:sldId id="298" r:id="rId3"/>
    <p:sldId id="327" r:id="rId4"/>
    <p:sldId id="308" r:id="rId5"/>
    <p:sldId id="330" r:id="rId6"/>
    <p:sldId id="331" r:id="rId7"/>
    <p:sldId id="332" r:id="rId8"/>
    <p:sldId id="333" r:id="rId9"/>
    <p:sldId id="335" r:id="rId10"/>
    <p:sldId id="336" r:id="rId11"/>
    <p:sldId id="328" r:id="rId12"/>
    <p:sldId id="275" r:id="rId13"/>
    <p:sldId id="337" r:id="rId14"/>
    <p:sldId id="338" r:id="rId15"/>
    <p:sldId id="289" r:id="rId16"/>
    <p:sldId id="259" r:id="rId17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نمط متوسط 3 - تميي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85F496B-A446-416A-8FDB-C4A252F442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DF63E80-EC9E-4CFD-BA0B-08BC3D2EAC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BA731BF-13C4-4D60-B394-F256C8AB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CDBB75F-205F-423C-A98C-107A69DE0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CF40164-49E3-4743-AEC3-FF7B7D57C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36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CADC5A4-F41F-4FC1-B5FE-5DA2982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5A2B0C9-8D97-44E6-89AF-5A11692E9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22014DA-F2E1-4E8E-95D8-C6F42E85A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6158545-DC0D-462D-8228-847F72878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698FC8B-C865-4111-89CE-F38864983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42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72CF116-2DBA-417E-B05D-61A57AC14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EA73A05-8AD2-42AE-8C77-58C720322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54E454C-A63D-4BC7-8B4A-6DE8D0196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C7B8162-5C6F-468A-8099-E5881620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7AE2719-3B33-4B24-8C93-7FB60D838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4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9165AFC-C8C0-4C69-8952-D7FC8EAC1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4E0D4A9-1D02-4A6F-899F-CB673A44E6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020559E-5490-4F0E-B91C-D8B64B2D0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ED44064-ECAD-4836-B3F4-EA2D90196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0756ABA-1A85-4FD7-AF21-F135ED275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2DABDDA-9AEA-49F8-9868-F210062A4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5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DC365FF-978B-4F68-A5E0-D2EEC2294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5C20EA9-77C1-4140-97EF-B72E92483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664A725-13F5-49D3-871F-63893BC9E3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3FB849A7-510E-4CCA-8C5A-317F1B888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489F65D1-E843-4E02-8F4C-2B8B46EC14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98FDFE18-C41F-4910-BEE6-13F67932A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3DDC3BB4-F6AF-4C1D-8C2A-E4A24BF92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BDDE4653-27AF-4290-8743-5EA62CB60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12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08EED10-0318-4161-B6CF-DA85BC2EF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E8C1B38B-D791-4BEB-BCAD-B41973CF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11EDAEDA-19DF-44EB-8707-1A6BEF1A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647AABA-AD02-4005-93F1-A2B79E4B4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FBCA2BDB-45C0-466B-B8A3-260F67514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078FE05D-79D7-4F37-9A7A-2B9AC445B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7002DF2-BA53-4EF4-B6B1-E968CC6A4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46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E95B7AA-91AB-4C5D-BDEE-B7B3F78D9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17088FE-32C4-4739-B99A-35D12233F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B0B0781D-196B-4819-A00F-49FC2D64C7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2DC969A-4AD9-4059-9970-6280EFA84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59447D0-AA4B-42C7-9142-B220003FA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1910670-A541-4681-8E02-A5BCBCE8B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83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0EC765D-83E1-4DFE-A7E8-25DBF4ADD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AEA45E8-4DCD-4EE8-A3A7-B5C80B8D4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25730AD4-0288-43D7-A90B-3540815EA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BDBFDE0-049D-48E8-AD31-41F27D8A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4088EA7-590C-4638-85FF-80FC8FA1B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52AC09E-8548-459E-AA28-983D4D8FB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76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C32D5E1-AF86-4B9A-BC9D-3839DB66F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0B643B3-1B32-4912-9444-F28BEC0EDC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A210F5B-61EC-49A9-9D67-D4B0DC95E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AB71BC0-9ED8-4A2E-8104-BEDF9972B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6DECE5E-70FE-479A-A174-A0138873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451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5FCC7652-A62F-4178-9708-3A52A8E536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78E5BA9-7E07-4E68-B9D6-90D9D2683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C2A03E1-D54D-4AF3-927F-26DA69583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5D20-25E7-42EC-8161-71E92E221E55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9EBA416-635B-4061-AB69-82E4A1690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9BF21AD-9ED1-4B0E-BC2B-91D1AE77A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91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C5A72225-FDAE-40AE-8B20-0A492017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78CE683-2196-4E74-AC20-8D24AE1D7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8D8248C-AC7D-479B-BDB7-8EBC31542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05D20-25E7-42EC-8161-71E92E221E55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BD12E37-EABF-426E-BE88-5648726D62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94A48D1-9A6F-4AAC-AF08-BD73E0F31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62CFE-8DB2-4A5E-9DEC-D3748CF1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02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F98B6DA5-BDC8-465D-8378-D3B9B368E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51450B4B-FE59-481A-8C5A-6EA1B215132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12" y="283295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9FB85402-B2C0-4BD9-9938-4A112DE281B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222" y="283294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2287166F-357A-4F83-83C3-0B514063179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57" y="5110933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AD864EC9-3ACA-4D16-AC81-F8C79E5531C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680" y="4609489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455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A346D81E-97F9-416C-85C4-2322B500C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9665F6F0-13ED-4D24-8A5C-20BE7DB1CD9B}"/>
              </a:ext>
            </a:extLst>
          </p:cNvPr>
          <p:cNvSpPr/>
          <p:nvPr/>
        </p:nvSpPr>
        <p:spPr>
          <a:xfrm>
            <a:off x="6531079" y="2352408"/>
            <a:ext cx="3787878" cy="2153183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/>
            <a:r>
              <a:rPr lang="ar-TN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وصف نمو الانسان من عملية الاخصاب وحتى الولادة.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A282BCCE-C419-4853-BB8C-11B0F89DDF21}"/>
              </a:ext>
            </a:extLst>
          </p:cNvPr>
          <p:cNvSpPr/>
          <p:nvPr/>
        </p:nvSpPr>
        <p:spPr>
          <a:xfrm>
            <a:off x="1000433" y="2526971"/>
            <a:ext cx="4660490" cy="2384241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/>
            <a:r>
              <a:rPr lang="ar-TN" sz="4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تتبع مراحل عملية الاخصاب من خلال الأشكال.</a:t>
            </a:r>
            <a:endParaRPr lang="en-US" sz="4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10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DDDADA3B-4254-426A-94D2-860D34FDD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374"/>
            <a:ext cx="12192000" cy="6865374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9A7DAD59-1488-4F82-BCA8-491FEA17A452}"/>
              </a:ext>
            </a:extLst>
          </p:cNvPr>
          <p:cNvSpPr/>
          <p:nvPr/>
        </p:nvSpPr>
        <p:spPr>
          <a:xfrm>
            <a:off x="1253614" y="3255869"/>
            <a:ext cx="6953416" cy="1478363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قارن بين كمية السيتوبلازم في البويضة وكميته في الحيوان المنوي؟ </a:t>
            </a:r>
            <a:endParaRPr lang="en-US" sz="44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24B03FF9-6005-4AA3-9AAE-D7AA968033C7}"/>
              </a:ext>
            </a:extLst>
          </p:cNvPr>
          <p:cNvSpPr/>
          <p:nvPr/>
        </p:nvSpPr>
        <p:spPr>
          <a:xfrm>
            <a:off x="2619292" y="1553496"/>
            <a:ext cx="8441998" cy="1056969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أين تنتج الحيوانات المنوية في الانسان؟ </a:t>
            </a:r>
            <a:endParaRPr lang="en-US" sz="44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73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315CCCC6-5C96-460F-A69D-2270D766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EF297C3A-7070-4B77-91E2-6A3455A259B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3511" y="3937819"/>
            <a:ext cx="4748980" cy="222885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606A9673-0F6C-4A02-B0E2-C253524EBB4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664" y="1066339"/>
            <a:ext cx="10736825" cy="287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59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151 0.1574 L -0.18151 0.1574 C -0.17838 0.10949 -0.18177 0.11087 -0.17174 0.07777 C -0.17083 0.07453 -0.16927 0.07199 -0.16809 0.06921 C -0.15976 0.04768 -0.1651 0.05231 -0.15729 0.04768 C -0.15442 0.04837 -0.15143 0.04768 -0.14882 0.04976 C -0.14752 0.05092 -0.147 0.05393 -0.14635 0.05625 C -0.14414 0.06435 -0.14388 0.06736 -0.1427 0.07569 C -0.14309 0.08194 -0.14036 0.09351 -0.14401 0.0949 C -0.15599 0.09953 -0.16849 0.09236 -0.17669 0.07777 C -0.17929 0.07314 -0.18151 0.06782 -0.18385 0.06273 C -0.18424 0.05763 -0.18684 0.05162 -0.18515 0.04768 C -0.18268 0.04236 -0.17799 0.04074 -0.17421 0.0412 C -0.16276 0.04282 -0.15169 0.04976 -0.14036 0.05416 C -0.13828 0.05625 -0.13125 0.06319 -0.12942 0.06689 C -0.1164 0.09375 -0.11588 0.09583 -0.10885 0.11435 C -0.10781 0.13796 -0.10481 0.14444 -0.11367 0.16388 C -0.11484 0.1662 -0.11692 0.16527 -0.11862 0.16597 C -0.12669 0.16527 -0.13476 0.16574 -0.1427 0.16388 C -0.14414 0.16342 -0.14518 0.16087 -0.14635 0.15949 C -0.14791 0.15787 -0.14974 0.15717 -0.15117 0.15509 C -0.16406 0.13842 -0.16171 0.14328 -0.16692 0.12939 C -0.16809 0.12152 -0.16927 0.11365 -0.17057 0.10578 C -0.17096 0.10347 -0.17187 0.10162 -0.17174 0.0993 C -0.17148 0.09259 -0.17083 0.08611 -0.1694 0.07986 C -0.16875 0.07708 -0.16692 0.07569 -0.16575 0.07337 C -0.1569 0.07708 -0.14765 0.07824 -0.13919 0.08425 C -0.13763 0.08518 -0.13789 0.08981 -0.13789 0.09282 C -0.13789 0.10208 -0.13671 0.1125 -0.13919 0.12083 C -0.14609 0.1456 -0.15546 0.14074 -0.16809 0.14236 C -0.1694 0.14166 -0.17096 0.14189 -0.17174 0.14004 C -0.18151 0.11851 -0.17851 0.10995 -0.17539 0.07986 C -0.17513 0.07731 -0.17382 0.07569 -0.17304 0.07337 C -0.17265 0.0706 -0.17291 0.06689 -0.17174 0.06481 C -0.15976 0.04351 -0.1595 0.04444 -0.14882 0.0368 C -0.14075 0.0375 -0.13216 0.03379 -0.12461 0.03912 C -0.12057 0.04189 -0.11783 0.05069 -0.11731 0.05833 C -0.11666 0.06851 -0.11497 0.11041 -0.12578 0.12083 C -0.13385 0.12847 -0.1427 0.13263 -0.15117 0.13796 C -0.15312 0.13912 -0.1552 0.13935 -0.15729 0.14004 C -0.16731 0.13518 -0.17799 0.13287 -0.1875 0.125 C -0.18932 0.12361 -0.18867 0.11805 -0.18867 0.11435 C -0.18867 0.10138 -0.19062 0.08726 -0.1875 0.07569 C -0.18151 0.05277 -0.175 0.05277 -0.16575 0.04537 C -0.16406 0.04421 -0.1625 0.04259 -0.16093 0.0412 C -0.15364 0.04189 -0.14557 0.03726 -0.13919 0.04328 C -0.13346 0.04861 -0.12825 0.07129 -0.12825 0.07129 C -0.12786 0.07476 -0.12669 0.07847 -0.12708 0.08194 C -0.12799 0.09236 -0.12942 0.10254 -0.1319 0.11226 C -0.13281 0.11597 -0.13476 0.11851 -0.13671 0.12083 C -0.1388 0.12314 -0.15312 0.14097 -0.16093 0.14236 C -0.16849 0.14351 -0.17617 0.14375 -0.18385 0.14444 C -0.18593 0.14375 -0.18854 0.1449 -0.18997 0.14236 C -0.19531 0.13171 -0.19583 0.12222 -0.19713 0.10995 C -0.19635 0.10277 -0.19622 0.09537 -0.19479 0.08842 C -0.19166 0.07384 -0.18541 0.0699 -0.17786 0.06273 C -0.17669 0.06157 -0.17539 0.06134 -0.17421 0.06064 C -0.16458 0.06203 -0.15468 0.06157 -0.14518 0.06481 C -0.14166 0.06597 -0.13554 0.07337 -0.13554 0.07337 C -0.13229 0.08287 -0.12604 0.0905 -0.12578 0.10138 C -0.12552 0.11666 -0.13007 0.13125 -0.13424 0.14444 C -0.13593 0.14976 -0.13958 0.15277 -0.1427 0.15509 C -0.15091 0.16111 -0.16224 0.16597 -0.17174 0.17037 C -0.1802 0.16805 -0.1888 0.16689 -0.19713 0.16388 C -0.19856 0.16319 -0.20026 0.1618 -0.20078 0.15949 C -0.20325 0.1493 -0.20403 0.13796 -0.20559 0.12731 C -0.2052 0.12222 -0.20559 0.11689 -0.20442 0.11226 C -0.20143 0.09953 -0.19752 0.0875 -0.19362 0.07569 C -0.19244 0.07222 -0.18476 0.06134 -0.18385 0.06064 C -0.16445 0.04097 -0.16901 0.04351 -0.15612 0.03912 C -0.14296 0.04212 -0.13046 0.03425 -0.12461 0.05625 C -0.12278 0.06296 -0.12213 0.0706 -0.12096 0.07777 C -0.12382 0.09004 -0.12591 0.10277 -0.12942 0.11435 C -0.13046 0.11736 -0.13268 0.11875 -0.13424 0.12083 C -0.13541 0.12222 -0.13645 0.1243 -0.13789 0.125 C -0.14544 0.1287 -0.15325 0.13078 -0.16093 0.13379 C -0.1625 0.13425 -0.16419 0.13518 -0.16575 0.13587 C -0.17213 0.13148 -0.17916 0.12939 -0.18515 0.12291 C -0.18697 0.12083 -0.18711 0.11597 -0.1875 0.11226 C -0.18841 0.103 -0.18828 0.09351 -0.18867 0.08425 C -0.18828 0.07847 -0.18919 0.07199 -0.1875 0.06689 C -0.18372 0.05555 -0.17825 0.04629 -0.17304 0.0368 C -0.17096 0.0331 -0.16822 0.03078 -0.16575 0.02824 C -0.14961 0.01157 -0.11966 0.00162 -0.10885 -0.00394 C -0.10364 -0.00325 -0.09817 -0.0051 -0.09309 -0.00186 C -0.08164 0.00555 -0.07513 0.01458 -0.06653 0.02615 C -0.06497 0.03541 -0.06119 0.04444 -0.06171 0.05416 C -0.0625 0.06712 -0.06692 0.07893 -0.07018 0.09074 C -0.07135 0.0949 -0.07617 0.10046 -0.07864 0.10138 C -0.08906 0.10578 -0.09961 0.10856 -0.11015 0.11226 C -0.11901 0.10787 -0.12799 0.10462 -0.13671 0.0993 C -0.13867 0.09814 -0.14062 0.09606 -0.14153 0.09282 C -0.14362 0.08541 -0.14401 0.07708 -0.14518 0.06921 C -0.13867 0.04976 -0.13424 0.02777 -0.12578 0.01111 C -0.11731 -0.00579 -0.10742 -0.01065 -0.09674 -0.0169 C -0.09309 -0.01482 -0.08919 -0.01413 -0.08593 -0.01042 C -0.08437 -0.0088 -0.08346 -0.0051 -0.08346 -0.00186 C -0.08346 0.0125 -0.08346 0.02731 -0.08593 0.0412 C -0.0875 0.05046 -0.09518 0.07314 -0.10169 0.08194 C -0.10351 0.08472 -0.10559 0.08657 -0.10768 0.08842 C -0.11289 0.09375 -0.11796 0.09907 -0.12343 0.10347 C -0.12539 0.10532 -0.13437 0.1074 -0.13554 0.10787 C -0.13854 0.09953 -0.14114 0.0949 -0.13919 0.08194 C -0.13606 0.0625 -0.13164 0.04351 -0.12578 0.02615 C -0.12382 0.0199 -0.11966 0.01666 -0.11614 0.01319 L -0.09192 -0.01042 C -0.08463 -0.00973 -0.07747 -0.0095 -0.07018 -0.00834 C -0.06888 -0.00811 -0.06757 -0.00764 -0.06653 -0.00625 C -0.06536 -0.00463 -0.06497 -0.00186 -0.06419 0.00023 C -0.06289 0.00879 -0.06015 0.01736 -0.06054 0.02615 C -0.06106 0.03958 -0.06393 0.05231 -0.06653 0.06481 C -0.06757 0.06967 -0.07278 0.07407 -0.075 0.07569 C -0.10026 0.09282 -0.09309 0.08981 -0.10768 0.0949 C -0.11614 0.09282 -0.12474 0.09212 -0.13307 0.08842 C -0.13502 0.08773 -0.13684 0.08518 -0.13789 0.08194 C -0.14062 0.07407 -0.14192 0.06481 -0.14401 0.05625 C -0.14388 0.05555 -0.14075 0.01712 -0.13424 0.00879 C -0.12851 0.00162 -0.12213 -0.00394 -0.11614 -0.01042 C -0.1069 -0.00903 -0.09752 -0.00857 -0.08828 -0.00625 C -0.08684 -0.00579 -0.08554 -0.00394 -0.08463 -0.00186 C -0.07981 0.01134 -0.07578 0.02546 -0.07135 0.03912 C -0.07174 0.05115 -0.06953 0.06458 -0.07265 0.07569 C -0.07604 0.08796 -0.08268 0.09745 -0.08958 0.10347 C -0.09114 0.10509 -0.09257 0.1074 -0.0944 0.10787 C -0.10078 0.10949 -0.10729 0.10925 -0.11367 0.10995 C -0.11862 0.10347 -0.12434 0.09768 -0.12461 0.08425 C -0.12487 0.07175 -0.122 0.05949 -0.11979 0.04768 C -0.11875 0.04212 -0.11536 0.03726 -0.1125 0.03472 C -0.10052 0.02361 -0.08828 0.01319 -0.07617 0.00254 C -0.04921 0.00879 -0.04622 -0.0007 -0.03151 0.02175 C -0.02838 0.02638 -0.02578 0.03194 -0.02304 0.0368 C -0.02018 0.05208 -0.02382 0.03333 -0.0194 0.05185 C -0.01888 0.05393 -0.01862 0.05625 -0.01809 0.05833 C -0.01901 0.06782 -0.01849 0.07754 -0.02057 0.08634 C -0.02317 0.09745 -0.03893 0.11087 -0.04231 0.11435 C -0.05481 0.11365 -0.06744 0.11412 -0.07981 0.11226 C -0.08164 0.1118 -0.08346 0.11018 -0.08463 0.10787 C -0.08841 0.10138 -0.09114 0.09351 -0.0944 0.08634 C -0.09479 0.08287 -0.09583 0.07916 -0.09557 0.07569 C -0.09492 0.06527 -0.09401 0.05509 -0.09192 0.04537 C -0.09075 0.03981 -0.08867 0.03425 -0.08593 0.03032 C -0.07539 0.01574 -0.06406 -0.00024 -0.05078 -0.00625 C -0.04843 -0.00718 -0.04596 -0.00764 -0.04362 -0.00834 C -0.03671 -0.00695 -0.02981 -0.00649 -0.02304 -0.00394 C -0.02161 -0.00348 -0.02057 -0.00139 -0.0194 0.00023 C -0.01523 0.00578 -0.01132 0.0118 -0.00729 0.01759 C -0.0069 0.01967 -0.00664 0.02199 -0.00612 0.02407 C -0.00546 0.02638 -0.00364 0.02777 -0.00364 0.03032 C -0.00364 0.04259 -0.00351 0.05555 -0.00612 0.06689 C -0.00807 0.07592 -0.01276 0.08217 -0.01692 0.08842 C -0.01822 0.0905 -0.02018 0.08981 -0.02174 0.09074 C -0.03086 0.09513 -0.01862 0.09143 -0.03632 0.0949 C -0.03958 0.09143 -0.04531 0.09074 -0.04596 0.08425 C -0.04974 0.04791 -0.04609 0.04791 -0.03997 0.03032 C -0.03867 0.02685 -0.03802 0.02245 -0.03632 0.01967 C -0.03086 0.01087 -0.01614 -0.01783 -0.00364 -0.0213 C 0.00482 -0.02338 0.01329 -0.02408 0.02175 -0.02547 C 0.0375 -0.02269 0.03633 -0.02593 0.05196 -0.00394 C 0.0543 -0.0007 0.05691 0.00879 0.05691 0.00879 C 0.0573 0.02106 0.05808 0.03333 0.05808 0.04537 C 0.05808 0.04768 0.05717 0.04976 0.05691 0.05185 C 0.05365 0.07199 0.05886 0.05486 0.04232 0.08194 C 0.03842 0.08865 0.03881 0.09074 0.03269 0.09282 C 0.02631 0.0949 0.0198 0.0956 0.01329 0.09722 C 0.00847 0.09421 0.00326 0.09282 -0.00117 0.08842 C -0.00234 0.0875 -0.00234 0.08425 -0.00247 0.08194 C -0.00312 0.07129 -0.00325 0.06064 -0.00364 0.04976 C -0.00325 0.04398 -0.0039 0.03773 -0.00247 0.03263 C 0.00209 0.01574 0.00678 -0.00093 0.01576 -0.01042 C 0.02201 -0.01713 0.02852 -0.02362 0.03503 -0.02987 C 0.0362 -0.03079 0.0375 -0.03125 0.03868 -0.03195 C 0.04519 -0.02917 0.0517 -0.02686 0.05808 -0.02338 C 0.05977 -0.02246 0.06185 -0.02176 0.06289 -0.01899 C 0.06641 -0.00973 0.06849 0.00092 0.07136 0.01111 C 0.06941 0.02407 0.06862 0.03773 0.06537 0.04976 C 0.06394 0.05486 0.06081 0.05787 0.05808 0.06064 C 0.03816 0.07962 0.04128 0.07685 0.02422 0.07986 C 0.01875 0.0787 0.00547 0.07986 -4.16667E-6 0.06921 C -0.00299 0.06342 -0.00481 0.05625 -0.00729 0.04976 C -0.0069 0.02962 -0.00885 0.00902 -0.00612 -0.01042 C -0.00468 -0.02038 0.00105 -0.02639 0.00482 -0.03403 C 0.00599 -0.03635 0.00704 -0.03889 0.00847 -0.04051 C 0.01446 -0.04815 0.02631 -0.04954 0.03138 -0.05139 C 0.04428 -0.04746 0.03868 -0.05209 0.05079 -0.02338 C 0.05313 -0.01806 0.05691 -0.00625 0.05691 -0.00625 C 0.06003 0.03657 0.06237 0.02777 0.04831 0.07569 C 0.04753 0.07847 0.04519 0.07847 0.04349 0.07986 C 0.04271 0.08194 0.04245 0.08518 0.04115 0.08634 C 0.02631 0.09861 0.02579 0.09166 0.00964 0.08194 C 0.00847 0.07847 0.0056 0.07546 0.00599 0.07129 C 0.01771 -0.04514 0.00782 0.00995 0.02422 -0.02338 C 0.02553 -0.02616 0.02605 -0.0301 0.02787 -0.03195 C 0.03516 -0.04028 0.04297 -0.04676 0.05079 -0.05348 C 0.05196 -0.05463 0.06094 -0.05741 0.06172 -0.05788 C 0.06941 -0.05417 0.07735 -0.05209 0.08464 -0.047 C 0.08685 -0.04561 0.08763 -0.04098 0.08946 -0.03843 C 0.09089 -0.03658 0.09271 -0.03565 0.09441 -0.03403 C 0.09961 -0.01829 0.10782 -0.00463 0.11003 0.01319 C 0.11237 0.03148 0.11211 0.05208 0.10769 0.06921 C 0.10534 0.07777 0.09206 0.10648 0.08099 0.10787 C 0.07175 0.10902 0.0625 0.10925 0.05326 0.10995 C 0.03998 0.10416 0.04493 0.1074 0.02539 0.07777 C 0.02396 0.07569 0.02383 0.07199 0.02292 0.06921 C 0.02175 0.05555 0.01836 0.04189 0.01941 0.02824 C 0.02045 0.01296 0.02539 -0.0007 0.02904 -0.01482 C 0.02982 -0.01806 0.03073 -0.022 0.03269 -0.02338 C 0.04401 -0.03102 0.05599 -0.03496 0.06771 -0.04051 C 0.07982 -0.03056 0.09219 -0.0213 0.10404 -0.01042 C 0.10625 -0.00834 0.1086 -0.00556 0.11003 -0.00186 C 0.11511 0.01111 0.11888 0.02546 0.12331 0.03912 C 0.12253 0.05046 0.12579 0.06574 0.12097 0.07337 C 0.10039 0.10625 0.08021 0.08958 0.05808 0.08194 C 0.05235 0.07199 0.04571 0.06134 0.0448 0.04537 C 0.04336 0.02245 0.04623 -0.0007 0.04831 -0.02338 C 0.0487 -0.02686 0.05053 -0.02963 0.05196 -0.03195 C 0.06107 -0.04676 0.07006 -0.06181 0.07982 -0.075 C 0.08191 -0.07778 0.08451 -0.07871 0.08711 -0.0794 C 0.0987 -0.08218 0.11042 -0.08357 0.12214 -0.08565 C 0.13581 -0.0757 0.15 -0.06713 0.16329 -0.05556 C 0.16511 -0.05417 0.16628 -0.05047 0.16693 -0.047 C 0.16993 -0.03079 0.17175 -0.01413 0.17422 0.00254 C 0.16941 0.01689 0.16732 0.03587 0.15964 0.04537 C 0.14349 0.0655 0.12683 0.04675 0.1125 0.0368 C 0.11042 0.02245 0.10612 0.00856 0.10638 -0.00625 C 0.10691 -0.02477 0.11159 -0.04237 0.11485 -0.05996 C 0.11563 -0.06389 0.11667 -0.06806 0.11849 -0.07061 C 0.12526 -0.08056 0.13308 -0.08797 0.14037 -0.09653 C 0.17032 -0.08658 0.16615 -0.09792 0.18021 -0.075 C 0.1823 -0.07153 0.18425 -0.06783 0.18633 -0.06436 C 0.1875 -0.05556 0.18959 -0.04723 0.18985 -0.03843 C 0.19037 -0.02547 0.18933 -0.0125 0.18868 0.00023 C 0.18855 0.00254 0.18842 0.00532 0.1875 0.00671 C 0.17982 0.01851 0.17175 0.02916 0.16329 0.03912 C 0.16003 0.04282 0.15248 0.04444 0.14883 0.04537 C 0.13425 0.0405 0.11667 0.04699 0.10521 0.03032 C 0.09805 0.0199 0.10404 -0.00255 0.10404 -0.01899 C 0.10404 -0.02269 0.10625 -0.0338 0.10769 -0.03635 C 0.11368 -0.047 0.12019 -0.05718 0.12696 -0.06644 C 0.12878 -0.06875 0.13112 -0.06875 0.13308 -0.07061 C 0.13477 -0.07246 0.13607 -0.07547 0.13789 -0.07709 C 0.14336 -0.08195 0.14922 -0.08565 0.15482 -0.09005 C 0.16081 -0.08426 0.16771 -0.08056 0.17292 -0.07292 C 0.17461 -0.07061 0.17435 -0.06575 0.17422 -0.06204 C 0.16928 0.01851 0.17722 0.00208 0.13907 0.03472 C 0.13724 0.03634 0.13503 0.03611 0.13308 0.0368 C 0.12787 0.03611 0.1224 0.03726 0.11732 0.03472 C 0.11003 0.03101 0.11068 0.00648 0.11003 0.00023 C 0.1125 -0.01551 0.11472 -0.03125 0.11732 -0.047 C 0.11797 -0.0507 0.11849 -0.05463 0.1198 -0.05788 C 0.12097 -0.06065 0.12305 -0.06204 0.12461 -0.06436 C 0.14948 -0.10093 0.13776 -0.09422 0.15235 -0.10093 C 0.16081 -0.10834 0.16172 -0.11042 0.17539 -0.10718 C 0.17891 -0.10649 0.18191 -0.10163 0.18503 -0.09862 C 0.18946 -0.08936 0.19401 -0.0801 0.19831 -0.07061 C 0.19935 -0.06875 0.20013 -0.06667 0.20079 -0.06436 C 0.20183 -0.06088 0.20235 -0.05718 0.20326 -0.05348 C 0.20378 -0.03843 0.20586 -0.02477 0.20326 -0.01042 C 0.20261 -0.00741 0.20196 -0.0044 0.20079 -0.00186 C 0.19206 0.01828 0.18672 0.03009 0.17539 0.04328 C 0.1711 0.04814 0.16693 0.05416 0.16211 0.05625 C 0.15339 0.05995 0.14441 0.05902 0.13542 0.06064 C 0.12982 0.05833 0.12383 0.0581 0.11849 0.05416 C 0.11693 0.05277 0.1168 0.04837 0.11615 0.04537 C 0.11472 0.03912 0.11368 0.03263 0.1125 0.02615 C 0.11276 0.0243 0.1142 0.01342 0.11485 0.01111 C 0.11875 -0.0007 0.12253 -0.01227 0.12696 -0.02338 C 0.12865 -0.02755 0.13099 -0.03079 0.13308 -0.03403 C 0.14506 -0.05348 0.1586 -0.06065 0.17422 -0.075 C 0.17579 -0.07639 0.17722 -0.07917 0.17904 -0.0794 L 0.20326 -0.08149 C 0.20808 -0.07639 0.21368 -0.07315 0.21771 -0.06644 C 0.21928 -0.06389 0.21888 -0.05926 0.21888 -0.05556 C 0.21888 -0.04352 0.22006 -0.03056 0.21771 -0.01899 C 0.2125 0.00694 0.20899 -0.00139 0.20196 0.01111 C 0.20053 0.01365 0.20013 0.01805 0.19831 0.01967 C 0.19193 0.02546 0.18464 0.02824 0.17787 0.03263 C 0.175 0.03125 0.17188 0.03101 0.16941 0.02824 C 0.16823 0.02708 0.1681 0.02407 0.1681 0.02175 C 0.1681 0.00671 0.16693 -0.00903 0.16941 -0.02338 C 0.17188 -0.03843 0.17826 -0.05047 0.18269 -0.06436 C 0.1836 -0.06713 0.18412 -0.07014 0.18503 -0.07292 C 0.19193 -0.09121 0.21042 -0.1169 0.21537 -0.12454 C 0.2168 -0.12663 0.22227 -0.13241 0.22383 -0.13311 C 0.22852 -0.13519 0.23347 -0.13588 0.23829 -0.13727 C 0.24037 -0.13588 0.24284 -0.13588 0.24441 -0.13311 C 0.25352 -0.11667 0.25456 -0.11181 0.25886 -0.09653 C 0.26172 -0.07593 0.26133 -0.08172 0.26133 -0.04491 C 0.26133 -0.03843 0.26159 -0.03149 0.26003 -0.02547 C 0.25248 0.0037 0.24818 0.01296 0.23347 0.02615 C 0.23164 0.02777 0.22943 0.02754 0.22735 0.02824 C 0.225 0.02754 0.22214 0.0287 0.22019 0.02615 C 0.21875 0.0243 0.21914 0.02037 0.21888 0.01759 C 0.21836 0.00902 0.2181 0.00023 0.21771 -0.00834 C 0.2198 -0.02547 0.22097 -0.04306 0.22383 -0.05996 C 0.22422 -0.06297 0.22644 -0.06389 0.22735 -0.06644 C 0.22852 -0.06899 0.22865 -0.07246 0.22982 -0.075 C 0.23789 -0.0919 0.23933 -0.09306 0.24675 -0.10301 C 0.24961 -0.09514 0.25443 -0.08866 0.25521 -0.0794 C 0.25664 -0.06227 0.25417 -0.04468 0.25287 -0.02778 C 0.25261 -0.02454 0.25157 -0.02153 0.25039 -0.01899 C 0.24974 -0.0176 0.23842 0.00555 0.2323 0.01111 C 0.23034 0.01273 0.22826 0.01435 0.22618 0.01527 C 0.22019 0.01851 0.21407 0.02106 0.20808 0.02407 C 0.2056 0.02245 0.20287 0.02222 0.20079 0.01967 C 0.19974 0.01828 0.19961 0.0155 0.19961 0.01319 C 0.19961 -0.00116 0.19883 -0.01598 0.20079 -0.02987 C 0.20638 -0.06968 0.20651 -0.0544 0.21407 -0.07061 C 0.21498 -0.07269 0.2155 -0.07547 0.21654 -0.07709 C 0.22917 -0.09838 0.22826 -0.09676 0.23711 -0.10718 C 0.23868 -0.10649 0.24063 -0.10695 0.24193 -0.1051 C 0.24336 -0.10301 0.24388 -0.09954 0.24441 -0.09653 C 0.24558 -0.08797 0.24597 -0.0794 0.24675 -0.07061 C 0.24388 -0.05209 0.24128 -0.03334 0.23829 -0.01482 C 0.23763 -0.01112 0.23724 -0.00695 0.23581 -0.00394 C 0.23112 0.00601 0.22566 0.01527 0.22019 0.02407 C 0.21836 0.02685 0.21615 0.02824 0.21407 0.03032 C 0.20964 0.02685 0.20209 0.028 0.20079 0.01967 C 0.19857 0.00555 0.20365 -0.00926 0.2056 -0.02338 C 0.20612 -0.02639 0.20704 -0.02917 0.20808 -0.03195 C 0.21263 -0.04514 0.22539 -0.06528 0.22865 -0.07061 C 0.23008 -0.07315 0.23191 -0.07477 0.23347 -0.07709 C 0.23477 -0.07917 0.23555 -0.08241 0.23711 -0.08357 C 0.24297 -0.0882 0.24922 -0.09075 0.25521 -0.09445 C 0.26172 -0.09144 0.26836 -0.08982 0.27461 -0.08565 C 0.27839 -0.08334 0.27878 -0.07639 0.27943 -0.07061 C 0.28112 -0.05649 0.28269 -0.0419 0.28425 -0.02778 C 0.28308 -0.0125 0.28243 0.00254 0.2806 0.01759 C 0.28034 0.02013 0.27917 0.02199 0.27826 0.02407 C 0.27396 0.03217 0.26993 0.04097 0.26485 0.04768 C 0.26329 0.04976 0.26081 0.04907 0.25886 0.04976 C 0.23711 0.04421 0.24362 0.05555 0.23946 0.02407 C 0.2392 0.02175 0.23868 0.01967 0.23829 0.01759 C 0.23868 0.00324 0.23855 -0.01135 0.23946 -0.02547 C 0.23972 -0.0294 0.24076 -0.03311 0.24193 -0.03635 C 0.24467 -0.04399 0.25313 -0.072 0.26133 -0.0794 C 0.2655 -0.08311 0.27019 -0.08496 0.27461 -0.08797 C 0.27982 -0.07778 0.28542 -0.06829 0.29037 -0.05788 C 0.29115 -0.05602 0.29167 -0.05348 0.29154 -0.05139 C 0.28972 -0.02825 0.28724 -0.00533 0.28425 0.01759 C 0.28399 0.02013 0.28321 0.02291 0.28191 0.02407 C 0.27487 0.02962 0.26003 0.0368 0.26003 0.0368 C 0.25638 0.03611 0.24649 0.03912 0.24441 0.02824 C 0.24323 0.02291 0.24349 0.01689 0.2431 0.01111 C 0.24558 -0.00394 0.24727 -0.01945 0.25039 -0.03403 C 0.25105 -0.03704 0.25287 -0.0382 0.25404 -0.04051 C 0.25495 -0.0426 0.25521 -0.04561 0.25638 -0.047 C 0.26498 -0.05811 0.26928 -0.06158 0.27696 -0.06852 C 0.28099 -0.06713 0.28516 -0.06621 0.28907 -0.06436 C 0.29818 -0.05973 0.30313 -0.03913 0.3073 -0.02778 C 0.30847 -0.02454 0.30886 -0.02061 0.30964 -0.0169 C 0.30886 -0.00764 0.30938 0.00231 0.3073 0.01111 C 0.30625 0.01504 0.30638 0.00254 0.30599 -0.00186 C 0.30547 -0.00903 0.30521 -0.01621 0.30482 -0.02338 C 0.30495 -0.02894 0.30157 -0.07061 0.31211 -0.07709 C 0.3155 -0.0794 0.31941 -0.0757 0.32292 -0.075 C 0.33178 -0.06968 0.32956 -0.072 0.34115 -0.05139 C 0.34206 -0.04977 0.3418 -0.047 0.34232 -0.04491 C 0.34779 -0.02153 0.34714 -0.03311 0.34714 -0.0169 L 0.34844 -0.01482 L 0.3448 -0.01482 L 0.33386 -0.02987 L 0.33386 -0.02987 " pathEditMode="relative" ptsTypes="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4731E9AC-104D-4997-9C7D-048FD0D21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B7DBA711-9B96-4486-AB8E-5968B5DC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FFF"/>
              </a:clrFrom>
              <a:clrTo>
                <a:srgbClr val="F3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818188"/>
            <a:ext cx="11793794" cy="537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5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3B86677-C072-4509-A192-27B1733B3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30E79B7C-AD51-467B-818E-A4FCF5DCC243}"/>
              </a:ext>
            </a:extLst>
          </p:cNvPr>
          <p:cNvSpPr/>
          <p:nvPr/>
        </p:nvSpPr>
        <p:spPr>
          <a:xfrm>
            <a:off x="1379227" y="1091381"/>
            <a:ext cx="9932785" cy="811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المرحلة الأولى: </a:t>
            </a:r>
            <a:r>
              <a:rPr lang="ar-OM" sz="4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تحرك الحيوانات المنوية باتجاه البويضة. </a:t>
            </a:r>
            <a:endParaRPr lang="en-US" sz="4000" b="1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95BC8885-F5F1-4F74-BDB4-901A55C0BC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7613" y="1902543"/>
            <a:ext cx="10494399" cy="43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4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3B86677-C072-4509-A192-27B1733B3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30E79B7C-AD51-467B-818E-A4FCF5DCC243}"/>
              </a:ext>
            </a:extLst>
          </p:cNvPr>
          <p:cNvSpPr/>
          <p:nvPr/>
        </p:nvSpPr>
        <p:spPr>
          <a:xfrm>
            <a:off x="4262284" y="1017638"/>
            <a:ext cx="7104654" cy="811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المرحلة الثانية: </a:t>
            </a:r>
            <a:r>
              <a:rPr lang="ar-OM" sz="4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تلاشى خلايا الحويصلة</a:t>
            </a:r>
            <a:endParaRPr lang="en-US" sz="4000" b="1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85CFEC2-596D-4FE5-89D2-902B6FEC2D7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896" y="1828799"/>
            <a:ext cx="10191136" cy="423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75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3B86677-C072-4509-A192-27B1733B3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30E79B7C-AD51-467B-818E-A4FCF5DCC243}"/>
              </a:ext>
            </a:extLst>
          </p:cNvPr>
          <p:cNvSpPr/>
          <p:nvPr/>
        </p:nvSpPr>
        <p:spPr>
          <a:xfrm>
            <a:off x="3156155" y="1017638"/>
            <a:ext cx="9035845" cy="811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المرحلة الثالثة: </a:t>
            </a:r>
            <a:r>
              <a:rPr lang="ar-OM" sz="4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دخول أحد الحيوانات المنوية.</a:t>
            </a:r>
            <a:endParaRPr lang="en-US" sz="4000" b="1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5663DB00-A015-484A-8F17-BEC216DFB2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093" y="1828800"/>
            <a:ext cx="10691813" cy="435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41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3B86677-C072-4509-A192-27B1733B3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30E79B7C-AD51-467B-818E-A4FCF5DCC243}"/>
              </a:ext>
            </a:extLst>
          </p:cNvPr>
          <p:cNvSpPr/>
          <p:nvPr/>
        </p:nvSpPr>
        <p:spPr>
          <a:xfrm>
            <a:off x="1150374" y="1017638"/>
            <a:ext cx="9853957" cy="811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المرحلة الرابعة: </a:t>
            </a:r>
            <a:r>
              <a:rPr lang="ar-OM" sz="4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دخول رأس الحيوان المنوي للسيتوبلازم</a:t>
            </a:r>
            <a:endParaRPr lang="en-US" sz="4000" b="1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E7D21AD9-315F-492C-942E-F844576C4B9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8381" y="1828800"/>
            <a:ext cx="8595237" cy="465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1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3B86677-C072-4509-A192-27B1733B3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30E79B7C-AD51-467B-818E-A4FCF5DCC243}"/>
              </a:ext>
            </a:extLst>
          </p:cNvPr>
          <p:cNvSpPr/>
          <p:nvPr/>
        </p:nvSpPr>
        <p:spPr>
          <a:xfrm>
            <a:off x="1150374" y="1017638"/>
            <a:ext cx="10011612" cy="811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4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المرحلة الخامسة: </a:t>
            </a:r>
            <a:r>
              <a:rPr lang="ar-OM" sz="4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اندماج نواتي الحيوان المنوي والبويضة</a:t>
            </a:r>
            <a:endParaRPr lang="en-US" sz="4000" b="1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4BDA2CF8-AFF0-493C-927E-FD106356AEB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17291" y="2100262"/>
            <a:ext cx="8627806" cy="37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17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4E9A3B1B-485E-4181-B30A-0EEA6257D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974535D9-EFBF-4A3B-96C7-1308ADCE9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0361" y="1148914"/>
            <a:ext cx="10091277" cy="491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0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900723B9-CF73-4122-9CAD-5C4D6AF93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8676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F419F92-D177-4B8E-8EEB-C34CC4796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5974" y="1121030"/>
            <a:ext cx="11665975" cy="535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8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900723B9-CF73-4122-9CAD-5C4D6AF93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867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9474A962-A4F7-4239-9734-BA6BCABE2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1150374"/>
            <a:ext cx="11312013" cy="525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1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900723B9-CF73-4122-9CAD-5C4D6AF93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8676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D533A989-23DE-4E05-A67F-D87AF6904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2956" y="1219200"/>
            <a:ext cx="11400502" cy="527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A9BAA455-9917-4857-886F-B6062D762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8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3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E342CC58-7B5E-4791-81E4-802E4A3E3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7166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6C6AE69F-C4DA-4A81-A600-9D0350D92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91" y="841617"/>
            <a:ext cx="10425573" cy="516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>
            <a:extLst>
              <a:ext uri="{FF2B5EF4-FFF2-40B4-BE49-F238E27FC236}">
                <a16:creationId xmlns:a16="http://schemas.microsoft.com/office/drawing/2014/main" id="{D1CEDC4B-2024-484E-9FDA-293BFA2B701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178" y="229217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4B85C51C-59A8-4208-A58E-37FDA90749E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828" y="229217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B21B6881-FAFE-4611-92D2-2ED2315A024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764" y="5736656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7ABF914A-871B-41AF-ABD1-521E6F79CA6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053" y="5631619"/>
            <a:ext cx="968829" cy="76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35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76</Words>
  <Application>Microsoft Office PowerPoint</Application>
  <PresentationFormat>شاشة عريضة</PresentationFormat>
  <Paragraphs>9</Paragraphs>
  <Slides>16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Hiba ahmed saad mohamed</cp:lastModifiedBy>
  <cp:revision>179</cp:revision>
  <dcterms:created xsi:type="dcterms:W3CDTF">2021-02-04T18:03:20Z</dcterms:created>
  <dcterms:modified xsi:type="dcterms:W3CDTF">2021-03-06T14:55:27Z</dcterms:modified>
</cp:coreProperties>
</file>