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2" r:id="rId3"/>
    <p:sldId id="267" r:id="rId4"/>
    <p:sldId id="263" r:id="rId5"/>
    <p:sldId id="266" r:id="rId6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AB6E48-51C8-4E56-BC9B-5787C7AA4F6A}" v="97" dt="2023-04-17T20:17:57.318"/>
    <p1510:client id="{8AFA0D2F-0E5F-4A92-B4A0-6C17CCF745AF}" v="66" dt="2023-04-17T06:30:26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 AlGhAmmArI" userId="d9751e21-0cc6-4f10-ab6f-19c76d4382a2" providerId="ADAL" clId="{8AFA0D2F-0E5F-4A92-B4A0-6C17CCF745AF}"/>
    <pc:docChg chg="undo redo custSel addSld delSld modSld">
      <pc:chgData name="AhMeD AlGhAmmArI" userId="d9751e21-0cc6-4f10-ab6f-19c76d4382a2" providerId="ADAL" clId="{8AFA0D2F-0E5F-4A92-B4A0-6C17CCF745AF}" dt="2023-04-17T06:34:58.128" v="1606" actId="14100"/>
      <pc:docMkLst>
        <pc:docMk/>
      </pc:docMkLst>
      <pc:sldChg chg="del">
        <pc:chgData name="AhMeD AlGhAmmArI" userId="d9751e21-0cc6-4f10-ab6f-19c76d4382a2" providerId="ADAL" clId="{8AFA0D2F-0E5F-4A92-B4A0-6C17CCF745AF}" dt="2023-04-13T22:06:06.836" v="0" actId="2696"/>
        <pc:sldMkLst>
          <pc:docMk/>
          <pc:sldMk cId="1516470489" sldId="257"/>
        </pc:sldMkLst>
      </pc:sldChg>
      <pc:sldChg chg="delSp modSp mod">
        <pc:chgData name="AhMeD AlGhAmmArI" userId="d9751e21-0cc6-4f10-ab6f-19c76d4382a2" providerId="ADAL" clId="{8AFA0D2F-0E5F-4A92-B4A0-6C17CCF745AF}" dt="2023-04-17T03:44:20.590" v="1115" actId="1076"/>
        <pc:sldMkLst>
          <pc:docMk/>
          <pc:sldMk cId="586213949" sldId="258"/>
        </pc:sldMkLst>
        <pc:spChg chg="del mod">
          <ac:chgData name="AhMeD AlGhAmmArI" userId="d9751e21-0cc6-4f10-ab6f-19c76d4382a2" providerId="ADAL" clId="{8AFA0D2F-0E5F-4A92-B4A0-6C17CCF745AF}" dt="2023-04-17T03:44:04.477" v="1112" actId="478"/>
          <ac:spMkLst>
            <pc:docMk/>
            <pc:sldMk cId="586213949" sldId="258"/>
            <ac:spMk id="2" creationId="{00000000-0000-0000-0000-000000000000}"/>
          </ac:spMkLst>
        </pc:spChg>
        <pc:picChg chg="mod">
          <ac:chgData name="AhMeD AlGhAmmArI" userId="d9751e21-0cc6-4f10-ab6f-19c76d4382a2" providerId="ADAL" clId="{8AFA0D2F-0E5F-4A92-B4A0-6C17CCF745AF}" dt="2023-04-17T03:44:20.590" v="1115" actId="1076"/>
          <ac:picMkLst>
            <pc:docMk/>
            <pc:sldMk cId="586213949" sldId="258"/>
            <ac:picMk id="4" creationId="{00000000-0000-0000-0000-000000000000}"/>
          </ac:picMkLst>
        </pc:picChg>
      </pc:sldChg>
      <pc:sldChg chg="modSp mod">
        <pc:chgData name="AhMeD AlGhAmmArI" userId="d9751e21-0cc6-4f10-ab6f-19c76d4382a2" providerId="ADAL" clId="{8AFA0D2F-0E5F-4A92-B4A0-6C17CCF745AF}" dt="2023-04-15T21:35:08.842" v="129" actId="1076"/>
        <pc:sldMkLst>
          <pc:docMk/>
          <pc:sldMk cId="3293588547" sldId="259"/>
        </pc:sldMkLst>
        <pc:spChg chg="mod">
          <ac:chgData name="AhMeD AlGhAmmArI" userId="d9751e21-0cc6-4f10-ab6f-19c76d4382a2" providerId="ADAL" clId="{8AFA0D2F-0E5F-4A92-B4A0-6C17CCF745AF}" dt="2023-04-13T22:09:09.022" v="8" actId="113"/>
          <ac:spMkLst>
            <pc:docMk/>
            <pc:sldMk cId="3293588547" sldId="259"/>
            <ac:spMk id="2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5T21:35:08.842" v="129" actId="1076"/>
          <ac:spMkLst>
            <pc:docMk/>
            <pc:sldMk cId="3293588547" sldId="259"/>
            <ac:spMk id="3" creationId="{00000000-0000-0000-0000-000000000000}"/>
          </ac:spMkLst>
        </pc:spChg>
        <pc:graphicFrameChg chg="mod modGraphic">
          <ac:chgData name="AhMeD AlGhAmmArI" userId="d9751e21-0cc6-4f10-ab6f-19c76d4382a2" providerId="ADAL" clId="{8AFA0D2F-0E5F-4A92-B4A0-6C17CCF745AF}" dt="2023-04-13T22:13:25.020" v="32" actId="20577"/>
          <ac:graphicFrameMkLst>
            <pc:docMk/>
            <pc:sldMk cId="3293588547" sldId="259"/>
            <ac:graphicFrameMk id="4" creationId="{00000000-0000-0000-0000-000000000000}"/>
          </ac:graphicFrameMkLst>
        </pc:graphicFrameChg>
      </pc:sldChg>
      <pc:sldChg chg="modSp mod">
        <pc:chgData name="AhMeD AlGhAmmArI" userId="d9751e21-0cc6-4f10-ab6f-19c76d4382a2" providerId="ADAL" clId="{8AFA0D2F-0E5F-4A92-B4A0-6C17CCF745AF}" dt="2023-04-15T21:33:21.671" v="128" actId="113"/>
        <pc:sldMkLst>
          <pc:docMk/>
          <pc:sldMk cId="789049220" sldId="260"/>
        </pc:sldMkLst>
        <pc:spChg chg="mod">
          <ac:chgData name="AhMeD AlGhAmmArI" userId="d9751e21-0cc6-4f10-ab6f-19c76d4382a2" providerId="ADAL" clId="{8AFA0D2F-0E5F-4A92-B4A0-6C17CCF745AF}" dt="2023-04-13T22:14:12.986" v="35" actId="1076"/>
          <ac:spMkLst>
            <pc:docMk/>
            <pc:sldMk cId="789049220" sldId="260"/>
            <ac:spMk id="2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14:26.636" v="38" actId="207"/>
          <ac:spMkLst>
            <pc:docMk/>
            <pc:sldMk cId="789049220" sldId="260"/>
            <ac:spMk id="3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14:36.693" v="40" actId="207"/>
          <ac:spMkLst>
            <pc:docMk/>
            <pc:sldMk cId="789049220" sldId="260"/>
            <ac:spMk id="6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5T21:33:21.671" v="128" actId="113"/>
          <ac:spMkLst>
            <pc:docMk/>
            <pc:sldMk cId="789049220" sldId="260"/>
            <ac:spMk id="8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16:56.001" v="53" actId="1076"/>
          <ac:spMkLst>
            <pc:docMk/>
            <pc:sldMk cId="789049220" sldId="260"/>
            <ac:spMk id="9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17:01.579" v="54" actId="1076"/>
          <ac:spMkLst>
            <pc:docMk/>
            <pc:sldMk cId="789049220" sldId="260"/>
            <ac:spMk id="10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17:38.023" v="57" actId="20577"/>
          <ac:spMkLst>
            <pc:docMk/>
            <pc:sldMk cId="789049220" sldId="260"/>
            <ac:spMk id="11" creationId="{00000000-0000-0000-0000-000000000000}"/>
          </ac:spMkLst>
        </pc:spChg>
        <pc:grpChg chg="mod">
          <ac:chgData name="AhMeD AlGhAmmArI" userId="d9751e21-0cc6-4f10-ab6f-19c76d4382a2" providerId="ADAL" clId="{8AFA0D2F-0E5F-4A92-B4A0-6C17CCF745AF}" dt="2023-04-13T22:15:52.194" v="45" actId="1076"/>
          <ac:grpSpMkLst>
            <pc:docMk/>
            <pc:sldMk cId="789049220" sldId="260"/>
            <ac:grpSpMk id="15" creationId="{00000000-0000-0000-0000-000000000000}"/>
          </ac:grpSpMkLst>
        </pc:grpChg>
        <pc:picChg chg="mod">
          <ac:chgData name="AhMeD AlGhAmmArI" userId="d9751e21-0cc6-4f10-ab6f-19c76d4382a2" providerId="ADAL" clId="{8AFA0D2F-0E5F-4A92-B4A0-6C17CCF745AF}" dt="2023-04-13T22:16:35.690" v="51" actId="1076"/>
          <ac:picMkLst>
            <pc:docMk/>
            <pc:sldMk cId="789049220" sldId="260"/>
            <ac:picMk id="4" creationId="{00000000-0000-0000-0000-000000000000}"/>
          </ac:picMkLst>
        </pc:picChg>
        <pc:picChg chg="mod">
          <ac:chgData name="AhMeD AlGhAmmArI" userId="d9751e21-0cc6-4f10-ab6f-19c76d4382a2" providerId="ADAL" clId="{8AFA0D2F-0E5F-4A92-B4A0-6C17CCF745AF}" dt="2023-04-13T22:16:07.159" v="47" actId="1076"/>
          <ac:picMkLst>
            <pc:docMk/>
            <pc:sldMk cId="789049220" sldId="260"/>
            <ac:picMk id="7" creationId="{00000000-0000-0000-0000-000000000000}"/>
          </ac:picMkLst>
        </pc:picChg>
        <pc:picChg chg="mod">
          <ac:chgData name="AhMeD AlGhAmmArI" userId="d9751e21-0cc6-4f10-ab6f-19c76d4382a2" providerId="ADAL" clId="{8AFA0D2F-0E5F-4A92-B4A0-6C17CCF745AF}" dt="2023-04-13T22:16:26.215" v="49" actId="1076"/>
          <ac:picMkLst>
            <pc:docMk/>
            <pc:sldMk cId="789049220" sldId="260"/>
            <ac:picMk id="12" creationId="{00000000-0000-0000-0000-000000000000}"/>
          </ac:picMkLst>
        </pc:picChg>
        <pc:picChg chg="mod">
          <ac:chgData name="AhMeD AlGhAmmArI" userId="d9751e21-0cc6-4f10-ab6f-19c76d4382a2" providerId="ADAL" clId="{8AFA0D2F-0E5F-4A92-B4A0-6C17CCF745AF}" dt="2023-04-13T22:15:26.028" v="41" actId="1076"/>
          <ac:picMkLst>
            <pc:docMk/>
            <pc:sldMk cId="789049220" sldId="260"/>
            <ac:picMk id="13" creationId="{00000000-0000-0000-0000-000000000000}"/>
          </ac:picMkLst>
        </pc:picChg>
        <pc:picChg chg="mod">
          <ac:chgData name="AhMeD AlGhAmmArI" userId="d9751e21-0cc6-4f10-ab6f-19c76d4382a2" providerId="ADAL" clId="{8AFA0D2F-0E5F-4A92-B4A0-6C17CCF745AF}" dt="2023-04-13T22:15:35.428" v="43" actId="1076"/>
          <ac:picMkLst>
            <pc:docMk/>
            <pc:sldMk cId="789049220" sldId="260"/>
            <ac:picMk id="14" creationId="{00000000-0000-0000-0000-000000000000}"/>
          </ac:picMkLst>
        </pc:picChg>
        <pc:picChg chg="mod">
          <ac:chgData name="AhMeD AlGhAmmArI" userId="d9751e21-0cc6-4f10-ab6f-19c76d4382a2" providerId="ADAL" clId="{8AFA0D2F-0E5F-4A92-B4A0-6C17CCF745AF}" dt="2023-04-13T22:15:37.684" v="44" actId="1076"/>
          <ac:picMkLst>
            <pc:docMk/>
            <pc:sldMk cId="789049220" sldId="260"/>
            <ac:picMk id="16" creationId="{00000000-0000-0000-0000-000000000000}"/>
          </ac:picMkLst>
        </pc:picChg>
      </pc:sldChg>
      <pc:sldChg chg="addSp delSp modSp mod">
        <pc:chgData name="AhMeD AlGhAmmArI" userId="d9751e21-0cc6-4f10-ab6f-19c76d4382a2" providerId="ADAL" clId="{8AFA0D2F-0E5F-4A92-B4A0-6C17CCF745AF}" dt="2023-04-16T21:23:36.854" v="650" actId="20577"/>
        <pc:sldMkLst>
          <pc:docMk/>
          <pc:sldMk cId="2897822665" sldId="261"/>
        </pc:sldMkLst>
        <pc:spChg chg="mod">
          <ac:chgData name="AhMeD AlGhAmmArI" userId="d9751e21-0cc6-4f10-ab6f-19c76d4382a2" providerId="ADAL" clId="{8AFA0D2F-0E5F-4A92-B4A0-6C17CCF745AF}" dt="2023-04-16T21:03:05.438" v="284" actId="1076"/>
          <ac:spMkLst>
            <pc:docMk/>
            <pc:sldMk cId="2897822665" sldId="261"/>
            <ac:spMk id="2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6:08.865" v="106" actId="14100"/>
          <ac:spMkLst>
            <pc:docMk/>
            <pc:sldMk cId="2897822665" sldId="261"/>
            <ac:spMk id="8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3:05.662" v="89" actId="13822"/>
          <ac:spMkLst>
            <pc:docMk/>
            <pc:sldMk cId="2897822665" sldId="261"/>
            <ac:spMk id="11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3:45.861" v="92" actId="13822"/>
          <ac:spMkLst>
            <pc:docMk/>
            <pc:sldMk cId="2897822665" sldId="261"/>
            <ac:spMk id="13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4:35.589" v="96" actId="13822"/>
          <ac:spMkLst>
            <pc:docMk/>
            <pc:sldMk cId="2897822665" sldId="261"/>
            <ac:spMk id="15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4:26.978" v="95" actId="13822"/>
          <ac:spMkLst>
            <pc:docMk/>
            <pc:sldMk cId="2897822665" sldId="261"/>
            <ac:spMk id="17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6T21:23:36.854" v="650" actId="20577"/>
          <ac:spMkLst>
            <pc:docMk/>
            <pc:sldMk cId="2897822665" sldId="261"/>
            <ac:spMk id="19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4:50.001" v="97" actId="13822"/>
          <ac:spMkLst>
            <pc:docMk/>
            <pc:sldMk cId="2897822665" sldId="261"/>
            <ac:spMk id="21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3:26.271" v="90" actId="13822"/>
          <ac:spMkLst>
            <pc:docMk/>
            <pc:sldMk cId="2897822665" sldId="261"/>
            <ac:spMk id="23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4:12.962" v="94" actId="13822"/>
          <ac:spMkLst>
            <pc:docMk/>
            <pc:sldMk cId="2897822665" sldId="261"/>
            <ac:spMk id="25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4:02.034" v="93" actId="13822"/>
          <ac:spMkLst>
            <pc:docMk/>
            <pc:sldMk cId="2897822665" sldId="261"/>
            <ac:spMk id="27" creationId="{00000000-0000-0000-0000-000000000000}"/>
          </ac:spMkLst>
        </pc:spChg>
        <pc:grpChg chg="del mod">
          <ac:chgData name="AhMeD AlGhAmmArI" userId="d9751e21-0cc6-4f10-ab6f-19c76d4382a2" providerId="ADAL" clId="{8AFA0D2F-0E5F-4A92-B4A0-6C17CCF745AF}" dt="2023-04-16T21:01:20.072" v="273" actId="21"/>
          <ac:grpSpMkLst>
            <pc:docMk/>
            <pc:sldMk cId="2897822665" sldId="261"/>
            <ac:grpSpMk id="9" creationId="{00000000-0000-0000-0000-000000000000}"/>
          </ac:grpSpMkLst>
        </pc:grpChg>
        <pc:grpChg chg="mod">
          <ac:chgData name="AhMeD AlGhAmmArI" userId="d9751e21-0cc6-4f10-ab6f-19c76d4382a2" providerId="ADAL" clId="{8AFA0D2F-0E5F-4A92-B4A0-6C17CCF745AF}" dt="2023-04-16T21:03:18.053" v="285" actId="1076"/>
          <ac:grpSpMkLst>
            <pc:docMk/>
            <pc:sldMk cId="2897822665" sldId="261"/>
            <ac:grpSpMk id="10" creationId="{00000000-0000-0000-0000-000000000000}"/>
          </ac:grpSpMkLst>
        </pc:grpChg>
        <pc:picChg chg="add del mod">
          <ac:chgData name="AhMeD AlGhAmmArI" userId="d9751e21-0cc6-4f10-ab6f-19c76d4382a2" providerId="ADAL" clId="{8AFA0D2F-0E5F-4A92-B4A0-6C17CCF745AF}" dt="2023-04-16T21:04:22.908" v="300" actId="21"/>
          <ac:picMkLst>
            <pc:docMk/>
            <pc:sldMk cId="2897822665" sldId="261"/>
            <ac:picMk id="6" creationId="{00000000-0000-0000-0000-000000000000}"/>
          </ac:picMkLst>
        </pc:picChg>
        <pc:picChg chg="add del mod">
          <ac:chgData name="AhMeD AlGhAmmArI" userId="d9751e21-0cc6-4f10-ab6f-19c76d4382a2" providerId="ADAL" clId="{8AFA0D2F-0E5F-4A92-B4A0-6C17CCF745AF}" dt="2023-04-16T21:01:03.137" v="269" actId="21"/>
          <ac:picMkLst>
            <pc:docMk/>
            <pc:sldMk cId="2897822665" sldId="261"/>
            <ac:picMk id="22" creationId="{896242F4-8C1D-35C5-15CC-9131DBAD2BDF}"/>
          </ac:picMkLst>
        </pc:picChg>
        <pc:picChg chg="add del mod">
          <ac:chgData name="AhMeD AlGhAmmArI" userId="d9751e21-0cc6-4f10-ab6f-19c76d4382a2" providerId="ADAL" clId="{8AFA0D2F-0E5F-4A92-B4A0-6C17CCF745AF}" dt="2023-04-16T21:04:07.998" v="296" actId="21"/>
          <ac:picMkLst>
            <pc:docMk/>
            <pc:sldMk cId="2897822665" sldId="261"/>
            <ac:picMk id="30" creationId="{00000000-0000-0000-0000-000000000000}"/>
          </ac:picMkLst>
        </pc:picChg>
      </pc:sldChg>
      <pc:sldChg chg="modSp mod">
        <pc:chgData name="AhMeD AlGhAmmArI" userId="d9751e21-0cc6-4f10-ab6f-19c76d4382a2" providerId="ADAL" clId="{8AFA0D2F-0E5F-4A92-B4A0-6C17CCF745AF}" dt="2023-04-13T22:33:39.692" v="121" actId="1076"/>
        <pc:sldMkLst>
          <pc:docMk/>
          <pc:sldMk cId="1874732248" sldId="262"/>
        </pc:sldMkLst>
        <pc:spChg chg="mod">
          <ac:chgData name="AhMeD AlGhAmmArI" userId="d9751e21-0cc6-4f10-ab6f-19c76d4382a2" providerId="ADAL" clId="{8AFA0D2F-0E5F-4A92-B4A0-6C17CCF745AF}" dt="2023-04-13T22:33:35.999" v="120" actId="20577"/>
          <ac:spMkLst>
            <pc:docMk/>
            <pc:sldMk cId="1874732248" sldId="262"/>
            <ac:spMk id="2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30:07.228" v="114" actId="1076"/>
          <ac:spMkLst>
            <pc:docMk/>
            <pc:sldMk cId="1874732248" sldId="262"/>
            <ac:spMk id="5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31:21.413" v="117" actId="207"/>
          <ac:spMkLst>
            <pc:docMk/>
            <pc:sldMk cId="1874732248" sldId="262"/>
            <ac:spMk id="16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9:19.038" v="112" actId="13822"/>
          <ac:spMkLst>
            <pc:docMk/>
            <pc:sldMk cId="1874732248" sldId="262"/>
            <ac:spMk id="35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29:42.335" v="113" actId="13822"/>
          <ac:spMkLst>
            <pc:docMk/>
            <pc:sldMk cId="1874732248" sldId="262"/>
            <ac:spMk id="37" creationId="{00000000-0000-0000-0000-000000000000}"/>
          </ac:spMkLst>
        </pc:spChg>
        <pc:picChg chg="mod">
          <ac:chgData name="AhMeD AlGhAmmArI" userId="d9751e21-0cc6-4f10-ab6f-19c76d4382a2" providerId="ADAL" clId="{8AFA0D2F-0E5F-4A92-B4A0-6C17CCF745AF}" dt="2023-04-13T22:33:39.692" v="121" actId="1076"/>
          <ac:picMkLst>
            <pc:docMk/>
            <pc:sldMk cId="1874732248" sldId="262"/>
            <ac:picMk id="4" creationId="{00000000-0000-0000-0000-000000000000}"/>
          </ac:picMkLst>
        </pc:picChg>
      </pc:sldChg>
      <pc:sldChg chg="modSp">
        <pc:chgData name="AhMeD AlGhAmmArI" userId="d9751e21-0cc6-4f10-ab6f-19c76d4382a2" providerId="ADAL" clId="{8AFA0D2F-0E5F-4A92-B4A0-6C17CCF745AF}" dt="2023-04-13T22:35:35.982" v="127" actId="20577"/>
        <pc:sldMkLst>
          <pc:docMk/>
          <pc:sldMk cId="1616423678" sldId="263"/>
        </pc:sldMkLst>
        <pc:spChg chg="mod">
          <ac:chgData name="AhMeD AlGhAmmArI" userId="d9751e21-0cc6-4f10-ab6f-19c76d4382a2" providerId="ADAL" clId="{8AFA0D2F-0E5F-4A92-B4A0-6C17CCF745AF}" dt="2023-04-13T22:34:10.299" v="125" actId="20577"/>
          <ac:spMkLst>
            <pc:docMk/>
            <pc:sldMk cId="1616423678" sldId="263"/>
            <ac:spMk id="5" creationId="{00000000-0000-0000-0000-000000000000}"/>
          </ac:spMkLst>
        </pc:spChg>
        <pc:spChg chg="mod">
          <ac:chgData name="AhMeD AlGhAmmArI" userId="d9751e21-0cc6-4f10-ab6f-19c76d4382a2" providerId="ADAL" clId="{8AFA0D2F-0E5F-4A92-B4A0-6C17CCF745AF}" dt="2023-04-13T22:35:35.982" v="127" actId="20577"/>
          <ac:spMkLst>
            <pc:docMk/>
            <pc:sldMk cId="1616423678" sldId="263"/>
            <ac:spMk id="21" creationId="{00000000-0000-0000-0000-000000000000}"/>
          </ac:spMkLst>
        </pc:spChg>
      </pc:sldChg>
      <pc:sldChg chg="addSp delSp modSp new mod modClrScheme modAnim chgLayout">
        <pc:chgData name="AhMeD AlGhAmmArI" userId="d9751e21-0cc6-4f10-ab6f-19c76d4382a2" providerId="ADAL" clId="{8AFA0D2F-0E5F-4A92-B4A0-6C17CCF745AF}" dt="2023-04-16T20:38:58.344" v="244" actId="14100"/>
        <pc:sldMkLst>
          <pc:docMk/>
          <pc:sldMk cId="404206773" sldId="264"/>
        </pc:sldMkLst>
        <pc:spChg chg="del">
          <ac:chgData name="AhMeD AlGhAmmArI" userId="d9751e21-0cc6-4f10-ab6f-19c76d4382a2" providerId="ADAL" clId="{8AFA0D2F-0E5F-4A92-B4A0-6C17CCF745AF}" dt="2023-04-15T23:04:19.329" v="131" actId="700"/>
          <ac:spMkLst>
            <pc:docMk/>
            <pc:sldMk cId="404206773" sldId="264"/>
            <ac:spMk id="2" creationId="{8FA23BE8-1F29-C748-9976-BF807DD269A3}"/>
          </ac:spMkLst>
        </pc:spChg>
        <pc:spChg chg="del">
          <ac:chgData name="AhMeD AlGhAmmArI" userId="d9751e21-0cc6-4f10-ab6f-19c76d4382a2" providerId="ADAL" clId="{8AFA0D2F-0E5F-4A92-B4A0-6C17CCF745AF}" dt="2023-04-15T23:04:19.329" v="131" actId="700"/>
          <ac:spMkLst>
            <pc:docMk/>
            <pc:sldMk cId="404206773" sldId="264"/>
            <ac:spMk id="3" creationId="{07FB8763-EA30-B900-B7F5-7AF9DFBE2F34}"/>
          </ac:spMkLst>
        </pc:spChg>
        <pc:picChg chg="add mod">
          <ac:chgData name="AhMeD AlGhAmmArI" userId="d9751e21-0cc6-4f10-ab6f-19c76d4382a2" providerId="ADAL" clId="{8AFA0D2F-0E5F-4A92-B4A0-6C17CCF745AF}" dt="2023-04-16T20:38:53.847" v="243" actId="14100"/>
          <ac:picMkLst>
            <pc:docMk/>
            <pc:sldMk cId="404206773" sldId="264"/>
            <ac:picMk id="5" creationId="{57B085C8-A71A-FA7B-6136-D6AFA7AF3394}"/>
          </ac:picMkLst>
        </pc:picChg>
        <pc:picChg chg="add mod">
          <ac:chgData name="AhMeD AlGhAmmArI" userId="d9751e21-0cc6-4f10-ab6f-19c76d4382a2" providerId="ADAL" clId="{8AFA0D2F-0E5F-4A92-B4A0-6C17CCF745AF}" dt="2023-04-16T20:38:58.344" v="244" actId="14100"/>
          <ac:picMkLst>
            <pc:docMk/>
            <pc:sldMk cId="404206773" sldId="264"/>
            <ac:picMk id="7" creationId="{B1BBBA00-D6F7-3EB1-FBB6-B57635E17983}"/>
          </ac:picMkLst>
        </pc:picChg>
        <pc:picChg chg="add del mod">
          <ac:chgData name="AhMeD AlGhAmmArI" userId="d9751e21-0cc6-4f10-ab6f-19c76d4382a2" providerId="ADAL" clId="{8AFA0D2F-0E5F-4A92-B4A0-6C17CCF745AF}" dt="2023-04-15T23:18:24.040" v="153" actId="21"/>
          <ac:picMkLst>
            <pc:docMk/>
            <pc:sldMk cId="404206773" sldId="264"/>
            <ac:picMk id="9" creationId="{19EB2ED2-1C11-7BAD-44DC-C7B4F7D73A28}"/>
          </ac:picMkLst>
        </pc:picChg>
      </pc:sldChg>
      <pc:sldChg chg="addSp delSp modSp new mod modAnim">
        <pc:chgData name="AhMeD AlGhAmmArI" userId="d9751e21-0cc6-4f10-ab6f-19c76d4382a2" providerId="ADAL" clId="{8AFA0D2F-0E5F-4A92-B4A0-6C17CCF745AF}" dt="2023-04-16T20:39:04.643" v="245" actId="1076"/>
        <pc:sldMkLst>
          <pc:docMk/>
          <pc:sldMk cId="1472599844" sldId="265"/>
        </pc:sldMkLst>
        <pc:picChg chg="add mod">
          <ac:chgData name="AhMeD AlGhAmmArI" userId="d9751e21-0cc6-4f10-ab6f-19c76d4382a2" providerId="ADAL" clId="{8AFA0D2F-0E5F-4A92-B4A0-6C17CCF745AF}" dt="2023-04-15T23:22:02.342" v="196" actId="1076"/>
          <ac:picMkLst>
            <pc:docMk/>
            <pc:sldMk cId="1472599844" sldId="265"/>
            <ac:picMk id="2" creationId="{351C1659-2968-4EE1-A99A-1A0B39AC8ECB}"/>
          </ac:picMkLst>
        </pc:picChg>
        <pc:picChg chg="add del mod">
          <ac:chgData name="AhMeD AlGhAmmArI" userId="d9751e21-0cc6-4f10-ab6f-19c76d4382a2" providerId="ADAL" clId="{8AFA0D2F-0E5F-4A92-B4A0-6C17CCF745AF}" dt="2023-04-15T23:19:01.791" v="158" actId="478"/>
          <ac:picMkLst>
            <pc:docMk/>
            <pc:sldMk cId="1472599844" sldId="265"/>
            <ac:picMk id="4" creationId="{6D8AFE5B-FD90-24DF-0624-9253229DF17E}"/>
          </ac:picMkLst>
        </pc:picChg>
        <pc:picChg chg="add mod">
          <ac:chgData name="AhMeD AlGhAmmArI" userId="d9751e21-0cc6-4f10-ab6f-19c76d4382a2" providerId="ADAL" clId="{8AFA0D2F-0E5F-4A92-B4A0-6C17CCF745AF}" dt="2023-04-15T23:22:19.808" v="198" actId="1076"/>
          <ac:picMkLst>
            <pc:docMk/>
            <pc:sldMk cId="1472599844" sldId="265"/>
            <ac:picMk id="6" creationId="{901FC84E-192D-EF6B-7C6C-DB0CFF6EE80D}"/>
          </ac:picMkLst>
        </pc:picChg>
        <pc:picChg chg="add mod">
          <ac:chgData name="AhMeD AlGhAmmArI" userId="d9751e21-0cc6-4f10-ab6f-19c76d4382a2" providerId="ADAL" clId="{8AFA0D2F-0E5F-4A92-B4A0-6C17CCF745AF}" dt="2023-04-16T20:39:04.643" v="245" actId="1076"/>
          <ac:picMkLst>
            <pc:docMk/>
            <pc:sldMk cId="1472599844" sldId="265"/>
            <ac:picMk id="8" creationId="{821E4AA9-002C-FD2C-6B87-903B248146DB}"/>
          </ac:picMkLst>
        </pc:picChg>
        <pc:picChg chg="add mod">
          <ac:chgData name="AhMeD AlGhAmmArI" userId="d9751e21-0cc6-4f10-ab6f-19c76d4382a2" providerId="ADAL" clId="{8AFA0D2F-0E5F-4A92-B4A0-6C17CCF745AF}" dt="2023-04-15T23:21:38.706" v="191" actId="1076"/>
          <ac:picMkLst>
            <pc:docMk/>
            <pc:sldMk cId="1472599844" sldId="265"/>
            <ac:picMk id="10" creationId="{083A2377-4605-87E4-0270-E180D76A9BE1}"/>
          </ac:picMkLst>
        </pc:picChg>
      </pc:sldChg>
      <pc:sldChg chg="addSp delSp modSp new mod modClrScheme chgLayout">
        <pc:chgData name="AhMeD AlGhAmmArI" userId="d9751e21-0cc6-4f10-ab6f-19c76d4382a2" providerId="ADAL" clId="{8AFA0D2F-0E5F-4A92-B4A0-6C17CCF745AF}" dt="2023-04-16T20:35:56.137" v="242" actId="14100"/>
        <pc:sldMkLst>
          <pc:docMk/>
          <pc:sldMk cId="4128464155" sldId="266"/>
        </pc:sldMkLst>
        <pc:spChg chg="del">
          <ac:chgData name="AhMeD AlGhAmmArI" userId="d9751e21-0cc6-4f10-ab6f-19c76d4382a2" providerId="ADAL" clId="{8AFA0D2F-0E5F-4A92-B4A0-6C17CCF745AF}" dt="2023-04-16T20:31:06.837" v="208" actId="700"/>
          <ac:spMkLst>
            <pc:docMk/>
            <pc:sldMk cId="4128464155" sldId="266"/>
            <ac:spMk id="2" creationId="{FA3D97AF-052E-1A58-6B74-5A92E4C57107}"/>
          </ac:spMkLst>
        </pc:spChg>
        <pc:spChg chg="del">
          <ac:chgData name="AhMeD AlGhAmmArI" userId="d9751e21-0cc6-4f10-ab6f-19c76d4382a2" providerId="ADAL" clId="{8AFA0D2F-0E5F-4A92-B4A0-6C17CCF745AF}" dt="2023-04-16T20:31:06.837" v="208" actId="700"/>
          <ac:spMkLst>
            <pc:docMk/>
            <pc:sldMk cId="4128464155" sldId="266"/>
            <ac:spMk id="3" creationId="{8811DCA2-7D80-1A3F-CBD6-19822A14529F}"/>
          </ac:spMkLst>
        </pc:spChg>
        <pc:picChg chg="add mod">
          <ac:chgData name="AhMeD AlGhAmmArI" userId="d9751e21-0cc6-4f10-ab6f-19c76d4382a2" providerId="ADAL" clId="{8AFA0D2F-0E5F-4A92-B4A0-6C17CCF745AF}" dt="2023-04-16T20:34:03.885" v="225" actId="1076"/>
          <ac:picMkLst>
            <pc:docMk/>
            <pc:sldMk cId="4128464155" sldId="266"/>
            <ac:picMk id="5" creationId="{D6048EEF-1FD3-EEB3-52BD-14A57AFFC3AC}"/>
          </ac:picMkLst>
        </pc:picChg>
        <pc:picChg chg="add mod">
          <ac:chgData name="AhMeD AlGhAmmArI" userId="d9751e21-0cc6-4f10-ab6f-19c76d4382a2" providerId="ADAL" clId="{8AFA0D2F-0E5F-4A92-B4A0-6C17CCF745AF}" dt="2023-04-16T20:35:45.984" v="240" actId="14100"/>
          <ac:picMkLst>
            <pc:docMk/>
            <pc:sldMk cId="4128464155" sldId="266"/>
            <ac:picMk id="7" creationId="{4685BF77-A778-C750-B111-F1E483D5907A}"/>
          </ac:picMkLst>
        </pc:picChg>
        <pc:picChg chg="add mod">
          <ac:chgData name="AhMeD AlGhAmmArI" userId="d9751e21-0cc6-4f10-ab6f-19c76d4382a2" providerId="ADAL" clId="{8AFA0D2F-0E5F-4A92-B4A0-6C17CCF745AF}" dt="2023-04-16T20:35:56.137" v="242" actId="14100"/>
          <ac:picMkLst>
            <pc:docMk/>
            <pc:sldMk cId="4128464155" sldId="266"/>
            <ac:picMk id="9" creationId="{EC61B636-A683-4103-86B5-BCF1306230CB}"/>
          </ac:picMkLst>
        </pc:picChg>
      </pc:sldChg>
      <pc:sldChg chg="addSp delSp modSp new mod modClrScheme chgLayout">
        <pc:chgData name="AhMeD AlGhAmmArI" userId="d9751e21-0cc6-4f10-ab6f-19c76d4382a2" providerId="ADAL" clId="{8AFA0D2F-0E5F-4A92-B4A0-6C17CCF745AF}" dt="2023-04-17T06:34:58.128" v="1606" actId="14100"/>
        <pc:sldMkLst>
          <pc:docMk/>
          <pc:sldMk cId="3887700332" sldId="267"/>
        </pc:sldMkLst>
        <pc:spChg chg="del">
          <ac:chgData name="AhMeD AlGhAmmArI" userId="d9751e21-0cc6-4f10-ab6f-19c76d4382a2" providerId="ADAL" clId="{8AFA0D2F-0E5F-4A92-B4A0-6C17CCF745AF}" dt="2023-04-16T21:00:55.497" v="267" actId="700"/>
          <ac:spMkLst>
            <pc:docMk/>
            <pc:sldMk cId="3887700332" sldId="267"/>
            <ac:spMk id="2" creationId="{8840512C-C8DA-AC62-4CF8-31E9EF7D79CE}"/>
          </ac:spMkLst>
        </pc:spChg>
        <pc:spChg chg="del">
          <ac:chgData name="AhMeD AlGhAmmArI" userId="d9751e21-0cc6-4f10-ab6f-19c76d4382a2" providerId="ADAL" clId="{8AFA0D2F-0E5F-4A92-B4A0-6C17CCF745AF}" dt="2023-04-16T21:00:55.497" v="267" actId="700"/>
          <ac:spMkLst>
            <pc:docMk/>
            <pc:sldMk cId="3887700332" sldId="267"/>
            <ac:spMk id="3" creationId="{6484C91E-14BA-A002-AE3F-E3B4A65E85E2}"/>
          </ac:spMkLst>
        </pc:spChg>
        <pc:spChg chg="mod">
          <ac:chgData name="AhMeD AlGhAmmArI" userId="d9751e21-0cc6-4f10-ab6f-19c76d4382a2" providerId="ADAL" clId="{8AFA0D2F-0E5F-4A92-B4A0-6C17CCF745AF}" dt="2023-04-16T21:01:48.748" v="279"/>
          <ac:spMkLst>
            <pc:docMk/>
            <pc:sldMk cId="3887700332" sldId="267"/>
            <ac:spMk id="7" creationId="{AC735713-8B26-A08A-8123-903C40144C0F}"/>
          </ac:spMkLst>
        </pc:spChg>
        <pc:spChg chg="mod">
          <ac:chgData name="AhMeD AlGhAmmArI" userId="d9751e21-0cc6-4f10-ab6f-19c76d4382a2" providerId="ADAL" clId="{8AFA0D2F-0E5F-4A92-B4A0-6C17CCF745AF}" dt="2023-04-16T21:11:57.322" v="339" actId="21"/>
          <ac:spMkLst>
            <pc:docMk/>
            <pc:sldMk cId="3887700332" sldId="267"/>
            <ac:spMk id="8" creationId="{C16155A3-2A33-C0D8-2429-E5CBA74483AC}"/>
          </ac:spMkLst>
        </pc:spChg>
        <pc:spChg chg="add del mod">
          <ac:chgData name="AhMeD AlGhAmmArI" userId="d9751e21-0cc6-4f10-ab6f-19c76d4382a2" providerId="ADAL" clId="{8AFA0D2F-0E5F-4A92-B4A0-6C17CCF745AF}" dt="2023-04-16T21:11:43.795" v="338"/>
          <ac:spMkLst>
            <pc:docMk/>
            <pc:sldMk cId="3887700332" sldId="267"/>
            <ac:spMk id="14" creationId="{D43DCEC7-A1BE-3DDB-6018-0D2291B9EB0D}"/>
          </ac:spMkLst>
        </pc:spChg>
        <pc:spChg chg="add del">
          <ac:chgData name="AhMeD AlGhAmmArI" userId="d9751e21-0cc6-4f10-ab6f-19c76d4382a2" providerId="ADAL" clId="{8AFA0D2F-0E5F-4A92-B4A0-6C17CCF745AF}" dt="2023-04-16T21:12:10.198" v="341" actId="478"/>
          <ac:spMkLst>
            <pc:docMk/>
            <pc:sldMk cId="3887700332" sldId="267"/>
            <ac:spMk id="16" creationId="{F2756D6F-625F-89EA-FBC0-DF5CD42025F7}"/>
          </ac:spMkLst>
        </pc:spChg>
        <pc:spChg chg="add mod">
          <ac:chgData name="AhMeD AlGhAmmArI" userId="d9751e21-0cc6-4f10-ab6f-19c76d4382a2" providerId="ADAL" clId="{8AFA0D2F-0E5F-4A92-B4A0-6C17CCF745AF}" dt="2023-04-17T06:34:24.549" v="1603" actId="14100"/>
          <ac:spMkLst>
            <pc:docMk/>
            <pc:sldMk cId="3887700332" sldId="267"/>
            <ac:spMk id="17" creationId="{7824F6ED-9CCF-B960-8A42-F3245689229E}"/>
          </ac:spMkLst>
        </pc:spChg>
        <pc:spChg chg="add mod">
          <ac:chgData name="AhMeD AlGhAmmArI" userId="d9751e21-0cc6-4f10-ab6f-19c76d4382a2" providerId="ADAL" clId="{8AFA0D2F-0E5F-4A92-B4A0-6C17CCF745AF}" dt="2023-04-17T06:33:51.476" v="1599" actId="1076"/>
          <ac:spMkLst>
            <pc:docMk/>
            <pc:sldMk cId="3887700332" sldId="267"/>
            <ac:spMk id="20" creationId="{113C53AA-E39B-3633-7EDF-F1B5831E0305}"/>
          </ac:spMkLst>
        </pc:spChg>
        <pc:spChg chg="add mod">
          <ac:chgData name="AhMeD AlGhAmmArI" userId="d9751e21-0cc6-4f10-ab6f-19c76d4382a2" providerId="ADAL" clId="{8AFA0D2F-0E5F-4A92-B4A0-6C17CCF745AF}" dt="2023-04-17T06:34:12.400" v="1602" actId="1076"/>
          <ac:spMkLst>
            <pc:docMk/>
            <pc:sldMk cId="3887700332" sldId="267"/>
            <ac:spMk id="21" creationId="{34311A64-6562-B381-2FF1-F3167AF102DF}"/>
          </ac:spMkLst>
        </pc:spChg>
        <pc:spChg chg="add mod">
          <ac:chgData name="AhMeD AlGhAmmArI" userId="d9751e21-0cc6-4f10-ab6f-19c76d4382a2" providerId="ADAL" clId="{8AFA0D2F-0E5F-4A92-B4A0-6C17CCF745AF}" dt="2023-04-17T06:34:01.521" v="1601" actId="1076"/>
          <ac:spMkLst>
            <pc:docMk/>
            <pc:sldMk cId="3887700332" sldId="267"/>
            <ac:spMk id="22" creationId="{DF072560-2CC8-BDA9-3EFD-4EEBA2187370}"/>
          </ac:spMkLst>
        </pc:spChg>
        <pc:spChg chg="add mod">
          <ac:chgData name="AhMeD AlGhAmmArI" userId="d9751e21-0cc6-4f10-ab6f-19c76d4382a2" providerId="ADAL" clId="{8AFA0D2F-0E5F-4A92-B4A0-6C17CCF745AF}" dt="2023-04-17T06:34:58.128" v="1606" actId="14100"/>
          <ac:spMkLst>
            <pc:docMk/>
            <pc:sldMk cId="3887700332" sldId="267"/>
            <ac:spMk id="23" creationId="{3C50BA45-2065-1B66-E80E-68D72B2CCC5F}"/>
          </ac:spMkLst>
        </pc:spChg>
        <pc:grpChg chg="add del mod">
          <ac:chgData name="AhMeD AlGhAmmArI" userId="d9751e21-0cc6-4f10-ab6f-19c76d4382a2" providerId="ADAL" clId="{8AFA0D2F-0E5F-4A92-B4A0-6C17CCF745AF}" dt="2023-04-16T21:12:05.491" v="340" actId="478"/>
          <ac:grpSpMkLst>
            <pc:docMk/>
            <pc:sldMk cId="3887700332" sldId="267"/>
            <ac:grpSpMk id="5" creationId="{0554E307-84F5-5F6A-46BE-80E54E3A6554}"/>
          </ac:grpSpMkLst>
        </pc:grpChg>
        <pc:picChg chg="add mod">
          <ac:chgData name="AhMeD AlGhAmmArI" userId="d9751e21-0cc6-4f10-ab6f-19c76d4382a2" providerId="ADAL" clId="{8AFA0D2F-0E5F-4A92-B4A0-6C17CCF745AF}" dt="2023-04-16T21:32:56.282" v="691" actId="14100"/>
          <ac:picMkLst>
            <pc:docMk/>
            <pc:sldMk cId="3887700332" sldId="267"/>
            <ac:picMk id="4" creationId="{B3956798-7654-C586-4BDF-C12E0BD5832E}"/>
          </ac:picMkLst>
        </pc:picChg>
        <pc:picChg chg="del mod">
          <ac:chgData name="AhMeD AlGhAmmArI" userId="d9751e21-0cc6-4f10-ab6f-19c76d4382a2" providerId="ADAL" clId="{8AFA0D2F-0E5F-4A92-B4A0-6C17CCF745AF}" dt="2023-04-16T21:02:37.630" v="283" actId="478"/>
          <ac:picMkLst>
            <pc:docMk/>
            <pc:sldMk cId="3887700332" sldId="267"/>
            <ac:picMk id="6" creationId="{9F70EEEB-4076-B2BA-5C37-2796EFB214DA}"/>
          </ac:picMkLst>
        </pc:picChg>
        <pc:picChg chg="add del mod">
          <ac:chgData name="AhMeD AlGhAmmArI" userId="d9751e21-0cc6-4f10-ab6f-19c76d4382a2" providerId="ADAL" clId="{8AFA0D2F-0E5F-4A92-B4A0-6C17CCF745AF}" dt="2023-04-16T21:03:55.080" v="293"/>
          <ac:picMkLst>
            <pc:docMk/>
            <pc:sldMk cId="3887700332" sldId="267"/>
            <ac:picMk id="9" creationId="{A166E4AB-D6FB-069A-5B3F-ECE89F71E0C7}"/>
          </ac:picMkLst>
        </pc:picChg>
        <pc:picChg chg="add del mod">
          <ac:chgData name="AhMeD AlGhAmmArI" userId="d9751e21-0cc6-4f10-ab6f-19c76d4382a2" providerId="ADAL" clId="{8AFA0D2F-0E5F-4A92-B4A0-6C17CCF745AF}" dt="2023-04-16T21:03:55.080" v="293"/>
          <ac:picMkLst>
            <pc:docMk/>
            <pc:sldMk cId="3887700332" sldId="267"/>
            <ac:picMk id="10" creationId="{9362699B-188E-4362-FC70-6F68A7A4BEA4}"/>
          </ac:picMkLst>
        </pc:picChg>
        <pc:picChg chg="add mod">
          <ac:chgData name="AhMeD AlGhAmmArI" userId="d9751e21-0cc6-4f10-ab6f-19c76d4382a2" providerId="ADAL" clId="{8AFA0D2F-0E5F-4A92-B4A0-6C17CCF745AF}" dt="2023-04-17T06:33:56.466" v="1600" actId="1076"/>
          <ac:picMkLst>
            <pc:docMk/>
            <pc:sldMk cId="3887700332" sldId="267"/>
            <ac:picMk id="11" creationId="{BE41C7C6-5AB3-6DE3-502E-7579D891A176}"/>
          </ac:picMkLst>
        </pc:picChg>
        <pc:picChg chg="add mod">
          <ac:chgData name="AhMeD AlGhAmmArI" userId="d9751e21-0cc6-4f10-ab6f-19c76d4382a2" providerId="ADAL" clId="{8AFA0D2F-0E5F-4A92-B4A0-6C17CCF745AF}" dt="2023-04-17T06:33:46.264" v="1598" actId="1076"/>
          <ac:picMkLst>
            <pc:docMk/>
            <pc:sldMk cId="3887700332" sldId="267"/>
            <ac:picMk id="12" creationId="{031C9404-5D8F-0541-EAD8-F195960DB9CF}"/>
          </ac:picMkLst>
        </pc:picChg>
        <pc:picChg chg="add del mod">
          <ac:chgData name="AhMeD AlGhAmmArI" userId="d9751e21-0cc6-4f10-ab6f-19c76d4382a2" providerId="ADAL" clId="{8AFA0D2F-0E5F-4A92-B4A0-6C17CCF745AF}" dt="2023-04-16T21:26:40.745" v="654" actId="478"/>
          <ac:picMkLst>
            <pc:docMk/>
            <pc:sldMk cId="3887700332" sldId="267"/>
            <ac:picMk id="19" creationId="{40C2F2C7-3BDB-E516-A545-FB395D8C5DD2}"/>
          </ac:picMkLst>
        </pc:picChg>
      </pc:sldChg>
      <pc:sldChg chg="addSp delSp modSp new mod">
        <pc:chgData name="AhMeD AlGhAmmArI" userId="d9751e21-0cc6-4f10-ab6f-19c76d4382a2" providerId="ADAL" clId="{8AFA0D2F-0E5F-4A92-B4A0-6C17CCF745AF}" dt="2023-04-17T06:31:22.420" v="1589" actId="20577"/>
        <pc:sldMkLst>
          <pc:docMk/>
          <pc:sldMk cId="479231664" sldId="268"/>
        </pc:sldMkLst>
        <pc:graphicFrameChg chg="add del mod modGraphic">
          <ac:chgData name="AhMeD AlGhAmmArI" userId="d9751e21-0cc6-4f10-ab6f-19c76d4382a2" providerId="ADAL" clId="{8AFA0D2F-0E5F-4A92-B4A0-6C17CCF745AF}" dt="2023-04-17T06:06:34.321" v="1243" actId="478"/>
          <ac:graphicFrameMkLst>
            <pc:docMk/>
            <pc:sldMk cId="479231664" sldId="268"/>
            <ac:graphicFrameMk id="2" creationId="{F746EB20-7772-96CE-B8D7-12257F5D4820}"/>
          </ac:graphicFrameMkLst>
        </pc:graphicFrameChg>
        <pc:graphicFrameChg chg="add mod modGraphic">
          <ac:chgData name="AhMeD AlGhAmmArI" userId="d9751e21-0cc6-4f10-ab6f-19c76d4382a2" providerId="ADAL" clId="{8AFA0D2F-0E5F-4A92-B4A0-6C17CCF745AF}" dt="2023-04-17T06:31:22.420" v="1589" actId="20577"/>
          <ac:graphicFrameMkLst>
            <pc:docMk/>
            <pc:sldMk cId="479231664" sldId="268"/>
            <ac:graphicFrameMk id="7" creationId="{6BB85E5F-2488-4F63-6E12-143067F57438}"/>
          </ac:graphicFrameMkLst>
        </pc:graphicFrameChg>
        <pc:picChg chg="add del mod">
          <ac:chgData name="AhMeD AlGhAmmArI" userId="d9751e21-0cc6-4f10-ab6f-19c76d4382a2" providerId="ADAL" clId="{8AFA0D2F-0E5F-4A92-B4A0-6C17CCF745AF}" dt="2023-04-17T06:06:37.164" v="1244" actId="478"/>
          <ac:picMkLst>
            <pc:docMk/>
            <pc:sldMk cId="479231664" sldId="268"/>
            <ac:picMk id="4" creationId="{53B082AC-80C7-7314-0306-17329F27DE72}"/>
          </ac:picMkLst>
        </pc:picChg>
        <pc:picChg chg="add del mod">
          <ac:chgData name="AhMeD AlGhAmmArI" userId="d9751e21-0cc6-4f10-ab6f-19c76d4382a2" providerId="ADAL" clId="{8AFA0D2F-0E5F-4A92-B4A0-6C17CCF745AF}" dt="2023-04-17T06:06:38.967" v="1245" actId="478"/>
          <ac:picMkLst>
            <pc:docMk/>
            <pc:sldMk cId="479231664" sldId="268"/>
            <ac:picMk id="6" creationId="{4CE8E575-B973-3EC9-139E-E43A7E2C36E0}"/>
          </ac:picMkLst>
        </pc:picChg>
        <pc:picChg chg="add mod">
          <ac:chgData name="AhMeD AlGhAmmArI" userId="d9751e21-0cc6-4f10-ab6f-19c76d4382a2" providerId="ADAL" clId="{8AFA0D2F-0E5F-4A92-B4A0-6C17CCF745AF}" dt="2023-04-17T06:25:58.924" v="1534" actId="1076"/>
          <ac:picMkLst>
            <pc:docMk/>
            <pc:sldMk cId="479231664" sldId="268"/>
            <ac:picMk id="9" creationId="{77372F70-90FB-9CFF-CD5B-F6C72D4AB9C4}"/>
          </ac:picMkLst>
        </pc:picChg>
        <pc:picChg chg="add mod">
          <ac:chgData name="AhMeD AlGhAmmArI" userId="d9751e21-0cc6-4f10-ab6f-19c76d4382a2" providerId="ADAL" clId="{8AFA0D2F-0E5F-4A92-B4A0-6C17CCF745AF}" dt="2023-04-17T06:27:24.180" v="1548" actId="14100"/>
          <ac:picMkLst>
            <pc:docMk/>
            <pc:sldMk cId="479231664" sldId="268"/>
            <ac:picMk id="11" creationId="{435DC7B9-FD95-FAA9-844C-40C48418F515}"/>
          </ac:picMkLst>
        </pc:picChg>
        <pc:picChg chg="add mod">
          <ac:chgData name="AhMeD AlGhAmmArI" userId="d9751e21-0cc6-4f10-ab6f-19c76d4382a2" providerId="ADAL" clId="{8AFA0D2F-0E5F-4A92-B4A0-6C17CCF745AF}" dt="2023-04-17T06:27:32.206" v="1549" actId="14100"/>
          <ac:picMkLst>
            <pc:docMk/>
            <pc:sldMk cId="479231664" sldId="268"/>
            <ac:picMk id="13" creationId="{52A2919F-75F9-7478-D5C8-F1C5EC4D7214}"/>
          </ac:picMkLst>
        </pc:picChg>
        <pc:picChg chg="add mod">
          <ac:chgData name="AhMeD AlGhAmmArI" userId="d9751e21-0cc6-4f10-ab6f-19c76d4382a2" providerId="ADAL" clId="{8AFA0D2F-0E5F-4A92-B4A0-6C17CCF745AF}" dt="2023-04-17T06:27:08.856" v="1546" actId="14100"/>
          <ac:picMkLst>
            <pc:docMk/>
            <pc:sldMk cId="479231664" sldId="268"/>
            <ac:picMk id="15" creationId="{5C549CEF-6DBE-CACC-8EB2-CB299896875B}"/>
          </ac:picMkLst>
        </pc:picChg>
        <pc:picChg chg="add mod">
          <ac:chgData name="AhMeD AlGhAmmArI" userId="d9751e21-0cc6-4f10-ab6f-19c76d4382a2" providerId="ADAL" clId="{8AFA0D2F-0E5F-4A92-B4A0-6C17CCF745AF}" dt="2023-04-17T06:26:57.011" v="1544" actId="14100"/>
          <ac:picMkLst>
            <pc:docMk/>
            <pc:sldMk cId="479231664" sldId="268"/>
            <ac:picMk id="17" creationId="{C2494CE7-A474-D89C-38CF-21A46B31BAA0}"/>
          </ac:picMkLst>
        </pc:picChg>
        <pc:picChg chg="add del mod">
          <ac:chgData name="AhMeD AlGhAmmArI" userId="d9751e21-0cc6-4f10-ab6f-19c76d4382a2" providerId="ADAL" clId="{8AFA0D2F-0E5F-4A92-B4A0-6C17CCF745AF}" dt="2023-04-17T06:29:17.434" v="1556" actId="478"/>
          <ac:picMkLst>
            <pc:docMk/>
            <pc:sldMk cId="479231664" sldId="268"/>
            <ac:picMk id="19" creationId="{CF4167F1-DD65-831E-6789-E6DD2263C314}"/>
          </ac:picMkLst>
        </pc:picChg>
        <pc:picChg chg="add mod">
          <ac:chgData name="AhMeD AlGhAmmArI" userId="d9751e21-0cc6-4f10-ab6f-19c76d4382a2" providerId="ADAL" clId="{8AFA0D2F-0E5F-4A92-B4A0-6C17CCF745AF}" dt="2023-04-17T06:29:45.128" v="1558" actId="1076"/>
          <ac:picMkLst>
            <pc:docMk/>
            <pc:sldMk cId="479231664" sldId="268"/>
            <ac:picMk id="21" creationId="{033EAECB-8F35-3599-D519-BEF6DB38CD5D}"/>
          </ac:picMkLst>
        </pc:picChg>
        <pc:picChg chg="add mod">
          <ac:chgData name="AhMeD AlGhAmmArI" userId="d9751e21-0cc6-4f10-ab6f-19c76d4382a2" providerId="ADAL" clId="{8AFA0D2F-0E5F-4A92-B4A0-6C17CCF745AF}" dt="2023-04-17T06:27:00.851" v="1545" actId="14100"/>
          <ac:picMkLst>
            <pc:docMk/>
            <pc:sldMk cId="479231664" sldId="268"/>
            <ac:picMk id="23" creationId="{15FA3397-681B-B72D-7777-D568D392CF07}"/>
          </ac:picMkLst>
        </pc:picChg>
        <pc:picChg chg="add mod">
          <ac:chgData name="AhMeD AlGhAmmArI" userId="d9751e21-0cc6-4f10-ab6f-19c76d4382a2" providerId="ADAL" clId="{8AFA0D2F-0E5F-4A92-B4A0-6C17CCF745AF}" dt="2023-04-17T06:29:59.035" v="1562" actId="14100"/>
          <ac:picMkLst>
            <pc:docMk/>
            <pc:sldMk cId="479231664" sldId="268"/>
            <ac:picMk id="25" creationId="{038D354D-5E4E-F106-AE54-58ED4B7AB0E1}"/>
          </ac:picMkLst>
        </pc:picChg>
      </pc:sldChg>
      <pc:sldChg chg="addSp modSp new del mod">
        <pc:chgData name="AhMeD AlGhAmmArI" userId="d9751e21-0cc6-4f10-ab6f-19c76d4382a2" providerId="ADAL" clId="{8AFA0D2F-0E5F-4A92-B4A0-6C17CCF745AF}" dt="2023-04-17T03:42:40.659" v="1110" actId="2696"/>
        <pc:sldMkLst>
          <pc:docMk/>
          <pc:sldMk cId="989987795" sldId="268"/>
        </pc:sldMkLst>
        <pc:graphicFrameChg chg="add mod modGraphic">
          <ac:chgData name="AhMeD AlGhAmmArI" userId="d9751e21-0cc6-4f10-ab6f-19c76d4382a2" providerId="ADAL" clId="{8AFA0D2F-0E5F-4A92-B4A0-6C17CCF745AF}" dt="2023-04-17T03:41:00.957" v="1109" actId="20577"/>
          <ac:graphicFrameMkLst>
            <pc:docMk/>
            <pc:sldMk cId="989987795" sldId="268"/>
            <ac:graphicFrameMk id="2" creationId="{58FE5E31-3476-6B4D-1C52-1FC3B0899973}"/>
          </ac:graphicFrameMkLst>
        </pc:graphicFrameChg>
      </pc:sldChg>
    </pc:docChg>
  </pc:docChgLst>
  <pc:docChgLst>
    <pc:chgData name="AhMeD AlGhAmmArI" userId="d9751e21-0cc6-4f10-ab6f-19c76d4382a2" providerId="ADAL" clId="{80AB6E48-51C8-4E56-BC9B-5787C7AA4F6A}"/>
    <pc:docChg chg="undo custSel addSld delSld modSld">
      <pc:chgData name="AhMeD AlGhAmmArI" userId="d9751e21-0cc6-4f10-ab6f-19c76d4382a2" providerId="ADAL" clId="{80AB6E48-51C8-4E56-BC9B-5787C7AA4F6A}" dt="2023-04-17T20:37:26.999" v="297" actId="113"/>
      <pc:docMkLst>
        <pc:docMk/>
      </pc:docMkLst>
      <pc:sldChg chg="modSp mod">
        <pc:chgData name="AhMeD AlGhAmmArI" userId="d9751e21-0cc6-4f10-ab6f-19c76d4382a2" providerId="ADAL" clId="{80AB6E48-51C8-4E56-BC9B-5787C7AA4F6A}" dt="2023-04-17T06:38:20.477" v="16" actId="20577"/>
        <pc:sldMkLst>
          <pc:docMk/>
          <pc:sldMk cId="1225387473" sldId="256"/>
        </pc:sldMkLst>
        <pc:spChg chg="mod">
          <ac:chgData name="AhMeD AlGhAmmArI" userId="d9751e21-0cc6-4f10-ab6f-19c76d4382a2" providerId="ADAL" clId="{80AB6E48-51C8-4E56-BC9B-5787C7AA4F6A}" dt="2023-04-17T06:38:20.477" v="16" actId="20577"/>
          <ac:spMkLst>
            <pc:docMk/>
            <pc:sldMk cId="1225387473" sldId="256"/>
            <ac:spMk id="2" creationId="{00000000-0000-0000-0000-000000000000}"/>
          </ac:spMkLst>
        </pc:spChg>
      </pc:sldChg>
      <pc:sldChg chg="del">
        <pc:chgData name="AhMeD AlGhAmmArI" userId="d9751e21-0cc6-4f10-ab6f-19c76d4382a2" providerId="ADAL" clId="{80AB6E48-51C8-4E56-BC9B-5787C7AA4F6A}" dt="2023-04-17T06:37:48.353" v="0" actId="2696"/>
        <pc:sldMkLst>
          <pc:docMk/>
          <pc:sldMk cId="586213949" sldId="258"/>
        </pc:sldMkLst>
      </pc:sldChg>
      <pc:sldChg chg="del">
        <pc:chgData name="AhMeD AlGhAmmArI" userId="d9751e21-0cc6-4f10-ab6f-19c76d4382a2" providerId="ADAL" clId="{80AB6E48-51C8-4E56-BC9B-5787C7AA4F6A}" dt="2023-04-17T06:37:48.353" v="0" actId="2696"/>
        <pc:sldMkLst>
          <pc:docMk/>
          <pc:sldMk cId="3293588547" sldId="259"/>
        </pc:sldMkLst>
      </pc:sldChg>
      <pc:sldChg chg="del">
        <pc:chgData name="AhMeD AlGhAmmArI" userId="d9751e21-0cc6-4f10-ab6f-19c76d4382a2" providerId="ADAL" clId="{80AB6E48-51C8-4E56-BC9B-5787C7AA4F6A}" dt="2023-04-17T06:37:48.353" v="0" actId="2696"/>
        <pc:sldMkLst>
          <pc:docMk/>
          <pc:sldMk cId="789049220" sldId="260"/>
        </pc:sldMkLst>
      </pc:sldChg>
      <pc:sldChg chg="del">
        <pc:chgData name="AhMeD AlGhAmmArI" userId="d9751e21-0cc6-4f10-ab6f-19c76d4382a2" providerId="ADAL" clId="{80AB6E48-51C8-4E56-BC9B-5787C7AA4F6A}" dt="2023-04-17T06:37:48.353" v="0" actId="2696"/>
        <pc:sldMkLst>
          <pc:docMk/>
          <pc:sldMk cId="2897822665" sldId="261"/>
        </pc:sldMkLst>
      </pc:sldChg>
      <pc:sldChg chg="modSp mod">
        <pc:chgData name="AhMeD AlGhAmmArI" userId="d9751e21-0cc6-4f10-ab6f-19c76d4382a2" providerId="ADAL" clId="{80AB6E48-51C8-4E56-BC9B-5787C7AA4F6A}" dt="2023-04-17T20:15:51.129" v="127" actId="207"/>
        <pc:sldMkLst>
          <pc:docMk/>
          <pc:sldMk cId="1874732248" sldId="262"/>
        </pc:sldMkLst>
        <pc:spChg chg="mod">
          <ac:chgData name="AhMeD AlGhAmmArI" userId="d9751e21-0cc6-4f10-ab6f-19c76d4382a2" providerId="ADAL" clId="{80AB6E48-51C8-4E56-BC9B-5787C7AA4F6A}" dt="2023-04-17T20:14:42.892" v="125" actId="207"/>
          <ac:spMkLst>
            <pc:docMk/>
            <pc:sldMk cId="1874732248" sldId="262"/>
            <ac:spMk id="2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1:19.643" v="66" actId="113"/>
          <ac:spMkLst>
            <pc:docMk/>
            <pc:sldMk cId="1874732248" sldId="262"/>
            <ac:spMk id="5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4:38.492" v="41" actId="113"/>
          <ac:spMkLst>
            <pc:docMk/>
            <pc:sldMk cId="1874732248" sldId="262"/>
            <ac:spMk id="6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5:07.297" v="44" actId="114"/>
          <ac:spMkLst>
            <pc:docMk/>
            <pc:sldMk cId="1874732248" sldId="262"/>
            <ac:spMk id="7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5:38.194" v="46" actId="1076"/>
          <ac:spMkLst>
            <pc:docMk/>
            <pc:sldMk cId="1874732248" sldId="262"/>
            <ac:spMk id="8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4:46.239" v="124" actId="122"/>
          <ac:spMkLst>
            <pc:docMk/>
            <pc:sldMk cId="1874732248" sldId="262"/>
            <ac:spMk id="12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4:34.914" v="123" actId="122"/>
          <ac:spMkLst>
            <pc:docMk/>
            <pc:sldMk cId="1874732248" sldId="262"/>
            <ac:spMk id="13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20:15:40.948" v="126" actId="207"/>
          <ac:spMkLst>
            <pc:docMk/>
            <pc:sldMk cId="1874732248" sldId="262"/>
            <ac:spMk id="15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20:15:51.129" v="127" actId="207"/>
          <ac:spMkLst>
            <pc:docMk/>
            <pc:sldMk cId="1874732248" sldId="262"/>
            <ac:spMk id="16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1:33.064" v="67" actId="1076"/>
          <ac:spMkLst>
            <pc:docMk/>
            <pc:sldMk cId="1874732248" sldId="262"/>
            <ac:spMk id="21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1:47.983" v="68" actId="1076"/>
          <ac:spMkLst>
            <pc:docMk/>
            <pc:sldMk cId="1874732248" sldId="262"/>
            <ac:spMk id="22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9:37.368" v="59" actId="255"/>
          <ac:spMkLst>
            <pc:docMk/>
            <pc:sldMk cId="1874732248" sldId="262"/>
            <ac:spMk id="24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9:48.174" v="60" actId="255"/>
          <ac:spMkLst>
            <pc:docMk/>
            <pc:sldMk cId="1874732248" sldId="262"/>
            <ac:spMk id="25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0:16.728" v="64" actId="1076"/>
          <ac:spMkLst>
            <pc:docMk/>
            <pc:sldMk cId="1874732248" sldId="262"/>
            <ac:spMk id="26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3:10.661" v="93" actId="115"/>
          <ac:spMkLst>
            <pc:docMk/>
            <pc:sldMk cId="1874732248" sldId="262"/>
            <ac:spMk id="31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3:37.796" v="96" actId="115"/>
          <ac:spMkLst>
            <pc:docMk/>
            <pc:sldMk cId="1874732248" sldId="262"/>
            <ac:spMk id="32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3:17.269" v="94" actId="115"/>
          <ac:spMkLst>
            <pc:docMk/>
            <pc:sldMk cId="1874732248" sldId="262"/>
            <ac:spMk id="35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53:28.724" v="95" actId="115"/>
          <ac:spMkLst>
            <pc:docMk/>
            <pc:sldMk cId="1874732248" sldId="262"/>
            <ac:spMk id="37" creationId="{00000000-0000-0000-0000-000000000000}"/>
          </ac:spMkLst>
        </pc:spChg>
        <pc:picChg chg="mod">
          <ac:chgData name="AhMeD AlGhAmmArI" userId="d9751e21-0cc6-4f10-ab6f-19c76d4382a2" providerId="ADAL" clId="{80AB6E48-51C8-4E56-BC9B-5787C7AA4F6A}" dt="2023-04-17T06:51:13.774" v="65" actId="1076"/>
          <ac:picMkLst>
            <pc:docMk/>
            <pc:sldMk cId="1874732248" sldId="262"/>
            <ac:picMk id="4" creationId="{00000000-0000-0000-0000-000000000000}"/>
          </ac:picMkLst>
        </pc:picChg>
        <pc:picChg chg="mod">
          <ac:chgData name="AhMeD AlGhAmmArI" userId="d9751e21-0cc6-4f10-ab6f-19c76d4382a2" providerId="ADAL" clId="{80AB6E48-51C8-4E56-BC9B-5787C7AA4F6A}" dt="2023-04-17T06:48:54.745" v="55" actId="1076"/>
          <ac:picMkLst>
            <pc:docMk/>
            <pc:sldMk cId="1874732248" sldId="262"/>
            <ac:picMk id="23" creationId="{00000000-0000-0000-0000-000000000000}"/>
          </ac:picMkLst>
        </pc:picChg>
        <pc:cxnChg chg="mod">
          <ac:chgData name="AhMeD AlGhAmmArI" userId="d9751e21-0cc6-4f10-ab6f-19c76d4382a2" providerId="ADAL" clId="{80AB6E48-51C8-4E56-BC9B-5787C7AA4F6A}" dt="2023-04-17T06:44:38.492" v="41" actId="113"/>
          <ac:cxnSpMkLst>
            <pc:docMk/>
            <pc:sldMk cId="1874732248" sldId="262"/>
            <ac:cxnSpMk id="10" creationId="{00000000-0000-0000-0000-000000000000}"/>
          </ac:cxnSpMkLst>
        </pc:cxnChg>
      </pc:sldChg>
      <pc:sldChg chg="modSp mod">
        <pc:chgData name="AhMeD AlGhAmmArI" userId="d9751e21-0cc6-4f10-ab6f-19c76d4382a2" providerId="ADAL" clId="{80AB6E48-51C8-4E56-BC9B-5787C7AA4F6A}" dt="2023-04-17T20:17:57.318" v="135" actId="20577"/>
        <pc:sldMkLst>
          <pc:docMk/>
          <pc:sldMk cId="1616423678" sldId="263"/>
        </pc:sldMkLst>
        <pc:spChg chg="mod">
          <ac:chgData name="AhMeD AlGhAmmArI" userId="d9751e21-0cc6-4f10-ab6f-19c76d4382a2" providerId="ADAL" clId="{80AB6E48-51C8-4E56-BC9B-5787C7AA4F6A}" dt="2023-04-17T06:43:26.991" v="33" actId="20577"/>
          <ac:spMkLst>
            <pc:docMk/>
            <pc:sldMk cId="1616423678" sldId="263"/>
            <ac:spMk id="5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2:23.294" v="32" actId="20577"/>
          <ac:spMkLst>
            <pc:docMk/>
            <pc:sldMk cId="1616423678" sldId="263"/>
            <ac:spMk id="8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0:25.530" v="24" actId="113"/>
          <ac:spMkLst>
            <pc:docMk/>
            <pc:sldMk cId="1616423678" sldId="263"/>
            <ac:spMk id="11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0:35.174" v="25" actId="113"/>
          <ac:spMkLst>
            <pc:docMk/>
            <pc:sldMk cId="1616423678" sldId="263"/>
            <ac:spMk id="12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20:17:57.318" v="135" actId="20577"/>
          <ac:spMkLst>
            <pc:docMk/>
            <pc:sldMk cId="1616423678" sldId="263"/>
            <ac:spMk id="21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39:39.539" v="20" actId="1076"/>
          <ac:spMkLst>
            <pc:docMk/>
            <pc:sldMk cId="1616423678" sldId="263"/>
            <ac:spMk id="26" creationId="{00000000-0000-0000-0000-000000000000}"/>
          </ac:spMkLst>
        </pc:spChg>
        <pc:spChg chg="mod">
          <ac:chgData name="AhMeD AlGhAmmArI" userId="d9751e21-0cc6-4f10-ab6f-19c76d4382a2" providerId="ADAL" clId="{80AB6E48-51C8-4E56-BC9B-5787C7AA4F6A}" dt="2023-04-17T06:41:51.315" v="29" actId="113"/>
          <ac:spMkLst>
            <pc:docMk/>
            <pc:sldMk cId="1616423678" sldId="263"/>
            <ac:spMk id="28" creationId="{00000000-0000-0000-0000-000000000000}"/>
          </ac:spMkLst>
        </pc:spChg>
        <pc:picChg chg="mod">
          <ac:chgData name="AhMeD AlGhAmmArI" userId="d9751e21-0cc6-4f10-ab6f-19c76d4382a2" providerId="ADAL" clId="{80AB6E48-51C8-4E56-BC9B-5787C7AA4F6A}" dt="2023-04-17T06:39:28.021" v="17" actId="1076"/>
          <ac:picMkLst>
            <pc:docMk/>
            <pc:sldMk cId="1616423678" sldId="263"/>
            <ac:picMk id="7" creationId="{00000000-0000-0000-0000-000000000000}"/>
          </ac:picMkLst>
        </pc:picChg>
        <pc:picChg chg="mod">
          <ac:chgData name="AhMeD AlGhAmmArI" userId="d9751e21-0cc6-4f10-ab6f-19c76d4382a2" providerId="ADAL" clId="{80AB6E48-51C8-4E56-BC9B-5787C7AA4F6A}" dt="2023-04-17T06:39:32.082" v="19" actId="1076"/>
          <ac:picMkLst>
            <pc:docMk/>
            <pc:sldMk cId="1616423678" sldId="263"/>
            <ac:picMk id="25" creationId="{00000000-0000-0000-0000-000000000000}"/>
          </ac:picMkLst>
        </pc:picChg>
        <pc:picChg chg="mod">
          <ac:chgData name="AhMeD AlGhAmmArI" userId="d9751e21-0cc6-4f10-ab6f-19c76d4382a2" providerId="ADAL" clId="{80AB6E48-51C8-4E56-BC9B-5787C7AA4F6A}" dt="2023-04-17T06:40:03.119" v="21" actId="1076"/>
          <ac:picMkLst>
            <pc:docMk/>
            <pc:sldMk cId="1616423678" sldId="263"/>
            <ac:picMk id="27" creationId="{00000000-0000-0000-0000-000000000000}"/>
          </ac:picMkLst>
        </pc:picChg>
      </pc:sldChg>
      <pc:sldChg chg="del">
        <pc:chgData name="AhMeD AlGhAmmArI" userId="d9751e21-0cc6-4f10-ab6f-19c76d4382a2" providerId="ADAL" clId="{80AB6E48-51C8-4E56-BC9B-5787C7AA4F6A}" dt="2023-04-17T06:37:55.584" v="1" actId="2696"/>
        <pc:sldMkLst>
          <pc:docMk/>
          <pc:sldMk cId="404206773" sldId="264"/>
        </pc:sldMkLst>
      </pc:sldChg>
      <pc:sldChg chg="del">
        <pc:chgData name="AhMeD AlGhAmmArI" userId="d9751e21-0cc6-4f10-ab6f-19c76d4382a2" providerId="ADAL" clId="{80AB6E48-51C8-4E56-BC9B-5787C7AA4F6A}" dt="2023-04-17T06:37:55.584" v="1" actId="2696"/>
        <pc:sldMkLst>
          <pc:docMk/>
          <pc:sldMk cId="1472599844" sldId="265"/>
        </pc:sldMkLst>
      </pc:sldChg>
      <pc:sldChg chg="addSp delSp modSp new mod modClrScheme chgLayout">
        <pc:chgData name="AhMeD AlGhAmmArI" userId="d9751e21-0cc6-4f10-ab6f-19c76d4382a2" providerId="ADAL" clId="{80AB6E48-51C8-4E56-BC9B-5787C7AA4F6A}" dt="2023-04-17T20:37:26.999" v="297" actId="113"/>
        <pc:sldMkLst>
          <pc:docMk/>
          <pc:sldMk cId="68740774" sldId="267"/>
        </pc:sldMkLst>
        <pc:spChg chg="del">
          <ac:chgData name="AhMeD AlGhAmmArI" userId="d9751e21-0cc6-4f10-ab6f-19c76d4382a2" providerId="ADAL" clId="{80AB6E48-51C8-4E56-BC9B-5787C7AA4F6A}" dt="2023-04-17T20:18:51.803" v="137" actId="700"/>
          <ac:spMkLst>
            <pc:docMk/>
            <pc:sldMk cId="68740774" sldId="267"/>
            <ac:spMk id="2" creationId="{4E4DA2B5-2F2C-38B3-1045-55B013A987F7}"/>
          </ac:spMkLst>
        </pc:spChg>
        <pc:spChg chg="del">
          <ac:chgData name="AhMeD AlGhAmmArI" userId="d9751e21-0cc6-4f10-ab6f-19c76d4382a2" providerId="ADAL" clId="{80AB6E48-51C8-4E56-BC9B-5787C7AA4F6A}" dt="2023-04-17T20:18:51.803" v="137" actId="700"/>
          <ac:spMkLst>
            <pc:docMk/>
            <pc:sldMk cId="68740774" sldId="267"/>
            <ac:spMk id="3" creationId="{1CDAB55D-0599-900B-4106-A4590491A64E}"/>
          </ac:spMkLst>
        </pc:spChg>
        <pc:graphicFrameChg chg="add mod modGraphic">
          <ac:chgData name="AhMeD AlGhAmmArI" userId="d9751e21-0cc6-4f10-ab6f-19c76d4382a2" providerId="ADAL" clId="{80AB6E48-51C8-4E56-BC9B-5787C7AA4F6A}" dt="2023-04-17T20:37:26.999" v="297" actId="113"/>
          <ac:graphicFrameMkLst>
            <pc:docMk/>
            <pc:sldMk cId="68740774" sldId="267"/>
            <ac:graphicFrameMk id="4" creationId="{5EDAF3BF-D3F8-3F9C-344B-41BC9067E303}"/>
          </ac:graphicFrameMkLst>
        </pc:graphicFrameChg>
      </pc:sldChg>
      <pc:sldChg chg="del">
        <pc:chgData name="AhMeD AlGhAmmArI" userId="d9751e21-0cc6-4f10-ab6f-19c76d4382a2" providerId="ADAL" clId="{80AB6E48-51C8-4E56-BC9B-5787C7AA4F6A}" dt="2023-04-17T06:37:48.353" v="0" actId="2696"/>
        <pc:sldMkLst>
          <pc:docMk/>
          <pc:sldMk cId="3887700332" sldId="267"/>
        </pc:sldMkLst>
      </pc:sldChg>
      <pc:sldChg chg="del">
        <pc:chgData name="AhMeD AlGhAmmArI" userId="d9751e21-0cc6-4f10-ab6f-19c76d4382a2" providerId="ADAL" clId="{80AB6E48-51C8-4E56-BC9B-5787C7AA4F6A}" dt="2023-04-17T06:37:55.584" v="1" actId="2696"/>
        <pc:sldMkLst>
          <pc:docMk/>
          <pc:sldMk cId="479231664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0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7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0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2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7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6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9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5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7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4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8A599-7D63-4A68-BD9C-E0C165A8F652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0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434883" y="1223963"/>
            <a:ext cx="4730839" cy="1698110"/>
          </a:xfrm>
        </p:spPr>
        <p:txBody>
          <a:bodyPr anchor="ctr"/>
          <a:lstStyle/>
          <a:p>
            <a:r>
              <a:rPr lang="ar-OM" b="1" dirty="0"/>
              <a:t>النشاط الإشعاعي</a:t>
            </a:r>
            <a:endParaRPr lang="en-US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"/>
          <a:stretch/>
        </p:blipFill>
        <p:spPr>
          <a:xfrm>
            <a:off x="0" y="115911"/>
            <a:ext cx="4620161" cy="663262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093" y="2922073"/>
            <a:ext cx="5429651" cy="3826458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818129" y="6465194"/>
            <a:ext cx="1669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dirty="0"/>
              <a:t>إعداد: عمر العامري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8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-43839"/>
            <a:ext cx="10515600" cy="1325563"/>
          </a:xfrm>
        </p:spPr>
        <p:txBody>
          <a:bodyPr/>
          <a:lstStyle/>
          <a:p>
            <a:pPr algn="ctr"/>
            <a:r>
              <a:rPr lang="ar-OM" b="1" dirty="0">
                <a:solidFill>
                  <a:srgbClr val="FF0000"/>
                </a:solidFill>
              </a:rPr>
              <a:t>النشاط الإشعاعي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8" t="15329" r="5884" b="46858"/>
          <a:stretch/>
        </p:blipFill>
        <p:spPr>
          <a:xfrm>
            <a:off x="2296732" y="1066024"/>
            <a:ext cx="7598536" cy="1957590"/>
          </a:xfrm>
        </p:spPr>
      </p:pic>
      <p:sp>
        <p:nvSpPr>
          <p:cNvPr id="5" name="مربع نص 4"/>
          <p:cNvSpPr txBox="1"/>
          <p:nvPr/>
        </p:nvSpPr>
        <p:spPr>
          <a:xfrm>
            <a:off x="4451114" y="1567818"/>
            <a:ext cx="4958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نظائر العنصر الواحد لها خصائص كيميائية متماثلة في التفاعلات</a:t>
            </a:r>
          </a:p>
          <a:p>
            <a:pPr algn="ctr"/>
            <a:r>
              <a:rPr lang="ar-OM" b="1" dirty="0"/>
              <a:t>الكيميائية ولكن سلوكها يختلف في التفاعلات النووية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5"/>
              <p:cNvSpPr txBox="1"/>
              <p:nvPr/>
            </p:nvSpPr>
            <p:spPr>
              <a:xfrm>
                <a:off x="8023538" y="3410716"/>
                <a:ext cx="1111876" cy="388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</m:sup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</m:sPre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مربع نص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538" y="3410716"/>
                <a:ext cx="1111876" cy="388504"/>
              </a:xfrm>
              <a:prstGeom prst="rect">
                <a:avLst/>
              </a:prstGeom>
              <a:blipFill>
                <a:blip r:embed="rId3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ربع نص 6"/>
              <p:cNvSpPr txBox="1"/>
              <p:nvPr/>
            </p:nvSpPr>
            <p:spPr>
              <a:xfrm>
                <a:off x="5540062" y="3410717"/>
                <a:ext cx="1111876" cy="388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𝟏𝟒</m:t>
                          </m:r>
                        </m:sup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</m:sPre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7" name="مربع نص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062" y="3410717"/>
                <a:ext cx="1111876" cy="388504"/>
              </a:xfrm>
              <a:prstGeom prst="rect">
                <a:avLst/>
              </a:prstGeom>
              <a:blipFill>
                <a:blip r:embed="rId4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مربع نص 7"/>
          <p:cNvSpPr txBox="1"/>
          <p:nvPr/>
        </p:nvSpPr>
        <p:spPr>
          <a:xfrm>
            <a:off x="5619482" y="3036156"/>
            <a:ext cx="343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/>
              <a:t>لهما نفس السلوك الكيميائي </a:t>
            </a:r>
            <a:endParaRPr lang="en-US" b="1" dirty="0"/>
          </a:p>
        </p:txBody>
      </p:sp>
      <p:cxnSp>
        <p:nvCxnSpPr>
          <p:cNvPr id="10" name="رابط كسهم مستقيم 9"/>
          <p:cNvCxnSpPr>
            <a:stCxn id="6" idx="3"/>
          </p:cNvCxnSpPr>
          <p:nvPr/>
        </p:nvCxnSpPr>
        <p:spPr>
          <a:xfrm flipV="1">
            <a:off x="9135414" y="3598107"/>
            <a:ext cx="1064654" cy="68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10800000" flipV="1">
            <a:off x="4377739" y="3598106"/>
            <a:ext cx="106465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10301829" y="3416167"/>
            <a:ext cx="1321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نواة مستقرة</a:t>
            </a:r>
          </a:p>
          <a:p>
            <a:pPr algn="ctr"/>
            <a:r>
              <a:rPr lang="ar-OM" b="1" dirty="0"/>
              <a:t>(حجمها صغير)</a:t>
            </a:r>
            <a:endParaRPr lang="en-US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2630797" y="3416167"/>
            <a:ext cx="1447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نواة غير مستقرة</a:t>
            </a:r>
          </a:p>
          <a:p>
            <a:pPr algn="ctr"/>
            <a:r>
              <a:rPr lang="ar-OM" b="1" dirty="0"/>
              <a:t>(حجمها كبير)</a:t>
            </a:r>
            <a:endParaRPr lang="en-US" b="1" dirty="0"/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030" y="4122431"/>
            <a:ext cx="2501732" cy="2501732"/>
          </a:xfrm>
          <a:prstGeom prst="rect">
            <a:avLst/>
          </a:prstGeom>
        </p:spPr>
      </p:pic>
      <p:sp>
        <p:nvSpPr>
          <p:cNvPr id="15" name="مربع نص 14"/>
          <p:cNvSpPr txBox="1"/>
          <p:nvPr/>
        </p:nvSpPr>
        <p:spPr>
          <a:xfrm>
            <a:off x="10113506" y="4279993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b="1" u="sng" dirty="0">
                <a:solidFill>
                  <a:srgbClr val="FF0000"/>
                </a:solidFill>
              </a:rPr>
              <a:t>النواة المستقرة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9498035" y="464932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النواة التي تبقى مكوناتها ثابتة </a:t>
            </a:r>
          </a:p>
          <a:p>
            <a:pPr algn="ctr"/>
            <a:r>
              <a:rPr lang="ar-OM" b="1" dirty="0"/>
              <a:t>لا تتغير مع الزمن</a:t>
            </a:r>
            <a:endParaRPr lang="en-US" b="1" dirty="0"/>
          </a:p>
        </p:txBody>
      </p:sp>
      <p:pic>
        <p:nvPicPr>
          <p:cNvPr id="17" name="صورة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28" y="4124870"/>
            <a:ext cx="2143125" cy="2143125"/>
          </a:xfrm>
          <a:prstGeom prst="rect">
            <a:avLst/>
          </a:prstGeom>
        </p:spPr>
      </p:pic>
      <p:pic>
        <p:nvPicPr>
          <p:cNvPr id="19" name="صورة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5498"/>
            <a:ext cx="2694990" cy="3072501"/>
          </a:xfrm>
          <a:prstGeom prst="rect">
            <a:avLst/>
          </a:prstGeom>
        </p:spPr>
      </p:pic>
      <p:sp>
        <p:nvSpPr>
          <p:cNvPr id="20" name="مربع نص 19"/>
          <p:cNvSpPr txBox="1"/>
          <p:nvPr/>
        </p:nvSpPr>
        <p:spPr>
          <a:xfrm>
            <a:off x="329548" y="4279993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b="1" u="sng" dirty="0"/>
              <a:t>قوى التجاذب داخل النواة</a:t>
            </a:r>
            <a:endParaRPr lang="en-US" b="1" u="sng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92097" y="4660045"/>
            <a:ext cx="2297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FF0000"/>
                </a:solidFill>
              </a:rPr>
              <a:t>لماذا يحدث تنافر بين الشحنات</a:t>
            </a:r>
          </a:p>
          <a:p>
            <a:pPr algn="ctr"/>
            <a:r>
              <a:rPr lang="ar-OM" sz="1600" b="1" dirty="0">
                <a:solidFill>
                  <a:srgbClr val="FF0000"/>
                </a:solidFill>
              </a:rPr>
              <a:t>الموجبة للنيترونات داخل</a:t>
            </a:r>
          </a:p>
          <a:p>
            <a:pPr algn="ctr"/>
            <a:r>
              <a:rPr lang="ar-OM" sz="1600" b="1" dirty="0">
                <a:solidFill>
                  <a:srgbClr val="FF0000"/>
                </a:solidFill>
              </a:rPr>
              <a:t>النواة؟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3962" y="5476516"/>
            <a:ext cx="2720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بسبب وجود قوى أكبر داخل </a:t>
            </a:r>
          </a:p>
          <a:p>
            <a:pPr algn="ctr"/>
            <a:r>
              <a:rPr lang="ar-OM" sz="1600" b="1" dirty="0"/>
              <a:t>النواة تسمى قوى الجذب النووي</a:t>
            </a:r>
            <a:endParaRPr lang="en-US" sz="1600" b="1" dirty="0"/>
          </a:p>
        </p:txBody>
      </p:sp>
      <p:pic>
        <p:nvPicPr>
          <p:cNvPr id="23" name="صورة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623" y="3775540"/>
            <a:ext cx="3436513" cy="3082460"/>
          </a:xfrm>
          <a:prstGeom prst="rect">
            <a:avLst/>
          </a:prstGeom>
        </p:spPr>
      </p:pic>
      <p:sp>
        <p:nvSpPr>
          <p:cNvPr id="24" name="مربع نص 23"/>
          <p:cNvSpPr txBox="1"/>
          <p:nvPr/>
        </p:nvSpPr>
        <p:spPr>
          <a:xfrm>
            <a:off x="5402090" y="4057897"/>
            <a:ext cx="2720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/>
              <a:t>قوى الجذب النووي أكبر بمئات</a:t>
            </a:r>
          </a:p>
          <a:p>
            <a:pPr algn="ctr"/>
            <a:r>
              <a:rPr lang="ar-OM" b="1" dirty="0"/>
              <a:t>المرات عن من قوى التنافر بين</a:t>
            </a:r>
          </a:p>
          <a:p>
            <a:pPr algn="ctr"/>
            <a:r>
              <a:rPr lang="ar-OM" b="1" dirty="0"/>
              <a:t>الشحنات 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/>
              <p:cNvSpPr txBox="1"/>
              <p:nvPr/>
            </p:nvSpPr>
            <p:spPr>
              <a:xfrm>
                <a:off x="5382563" y="4901255"/>
                <a:ext cx="2720632" cy="652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b="1" dirty="0"/>
                  <a:t>أكبر من قوى الجاذبية الأرضية </a:t>
                </a:r>
              </a:p>
              <a:p>
                <a:pPr algn="ctr"/>
                <a:r>
                  <a:rPr lang="ar-OM" b="1" dirty="0"/>
                  <a:t>بمقدار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OM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OM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ar-OM" b="1" i="1" smtClean="0">
                            <a:latin typeface="Cambria Math" panose="02040503050406030204" pitchFamily="18" charset="0"/>
                          </a:rPr>
                          <m:t>𝟒𝟎</m:t>
                        </m:r>
                      </m:sup>
                    </m:sSup>
                  </m:oMath>
                </a14:m>
                <a:r>
                  <a:rPr lang="ar-OM" b="1" dirty="0"/>
                  <a:t>  مرة</a:t>
                </a:r>
                <a:endParaRPr lang="en-US" b="1" dirty="0"/>
              </a:p>
            </p:txBody>
          </p:sp>
        </mc:Choice>
        <mc:Fallback xmlns="">
          <p:sp>
            <p:nvSpPr>
              <p:cNvPr id="25" name="مربع نص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563" y="4901255"/>
                <a:ext cx="2720632" cy="652551"/>
              </a:xfrm>
              <a:prstGeom prst="rect">
                <a:avLst/>
              </a:prstGeom>
              <a:blipFill>
                <a:blip r:embed="rId9"/>
                <a:stretch>
                  <a:fillRect t="-4673" b="-13084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مربع نص 25"/>
          <p:cNvSpPr txBox="1"/>
          <p:nvPr/>
        </p:nvSpPr>
        <p:spPr>
          <a:xfrm>
            <a:off x="5402090" y="5503970"/>
            <a:ext cx="2720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يظهر تأثيرها في </a:t>
            </a:r>
            <a:r>
              <a:rPr lang="ar-OM" sz="1600" b="1" u="sng" dirty="0">
                <a:solidFill>
                  <a:srgbClr val="FF0000"/>
                </a:solidFill>
              </a:rPr>
              <a:t>المسافات قصيرة</a:t>
            </a:r>
          </a:p>
          <a:p>
            <a:pPr algn="ctr"/>
            <a:r>
              <a:rPr lang="ar-OM" sz="1600" b="1" dirty="0"/>
              <a:t>بينما قوى التجاذب بين الالكترونات</a:t>
            </a:r>
          </a:p>
          <a:p>
            <a:pPr algn="ctr"/>
            <a:r>
              <a:rPr lang="ar-OM" sz="1600" b="1" dirty="0"/>
              <a:t>والجاذبية الأرضية يظهر على </a:t>
            </a:r>
          </a:p>
          <a:p>
            <a:pPr algn="ctr"/>
            <a:r>
              <a:rPr lang="ar-OM" sz="1600" b="1" u="sng" dirty="0">
                <a:solidFill>
                  <a:srgbClr val="FF0000"/>
                </a:solidFill>
              </a:rPr>
              <a:t>المسافات البعيدة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cxnSp>
        <p:nvCxnSpPr>
          <p:cNvPr id="28" name="رابط كسهم مستقيم 27"/>
          <p:cNvCxnSpPr/>
          <p:nvPr/>
        </p:nvCxnSpPr>
        <p:spPr>
          <a:xfrm flipH="1" flipV="1">
            <a:off x="11109902" y="2686488"/>
            <a:ext cx="1" cy="711604"/>
          </a:xfrm>
          <a:prstGeom prst="straightConnector1">
            <a:avLst/>
          </a:prstGeom>
          <a:ln w="38100"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 flipH="1">
            <a:off x="1944710" y="3586321"/>
            <a:ext cx="655809" cy="6885"/>
          </a:xfrm>
          <a:prstGeom prst="straightConnector1">
            <a:avLst/>
          </a:prstGeom>
          <a:ln w="38100"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ربع نص 30"/>
          <p:cNvSpPr txBox="1"/>
          <p:nvPr/>
        </p:nvSpPr>
        <p:spPr>
          <a:xfrm>
            <a:off x="10406130" y="1944100"/>
            <a:ext cx="162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/>
              <a:t>المسافة بين البروتونات </a:t>
            </a:r>
            <a:r>
              <a:rPr lang="ar-OM" b="1" u="sng" dirty="0"/>
              <a:t>متقاربة</a:t>
            </a:r>
            <a:endParaRPr lang="en-US" b="1" u="sng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269030" y="3155582"/>
            <a:ext cx="162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/>
              <a:t>المسافة بين البروتونات </a:t>
            </a:r>
            <a:r>
              <a:rPr lang="ar-OM" b="1" u="sng" dirty="0"/>
              <a:t>متباعدة</a:t>
            </a:r>
            <a:endParaRPr lang="en-US" b="1" u="sng" dirty="0"/>
          </a:p>
        </p:txBody>
      </p:sp>
      <p:cxnSp>
        <p:nvCxnSpPr>
          <p:cNvPr id="34" name="رابط كسهم مستقيم 33"/>
          <p:cNvCxnSpPr/>
          <p:nvPr/>
        </p:nvCxnSpPr>
        <p:spPr>
          <a:xfrm flipH="1" flipV="1">
            <a:off x="11109902" y="1175430"/>
            <a:ext cx="1" cy="711604"/>
          </a:xfrm>
          <a:prstGeom prst="straightConnector1">
            <a:avLst/>
          </a:prstGeom>
          <a:ln w="38100"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مستطيل مستدير الزوايا 34"/>
          <p:cNvSpPr/>
          <p:nvPr/>
        </p:nvSpPr>
        <p:spPr>
          <a:xfrm>
            <a:off x="10406130" y="222176"/>
            <a:ext cx="1351740" cy="758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/>
              <a:t>قوى الجذب النووية </a:t>
            </a:r>
            <a:r>
              <a:rPr lang="ar-OM" b="1" u="sng" dirty="0"/>
              <a:t>قوية</a:t>
            </a:r>
            <a:endParaRPr lang="en-US" b="1" u="sng" dirty="0"/>
          </a:p>
        </p:txBody>
      </p:sp>
      <p:cxnSp>
        <p:nvCxnSpPr>
          <p:cNvPr id="36" name="رابط كسهم مستقيم 35"/>
          <p:cNvCxnSpPr/>
          <p:nvPr/>
        </p:nvCxnSpPr>
        <p:spPr>
          <a:xfrm flipH="1" flipV="1">
            <a:off x="1056561" y="2382291"/>
            <a:ext cx="1" cy="711604"/>
          </a:xfrm>
          <a:prstGeom prst="straightConnector1">
            <a:avLst/>
          </a:prstGeom>
          <a:ln w="38100"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مستطيل مستدير الزوايا 36"/>
          <p:cNvSpPr/>
          <p:nvPr/>
        </p:nvSpPr>
        <p:spPr>
          <a:xfrm>
            <a:off x="434130" y="1516007"/>
            <a:ext cx="1351740" cy="758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/>
              <a:t>قوى الجذب النووية </a:t>
            </a:r>
            <a:r>
              <a:rPr lang="ar-OM" b="1" u="sng" dirty="0"/>
              <a:t>ضعيفة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87473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/>
      <p:bldP spid="15" grpId="0"/>
      <p:bldP spid="16" grpId="0"/>
      <p:bldP spid="20" grpId="0"/>
      <p:bldP spid="21" grpId="0"/>
      <p:bldP spid="22" grpId="0"/>
      <p:bldP spid="24" grpId="0"/>
      <p:bldP spid="25" grpId="0"/>
      <p:bldP spid="26" grpId="0"/>
      <p:bldP spid="31" grpId="0"/>
      <p:bldP spid="32" grpId="0"/>
      <p:bldP spid="35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5EDAF3BF-D3F8-3F9C-344B-41BC9067E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020885"/>
              </p:ext>
            </p:extLst>
          </p:nvPr>
        </p:nvGraphicFramePr>
        <p:xfrm>
          <a:off x="1320801" y="1772627"/>
          <a:ext cx="9550398" cy="3312745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3183466">
                  <a:extLst>
                    <a:ext uri="{9D8B030D-6E8A-4147-A177-3AD203B41FA5}">
                      <a16:colId xmlns:a16="http://schemas.microsoft.com/office/drawing/2014/main" val="2196718679"/>
                    </a:ext>
                  </a:extLst>
                </a:gridCol>
                <a:gridCol w="3183466">
                  <a:extLst>
                    <a:ext uri="{9D8B030D-6E8A-4147-A177-3AD203B41FA5}">
                      <a16:colId xmlns:a16="http://schemas.microsoft.com/office/drawing/2014/main" val="2132553185"/>
                    </a:ext>
                  </a:extLst>
                </a:gridCol>
                <a:gridCol w="3183466">
                  <a:extLst>
                    <a:ext uri="{9D8B030D-6E8A-4147-A177-3AD203B41FA5}">
                      <a16:colId xmlns:a16="http://schemas.microsoft.com/office/drawing/2014/main" val="1201531493"/>
                    </a:ext>
                  </a:extLst>
                </a:gridCol>
              </a:tblGrid>
              <a:tr h="662549">
                <a:tc>
                  <a:txBody>
                    <a:bodyPr/>
                    <a:lstStyle/>
                    <a:p>
                      <a:pPr algn="ctr" rtl="1"/>
                      <a:endParaRPr lang="ar-OM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الأنوية الصغيرة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الأنوية الكبيرة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08733"/>
                  </a:ext>
                </a:extLst>
              </a:tr>
              <a:tr h="662549"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وضع البروتونات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قريبة من بعضها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بعيدة عن بعضها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46531"/>
                  </a:ext>
                </a:extLst>
              </a:tr>
              <a:tr h="662549"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قوى الجذب النووية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قوية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ضعيفة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90057"/>
                  </a:ext>
                </a:extLst>
              </a:tr>
              <a:tr h="662549"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قوى التنافر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ضعيفة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قوية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36796"/>
                  </a:ext>
                </a:extLst>
              </a:tr>
              <a:tr h="662549"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حالاتها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مستقرة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b="1" dirty="0"/>
                        <a:t>غير مستقرة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99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4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C2B49A"/>
              </a:clrFrom>
              <a:clrTo>
                <a:srgbClr val="C2B4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5"/>
          <a:stretch/>
        </p:blipFill>
        <p:spPr>
          <a:xfrm>
            <a:off x="8596200" y="0"/>
            <a:ext cx="3595800" cy="6858001"/>
          </a:xfrm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8712110" y="1406168"/>
            <a:ext cx="2078864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OM" sz="2400" b="1" dirty="0"/>
              <a:t>ماذا يحدث للنواة غير المستقرة ؟</a:t>
            </a:r>
            <a:endParaRPr lang="en-US" sz="2400" b="1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709" y="641047"/>
            <a:ext cx="2238375" cy="1933575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5515400" y="1284668"/>
            <a:ext cx="1854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تنحل النواة غير </a:t>
            </a:r>
          </a:p>
          <a:p>
            <a:pPr algn="ctr"/>
            <a:r>
              <a:rPr lang="ar-OM" b="1" dirty="0"/>
              <a:t>المستقرة تلقائياً مطلقةً</a:t>
            </a:r>
            <a:endParaRPr lang="en-US" b="1" dirty="0"/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3" t="43158" r="5025" b="35594"/>
          <a:stretch/>
        </p:blipFill>
        <p:spPr>
          <a:xfrm>
            <a:off x="2966023" y="1170646"/>
            <a:ext cx="1859087" cy="1305316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3F3F1"/>
              </a:clrFrom>
              <a:clrTo>
                <a:srgbClr val="F3F3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9" t="35684" r="53439" b="43391"/>
          <a:stretch/>
        </p:blipFill>
        <p:spPr>
          <a:xfrm>
            <a:off x="2966023" y="3016877"/>
            <a:ext cx="1957589" cy="1398279"/>
          </a:xfrm>
          <a:prstGeom prst="rect">
            <a:avLst/>
          </a:prstGeom>
        </p:spPr>
      </p:pic>
      <p:sp>
        <p:nvSpPr>
          <p:cNvPr id="11" name="مربع نص 10"/>
          <p:cNvSpPr txBox="1"/>
          <p:nvPr/>
        </p:nvSpPr>
        <p:spPr>
          <a:xfrm>
            <a:off x="3400879" y="1500138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دقائق ذات </a:t>
            </a:r>
          </a:p>
          <a:p>
            <a:pPr algn="ctr"/>
            <a:r>
              <a:rPr lang="ar-OM" b="1" dirty="0"/>
              <a:t>طاقة عالية</a:t>
            </a:r>
            <a:endParaRPr lang="en-US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267390" y="3392850"/>
            <a:ext cx="135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b="1" dirty="0"/>
              <a:t>إشعاعات </a:t>
            </a:r>
          </a:p>
          <a:p>
            <a:pPr algn="ctr"/>
            <a:r>
              <a:rPr lang="ar-OM" b="1" dirty="0"/>
              <a:t>كهرومغناطيسية</a:t>
            </a:r>
            <a:endParaRPr lang="en-US" b="1" dirty="0"/>
          </a:p>
        </p:txBody>
      </p:sp>
      <p:cxnSp>
        <p:nvCxnSpPr>
          <p:cNvPr id="14" name="رابط كسهم مستقيم 13"/>
          <p:cNvCxnSpPr>
            <a:endCxn id="9" idx="1"/>
          </p:cNvCxnSpPr>
          <p:nvPr/>
        </p:nvCxnSpPr>
        <p:spPr>
          <a:xfrm flipV="1">
            <a:off x="1716003" y="1823304"/>
            <a:ext cx="1250020" cy="908427"/>
          </a:xfrm>
          <a:prstGeom prst="straightConnector1">
            <a:avLst/>
          </a:prstGeom>
          <a:ln w="38100">
            <a:solidFill>
              <a:srgbClr val="00B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>
            <a:endCxn id="10" idx="1"/>
          </p:cNvCxnSpPr>
          <p:nvPr/>
        </p:nvCxnSpPr>
        <p:spPr>
          <a:xfrm>
            <a:off x="1738648" y="2761108"/>
            <a:ext cx="1227375" cy="954909"/>
          </a:xfrm>
          <a:prstGeom prst="straightConnector1">
            <a:avLst/>
          </a:prstGeom>
          <a:ln w="38100">
            <a:solidFill>
              <a:srgbClr val="00B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مستطيل مستدير الزوايا 20"/>
          <p:cNvSpPr/>
          <p:nvPr/>
        </p:nvSpPr>
        <p:spPr>
          <a:xfrm>
            <a:off x="180304" y="2255828"/>
            <a:ext cx="1442434" cy="96804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/>
              <a:t>الانحلال الإشعاعي</a:t>
            </a:r>
            <a:endParaRPr lang="en-US" sz="24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897433" y="2561753"/>
            <a:ext cx="1943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dirty="0">
                <a:solidFill>
                  <a:srgbClr val="FF0000"/>
                </a:solidFill>
              </a:rPr>
              <a:t>يطلق على هذه العملية بـ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5" name="صورة 24"/>
          <p:cNvPicPr>
            <a:picLocks noChangeAspect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6" y="3288531"/>
            <a:ext cx="3708044" cy="2820090"/>
          </a:xfrm>
          <a:prstGeom prst="rect">
            <a:avLst/>
          </a:prstGeom>
        </p:spPr>
      </p:pic>
      <p:sp>
        <p:nvSpPr>
          <p:cNvPr id="26" name="مربع نص 25"/>
          <p:cNvSpPr txBox="1"/>
          <p:nvPr/>
        </p:nvSpPr>
        <p:spPr>
          <a:xfrm rot="21370365">
            <a:off x="5739022" y="4186208"/>
            <a:ext cx="2082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b="1" dirty="0"/>
              <a:t>تسمى النظائر التي يحدث</a:t>
            </a:r>
          </a:p>
          <a:p>
            <a:r>
              <a:rPr lang="ar-OM" b="1" dirty="0"/>
              <a:t>لها هذا النوع من الانحلال</a:t>
            </a:r>
          </a:p>
          <a:p>
            <a:r>
              <a:rPr lang="ar-OM" b="1" dirty="0"/>
              <a:t>بـ </a:t>
            </a:r>
            <a:r>
              <a:rPr lang="ar-OM" b="1" dirty="0">
                <a:solidFill>
                  <a:srgbClr val="FF0000"/>
                </a:solidFill>
              </a:rPr>
              <a:t>النظائر المشعة</a:t>
            </a:r>
            <a:endParaRPr lang="en-US" b="1" dirty="0"/>
          </a:p>
        </p:txBody>
      </p:sp>
      <p:pic>
        <p:nvPicPr>
          <p:cNvPr id="27" name="صورة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28" y="4415154"/>
            <a:ext cx="3228282" cy="2341053"/>
          </a:xfrm>
          <a:prstGeom prst="rect">
            <a:avLst/>
          </a:prstGeom>
        </p:spPr>
      </p:pic>
      <p:sp>
        <p:nvSpPr>
          <p:cNvPr id="28" name="مربع نص 27"/>
          <p:cNvSpPr txBox="1"/>
          <p:nvPr/>
        </p:nvSpPr>
        <p:spPr>
          <a:xfrm>
            <a:off x="1524176" y="5178014"/>
            <a:ext cx="2866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/>
              <a:t>خلال عملية الانحلال الاشعاعي يحدث عدة تحولات للنواة مما يجعلها</a:t>
            </a:r>
          </a:p>
          <a:p>
            <a:pPr algn="ctr"/>
            <a:r>
              <a:rPr lang="ar-OM" b="1" dirty="0"/>
              <a:t>نواة </a:t>
            </a:r>
            <a:r>
              <a:rPr lang="ar-OM" b="1" dirty="0">
                <a:solidFill>
                  <a:srgbClr val="FF0000"/>
                </a:solidFill>
              </a:rPr>
              <a:t>لعنصر جديد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1642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2" grpId="0"/>
      <p:bldP spid="21" grpId="0" animBg="1"/>
      <p:bldP spid="24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إيصال, الخط, رقم&#10;&#10;تم إنشاء الوصف تلقائياً">
            <a:extLst>
              <a:ext uri="{FF2B5EF4-FFF2-40B4-BE49-F238E27FC236}">
                <a16:creationId xmlns:a16="http://schemas.microsoft.com/office/drawing/2014/main" id="{D6048EEF-1FD3-EEB3-52BD-14A57AFFC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454" y="443644"/>
            <a:ext cx="7597089" cy="28124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صورة 6" descr="صورة تحتوي على نص, الخط, أبيض, خط&#10;&#10;تم إنشاء الوصف تلقائياً">
            <a:extLst>
              <a:ext uri="{FF2B5EF4-FFF2-40B4-BE49-F238E27FC236}">
                <a16:creationId xmlns:a16="http://schemas.microsoft.com/office/drawing/2014/main" id="{4685BF77-A778-C750-B111-F1E483D59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62" y="3601917"/>
            <a:ext cx="8457944" cy="141556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صورة 8" descr="صورة تحتوي على الخط, أسود وأبيض, نص&#10;&#10;تم إنشاء الوصف تلقائياً">
            <a:extLst>
              <a:ext uri="{FF2B5EF4-FFF2-40B4-BE49-F238E27FC236}">
                <a16:creationId xmlns:a16="http://schemas.microsoft.com/office/drawing/2014/main" id="{EC61B636-A683-4103-86B5-BCF130623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54" y="3601917"/>
            <a:ext cx="4443795" cy="240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6415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205</Words>
  <Application>Microsoft Office PowerPoint</Application>
  <PresentationFormat>شاشة عريضة</PresentationFormat>
  <Paragraphs>62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نسق Office</vt:lpstr>
      <vt:lpstr>النشاط الإشعاعي</vt:lpstr>
      <vt:lpstr>النشاط الإشعاعي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الطاقة النووية</dc:title>
  <dc:creator>HP</dc:creator>
  <cp:lastModifiedBy>AhMeD AlGhAmmArI</cp:lastModifiedBy>
  <cp:revision>20</cp:revision>
  <dcterms:created xsi:type="dcterms:W3CDTF">2022-04-16T20:56:47Z</dcterms:created>
  <dcterms:modified xsi:type="dcterms:W3CDTF">2023-04-17T20:37:35Z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2023-04-13T22:06:18Z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ca385467-2554-42b6-8abf-3d2920d421ee</vt:lpwstr>
  </property>
  <property fmtid="{D5CDD505-2E9C-101B-9397-08002B2CF9AE}" pid="8" name="MSIP_Label_c15af2f3-15c0-42f7-aff1-8120ca254967_ContentBits">
    <vt:lpwstr>0</vt:lpwstr>
  </property>
</Properties>
</file>