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B1A90D-BD57-4B10-8ACB-648C37002610}" v="895" dt="2023-04-27T02:37:27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 AlGhAmmArI" userId="d9751e21-0cc6-4f10-ab6f-19c76d4382a2" providerId="ADAL" clId="{F7B1A90D-BD57-4B10-8ACB-648C37002610}"/>
    <pc:docChg chg="undo custSel addSld delSld modSld">
      <pc:chgData name="AhMeD AlGhAmmArI" userId="d9751e21-0cc6-4f10-ab6f-19c76d4382a2" providerId="ADAL" clId="{F7B1A90D-BD57-4B10-8ACB-648C37002610}" dt="2023-04-27T02:39:06.237" v="1215" actId="1076"/>
      <pc:docMkLst>
        <pc:docMk/>
      </pc:docMkLst>
      <pc:sldChg chg="modSp mod">
        <pc:chgData name="AhMeD AlGhAmmArI" userId="d9751e21-0cc6-4f10-ab6f-19c76d4382a2" providerId="ADAL" clId="{F7B1A90D-BD57-4B10-8ACB-648C37002610}" dt="2023-04-13T22:36:21.810" v="2" actId="20577"/>
        <pc:sldMkLst>
          <pc:docMk/>
          <pc:sldMk cId="581090703" sldId="256"/>
        </pc:sldMkLst>
        <pc:spChg chg="mod">
          <ac:chgData name="AhMeD AlGhAmmArI" userId="d9751e21-0cc6-4f10-ab6f-19c76d4382a2" providerId="ADAL" clId="{F7B1A90D-BD57-4B10-8ACB-648C37002610}" dt="2023-04-13T22:36:21.810" v="2" actId="20577"/>
          <ac:spMkLst>
            <pc:docMk/>
            <pc:sldMk cId="581090703" sldId="256"/>
            <ac:spMk id="2" creationId="{00000000-0000-0000-0000-000000000000}"/>
          </ac:spMkLst>
        </pc:spChg>
      </pc:sldChg>
      <pc:sldChg chg="del">
        <pc:chgData name="AhMeD AlGhAmmArI" userId="d9751e21-0cc6-4f10-ab6f-19c76d4382a2" providerId="ADAL" clId="{F7B1A90D-BD57-4B10-8ACB-648C37002610}" dt="2023-04-13T22:36:40.709" v="3" actId="2696"/>
        <pc:sldMkLst>
          <pc:docMk/>
          <pc:sldMk cId="1649371410" sldId="257"/>
        </pc:sldMkLst>
      </pc:sldChg>
      <pc:sldChg chg="addSp delSp modSp mod delAnim modAnim">
        <pc:chgData name="AhMeD AlGhAmmArI" userId="d9751e21-0cc6-4f10-ab6f-19c76d4382a2" providerId="ADAL" clId="{F7B1A90D-BD57-4B10-8ACB-648C37002610}" dt="2023-04-19T20:29:16.421" v="322"/>
        <pc:sldMkLst>
          <pc:docMk/>
          <pc:sldMk cId="869489487" sldId="258"/>
        </pc:sldMkLst>
        <pc:spChg chg="mod">
          <ac:chgData name="AhMeD AlGhAmmArI" userId="d9751e21-0cc6-4f10-ab6f-19c76d4382a2" providerId="ADAL" clId="{F7B1A90D-BD57-4B10-8ACB-648C37002610}" dt="2023-04-19T20:15:38.817" v="299" actId="207"/>
          <ac:spMkLst>
            <pc:docMk/>
            <pc:sldMk cId="869489487" sldId="258"/>
            <ac:spMk id="2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20:28:37.930" v="315" actId="1076"/>
          <ac:spMkLst>
            <pc:docMk/>
            <pc:sldMk cId="869489487" sldId="258"/>
            <ac:spMk id="6" creationId="{00000000-0000-0000-0000-000000000000}"/>
          </ac:spMkLst>
        </pc:spChg>
        <pc:spChg chg="del mod">
          <ac:chgData name="AhMeD AlGhAmmArI" userId="d9751e21-0cc6-4f10-ab6f-19c76d4382a2" providerId="ADAL" clId="{F7B1A90D-BD57-4B10-8ACB-648C37002610}" dt="2023-04-19T20:28:05.872" v="310" actId="478"/>
          <ac:spMkLst>
            <pc:docMk/>
            <pc:sldMk cId="869489487" sldId="258"/>
            <ac:spMk id="11" creationId="{00000000-0000-0000-0000-000000000000}"/>
          </ac:spMkLst>
        </pc:spChg>
        <pc:spChg chg="del">
          <ac:chgData name="AhMeD AlGhAmmArI" userId="d9751e21-0cc6-4f10-ab6f-19c76d4382a2" providerId="ADAL" clId="{F7B1A90D-BD57-4B10-8ACB-648C37002610}" dt="2023-04-19T20:27:58.855" v="306" actId="478"/>
          <ac:spMkLst>
            <pc:docMk/>
            <pc:sldMk cId="869489487" sldId="258"/>
            <ac:spMk id="12" creationId="{00000000-0000-0000-0000-000000000000}"/>
          </ac:spMkLst>
        </pc:spChg>
        <pc:spChg chg="del mod">
          <ac:chgData name="AhMeD AlGhAmmArI" userId="d9751e21-0cc6-4f10-ab6f-19c76d4382a2" providerId="ADAL" clId="{F7B1A90D-BD57-4B10-8ACB-648C37002610}" dt="2023-04-19T20:28:02.522" v="308" actId="478"/>
          <ac:spMkLst>
            <pc:docMk/>
            <pc:sldMk cId="869489487" sldId="258"/>
            <ac:spMk id="13" creationId="{00000000-0000-0000-0000-000000000000}"/>
          </ac:spMkLst>
        </pc:spChg>
        <pc:spChg chg="del">
          <ac:chgData name="AhMeD AlGhAmmArI" userId="d9751e21-0cc6-4f10-ab6f-19c76d4382a2" providerId="ADAL" clId="{F7B1A90D-BD57-4B10-8ACB-648C37002610}" dt="2023-04-19T20:28:09.416" v="311" actId="478"/>
          <ac:spMkLst>
            <pc:docMk/>
            <pc:sldMk cId="869489487" sldId="258"/>
            <ac:spMk id="14" creationId="{00000000-0000-0000-0000-000000000000}"/>
          </ac:spMkLst>
        </pc:spChg>
        <pc:grpChg chg="del">
          <ac:chgData name="AhMeD AlGhAmmArI" userId="d9751e21-0cc6-4f10-ab6f-19c76d4382a2" providerId="ADAL" clId="{F7B1A90D-BD57-4B10-8ACB-648C37002610}" dt="2023-04-19T20:27:53.572" v="305" actId="478"/>
          <ac:grpSpMkLst>
            <pc:docMk/>
            <pc:sldMk cId="869489487" sldId="258"/>
            <ac:grpSpMk id="10" creationId="{00000000-0000-0000-0000-000000000000}"/>
          </ac:grpSpMkLst>
        </pc:grpChg>
        <pc:picChg chg="mod">
          <ac:chgData name="AhMeD AlGhAmmArI" userId="d9751e21-0cc6-4f10-ab6f-19c76d4382a2" providerId="ADAL" clId="{F7B1A90D-BD57-4B10-8ACB-648C37002610}" dt="2023-04-19T20:29:13.379" v="321" actId="1076"/>
          <ac:picMkLst>
            <pc:docMk/>
            <pc:sldMk cId="869489487" sldId="258"/>
            <ac:picMk id="4" creationId="{00000000-0000-0000-0000-000000000000}"/>
          </ac:picMkLst>
        </pc:picChg>
        <pc:picChg chg="mod">
          <ac:chgData name="AhMeD AlGhAmmArI" userId="d9751e21-0cc6-4f10-ab6f-19c76d4382a2" providerId="ADAL" clId="{F7B1A90D-BD57-4B10-8ACB-648C37002610}" dt="2023-04-19T20:28:27.065" v="314" actId="14100"/>
          <ac:picMkLst>
            <pc:docMk/>
            <pc:sldMk cId="869489487" sldId="258"/>
            <ac:picMk id="5" creationId="{00000000-0000-0000-0000-000000000000}"/>
          </ac:picMkLst>
        </pc:picChg>
        <pc:picChg chg="add mod">
          <ac:chgData name="AhMeD AlGhAmmArI" userId="d9751e21-0cc6-4f10-ab6f-19c76d4382a2" providerId="ADAL" clId="{F7B1A90D-BD57-4B10-8ACB-648C37002610}" dt="2023-04-19T20:29:06.883" v="319" actId="1076"/>
          <ac:picMkLst>
            <pc:docMk/>
            <pc:sldMk cId="869489487" sldId="258"/>
            <ac:picMk id="7" creationId="{63A34D6A-9C5D-D155-D9FB-62532F676705}"/>
          </ac:picMkLst>
        </pc:picChg>
      </pc:sldChg>
      <pc:sldChg chg="addSp delSp modSp mod modAnim">
        <pc:chgData name="AhMeD AlGhAmmArI" userId="d9751e21-0cc6-4f10-ab6f-19c76d4382a2" providerId="ADAL" clId="{F7B1A90D-BD57-4B10-8ACB-648C37002610}" dt="2023-04-25T05:59:47.849" v="1092" actId="1076"/>
        <pc:sldMkLst>
          <pc:docMk/>
          <pc:sldMk cId="168558000" sldId="259"/>
        </pc:sldMkLst>
        <pc:spChg chg="mod">
          <ac:chgData name="AhMeD AlGhAmmArI" userId="d9751e21-0cc6-4f10-ab6f-19c76d4382a2" providerId="ADAL" clId="{F7B1A90D-BD57-4B10-8ACB-648C37002610}" dt="2023-04-25T05:25:52.032" v="509" actId="1076"/>
          <ac:spMkLst>
            <pc:docMk/>
            <pc:sldMk cId="168558000" sldId="259"/>
            <ac:spMk id="3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22:23:28.607" v="455" actId="1076"/>
          <ac:spMkLst>
            <pc:docMk/>
            <pc:sldMk cId="168558000" sldId="259"/>
            <ac:spMk id="4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22:24:10.503" v="460" actId="1076"/>
          <ac:spMkLst>
            <pc:docMk/>
            <pc:sldMk cId="168558000" sldId="259"/>
            <ac:spMk id="6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25T05:52:16.021" v="1057" actId="14100"/>
          <ac:spMkLst>
            <pc:docMk/>
            <pc:sldMk cId="168558000" sldId="259"/>
            <ac:spMk id="7" creationId="{00000000-0000-0000-0000-000000000000}"/>
          </ac:spMkLst>
        </pc:spChg>
        <pc:spChg chg="add mod">
          <ac:chgData name="AhMeD AlGhAmmArI" userId="d9751e21-0cc6-4f10-ab6f-19c76d4382a2" providerId="ADAL" clId="{F7B1A90D-BD57-4B10-8ACB-648C37002610}" dt="2023-04-25T05:59:27.804" v="1089" actId="1076"/>
          <ac:spMkLst>
            <pc:docMk/>
            <pc:sldMk cId="168558000" sldId="259"/>
            <ac:spMk id="10" creationId="{07DDEDCC-5B3F-531E-C1BD-C81B5A473A29}"/>
          </ac:spMkLst>
        </pc:spChg>
        <pc:spChg chg="add mod">
          <ac:chgData name="AhMeD AlGhAmmArI" userId="d9751e21-0cc6-4f10-ab6f-19c76d4382a2" providerId="ADAL" clId="{F7B1A90D-BD57-4B10-8ACB-648C37002610}" dt="2023-04-25T05:59:32.845" v="1090" actId="1076"/>
          <ac:spMkLst>
            <pc:docMk/>
            <pc:sldMk cId="168558000" sldId="259"/>
            <ac:spMk id="18" creationId="{D7525C82-1F7B-018D-456F-D8D37471C3EA}"/>
          </ac:spMkLst>
        </pc:spChg>
        <pc:picChg chg="mod">
          <ac:chgData name="AhMeD AlGhAmmArI" userId="d9751e21-0cc6-4f10-ab6f-19c76d4382a2" providerId="ADAL" clId="{F7B1A90D-BD57-4B10-8ACB-648C37002610}" dt="2023-04-25T05:59:17.753" v="1088" actId="1076"/>
          <ac:picMkLst>
            <pc:docMk/>
            <pc:sldMk cId="168558000" sldId="259"/>
            <ac:picMk id="5" creationId="{00000000-0000-0000-0000-000000000000}"/>
          </ac:picMkLst>
        </pc:picChg>
        <pc:picChg chg="add del mod">
          <ac:chgData name="AhMeD AlGhAmmArI" userId="d9751e21-0cc6-4f10-ab6f-19c76d4382a2" providerId="ADAL" clId="{F7B1A90D-BD57-4B10-8ACB-648C37002610}" dt="2023-04-19T21:28:52.294" v="373" actId="21"/>
          <ac:picMkLst>
            <pc:docMk/>
            <pc:sldMk cId="168558000" sldId="259"/>
            <ac:picMk id="9" creationId="{3AB35753-92D1-5F79-F42E-251CABC1B712}"/>
          </ac:picMkLst>
        </pc:picChg>
        <pc:picChg chg="add mod">
          <ac:chgData name="AhMeD AlGhAmmArI" userId="d9751e21-0cc6-4f10-ab6f-19c76d4382a2" providerId="ADAL" clId="{F7B1A90D-BD57-4B10-8ACB-648C37002610}" dt="2023-04-25T05:57:39.617" v="1084" actId="1076"/>
          <ac:picMkLst>
            <pc:docMk/>
            <pc:sldMk cId="168558000" sldId="259"/>
            <ac:picMk id="9" creationId="{9B69859B-E08A-1AEB-63EE-1CC6687BDB8A}"/>
          </ac:picMkLst>
        </pc:picChg>
        <pc:picChg chg="add mod">
          <ac:chgData name="AhMeD AlGhAmmArI" userId="d9751e21-0cc6-4f10-ab6f-19c76d4382a2" providerId="ADAL" clId="{F7B1A90D-BD57-4B10-8ACB-648C37002610}" dt="2023-04-19T22:24:41.428" v="462" actId="1076"/>
          <ac:picMkLst>
            <pc:docMk/>
            <pc:sldMk cId="168558000" sldId="259"/>
            <ac:picMk id="12" creationId="{0C097F76-93DB-B19E-9B39-F303DFFC45E8}"/>
          </ac:picMkLst>
        </pc:picChg>
        <pc:picChg chg="add mod">
          <ac:chgData name="AhMeD AlGhAmmArI" userId="d9751e21-0cc6-4f10-ab6f-19c76d4382a2" providerId="ADAL" clId="{F7B1A90D-BD57-4B10-8ACB-648C37002610}" dt="2023-04-25T05:59:01.665" v="1086" actId="1076"/>
          <ac:picMkLst>
            <pc:docMk/>
            <pc:sldMk cId="168558000" sldId="259"/>
            <ac:picMk id="14" creationId="{BF5B2926-F735-6209-57C6-19D3ED8E0C3E}"/>
          </ac:picMkLst>
        </pc:picChg>
        <pc:picChg chg="add mod">
          <ac:chgData name="AhMeD AlGhAmmArI" userId="d9751e21-0cc6-4f10-ab6f-19c76d4382a2" providerId="ADAL" clId="{F7B1A90D-BD57-4B10-8ACB-648C37002610}" dt="2023-04-25T05:59:13.049" v="1087" actId="1076"/>
          <ac:picMkLst>
            <pc:docMk/>
            <pc:sldMk cId="168558000" sldId="259"/>
            <ac:picMk id="16" creationId="{B1654BE5-A2F3-BBDA-5AE4-5B8172D2C0AE}"/>
          </ac:picMkLst>
        </pc:picChg>
        <pc:picChg chg="add del mod">
          <ac:chgData name="AhMeD AlGhAmmArI" userId="d9751e21-0cc6-4f10-ab6f-19c76d4382a2" providerId="ADAL" clId="{F7B1A90D-BD57-4B10-8ACB-648C37002610}" dt="2023-04-25T05:54:41.746" v="1068"/>
          <ac:picMkLst>
            <pc:docMk/>
            <pc:sldMk cId="168558000" sldId="259"/>
            <ac:picMk id="17" creationId="{8A581909-6783-EE1D-A4BC-09E581C4CC37}"/>
          </ac:picMkLst>
        </pc:picChg>
        <pc:cxnChg chg="add mod">
          <ac:chgData name="AhMeD AlGhAmmArI" userId="d9751e21-0cc6-4f10-ab6f-19c76d4382a2" providerId="ADAL" clId="{F7B1A90D-BD57-4B10-8ACB-648C37002610}" dt="2023-04-25T05:59:40.035" v="1091" actId="1076"/>
          <ac:cxnSpMkLst>
            <pc:docMk/>
            <pc:sldMk cId="168558000" sldId="259"/>
            <ac:cxnSpMk id="15" creationId="{6E8D1064-4B7B-9E67-17A8-032F8A2F0E01}"/>
          </ac:cxnSpMkLst>
        </pc:cxnChg>
        <pc:cxnChg chg="add mod">
          <ac:chgData name="AhMeD AlGhAmmArI" userId="d9751e21-0cc6-4f10-ab6f-19c76d4382a2" providerId="ADAL" clId="{F7B1A90D-BD57-4B10-8ACB-648C37002610}" dt="2023-04-25T05:59:47.849" v="1092" actId="1076"/>
          <ac:cxnSpMkLst>
            <pc:docMk/>
            <pc:sldMk cId="168558000" sldId="259"/>
            <ac:cxnSpMk id="19" creationId="{5395A693-2D1F-C696-E555-50D598F7F1A7}"/>
          </ac:cxnSpMkLst>
        </pc:cxnChg>
      </pc:sldChg>
      <pc:sldChg chg="addSp delSp modSp mod delAnim modAnim">
        <pc:chgData name="AhMeD AlGhAmmArI" userId="d9751e21-0cc6-4f10-ab6f-19c76d4382a2" providerId="ADAL" clId="{F7B1A90D-BD57-4B10-8ACB-648C37002610}" dt="2023-04-25T06:23:47.038" v="1160"/>
        <pc:sldMkLst>
          <pc:docMk/>
          <pc:sldMk cId="1170175245" sldId="260"/>
        </pc:sldMkLst>
        <pc:spChg chg="add mod">
          <ac:chgData name="AhMeD AlGhAmmArI" userId="d9751e21-0cc6-4f10-ab6f-19c76d4382a2" providerId="ADAL" clId="{F7B1A90D-BD57-4B10-8ACB-648C37002610}" dt="2023-04-25T06:09:30.692" v="1119" actId="20577"/>
          <ac:spMkLst>
            <pc:docMk/>
            <pc:sldMk cId="1170175245" sldId="260"/>
            <ac:spMk id="2" creationId="{E01F563F-E963-31B1-6E98-E117231A7FFD}"/>
          </ac:spMkLst>
        </pc:spChg>
        <pc:spChg chg="mod">
          <ac:chgData name="AhMeD AlGhAmmArI" userId="d9751e21-0cc6-4f10-ab6f-19c76d4382a2" providerId="ADAL" clId="{F7B1A90D-BD57-4B10-8ACB-648C37002610}" dt="2023-04-25T06:15:12.049" v="1150" actId="20577"/>
          <ac:spMkLst>
            <pc:docMk/>
            <pc:sldMk cId="1170175245" sldId="260"/>
            <ac:spMk id="3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22:22:20.173" v="447" actId="1076"/>
          <ac:spMkLst>
            <pc:docMk/>
            <pc:sldMk cId="1170175245" sldId="260"/>
            <ac:spMk id="5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25T06:01:16.806" v="1094" actId="14100"/>
          <ac:spMkLst>
            <pc:docMk/>
            <pc:sldMk cId="1170175245" sldId="260"/>
            <ac:spMk id="6" creationId="{00000000-0000-0000-0000-000000000000}"/>
          </ac:spMkLst>
        </pc:spChg>
        <pc:spChg chg="add mod">
          <ac:chgData name="AhMeD AlGhAmmArI" userId="d9751e21-0cc6-4f10-ab6f-19c76d4382a2" providerId="ADAL" clId="{F7B1A90D-BD57-4B10-8ACB-648C37002610}" dt="2023-04-25T06:13:18.688" v="1146" actId="20577"/>
          <ac:spMkLst>
            <pc:docMk/>
            <pc:sldMk cId="1170175245" sldId="260"/>
            <ac:spMk id="11" creationId="{D9F2743C-C15B-7EDE-CD8B-8BD1EB222E3C}"/>
          </ac:spMkLst>
        </pc:spChg>
        <pc:picChg chg="mod">
          <ac:chgData name="AhMeD AlGhAmmArI" userId="d9751e21-0cc6-4f10-ab6f-19c76d4382a2" providerId="ADAL" clId="{F7B1A90D-BD57-4B10-8ACB-648C37002610}" dt="2023-04-19T22:22:56.512" v="452" actId="1076"/>
          <ac:picMkLst>
            <pc:docMk/>
            <pc:sldMk cId="1170175245" sldId="260"/>
            <ac:picMk id="7" creationId="{00000000-0000-0000-0000-000000000000}"/>
          </ac:picMkLst>
        </pc:picChg>
        <pc:picChg chg="add del mod">
          <ac:chgData name="AhMeD AlGhAmmArI" userId="d9751e21-0cc6-4f10-ab6f-19c76d4382a2" providerId="ADAL" clId="{F7B1A90D-BD57-4B10-8ACB-648C37002610}" dt="2023-04-19T22:16:34.628" v="425" actId="21"/>
          <ac:picMkLst>
            <pc:docMk/>
            <pc:sldMk cId="1170175245" sldId="260"/>
            <ac:picMk id="8" creationId="{711460F2-34C3-789D-B495-46799EC56B0B}"/>
          </ac:picMkLst>
        </pc:picChg>
        <pc:picChg chg="add mod">
          <ac:chgData name="AhMeD AlGhAmmArI" userId="d9751e21-0cc6-4f10-ab6f-19c76d4382a2" providerId="ADAL" clId="{F7B1A90D-BD57-4B10-8ACB-648C37002610}" dt="2023-04-19T22:22:32.865" v="449" actId="1076"/>
          <ac:picMkLst>
            <pc:docMk/>
            <pc:sldMk cId="1170175245" sldId="260"/>
            <ac:picMk id="10" creationId="{1E947113-FEF0-F2A0-47A8-CC12459F1CB4}"/>
          </ac:picMkLst>
        </pc:picChg>
        <pc:picChg chg="add mod">
          <ac:chgData name="AhMeD AlGhAmmArI" userId="d9751e21-0cc6-4f10-ab6f-19c76d4382a2" providerId="ADAL" clId="{F7B1A90D-BD57-4B10-8ACB-648C37002610}" dt="2023-04-19T22:22:51.588" v="451" actId="1076"/>
          <ac:picMkLst>
            <pc:docMk/>
            <pc:sldMk cId="1170175245" sldId="260"/>
            <ac:picMk id="12" creationId="{60772907-1EDF-7F84-C505-AAF6302E3980}"/>
          </ac:picMkLst>
        </pc:picChg>
        <pc:picChg chg="add del mod">
          <ac:chgData name="AhMeD AlGhAmmArI" userId="d9751e21-0cc6-4f10-ab6f-19c76d4382a2" providerId="ADAL" clId="{F7B1A90D-BD57-4B10-8ACB-648C37002610}" dt="2023-04-25T06:21:34.355" v="1151" actId="478"/>
          <ac:picMkLst>
            <pc:docMk/>
            <pc:sldMk cId="1170175245" sldId="260"/>
            <ac:picMk id="14" creationId="{2DEE0EC9-EEBB-E67D-3652-C38125B8CD0B}"/>
          </ac:picMkLst>
        </pc:picChg>
        <pc:picChg chg="add mod">
          <ac:chgData name="AhMeD AlGhAmmArI" userId="d9751e21-0cc6-4f10-ab6f-19c76d4382a2" providerId="ADAL" clId="{F7B1A90D-BD57-4B10-8ACB-648C37002610}" dt="2023-04-19T22:22:41.565" v="450" actId="1076"/>
          <ac:picMkLst>
            <pc:docMk/>
            <pc:sldMk cId="1170175245" sldId="260"/>
            <ac:picMk id="16" creationId="{2FDAA77F-64DB-F884-915D-CE084FD29A3C}"/>
          </ac:picMkLst>
        </pc:picChg>
        <pc:picChg chg="add mod">
          <ac:chgData name="AhMeD AlGhAmmArI" userId="d9751e21-0cc6-4f10-ab6f-19c76d4382a2" providerId="ADAL" clId="{F7B1A90D-BD57-4B10-8ACB-648C37002610}" dt="2023-04-25T06:22:16.729" v="1155" actId="1582"/>
          <ac:picMkLst>
            <pc:docMk/>
            <pc:sldMk cId="1170175245" sldId="260"/>
            <ac:picMk id="17" creationId="{7ECBFC71-7686-7495-CC27-2EBB99827A1F}"/>
          </ac:picMkLst>
        </pc:picChg>
        <pc:cxnChg chg="add mod">
          <ac:chgData name="AhMeD AlGhAmmArI" userId="d9751e21-0cc6-4f10-ab6f-19c76d4382a2" providerId="ADAL" clId="{F7B1A90D-BD57-4B10-8ACB-648C37002610}" dt="2023-04-25T06:09:58.461" v="1121" actId="1076"/>
          <ac:cxnSpMkLst>
            <pc:docMk/>
            <pc:sldMk cId="1170175245" sldId="260"/>
            <ac:cxnSpMk id="8" creationId="{0D28C338-3C59-13A3-53A6-5B7BD66E0CAD}"/>
          </ac:cxnSpMkLst>
        </pc:cxnChg>
        <pc:cxnChg chg="add mod">
          <ac:chgData name="AhMeD AlGhAmmArI" userId="d9751e21-0cc6-4f10-ab6f-19c76d4382a2" providerId="ADAL" clId="{F7B1A90D-BD57-4B10-8ACB-648C37002610}" dt="2023-04-25T06:13:35.613" v="1148" actId="1076"/>
          <ac:cxnSpMkLst>
            <pc:docMk/>
            <pc:sldMk cId="1170175245" sldId="260"/>
            <ac:cxnSpMk id="13" creationId="{8478F778-CD4A-C5FB-3BD3-502C35FBA86E}"/>
          </ac:cxnSpMkLst>
        </pc:cxnChg>
      </pc:sldChg>
      <pc:sldChg chg="addSp modSp mod modAnim">
        <pc:chgData name="AhMeD AlGhAmmArI" userId="d9751e21-0cc6-4f10-ab6f-19c76d4382a2" providerId="ADAL" clId="{F7B1A90D-BD57-4B10-8ACB-648C37002610}" dt="2023-04-25T06:25:49.369" v="1162" actId="20577"/>
        <pc:sldMkLst>
          <pc:docMk/>
          <pc:sldMk cId="312225901" sldId="261"/>
        </pc:sldMkLst>
        <pc:spChg chg="add mod">
          <ac:chgData name="AhMeD AlGhAmmArI" userId="d9751e21-0cc6-4f10-ab6f-19c76d4382a2" providerId="ADAL" clId="{F7B1A90D-BD57-4B10-8ACB-648C37002610}" dt="2023-04-19T19:49:04.467" v="213" actId="1076"/>
          <ac:spMkLst>
            <pc:docMk/>
            <pc:sldMk cId="312225901" sldId="261"/>
            <ac:spMk id="2" creationId="{0BD1A2B6-C7B7-3CFF-63E3-244C1EDF4E7B}"/>
          </ac:spMkLst>
        </pc:spChg>
        <pc:spChg chg="mod">
          <ac:chgData name="AhMeD AlGhAmmArI" userId="d9751e21-0cc6-4f10-ab6f-19c76d4382a2" providerId="ADAL" clId="{F7B1A90D-BD57-4B10-8ACB-648C37002610}" dt="2023-04-19T19:48:33.566" v="210" actId="1076"/>
          <ac:spMkLst>
            <pc:docMk/>
            <pc:sldMk cId="312225901" sldId="261"/>
            <ac:spMk id="3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19:48:42.522" v="211" actId="1076"/>
          <ac:spMkLst>
            <pc:docMk/>
            <pc:sldMk cId="312225901" sldId="261"/>
            <ac:spMk id="5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19:48:25.840" v="209" actId="1076"/>
          <ac:spMkLst>
            <pc:docMk/>
            <pc:sldMk cId="312225901" sldId="261"/>
            <ac:spMk id="6" creationId="{00000000-0000-0000-0000-000000000000}"/>
          </ac:spMkLst>
        </pc:spChg>
        <pc:spChg chg="add mod">
          <ac:chgData name="AhMeD AlGhAmmArI" userId="d9751e21-0cc6-4f10-ab6f-19c76d4382a2" providerId="ADAL" clId="{F7B1A90D-BD57-4B10-8ACB-648C37002610}" dt="2023-04-25T06:25:49.369" v="1162" actId="20577"/>
          <ac:spMkLst>
            <pc:docMk/>
            <pc:sldMk cId="312225901" sldId="261"/>
            <ac:spMk id="7" creationId="{FA18D07C-579D-114C-DD8A-0B8C1BDB4C6B}"/>
          </ac:spMkLst>
        </pc:spChg>
      </pc:sldChg>
      <pc:sldChg chg="modSp mod">
        <pc:chgData name="AhMeD AlGhAmmArI" userId="d9751e21-0cc6-4f10-ab6f-19c76d4382a2" providerId="ADAL" clId="{F7B1A90D-BD57-4B10-8ACB-648C37002610}" dt="2023-04-25T06:28:05.848" v="1166" actId="20577"/>
        <pc:sldMkLst>
          <pc:docMk/>
          <pc:sldMk cId="569888824" sldId="262"/>
        </pc:sldMkLst>
        <pc:spChg chg="mod">
          <ac:chgData name="AhMeD AlGhAmmArI" userId="d9751e21-0cc6-4f10-ab6f-19c76d4382a2" providerId="ADAL" clId="{F7B1A90D-BD57-4B10-8ACB-648C37002610}" dt="2023-04-19T19:50:37.828" v="254" actId="207"/>
          <ac:spMkLst>
            <pc:docMk/>
            <pc:sldMk cId="569888824" sldId="262"/>
            <ac:spMk id="2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25T06:28:05.848" v="1166" actId="20577"/>
          <ac:spMkLst>
            <pc:docMk/>
            <pc:sldMk cId="569888824" sldId="262"/>
            <ac:spMk id="3" creationId="{00000000-0000-0000-0000-000000000000}"/>
          </ac:spMkLst>
        </pc:spChg>
        <pc:spChg chg="mod">
          <ac:chgData name="AhMeD AlGhAmmArI" userId="d9751e21-0cc6-4f10-ab6f-19c76d4382a2" providerId="ADAL" clId="{F7B1A90D-BD57-4B10-8ACB-648C37002610}" dt="2023-04-19T19:52:14.989" v="275" actId="1582"/>
          <ac:spMkLst>
            <pc:docMk/>
            <pc:sldMk cId="569888824" sldId="262"/>
            <ac:spMk id="5" creationId="{00000000-0000-0000-0000-000000000000}"/>
          </ac:spMkLst>
        </pc:spChg>
        <pc:picChg chg="mod">
          <ac:chgData name="AhMeD AlGhAmmArI" userId="d9751e21-0cc6-4f10-ab6f-19c76d4382a2" providerId="ADAL" clId="{F7B1A90D-BD57-4B10-8ACB-648C37002610}" dt="2023-04-13T22:57:50.153" v="158" actId="14100"/>
          <ac:picMkLst>
            <pc:docMk/>
            <pc:sldMk cId="569888824" sldId="262"/>
            <ac:picMk id="4" creationId="{00000000-0000-0000-0000-000000000000}"/>
          </ac:picMkLst>
        </pc:picChg>
        <pc:picChg chg="mod">
          <ac:chgData name="AhMeD AlGhAmmArI" userId="d9751e21-0cc6-4f10-ab6f-19c76d4382a2" providerId="ADAL" clId="{F7B1A90D-BD57-4B10-8ACB-648C37002610}" dt="2023-04-13T22:56:35.525" v="148" actId="1076"/>
          <ac:picMkLst>
            <pc:docMk/>
            <pc:sldMk cId="569888824" sldId="262"/>
            <ac:picMk id="6" creationId="{00000000-0000-0000-0000-000000000000}"/>
          </ac:picMkLst>
        </pc:picChg>
      </pc:sldChg>
      <pc:sldChg chg="addSp modSp mod modAnim">
        <pc:chgData name="AhMeD AlGhAmmArI" userId="d9751e21-0cc6-4f10-ab6f-19c76d4382a2" providerId="ADAL" clId="{F7B1A90D-BD57-4B10-8ACB-648C37002610}" dt="2023-04-27T02:26:11.752" v="1206" actId="1076"/>
        <pc:sldMkLst>
          <pc:docMk/>
          <pc:sldMk cId="1726129150" sldId="263"/>
        </pc:sldMkLst>
        <pc:spChg chg="mod">
          <ac:chgData name="AhMeD AlGhAmmArI" userId="d9751e21-0cc6-4f10-ab6f-19c76d4382a2" providerId="ADAL" clId="{F7B1A90D-BD57-4B10-8ACB-648C37002610}" dt="2023-04-19T20:15:16.954" v="297" actId="1076"/>
          <ac:spMkLst>
            <pc:docMk/>
            <pc:sldMk cId="1726129150" sldId="263"/>
            <ac:spMk id="2" creationId="{00000000-0000-0000-0000-000000000000}"/>
          </ac:spMkLst>
        </pc:spChg>
        <pc:picChg chg="add mod">
          <ac:chgData name="AhMeD AlGhAmmArI" userId="d9751e21-0cc6-4f10-ab6f-19c76d4382a2" providerId="ADAL" clId="{F7B1A90D-BD57-4B10-8ACB-648C37002610}" dt="2023-04-27T02:26:11.752" v="1206" actId="1076"/>
          <ac:picMkLst>
            <pc:docMk/>
            <pc:sldMk cId="1726129150" sldId="263"/>
            <ac:picMk id="3" creationId="{BAE6A266-DBCC-E40A-EB1E-6F03381C50BF}"/>
          </ac:picMkLst>
        </pc:picChg>
        <pc:picChg chg="mod">
          <ac:chgData name="AhMeD AlGhAmmArI" userId="d9751e21-0cc6-4f10-ab6f-19c76d4382a2" providerId="ADAL" clId="{F7B1A90D-BD57-4B10-8ACB-648C37002610}" dt="2023-04-26T06:24:26.154" v="1181" actId="14100"/>
          <ac:picMkLst>
            <pc:docMk/>
            <pc:sldMk cId="1726129150" sldId="263"/>
            <ac:picMk id="4" creationId="{00000000-0000-0000-0000-000000000000}"/>
          </ac:picMkLst>
        </pc:picChg>
        <pc:picChg chg="add mod">
          <ac:chgData name="AhMeD AlGhAmmArI" userId="d9751e21-0cc6-4f10-ab6f-19c76d4382a2" providerId="ADAL" clId="{F7B1A90D-BD57-4B10-8ACB-648C37002610}" dt="2023-04-27T02:25:10.571" v="1200" actId="1076"/>
          <ac:picMkLst>
            <pc:docMk/>
            <pc:sldMk cId="1726129150" sldId="263"/>
            <ac:picMk id="5" creationId="{FC360E56-D663-5CF5-9AAA-A6C7706DCBFF}"/>
          </ac:picMkLst>
        </pc:picChg>
      </pc:sldChg>
      <pc:sldChg chg="addSp delSp modSp new mod modClrScheme chgLayout">
        <pc:chgData name="AhMeD AlGhAmmArI" userId="d9751e21-0cc6-4f10-ab6f-19c76d4382a2" providerId="ADAL" clId="{F7B1A90D-BD57-4B10-8ACB-648C37002610}" dt="2023-04-19T21:23:11.730" v="369" actId="1076"/>
        <pc:sldMkLst>
          <pc:docMk/>
          <pc:sldMk cId="2655049658" sldId="264"/>
        </pc:sldMkLst>
        <pc:spChg chg="del">
          <ac:chgData name="AhMeD AlGhAmmArI" userId="d9751e21-0cc6-4f10-ab6f-19c76d4382a2" providerId="ADAL" clId="{F7B1A90D-BD57-4B10-8ACB-648C37002610}" dt="2023-04-19T20:29:59.522" v="324" actId="700"/>
          <ac:spMkLst>
            <pc:docMk/>
            <pc:sldMk cId="2655049658" sldId="264"/>
            <ac:spMk id="2" creationId="{2672EDAA-EE6B-DB55-4640-4CB219E8B853}"/>
          </ac:spMkLst>
        </pc:spChg>
        <pc:spChg chg="del">
          <ac:chgData name="AhMeD AlGhAmmArI" userId="d9751e21-0cc6-4f10-ab6f-19c76d4382a2" providerId="ADAL" clId="{F7B1A90D-BD57-4B10-8ACB-648C37002610}" dt="2023-04-19T20:29:59.522" v="324" actId="700"/>
          <ac:spMkLst>
            <pc:docMk/>
            <pc:sldMk cId="2655049658" sldId="264"/>
            <ac:spMk id="3" creationId="{D6941630-7F0E-BD07-48EC-22FA084C334A}"/>
          </ac:spMkLst>
        </pc:spChg>
        <pc:picChg chg="add mod">
          <ac:chgData name="AhMeD AlGhAmmArI" userId="d9751e21-0cc6-4f10-ab6f-19c76d4382a2" providerId="ADAL" clId="{F7B1A90D-BD57-4B10-8ACB-648C37002610}" dt="2023-04-19T21:23:11.730" v="369" actId="1076"/>
          <ac:picMkLst>
            <pc:docMk/>
            <pc:sldMk cId="2655049658" sldId="264"/>
            <ac:picMk id="3" creationId="{562EFE87-E7EB-026C-011B-7F5608C281EC}"/>
          </ac:picMkLst>
        </pc:picChg>
        <pc:picChg chg="add del mod">
          <ac:chgData name="AhMeD AlGhAmmArI" userId="d9751e21-0cc6-4f10-ab6f-19c76d4382a2" providerId="ADAL" clId="{F7B1A90D-BD57-4B10-8ACB-648C37002610}" dt="2023-04-19T21:19:36.415" v="364" actId="478"/>
          <ac:picMkLst>
            <pc:docMk/>
            <pc:sldMk cId="2655049658" sldId="264"/>
            <ac:picMk id="5" creationId="{0D85EB38-5E54-04BF-20CF-1F139757102A}"/>
          </ac:picMkLst>
        </pc:picChg>
        <pc:picChg chg="add mod">
          <ac:chgData name="AhMeD AlGhAmmArI" userId="d9751e21-0cc6-4f10-ab6f-19c76d4382a2" providerId="ADAL" clId="{F7B1A90D-BD57-4B10-8ACB-648C37002610}" dt="2023-04-19T21:22:43.416" v="367" actId="27614"/>
          <ac:picMkLst>
            <pc:docMk/>
            <pc:sldMk cId="2655049658" sldId="264"/>
            <ac:picMk id="6" creationId="{0B222229-BB25-971B-94DE-3E8479F4FF46}"/>
          </ac:picMkLst>
        </pc:picChg>
        <pc:picChg chg="add del mod">
          <ac:chgData name="AhMeD AlGhAmmArI" userId="d9751e21-0cc6-4f10-ab6f-19c76d4382a2" providerId="ADAL" clId="{F7B1A90D-BD57-4B10-8ACB-648C37002610}" dt="2023-04-19T20:34:15.808" v="331" actId="478"/>
          <ac:picMkLst>
            <pc:docMk/>
            <pc:sldMk cId="2655049658" sldId="264"/>
            <ac:picMk id="7" creationId="{A639DE93-994C-160A-424D-FA148FDA53A8}"/>
          </ac:picMkLst>
        </pc:picChg>
        <pc:picChg chg="add mod">
          <ac:chgData name="AhMeD AlGhAmmArI" userId="d9751e21-0cc6-4f10-ab6f-19c76d4382a2" providerId="ADAL" clId="{F7B1A90D-BD57-4B10-8ACB-648C37002610}" dt="2023-04-19T21:13:24.282" v="361" actId="1076"/>
          <ac:picMkLst>
            <pc:docMk/>
            <pc:sldMk cId="2655049658" sldId="264"/>
            <ac:picMk id="9" creationId="{F8C82FE8-8C72-42D3-BBED-DA8EEE2DD705}"/>
          </ac:picMkLst>
        </pc:picChg>
      </pc:sldChg>
      <pc:sldChg chg="addSp delSp modSp new del mod modClrScheme chgLayout">
        <pc:chgData name="AhMeD AlGhAmmArI" userId="d9751e21-0cc6-4f10-ab6f-19c76d4382a2" providerId="ADAL" clId="{F7B1A90D-BD57-4B10-8ACB-648C37002610}" dt="2023-04-19T21:56:05.410" v="411" actId="2696"/>
        <pc:sldMkLst>
          <pc:docMk/>
          <pc:sldMk cId="2939883307" sldId="265"/>
        </pc:sldMkLst>
        <pc:spChg chg="del">
          <ac:chgData name="AhMeD AlGhAmmArI" userId="d9751e21-0cc6-4f10-ab6f-19c76d4382a2" providerId="ADAL" clId="{F7B1A90D-BD57-4B10-8ACB-648C37002610}" dt="2023-04-19T21:29:30.509" v="375" actId="700"/>
          <ac:spMkLst>
            <pc:docMk/>
            <pc:sldMk cId="2939883307" sldId="265"/>
            <ac:spMk id="2" creationId="{B13DE472-426B-523E-119B-BE835EA5E7F9}"/>
          </ac:spMkLst>
        </pc:spChg>
        <pc:spChg chg="del">
          <ac:chgData name="AhMeD AlGhAmmArI" userId="d9751e21-0cc6-4f10-ab6f-19c76d4382a2" providerId="ADAL" clId="{F7B1A90D-BD57-4B10-8ACB-648C37002610}" dt="2023-04-19T21:29:30.509" v="375" actId="700"/>
          <ac:spMkLst>
            <pc:docMk/>
            <pc:sldMk cId="2939883307" sldId="265"/>
            <ac:spMk id="3" creationId="{06D83E06-703A-1BAF-4615-1D12625F4241}"/>
          </ac:spMkLst>
        </pc:spChg>
        <pc:picChg chg="add del mod">
          <ac:chgData name="AhMeD AlGhAmmArI" userId="d9751e21-0cc6-4f10-ab6f-19c76d4382a2" providerId="ADAL" clId="{F7B1A90D-BD57-4B10-8ACB-648C37002610}" dt="2023-04-19T21:56:01.620" v="410" actId="478"/>
          <ac:picMkLst>
            <pc:docMk/>
            <pc:sldMk cId="2939883307" sldId="265"/>
            <ac:picMk id="4" creationId="{FD7A1F3A-78C6-D4CD-34B6-988A2DCA5B75}"/>
          </ac:picMkLst>
        </pc:picChg>
      </pc:sldChg>
      <pc:sldChg chg="addSp delSp modSp new del mod modClrScheme chgLayout">
        <pc:chgData name="AhMeD AlGhAmmArI" userId="d9751e21-0cc6-4f10-ab6f-19c76d4382a2" providerId="ADAL" clId="{F7B1A90D-BD57-4B10-8ACB-648C37002610}" dt="2023-04-27T02:26:19.906" v="1207" actId="2696"/>
        <pc:sldMkLst>
          <pc:docMk/>
          <pc:sldMk cId="3308076413" sldId="265"/>
        </pc:sldMkLst>
        <pc:spChg chg="del">
          <ac:chgData name="AhMeD AlGhAmmArI" userId="d9751e21-0cc6-4f10-ab6f-19c76d4382a2" providerId="ADAL" clId="{F7B1A90D-BD57-4B10-8ACB-648C37002610}" dt="2023-04-19T22:40:10.583" v="491" actId="700"/>
          <ac:spMkLst>
            <pc:docMk/>
            <pc:sldMk cId="3308076413" sldId="265"/>
            <ac:spMk id="2" creationId="{999D9146-AE09-9825-A962-0F04A81C938C}"/>
          </ac:spMkLst>
        </pc:spChg>
        <pc:spChg chg="del">
          <ac:chgData name="AhMeD AlGhAmmArI" userId="d9751e21-0cc6-4f10-ab6f-19c76d4382a2" providerId="ADAL" clId="{F7B1A90D-BD57-4B10-8ACB-648C37002610}" dt="2023-04-19T22:40:10.583" v="491" actId="700"/>
          <ac:spMkLst>
            <pc:docMk/>
            <pc:sldMk cId="3308076413" sldId="265"/>
            <ac:spMk id="3" creationId="{39D28B18-AEDA-D070-3AD8-56819D70F3D1}"/>
          </ac:spMkLst>
        </pc:spChg>
        <pc:picChg chg="add del mod">
          <ac:chgData name="AhMeD AlGhAmmArI" userId="d9751e21-0cc6-4f10-ab6f-19c76d4382a2" providerId="ADAL" clId="{F7B1A90D-BD57-4B10-8ACB-648C37002610}" dt="2023-04-27T02:25:16.993" v="1201" actId="21"/>
          <ac:picMkLst>
            <pc:docMk/>
            <pc:sldMk cId="3308076413" sldId="265"/>
            <ac:picMk id="5" creationId="{9CCBE33A-3060-48A6-2ED4-B7F62AB7B7A1}"/>
          </ac:picMkLst>
        </pc:picChg>
      </pc:sldChg>
      <pc:sldChg chg="addSp modSp new mod modAnim">
        <pc:chgData name="AhMeD AlGhAmmArI" userId="d9751e21-0cc6-4f10-ab6f-19c76d4382a2" providerId="ADAL" clId="{F7B1A90D-BD57-4B10-8ACB-648C37002610}" dt="2023-04-26T06:34:54.952" v="1198"/>
        <pc:sldMkLst>
          <pc:docMk/>
          <pc:sldMk cId="1120466223" sldId="266"/>
        </pc:sldMkLst>
        <pc:picChg chg="add mod">
          <ac:chgData name="AhMeD AlGhAmmArI" userId="d9751e21-0cc6-4f10-ab6f-19c76d4382a2" providerId="ADAL" clId="{F7B1A90D-BD57-4B10-8ACB-648C37002610}" dt="2023-04-26T06:34:26.767" v="1194" actId="1076"/>
          <ac:picMkLst>
            <pc:docMk/>
            <pc:sldMk cId="1120466223" sldId="266"/>
            <ac:picMk id="3" creationId="{B7C63C8A-E6B5-FB29-914F-642A9FF86CD7}"/>
          </ac:picMkLst>
        </pc:picChg>
        <pc:picChg chg="add mod">
          <ac:chgData name="AhMeD AlGhAmmArI" userId="d9751e21-0cc6-4f10-ab6f-19c76d4382a2" providerId="ADAL" clId="{F7B1A90D-BD57-4B10-8ACB-648C37002610}" dt="2023-04-26T06:34:33.048" v="1196" actId="1076"/>
          <ac:picMkLst>
            <pc:docMk/>
            <pc:sldMk cId="1120466223" sldId="266"/>
            <ac:picMk id="5" creationId="{C8557707-B6DC-A93A-F5D3-174CF36764EA}"/>
          </ac:picMkLst>
        </pc:picChg>
      </pc:sldChg>
      <pc:sldChg chg="addSp modSp add mod modAnim">
        <pc:chgData name="AhMeD AlGhAmmArI" userId="d9751e21-0cc6-4f10-ab6f-19c76d4382a2" providerId="ADAL" clId="{F7B1A90D-BD57-4B10-8ACB-648C37002610}" dt="2023-04-25T16:29:09.140" v="1179"/>
        <pc:sldMkLst>
          <pc:docMk/>
          <pc:sldMk cId="1318477815" sldId="267"/>
        </pc:sldMkLst>
        <pc:picChg chg="add mod">
          <ac:chgData name="AhMeD AlGhAmmArI" userId="d9751e21-0cc6-4f10-ab6f-19c76d4382a2" providerId="ADAL" clId="{F7B1A90D-BD57-4B10-8ACB-648C37002610}" dt="2023-04-25T16:28:41.972" v="1175" actId="14100"/>
          <ac:picMkLst>
            <pc:docMk/>
            <pc:sldMk cId="1318477815" sldId="267"/>
            <ac:picMk id="3" creationId="{34B664A1-C572-330E-8493-CDC82F7A7332}"/>
          </ac:picMkLst>
        </pc:picChg>
        <pc:picChg chg="add mod">
          <ac:chgData name="AhMeD AlGhAmmArI" userId="d9751e21-0cc6-4f10-ab6f-19c76d4382a2" providerId="ADAL" clId="{F7B1A90D-BD57-4B10-8ACB-648C37002610}" dt="2023-04-25T16:28:56.566" v="1177" actId="1076"/>
          <ac:picMkLst>
            <pc:docMk/>
            <pc:sldMk cId="1318477815" sldId="267"/>
            <ac:picMk id="5" creationId="{32316104-8309-30B4-0735-59CAC7F34E0D}"/>
          </ac:picMkLst>
        </pc:picChg>
      </pc:sldChg>
      <pc:sldChg chg="addSp modSp new mod">
        <pc:chgData name="AhMeD AlGhAmmArI" userId="d9751e21-0cc6-4f10-ab6f-19c76d4382a2" providerId="ADAL" clId="{F7B1A90D-BD57-4B10-8ACB-648C37002610}" dt="2023-04-27T02:39:06.237" v="1215" actId="1076"/>
        <pc:sldMkLst>
          <pc:docMk/>
          <pc:sldMk cId="3339872965" sldId="268"/>
        </pc:sldMkLst>
        <pc:picChg chg="add mod">
          <ac:chgData name="AhMeD AlGhAmmArI" userId="d9751e21-0cc6-4f10-ab6f-19c76d4382a2" providerId="ADAL" clId="{F7B1A90D-BD57-4B10-8ACB-648C37002610}" dt="2023-04-27T02:39:06.237" v="1215" actId="1076"/>
          <ac:picMkLst>
            <pc:docMk/>
            <pc:sldMk cId="3339872965" sldId="268"/>
            <ac:picMk id="3" creationId="{CAFBCC09-FC83-52A3-2331-AA6F1EB4D28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1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4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6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5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5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2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1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5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4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53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0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AD5E0-F902-478F-8731-295BB8F8287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92372-4BBA-4663-A025-38DA24DA3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8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oRnINWXe1RA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k-chemistry.com/3353/?show=337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jp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2.jpg"/><Relationship Id="rId4" Type="http://schemas.openxmlformats.org/officeDocument/2006/relationships/image" Target="../media/image11.jp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f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425779" y="2831954"/>
            <a:ext cx="7023279" cy="1579530"/>
          </a:xfrm>
        </p:spPr>
        <p:txBody>
          <a:bodyPr anchor="ctr"/>
          <a:lstStyle/>
          <a:p>
            <a:r>
              <a:rPr lang="ar-OM" b="1" dirty="0"/>
              <a:t>أنواع الإشعاعات النووية</a:t>
            </a:r>
            <a:endParaRPr lang="en-US" b="1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1550">
            <a:off x="348667" y="756082"/>
            <a:ext cx="3862648" cy="1818537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90" y="4944615"/>
            <a:ext cx="4519008" cy="147637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2171452"/>
            <a:ext cx="1788687" cy="250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9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049296" y="318233"/>
            <a:ext cx="3304504" cy="1141703"/>
          </a:xfrm>
        </p:spPr>
        <p:txBody>
          <a:bodyPr>
            <a:normAutofit fontScale="90000"/>
          </a:bodyPr>
          <a:lstStyle/>
          <a:p>
            <a:r>
              <a:rPr lang="ar-OM" b="1" dirty="0">
                <a:solidFill>
                  <a:srgbClr val="FF0000"/>
                </a:solidFill>
              </a:rPr>
              <a:t>أنواع الإشعاعات: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119" y="140115"/>
            <a:ext cx="6908445" cy="63902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296" y="1235738"/>
            <a:ext cx="3304504" cy="2694824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8690451" y="2105561"/>
            <a:ext cx="20201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OM" sz="2000" b="1" dirty="0"/>
              <a:t>اكتشف العالم رذرفورد</a:t>
            </a:r>
          </a:p>
          <a:p>
            <a:pPr algn="ctr"/>
            <a:r>
              <a:rPr lang="ar-OM" sz="2000" b="1" dirty="0"/>
              <a:t>أن مركبات اليورانيوم </a:t>
            </a:r>
          </a:p>
          <a:p>
            <a:pPr algn="ctr"/>
            <a:r>
              <a:rPr lang="ar-OM" sz="2000" b="1" dirty="0"/>
              <a:t>تصدر ثلاثة أنواع من</a:t>
            </a:r>
          </a:p>
          <a:p>
            <a:pPr algn="ctr"/>
            <a:r>
              <a:rPr lang="ar-OM" sz="2000" b="1" dirty="0"/>
              <a:t> الإشعاعات</a:t>
            </a:r>
            <a:endParaRPr lang="en-US" sz="2000" b="1" dirty="0"/>
          </a:p>
        </p:txBody>
      </p:sp>
      <p:pic>
        <p:nvPicPr>
          <p:cNvPr id="7" name="صورة 6" descr="صورة تحتوي على لقطة شاشة, مستطيل, التصميم&#10;&#10;تم إنشاء الوصف تلقائياً">
            <a:extLst>
              <a:ext uri="{FF2B5EF4-FFF2-40B4-BE49-F238E27FC236}">
                <a16:creationId xmlns:a16="http://schemas.microsoft.com/office/drawing/2014/main" id="{63A34D6A-9C5D-D155-D9FB-62532F676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49296" y="3963177"/>
            <a:ext cx="3584713" cy="268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صورة تحتوي على نص, خط يد, الخط, رقم&#10;&#10;تم إنشاء الوصف تلقائياً">
            <a:extLst>
              <a:ext uri="{FF2B5EF4-FFF2-40B4-BE49-F238E27FC236}">
                <a16:creationId xmlns:a16="http://schemas.microsoft.com/office/drawing/2014/main" id="{F8C82FE8-8C72-42D3-BBED-DA8EEE2DD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04424" y="322622"/>
            <a:ext cx="6872107" cy="4332921"/>
          </a:xfrm>
          <a:prstGeom prst="rect">
            <a:avLst/>
          </a:prstGeom>
        </p:spPr>
      </p:pic>
      <p:pic>
        <p:nvPicPr>
          <p:cNvPr id="3" name="صورة 2" descr="صورة تحتوي على رسم, رسم بياني, خط, التصميم&#10;&#10;تم إنشاء الوصف تلقائياً">
            <a:extLst>
              <a:ext uri="{FF2B5EF4-FFF2-40B4-BE49-F238E27FC236}">
                <a16:creationId xmlns:a16="http://schemas.microsoft.com/office/drawing/2014/main" id="{562EFE87-E7EB-026C-011B-7F5608C28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69" y="403202"/>
            <a:ext cx="2775082" cy="3782793"/>
          </a:xfrm>
          <a:prstGeom prst="rect">
            <a:avLst/>
          </a:prstGeom>
        </p:spPr>
      </p:pic>
      <p:pic>
        <p:nvPicPr>
          <p:cNvPr id="6" name="صورة 5" descr="صورة تحتوي على نص, لقطة شاشة, التصميم&#10;&#10;تم إنشاء الوصف تلقائياً">
            <a:extLst>
              <a:ext uri="{FF2B5EF4-FFF2-40B4-BE49-F238E27FC236}">
                <a16:creationId xmlns:a16="http://schemas.microsoft.com/office/drawing/2014/main" id="{0B222229-BB25-971B-94DE-3E8479F4F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4655543"/>
            <a:ext cx="5715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49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عنوان 1"/>
              <p:cNvSpPr>
                <a:spLocks noGrp="1"/>
              </p:cNvSpPr>
              <p:nvPr>
                <p:ph type="title"/>
              </p:nvPr>
            </p:nvSpPr>
            <p:spPr>
              <a:xfrm>
                <a:off x="4668591" y="206062"/>
                <a:ext cx="3826099" cy="1068947"/>
              </a:xfrm>
            </p:spPr>
            <p:txBody>
              <a:bodyPr>
                <a:normAutofit fontScale="90000"/>
              </a:bodyPr>
              <a:lstStyle/>
              <a:p>
                <a:r>
                  <a:rPr lang="ar-OM" b="1" dirty="0"/>
                  <a:t>انحلال دقائق ألفا </a:t>
                </a:r>
                <a14:m>
                  <m:oMath xmlns:m="http://schemas.openxmlformats.org/officeDocument/2006/math">
                    <m:r>
                      <a:rPr lang="ar-OM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ar-OM" b="1" dirty="0"/>
                  <a:t>  </a:t>
                </a:r>
                <a:endParaRPr lang="en-US" b="1" dirty="0"/>
              </a:p>
            </p:txBody>
          </p:sp>
        </mc:Choice>
        <mc:Fallback xmlns="">
          <p:sp>
            <p:nvSpPr>
              <p:cNvPr id="2" name="عنوان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68591" y="206062"/>
                <a:ext cx="3826099" cy="1068947"/>
              </a:xfrm>
              <a:blipFill>
                <a:blip r:embed="rId2"/>
                <a:stretch>
                  <a:fillRect r="-5582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22743" y="1856779"/>
            <a:ext cx="8025718" cy="479694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ar-OM" dirty="0"/>
              <a:t>تنطلق من النواة وتؤدي إلى تغير العدد الكتلي والذري للعنصر الأصلي </a:t>
            </a:r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4668591" y="1273249"/>
            <a:ext cx="4515117" cy="711513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OM" b="1" u="sng" dirty="0">
                <a:solidFill>
                  <a:srgbClr val="FF0000"/>
                </a:solidFill>
              </a:rPr>
              <a:t>لأنها تحتوي على بروتونين ونيوترونين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591" y="4759715"/>
            <a:ext cx="4064356" cy="632049"/>
          </a:xfrm>
          <a:prstGeom prst="rect">
            <a:avLst/>
          </a:prstGeom>
        </p:spPr>
      </p:pic>
      <p:sp>
        <p:nvSpPr>
          <p:cNvPr id="6" name="سهم إلى اليسار 5"/>
          <p:cNvSpPr/>
          <p:nvPr/>
        </p:nvSpPr>
        <p:spPr>
          <a:xfrm>
            <a:off x="3169706" y="1856779"/>
            <a:ext cx="643943" cy="47969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57908" y="1152177"/>
            <a:ext cx="2911798" cy="18888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400" b="1" dirty="0"/>
              <a:t>يؤدي إلى تحوله إلى عنصر آخر</a:t>
            </a:r>
          </a:p>
          <a:p>
            <a:pPr algn="ctr"/>
            <a:r>
              <a:rPr lang="ar-OM" sz="2400" b="1" dirty="0"/>
              <a:t>العدد الكتلي </a:t>
            </a:r>
            <a:r>
              <a:rPr lang="ar-OM" sz="2400" b="1" u="sng" dirty="0"/>
              <a:t>يقل بمقدار 4</a:t>
            </a:r>
          </a:p>
          <a:p>
            <a:pPr algn="ctr"/>
            <a:r>
              <a:rPr lang="ar-OM" sz="2400" b="1" dirty="0"/>
              <a:t>العدد الذري </a:t>
            </a:r>
            <a:r>
              <a:rPr lang="ar-OM" sz="2400" b="1" u="sng" dirty="0"/>
              <a:t>يقل بمقدار 2</a:t>
            </a:r>
            <a:endParaRPr lang="en-US" sz="2400" b="1" u="sng" dirty="0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0" y="259572"/>
            <a:ext cx="850539" cy="961925"/>
          </a:xfrm>
          <a:prstGeom prst="rect">
            <a:avLst/>
          </a:prstGeom>
        </p:spPr>
      </p:pic>
      <p:pic>
        <p:nvPicPr>
          <p:cNvPr id="12" name="صورة 11" descr="صورة تحتوي على الخط, نص, الطباعة, أبيض&#10;&#10;تم إنشاء الوصف تلقائياً">
            <a:extLst>
              <a:ext uri="{FF2B5EF4-FFF2-40B4-BE49-F238E27FC236}">
                <a16:creationId xmlns:a16="http://schemas.microsoft.com/office/drawing/2014/main" id="{0C097F76-93DB-B19E-9B39-F303DFFC4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1" y="3213066"/>
            <a:ext cx="3408589" cy="9717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صورة 13" descr="صورة تحتوي على نص, لقطة شاشة&#10;&#10;تم إنشاء الوصف تلقائياً">
            <a:extLst>
              <a:ext uri="{FF2B5EF4-FFF2-40B4-BE49-F238E27FC236}">
                <a16:creationId xmlns:a16="http://schemas.microsoft.com/office/drawing/2014/main" id="{BF5B2926-F735-6209-57C6-19D3ED8E0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91" y="2434670"/>
            <a:ext cx="4791075" cy="1571625"/>
          </a:xfrm>
          <a:prstGeom prst="rect">
            <a:avLst/>
          </a:prstGeom>
        </p:spPr>
      </p:pic>
      <p:pic>
        <p:nvPicPr>
          <p:cNvPr id="16" name="صورة 15" descr="صورة تحتوي على نص, الخط, خط يد, اللون الأحمر&#10;&#10;تم إنشاء الوصف تلقائياً">
            <a:extLst>
              <a:ext uri="{FF2B5EF4-FFF2-40B4-BE49-F238E27FC236}">
                <a16:creationId xmlns:a16="http://schemas.microsoft.com/office/drawing/2014/main" id="{B1654BE5-A2F3-BBDA-5AE4-5B8172D2C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91" y="4092779"/>
            <a:ext cx="4057650" cy="62865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B69859B-E08A-1AEB-63EE-1CC6687BDB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8" y="4539605"/>
            <a:ext cx="3408589" cy="6289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07DDEDCC-5B3F-531E-C1BD-C81B5A473A29}"/>
                  </a:ext>
                </a:extLst>
              </p:cNvPr>
              <p:cNvSpPr txBox="1"/>
              <p:nvPr/>
            </p:nvSpPr>
            <p:spPr>
              <a:xfrm>
                <a:off x="4668591" y="5505078"/>
                <a:ext cx="5531580" cy="48910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kumimoji="0" lang="ar-OM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𝟗𝟐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𝟐𝟑𝟒</m:t>
                        </m:r>
                      </m:sup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𝟖𝟖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𝟐𝟐𝟔</m:t>
                        </m:r>
                      </m:sup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𝑹𝒂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+  ………………     </a:t>
                </a:r>
                <a:endParaRPr lang="ar-OM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07DDEDCC-5B3F-531E-C1BD-C81B5A473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591" y="5505078"/>
                <a:ext cx="5531580" cy="489108"/>
              </a:xfrm>
              <a:prstGeom prst="rect">
                <a:avLst/>
              </a:prstGeom>
              <a:blipFill>
                <a:blip r:embed="rId9"/>
                <a:stretch>
                  <a:fillRect t="-1163" r="-876" b="-2209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6E8D1064-4B7B-9E67-17A8-032F8A2F0E01}"/>
              </a:ext>
            </a:extLst>
          </p:cNvPr>
          <p:cNvCxnSpPr/>
          <p:nvPr/>
        </p:nvCxnSpPr>
        <p:spPr>
          <a:xfrm>
            <a:off x="5696140" y="5726955"/>
            <a:ext cx="71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7525C82-1F7B-018D-456F-D8D37471C3EA}"/>
                  </a:ext>
                </a:extLst>
              </p:cNvPr>
              <p:cNvSpPr txBox="1"/>
              <p:nvPr/>
            </p:nvSpPr>
            <p:spPr>
              <a:xfrm>
                <a:off x="4668591" y="6107500"/>
                <a:ext cx="5531580" cy="48910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kumimoji="0" lang="ar-OM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𝟗𝟐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𝟐𝟑𝟒</m:t>
                        </m:r>
                      </m:sup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𝟖𝟖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𝟐𝟐𝟔</m:t>
                        </m:r>
                      </m:sup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𝑹𝒂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+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𝑯𝒆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</a:t>
                </a:r>
                <a:endParaRPr lang="ar-OM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7525C82-1F7B-018D-456F-D8D37471C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591" y="6107500"/>
                <a:ext cx="5531580" cy="489108"/>
              </a:xfrm>
              <a:prstGeom prst="rect">
                <a:avLst/>
              </a:prstGeom>
              <a:blipFill>
                <a:blip r:embed="rId10"/>
                <a:stretch>
                  <a:fillRect t="-1163" b="-2209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5395A693-2D1F-C696-E555-50D598F7F1A7}"/>
              </a:ext>
            </a:extLst>
          </p:cNvPr>
          <p:cNvCxnSpPr/>
          <p:nvPr/>
        </p:nvCxnSpPr>
        <p:spPr>
          <a:xfrm>
            <a:off x="5696140" y="6352054"/>
            <a:ext cx="71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5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 animBg="1"/>
      <p:bldP spid="7" grpId="0" animBg="1"/>
      <p:bldP spid="10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68590" y="1343543"/>
            <a:ext cx="6685209" cy="750150"/>
          </a:xfrm>
          <a:ln w="28575">
            <a:solidFill>
              <a:schemeClr val="tx1"/>
            </a:solidFill>
            <a:prstDash val="lgDashDot"/>
          </a:ln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ar-OM" b="1" dirty="0"/>
              <a:t>يحدث عند تحول النيوترون في النواة إلى بروتون وإلكترون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عنوان 1"/>
              <p:cNvSpPr>
                <a:spLocks noGrp="1"/>
              </p:cNvSpPr>
              <p:nvPr>
                <p:ph type="title"/>
              </p:nvPr>
            </p:nvSpPr>
            <p:spPr>
              <a:xfrm>
                <a:off x="4668591" y="206062"/>
                <a:ext cx="3826099" cy="1068947"/>
              </a:xfrm>
            </p:spPr>
            <p:txBody>
              <a:bodyPr>
                <a:normAutofit/>
              </a:bodyPr>
              <a:lstStyle/>
              <a:p>
                <a:r>
                  <a:rPr lang="ar-OM" b="1" dirty="0"/>
                  <a:t>انحلال أشعة بيتا </a:t>
                </a:r>
                <a14:m>
                  <m:oMath xmlns:m="http://schemas.openxmlformats.org/officeDocument/2006/math">
                    <m:r>
                      <a:rPr lang="ar-OM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عنوان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68591" y="206062"/>
                <a:ext cx="3826099" cy="1068947"/>
              </a:xfrm>
              <a:blipFill>
                <a:blip r:embed="rId2"/>
                <a:stretch>
                  <a:fillRect t="-1714" r="-6380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سهم إلى اليسار 4"/>
          <p:cNvSpPr/>
          <p:nvPr/>
        </p:nvSpPr>
        <p:spPr>
          <a:xfrm>
            <a:off x="3837099" y="1556070"/>
            <a:ext cx="643943" cy="47969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75138" y="1182001"/>
            <a:ext cx="3442913" cy="12278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400" b="1" dirty="0"/>
              <a:t>يؤدي إلى تحوله إلى عنصر آخر عدده الذري </a:t>
            </a:r>
            <a:r>
              <a:rPr lang="ar-OM" sz="2400" b="1" u="sng" dirty="0"/>
              <a:t>يزيد بمقدار واحد</a:t>
            </a:r>
            <a:endParaRPr lang="en-US" sz="2400" b="1" u="sng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653" y="4729114"/>
            <a:ext cx="4047537" cy="785343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0" y="259572"/>
            <a:ext cx="850539" cy="961925"/>
          </a:xfrm>
          <a:prstGeom prst="rect">
            <a:avLst/>
          </a:prstGeom>
        </p:spPr>
      </p:pic>
      <p:pic>
        <p:nvPicPr>
          <p:cNvPr id="10" name="صورة 9" descr="صورة تحتوي على الخط, أبيض, الطباعة, فن الخط&#10;&#10;تم إنشاء الوصف تلقائياً">
            <a:extLst>
              <a:ext uri="{FF2B5EF4-FFF2-40B4-BE49-F238E27FC236}">
                <a16:creationId xmlns:a16="http://schemas.microsoft.com/office/drawing/2014/main" id="{1E947113-FEF0-F2A0-47A8-CC12459F1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41" y="2595562"/>
            <a:ext cx="3141372" cy="78534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صورة 11" descr="صورة تحتوي على نص, الخط, التصميم&#10;&#10;تم إنشاء الوصف تلقائياً">
            <a:extLst>
              <a:ext uri="{FF2B5EF4-FFF2-40B4-BE49-F238E27FC236}">
                <a16:creationId xmlns:a16="http://schemas.microsoft.com/office/drawing/2014/main" id="{60772907-1EDF-7F84-C505-AAF6302E3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90" y="4020714"/>
            <a:ext cx="4038600" cy="781050"/>
          </a:xfrm>
          <a:prstGeom prst="rect">
            <a:avLst/>
          </a:prstGeom>
        </p:spPr>
      </p:pic>
      <p:pic>
        <p:nvPicPr>
          <p:cNvPr id="16" name="صورة 15" descr="صورة تحتوي على نص, لقطة شاشة, رسم بياني&#10;&#10;تم إنشاء الوصف تلقائياً">
            <a:extLst>
              <a:ext uri="{FF2B5EF4-FFF2-40B4-BE49-F238E27FC236}">
                <a16:creationId xmlns:a16="http://schemas.microsoft.com/office/drawing/2014/main" id="{2FDAA77F-64DB-F884-915D-CE084FD29A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53" y="2271424"/>
            <a:ext cx="4352925" cy="1666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E01F563F-E963-31B1-6E98-E117231A7FFD}"/>
                  </a:ext>
                </a:extLst>
              </p:cNvPr>
              <p:cNvSpPr txBox="1"/>
              <p:nvPr/>
            </p:nvSpPr>
            <p:spPr>
              <a:xfrm>
                <a:off x="4659653" y="5504581"/>
                <a:ext cx="5531580" cy="48910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kumimoji="0" lang="ar-OM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𝟖𝟐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𝟐𝟏𝟒</m:t>
                        </m:r>
                      </m:sup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𝑷𝒃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𝟖𝟒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𝟐𝟏𝟒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𝑷𝒐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+  ………………     </a:t>
                </a:r>
                <a:endParaRPr lang="ar-OM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مربع نص 1">
                <a:extLst>
                  <a:ext uri="{FF2B5EF4-FFF2-40B4-BE49-F238E27FC236}">
                    <a16:creationId xmlns:a16="http://schemas.microsoft.com/office/drawing/2014/main" id="{E01F563F-E963-31B1-6E98-E117231A7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3" y="5504581"/>
                <a:ext cx="5531580" cy="489108"/>
              </a:xfrm>
              <a:prstGeom prst="rect">
                <a:avLst/>
              </a:prstGeom>
              <a:blipFill>
                <a:blip r:embed="rId8"/>
                <a:stretch>
                  <a:fillRect t="-1163" r="-219" b="-2209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رابط كسهم مستقيم 7">
            <a:extLst>
              <a:ext uri="{FF2B5EF4-FFF2-40B4-BE49-F238E27FC236}">
                <a16:creationId xmlns:a16="http://schemas.microsoft.com/office/drawing/2014/main" id="{0D28C338-3C59-13A3-53A6-5B7BD66E0CAD}"/>
              </a:ext>
            </a:extLst>
          </p:cNvPr>
          <p:cNvCxnSpPr/>
          <p:nvPr/>
        </p:nvCxnSpPr>
        <p:spPr>
          <a:xfrm>
            <a:off x="5836817" y="5750401"/>
            <a:ext cx="71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D9F2743C-C15B-7EDE-CD8B-8BD1EB222E3C}"/>
                  </a:ext>
                </a:extLst>
              </p:cNvPr>
              <p:cNvSpPr txBox="1"/>
              <p:nvPr/>
            </p:nvSpPr>
            <p:spPr>
              <a:xfrm>
                <a:off x="4659653" y="6109320"/>
                <a:ext cx="5531580" cy="48737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kumimoji="0" lang="ar-OM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𝟖𝟐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𝟐𝟏𝟒</m:t>
                        </m:r>
                      </m:sup>
                      <m:e>
                        <m: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𝑷𝒃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𝟖𝟒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𝟐𝟏𝟒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𝑷𝒐</m:t>
                        </m:r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+ 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sPre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</a:t>
                </a:r>
                <a:endParaRPr lang="ar-OM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D9F2743C-C15B-7EDE-CD8B-8BD1EB222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3" y="6109320"/>
                <a:ext cx="5531580" cy="487378"/>
              </a:xfrm>
              <a:prstGeom prst="rect">
                <a:avLst/>
              </a:prstGeom>
              <a:blipFill>
                <a:blip r:embed="rId9"/>
                <a:stretch>
                  <a:fillRect t="-1163" b="-2209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8478F778-CD4A-C5FB-3BD3-502C35FBA86E}"/>
              </a:ext>
            </a:extLst>
          </p:cNvPr>
          <p:cNvCxnSpPr/>
          <p:nvPr/>
        </p:nvCxnSpPr>
        <p:spPr>
          <a:xfrm>
            <a:off x="5836817" y="6395170"/>
            <a:ext cx="71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صورة 16">
            <a:extLst>
              <a:ext uri="{FF2B5EF4-FFF2-40B4-BE49-F238E27FC236}">
                <a16:creationId xmlns:a16="http://schemas.microsoft.com/office/drawing/2014/main" id="{7ECBFC71-7686-7495-CC27-2EBB99827A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41" y="3655026"/>
            <a:ext cx="3314185" cy="7810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01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 animBg="1"/>
      <p:bldP spid="6" grpId="0" animBg="1"/>
      <p:bldP spid="2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62300" y="1984513"/>
            <a:ext cx="5867400" cy="653267"/>
          </a:xfrm>
          <a:ln w="28575">
            <a:solidFill>
              <a:srgbClr val="FF0000"/>
            </a:solidFill>
            <a:prstDash val="lgDashDot"/>
          </a:ln>
        </p:spPr>
        <p:txBody>
          <a:bodyPr anchor="ctr"/>
          <a:lstStyle/>
          <a:p>
            <a:pPr marL="0" indent="0" algn="ctr">
              <a:buNone/>
            </a:pPr>
            <a:r>
              <a:rPr lang="ar-OM" b="1" dirty="0"/>
              <a:t>يكون أحياناً مصاحباً لانحلال ألفا أو لانحلال بيتا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عنوان 1"/>
              <p:cNvSpPr>
                <a:spLocks noGrp="1"/>
              </p:cNvSpPr>
              <p:nvPr>
                <p:ph type="title"/>
              </p:nvPr>
            </p:nvSpPr>
            <p:spPr>
              <a:xfrm>
                <a:off x="4237148" y="313609"/>
                <a:ext cx="4025721" cy="1325563"/>
              </a:xfrm>
            </p:spPr>
            <p:txBody>
              <a:bodyPr>
                <a:normAutofit/>
              </a:bodyPr>
              <a:lstStyle/>
              <a:p>
                <a:r>
                  <a:rPr lang="ar-OM" b="1" dirty="0"/>
                  <a:t>انحلال أشعة جاما </a:t>
                </a:r>
                <a14:m>
                  <m:oMath xmlns:m="http://schemas.openxmlformats.org/officeDocument/2006/math">
                    <m:r>
                      <a:rPr lang="ar-OM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عنوان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237148" y="313609"/>
                <a:ext cx="4025721" cy="1325563"/>
              </a:xfrm>
              <a:blipFill>
                <a:blip r:embed="rId2"/>
                <a:stretch>
                  <a:fillRect r="-6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سهم للأسفل 4"/>
          <p:cNvSpPr/>
          <p:nvPr/>
        </p:nvSpPr>
        <p:spPr>
          <a:xfrm>
            <a:off x="5819104" y="2913762"/>
            <a:ext cx="553791" cy="54091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376132" y="3673781"/>
            <a:ext cx="3747752" cy="8886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/>
              <a:t>لا تؤثر على العدد الذري </a:t>
            </a:r>
            <a:r>
              <a:rPr lang="ar-OM" sz="2000" b="1" dirty="0" err="1"/>
              <a:t>أوالعدد</a:t>
            </a:r>
            <a:r>
              <a:rPr lang="ar-OM" sz="2000" b="1" dirty="0"/>
              <a:t> الكتلي للعنصر المشع</a:t>
            </a:r>
            <a:endParaRPr lang="en-US" sz="2000" b="1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869" y="350831"/>
            <a:ext cx="850539" cy="961925"/>
          </a:xfrm>
          <a:prstGeom prst="rect">
            <a:avLst/>
          </a:prstGeom>
        </p:spPr>
      </p:pic>
      <p:sp>
        <p:nvSpPr>
          <p:cNvPr id="2" name="سهم للأسفل 4">
            <a:extLst>
              <a:ext uri="{FF2B5EF4-FFF2-40B4-BE49-F238E27FC236}">
                <a16:creationId xmlns:a16="http://schemas.microsoft.com/office/drawing/2014/main" id="{0BD1A2B6-C7B7-3CFF-63E3-244C1EDF4E7B}"/>
              </a:ext>
            </a:extLst>
          </p:cNvPr>
          <p:cNvSpPr/>
          <p:nvPr/>
        </p:nvSpPr>
        <p:spPr>
          <a:xfrm>
            <a:off x="5819103" y="4781529"/>
            <a:ext cx="553791" cy="54091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ستطيل مستدير الزوايا 5">
            <a:extLst>
              <a:ext uri="{FF2B5EF4-FFF2-40B4-BE49-F238E27FC236}">
                <a16:creationId xmlns:a16="http://schemas.microsoft.com/office/drawing/2014/main" id="{FA18D07C-579D-114C-DD8A-0B8C1BDB4C6B}"/>
              </a:ext>
            </a:extLst>
          </p:cNvPr>
          <p:cNvSpPr/>
          <p:nvPr/>
        </p:nvSpPr>
        <p:spPr>
          <a:xfrm>
            <a:off x="4376132" y="5541548"/>
            <a:ext cx="3747752" cy="8886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OM" sz="2000" b="1" dirty="0"/>
              <a:t>لأنها عبارة عن أشعة كهرومغناطيسية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222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/>
      <p:bldP spid="5" grpId="0" animBg="1"/>
      <p:bldP spid="6" grpId="0" animBg="1"/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42533"/>
            <a:ext cx="10515600" cy="1325563"/>
          </a:xfrm>
        </p:spPr>
        <p:txBody>
          <a:bodyPr/>
          <a:lstStyle/>
          <a:p>
            <a:pPr algn="ctr"/>
            <a:r>
              <a:rPr lang="ar-OM" b="1" dirty="0">
                <a:solidFill>
                  <a:srgbClr val="FF0000"/>
                </a:solidFill>
              </a:rPr>
              <a:t>سلسلة الانحلال الإشعاعي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28959" y="1299336"/>
            <a:ext cx="8134082" cy="698634"/>
          </a:xfr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indent="0">
              <a:buNone/>
            </a:pPr>
            <a:r>
              <a:rPr lang="ar-OM" b="1" dirty="0"/>
              <a:t>يقصد بها انحلال عنصر إلى عنصر </a:t>
            </a:r>
            <a:r>
              <a:rPr lang="ar-OM" b="1"/>
              <a:t>آخر حتى </a:t>
            </a:r>
            <a:r>
              <a:rPr lang="ar-OM" b="1" dirty="0"/>
              <a:t>يصل إلى عنصر مستقر</a:t>
            </a:r>
            <a:endParaRPr lang="en-US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03" y="2009600"/>
            <a:ext cx="8278834" cy="4520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/>
              <p:cNvSpPr txBox="1"/>
              <p:nvPr/>
            </p:nvSpPr>
            <p:spPr>
              <a:xfrm>
                <a:off x="8977894" y="3585065"/>
                <a:ext cx="2846231" cy="167699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OM" sz="2000" b="1" dirty="0">
                    <a:solidFill>
                      <a:schemeClr val="tx1"/>
                    </a:solidFill>
                  </a:rPr>
                  <a:t>سلسلة الانحلال الاشعاعي في الشكل المقابل </a:t>
                </a:r>
              </a:p>
              <a:p>
                <a:pPr algn="ctr"/>
                <a:r>
                  <a:rPr lang="ar-OM" sz="2000" b="1" dirty="0">
                    <a:solidFill>
                      <a:schemeClr val="tx1"/>
                    </a:solidFill>
                  </a:rPr>
                  <a:t>تبدأ بعنصر اليورانيوم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𝟗𝟐</m:t>
                        </m:r>
                      </m:sub>
                      <m:sup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𝟐𝟑𝟖</m:t>
                        </m:r>
                      </m:sup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</m:sPre>
                  </m:oMath>
                </a14:m>
                <a:r>
                  <a:rPr lang="ar-OM" sz="20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ar-OM" sz="2000" b="1" dirty="0">
                    <a:solidFill>
                      <a:schemeClr val="tx1"/>
                    </a:solidFill>
                  </a:rPr>
                  <a:t>وتنتهي بعنصر الرصاص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ar-OM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𝟖𝟐</m:t>
                        </m:r>
                      </m:sub>
                      <m:sup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𝟐𝟎𝟕</m:t>
                        </m:r>
                      </m:sup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𝑷𝒃</m:t>
                        </m:r>
                      </m:e>
                    </m:sPre>
                  </m:oMath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مربع ن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894" y="3585065"/>
                <a:ext cx="2846231" cy="1676998"/>
              </a:xfrm>
              <a:prstGeom prst="rect">
                <a:avLst/>
              </a:prstGeom>
              <a:blipFill>
                <a:blip r:embed="rId3"/>
                <a:stretch>
                  <a:fillRect t="-7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625" y="42533"/>
            <a:ext cx="850539" cy="96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8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318233"/>
            <a:ext cx="10515600" cy="1325563"/>
          </a:xfrm>
        </p:spPr>
        <p:txBody>
          <a:bodyPr/>
          <a:lstStyle/>
          <a:p>
            <a:r>
              <a:rPr lang="ar-OM" b="1" dirty="0"/>
              <a:t>مثال :- </a:t>
            </a:r>
            <a:endParaRPr lang="en-US" b="1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74" t="52164" r="36410" b="33333"/>
          <a:stretch/>
        </p:blipFill>
        <p:spPr>
          <a:xfrm>
            <a:off x="3505200" y="490729"/>
            <a:ext cx="6058436" cy="1538150"/>
          </a:xfrm>
          <a:prstGeom prst="rect">
            <a:avLst/>
          </a:prstGeom>
        </p:spPr>
      </p:pic>
      <p:pic>
        <p:nvPicPr>
          <p:cNvPr id="5" name="صورة 4" descr="صورة تحتوي على نص, خط, لقطة شاشة, رسم بياني&#10;&#10;تم إنشاء الوصف تلقائياً">
            <a:extLst>
              <a:ext uri="{FF2B5EF4-FFF2-40B4-BE49-F238E27FC236}">
                <a16:creationId xmlns:a16="http://schemas.microsoft.com/office/drawing/2014/main" id="{FC360E56-D663-5CF5-9AAA-A6C7706DC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28879"/>
            <a:ext cx="4623289" cy="2547090"/>
          </a:xfrm>
          <a:prstGeom prst="rect">
            <a:avLst/>
          </a:prstGeom>
        </p:spPr>
      </p:pic>
      <p:pic>
        <p:nvPicPr>
          <p:cNvPr id="3" name="صورة 2" descr="صورة تحتوي على نص, خط يد, الخط, خط&#10;&#10;تم إنشاء الوصف تلقائياً">
            <a:extLst>
              <a:ext uri="{FF2B5EF4-FFF2-40B4-BE49-F238E27FC236}">
                <a16:creationId xmlns:a16="http://schemas.microsoft.com/office/drawing/2014/main" id="{BAE6A266-DBCC-E40A-EB1E-6F03381C5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93" y="3009518"/>
            <a:ext cx="5200407" cy="31329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612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7C63C8A-E6B5-FB29-914F-642A9FF86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636" y="1384056"/>
            <a:ext cx="5130728" cy="4089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8557707-B6DC-A93A-F5D3-174CF3676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36" y="1384056"/>
            <a:ext cx="5326651" cy="4089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04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4B664A1-C572-330E-8493-CDC82F7A7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6" y="0"/>
            <a:ext cx="8088923" cy="683791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2316104-8309-30B4-0735-59CAC7F34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8" y="1493982"/>
            <a:ext cx="3814768" cy="51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7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الخط, خط يد, أبيض&#10;&#10;تم إنشاء الوصف تلقائياً">
            <a:extLst>
              <a:ext uri="{FF2B5EF4-FFF2-40B4-BE49-F238E27FC236}">
                <a16:creationId xmlns:a16="http://schemas.microsoft.com/office/drawing/2014/main" id="{CAFBCC09-FC83-52A3-2331-AA6F1EB4D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45" y="562707"/>
            <a:ext cx="7589655" cy="20903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98729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05966236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153</Words>
  <Application>Microsoft Office PowerPoint</Application>
  <PresentationFormat>شاشة عريضة</PresentationFormat>
  <Paragraphs>29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نسق Office</vt:lpstr>
      <vt:lpstr>أنواع الإشعاعات النووية</vt:lpstr>
      <vt:lpstr>أنواع الإشعاعات:</vt:lpstr>
      <vt:lpstr>عرض تقديمي في PowerPoint</vt:lpstr>
      <vt:lpstr>انحلال دقائق ألفا α  </vt:lpstr>
      <vt:lpstr>انحلال أشعة بيتا β</vt:lpstr>
      <vt:lpstr>انحلال أشعة جاما γ</vt:lpstr>
      <vt:lpstr>سلسلة الانحلال الإشعاعي</vt:lpstr>
      <vt:lpstr>مثال :- 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HP</dc:creator>
  <cp:lastModifiedBy>AhMeD AlGhAmmArI</cp:lastModifiedBy>
  <cp:revision>11</cp:revision>
  <dcterms:created xsi:type="dcterms:W3CDTF">2022-04-18T13:13:01Z</dcterms:created>
  <dcterms:modified xsi:type="dcterms:W3CDTF">2023-04-27T02:39:10Z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2023-04-13T22:36:24Z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4fb9ce58-16ef-434c-bf3a-300d11a97c16</vt:lpwstr>
  </property>
  <property fmtid="{D5CDD505-2E9C-101B-9397-08002B2CF9AE}" pid="8" name="MSIP_Label_c15af2f3-15c0-42f7-aff1-8120ca254967_ContentBits">
    <vt:lpwstr>0</vt:lpwstr>
  </property>
</Properties>
</file>