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9590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عنوان المقطع" type="secHead">
  <p:cSld name="SECTION_HEADER">
    <p:bg>
      <p:bgPr>
        <a:gradFill>
          <a:gsLst>
            <a:gs pos="0">
              <a:srgbClr val="FBFBFB"/>
            </a:gs>
            <a:gs pos="100000">
              <a:srgbClr val="9E9E9E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25"/>
          <p:cNvGrpSpPr/>
          <p:nvPr/>
        </p:nvGrpSpPr>
        <p:grpSpPr>
          <a:xfrm>
            <a:off x="0" y="-30478"/>
            <a:ext cx="9067800" cy="4846320"/>
            <a:chOff x="0" y="-30477"/>
            <a:chExt cx="9067800" cy="4526277"/>
          </a:xfrm>
        </p:grpSpPr>
        <p:cxnSp>
          <p:nvCxnSpPr>
            <p:cNvPr id="14" name="Google Shape;14;p25"/>
            <p:cNvCxnSpPr/>
            <p:nvPr/>
          </p:nvCxnSpPr>
          <p:spPr>
            <a:xfrm rot="-5400000" flipH="1">
              <a:off x="-2716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" name="Google Shape;15;p25"/>
            <p:cNvCxnSpPr/>
            <p:nvPr/>
          </p:nvCxnSpPr>
          <p:spPr>
            <a:xfrm rot="-5400000" flipH="1">
              <a:off x="-46216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" name="Google Shape;16;p25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5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" name="Google Shape;18;p25"/>
            <p:cNvCxnSpPr/>
            <p:nvPr/>
          </p:nvCxnSpPr>
          <p:spPr>
            <a:xfrm rot="-5400000" flipH="1">
              <a:off x="-2138565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" name="Google Shape;19;p25"/>
            <p:cNvCxnSpPr/>
            <p:nvPr/>
          </p:nvCxnSpPr>
          <p:spPr>
            <a:xfrm rot="-5400000" flipH="1">
              <a:off x="-195465" y="1785212"/>
              <a:ext cx="4505731" cy="9144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" name="Google Shape;20;p25"/>
            <p:cNvCxnSpPr/>
            <p:nvPr/>
          </p:nvCxnSpPr>
          <p:spPr>
            <a:xfrm rot="-5400000" flipH="1">
              <a:off x="-1643265" y="2013812"/>
              <a:ext cx="4505731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1" name="Google Shape;21;p25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" name="Google Shape;22;p25"/>
            <p:cNvCxnSpPr/>
            <p:nvPr/>
          </p:nvCxnSpPr>
          <p:spPr>
            <a:xfrm rot="-5400000" flipH="1">
              <a:off x="-957465" y="2013812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" name="Google Shape;23;p25"/>
            <p:cNvCxnSpPr/>
            <p:nvPr/>
          </p:nvCxnSpPr>
          <p:spPr>
            <a:xfrm rot="-5400000" flipH="1">
              <a:off x="-194806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" name="Google Shape;24;p25"/>
            <p:cNvCxnSpPr/>
            <p:nvPr/>
          </p:nvCxnSpPr>
          <p:spPr>
            <a:xfrm rot="-5400000" flipH="1">
              <a:off x="-652664" y="2166211"/>
              <a:ext cx="4505731" cy="152401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oogle Shape;25;p25"/>
            <p:cNvCxnSpPr/>
            <p:nvPr/>
          </p:nvCxnSpPr>
          <p:spPr>
            <a:xfrm rot="-5400000" flipH="1">
              <a:off x="-16432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" name="Google Shape;26;p25"/>
            <p:cNvCxnSpPr/>
            <p:nvPr/>
          </p:nvCxnSpPr>
          <p:spPr>
            <a:xfrm rot="-5400000" flipH="1">
              <a:off x="-1790700" y="2019300"/>
              <a:ext cx="4495800" cy="4572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" name="Google Shape;27;p25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25"/>
            <p:cNvCxnSpPr/>
            <p:nvPr/>
          </p:nvCxnSpPr>
          <p:spPr>
            <a:xfrm rot="5400000">
              <a:off x="34087" y="2090964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25"/>
            <p:cNvCxnSpPr/>
            <p:nvPr/>
          </p:nvCxnSpPr>
          <p:spPr>
            <a:xfrm rot="5400000">
              <a:off x="2617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0" name="Google Shape;30;p25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1" name="Google Shape;31;p25"/>
            <p:cNvCxnSpPr/>
            <p:nvPr/>
          </p:nvCxnSpPr>
          <p:spPr>
            <a:xfrm rot="-5400000" flipH="1">
              <a:off x="-1467052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2" name="Google Shape;32;p25"/>
            <p:cNvCxnSpPr/>
            <p:nvPr/>
          </p:nvCxnSpPr>
          <p:spPr>
            <a:xfrm rot="-5400000" flipH="1">
              <a:off x="-77839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3" name="Google Shape;33;p25"/>
            <p:cNvCxnSpPr/>
            <p:nvPr/>
          </p:nvCxnSpPr>
          <p:spPr>
            <a:xfrm rot="-5400000" flipH="1">
              <a:off x="-11860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" name="Google Shape;34;p25"/>
            <p:cNvCxnSpPr/>
            <p:nvPr/>
          </p:nvCxnSpPr>
          <p:spPr>
            <a:xfrm rot="-5400000" flipH="1">
              <a:off x="-9574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" name="Google Shape;35;p25"/>
            <p:cNvCxnSpPr/>
            <p:nvPr/>
          </p:nvCxnSpPr>
          <p:spPr>
            <a:xfrm rot="-5400000" flipH="1">
              <a:off x="22429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6" name="Google Shape;36;p25"/>
            <p:cNvCxnSpPr/>
            <p:nvPr/>
          </p:nvCxnSpPr>
          <p:spPr>
            <a:xfrm rot="-5400000" flipH="1">
              <a:off x="20524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" name="Google Shape;37;p25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" name="Google Shape;38;p25"/>
            <p:cNvCxnSpPr/>
            <p:nvPr/>
          </p:nvCxnSpPr>
          <p:spPr>
            <a:xfrm rot="5400000">
              <a:off x="45223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" name="Google Shape;39;p25"/>
            <p:cNvCxnSpPr/>
            <p:nvPr/>
          </p:nvCxnSpPr>
          <p:spPr>
            <a:xfrm rot="-5400000" flipH="1">
              <a:off x="376035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0" name="Google Shape;40;p25"/>
            <p:cNvCxnSpPr/>
            <p:nvPr/>
          </p:nvCxnSpPr>
          <p:spPr>
            <a:xfrm rot="5400000">
              <a:off x="1023735" y="2242139"/>
              <a:ext cx="4505731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1" name="Google Shape;41;p25"/>
            <p:cNvCxnSpPr/>
            <p:nvPr/>
          </p:nvCxnSpPr>
          <p:spPr>
            <a:xfrm rot="-5400000" flipH="1">
              <a:off x="871335" y="2013812"/>
              <a:ext cx="4505731" cy="4572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2" name="Google Shape;42;p2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3" name="Google Shape;43;p25"/>
            <p:cNvCxnSpPr/>
            <p:nvPr/>
          </p:nvCxnSpPr>
          <p:spPr>
            <a:xfrm rot="-5400000" flipH="1">
              <a:off x="1557135" y="2013812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4" name="Google Shape;44;p25"/>
            <p:cNvCxnSpPr/>
            <p:nvPr/>
          </p:nvCxnSpPr>
          <p:spPr>
            <a:xfrm rot="-5400000" flipH="1">
              <a:off x="5665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5" name="Google Shape;45;p25"/>
            <p:cNvCxnSpPr/>
            <p:nvPr/>
          </p:nvCxnSpPr>
          <p:spPr>
            <a:xfrm rot="-5400000" flipH="1">
              <a:off x="1861936" y="2166211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6" name="Google Shape;46;p25"/>
            <p:cNvCxnSpPr/>
            <p:nvPr/>
          </p:nvCxnSpPr>
          <p:spPr>
            <a:xfrm rot="-5400000" flipH="1">
              <a:off x="8713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7" name="Google Shape;47;p25"/>
            <p:cNvCxnSpPr/>
            <p:nvPr/>
          </p:nvCxnSpPr>
          <p:spPr>
            <a:xfrm rot="5400000">
              <a:off x="147435" y="2128112"/>
              <a:ext cx="4505731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8" name="Google Shape;48;p25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49" name="Google Shape;49;p25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" name="Google Shape;50;p25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1" name="Google Shape;51;p25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2" name="Google Shape;52;p25"/>
            <p:cNvCxnSpPr/>
            <p:nvPr/>
          </p:nvCxnSpPr>
          <p:spPr>
            <a:xfrm rot="-5400000" flipH="1">
              <a:off x="10475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" name="Google Shape;53;p25"/>
            <p:cNvCxnSpPr/>
            <p:nvPr/>
          </p:nvCxnSpPr>
          <p:spPr>
            <a:xfrm rot="-5400000" flipH="1">
              <a:off x="17362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" name="Google Shape;54;p25"/>
            <p:cNvCxnSpPr/>
            <p:nvPr/>
          </p:nvCxnSpPr>
          <p:spPr>
            <a:xfrm rot="-5400000" flipH="1">
              <a:off x="13285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5" name="Google Shape;55;p25"/>
            <p:cNvCxnSpPr/>
            <p:nvPr/>
          </p:nvCxnSpPr>
          <p:spPr>
            <a:xfrm rot="-5400000" flipH="1">
              <a:off x="1557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6" name="Google Shape;56;p25"/>
            <p:cNvCxnSpPr/>
            <p:nvPr/>
          </p:nvCxnSpPr>
          <p:spPr>
            <a:xfrm rot="-5400000" flipH="1">
              <a:off x="3919335" y="2166212"/>
              <a:ext cx="4505731" cy="152400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7" name="Google Shape;57;p25"/>
            <p:cNvCxnSpPr/>
            <p:nvPr/>
          </p:nvCxnSpPr>
          <p:spPr>
            <a:xfrm rot="-5400000" flipH="1">
              <a:off x="3271636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58;p25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59;p25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60;p25"/>
            <p:cNvCxnSpPr/>
            <p:nvPr/>
          </p:nvCxnSpPr>
          <p:spPr>
            <a:xfrm rot="-5400000" flipH="1">
              <a:off x="2242935" y="2013813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61;p25"/>
            <p:cNvCxnSpPr/>
            <p:nvPr/>
          </p:nvCxnSpPr>
          <p:spPr>
            <a:xfrm rot="-5400000" flipH="1">
              <a:off x="3538336" y="2166212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62;p2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5568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63;p25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4" name="Google Shape;64;p25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5" name="Google Shape;65;p25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6" name="Google Shape;66;p25"/>
            <p:cNvCxnSpPr/>
            <p:nvPr/>
          </p:nvCxnSpPr>
          <p:spPr>
            <a:xfrm rot="-5400000" flipH="1">
              <a:off x="34126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7" name="Google Shape;67;p25"/>
            <p:cNvCxnSpPr/>
            <p:nvPr/>
          </p:nvCxnSpPr>
          <p:spPr>
            <a:xfrm rot="-5400000" flipH="1">
              <a:off x="2928735" y="2166212"/>
              <a:ext cx="4505731" cy="152400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8" name="Google Shape;68;p25"/>
            <p:cNvCxnSpPr/>
            <p:nvPr/>
          </p:nvCxnSpPr>
          <p:spPr>
            <a:xfrm rot="-5400000" flipH="1">
              <a:off x="3081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9" name="Google Shape;69;p25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0" name="Google Shape;70;p25"/>
            <p:cNvCxnSpPr/>
            <p:nvPr/>
          </p:nvCxnSpPr>
          <p:spPr>
            <a:xfrm rot="-5400000" flipH="1">
              <a:off x="4643234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1" name="Google Shape;71;p25"/>
            <p:cNvCxnSpPr/>
            <p:nvPr/>
          </p:nvCxnSpPr>
          <p:spPr>
            <a:xfrm rot="5400000">
              <a:off x="5214735" y="2242140"/>
              <a:ext cx="4505731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2" name="Google Shape;72;p25"/>
            <p:cNvCxnSpPr/>
            <p:nvPr/>
          </p:nvCxnSpPr>
          <p:spPr>
            <a:xfrm rot="-5400000" flipH="1">
              <a:off x="5062335" y="2013812"/>
              <a:ext cx="4505731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3" name="Google Shape;73;p25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4" name="Google Shape;74;p25"/>
            <p:cNvCxnSpPr/>
            <p:nvPr/>
          </p:nvCxnSpPr>
          <p:spPr>
            <a:xfrm rot="-5400000" flipH="1">
              <a:off x="5748135" y="2013813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5" name="Google Shape;75;p25"/>
            <p:cNvCxnSpPr/>
            <p:nvPr/>
          </p:nvCxnSpPr>
          <p:spPr>
            <a:xfrm rot="-5400000" flipH="1">
              <a:off x="49099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6" name="Google Shape;76;p25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7" name="Google Shape;77;p25"/>
            <p:cNvCxnSpPr/>
            <p:nvPr/>
          </p:nvCxnSpPr>
          <p:spPr>
            <a:xfrm rot="-5400000" flipH="1">
              <a:off x="53909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8" name="Google Shape;78;p25"/>
            <p:cNvCxnSpPr/>
            <p:nvPr/>
          </p:nvCxnSpPr>
          <p:spPr>
            <a:xfrm rot="-5400000" flipH="1">
              <a:off x="59272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79" name="Google Shape;79;p25"/>
            <p:cNvCxnSpPr/>
            <p:nvPr/>
          </p:nvCxnSpPr>
          <p:spPr>
            <a:xfrm rot="-5400000" flipH="1">
              <a:off x="55195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0" name="Google Shape;80;p25"/>
            <p:cNvCxnSpPr/>
            <p:nvPr/>
          </p:nvCxnSpPr>
          <p:spPr>
            <a:xfrm rot="-5400000" flipH="1">
              <a:off x="5748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1" name="Google Shape;81;p25"/>
            <p:cNvCxnSpPr/>
            <p:nvPr/>
          </p:nvCxnSpPr>
          <p:spPr>
            <a:xfrm rot="-5400000" flipH="1">
              <a:off x="6433935" y="2166213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2" name="Google Shape;82;p25"/>
            <p:cNvCxnSpPr/>
            <p:nvPr/>
          </p:nvCxnSpPr>
          <p:spPr>
            <a:xfrm rot="-5400000" flipH="1">
              <a:off x="6243435" y="2051913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3" name="Google Shape;83;p25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4" name="Google Shape;84;p25"/>
            <p:cNvCxnSpPr/>
            <p:nvPr/>
          </p:nvCxnSpPr>
          <p:spPr>
            <a:xfrm rot="-5400000" flipH="1">
              <a:off x="6052936" y="2166212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5" name="Google Shape;85;p25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6" name="Google Shape;86;p25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7" name="Google Shape;87;p25"/>
            <p:cNvCxnSpPr/>
            <p:nvPr/>
          </p:nvCxnSpPr>
          <p:spPr>
            <a:xfrm rot="-5400000" flipH="1">
              <a:off x="5927205" y="2139543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8" name="Google Shape;88;p25"/>
            <p:cNvCxnSpPr/>
            <p:nvPr/>
          </p:nvCxnSpPr>
          <p:spPr>
            <a:xfrm rot="5400000">
              <a:off x="6738734" y="2242140"/>
              <a:ext cx="4505732" cy="1588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9" name="Google Shape;89;p25"/>
            <p:cNvCxnSpPr/>
            <p:nvPr/>
          </p:nvCxnSpPr>
          <p:spPr>
            <a:xfrm rot="5400000">
              <a:off x="3728835" y="2204312"/>
              <a:ext cx="4505731" cy="76200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0" name="Google Shape;90;p25"/>
            <p:cNvCxnSpPr/>
            <p:nvPr/>
          </p:nvCxnSpPr>
          <p:spPr>
            <a:xfrm rot="-5400000" flipH="1">
              <a:off x="4224135" y="2166212"/>
              <a:ext cx="4505731" cy="1524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1" name="Google Shape;91;p25"/>
            <p:cNvCxnSpPr/>
            <p:nvPr/>
          </p:nvCxnSpPr>
          <p:spPr>
            <a:xfrm rot="-5400000" flipH="1">
              <a:off x="4414635" y="2051912"/>
              <a:ext cx="4505731" cy="381000"/>
            </a:xfrm>
            <a:prstGeom prst="straightConnector1">
              <a:avLst/>
            </a:prstGeom>
            <a:noFill/>
            <a:ln w="19050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2" name="Google Shape;92;p2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3" name="Google Shape;93;p25"/>
            <p:cNvCxnSpPr/>
            <p:nvPr/>
          </p:nvCxnSpPr>
          <p:spPr>
            <a:xfrm rot="-5400000" flipH="1">
              <a:off x="43241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4" name="Google Shape;94;p25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5" name="Google Shape;95;p25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6" name="Google Shape;96;p25"/>
            <p:cNvCxnSpPr/>
            <p:nvPr/>
          </p:nvCxnSpPr>
          <p:spPr>
            <a:xfrm rot="-5400000" flipH="1">
              <a:off x="2547735" y="2013814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97" name="Google Shape;97;p25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98" name="Google Shape;98;p25"/>
          <p:cNvCxnSpPr/>
          <p:nvPr/>
        </p:nvCxnSpPr>
        <p:spPr>
          <a:xfrm>
            <a:off x="0" y="4387368"/>
            <a:ext cx="914400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9" name="Google Shape;99;p25"/>
          <p:cNvCxnSpPr/>
          <p:nvPr/>
        </p:nvCxnSpPr>
        <p:spPr>
          <a:xfrm>
            <a:off x="0" y="6138380"/>
            <a:ext cx="914400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25"/>
          <p:cNvSpPr txBox="1"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marL="914400" lvl="1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25"/>
          <p:cNvSpPr txBox="1"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5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5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صورة ذو تسمية توضيحية" type="picTx">
  <p:cSld name="PICTURE_WITH_CAPTION_TEXT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3"/>
          <p:cNvSpPr>
            <a:spLocks noGrp="1"/>
          </p:cNvSpPr>
          <p:nvPr>
            <p:ph type="pic" idx="2"/>
          </p:nvPr>
        </p:nvSpPr>
        <p:spPr>
          <a:xfrm>
            <a:off x="3200400" y="381000"/>
            <a:ext cx="5562600" cy="5638800"/>
          </a:xfrm>
          <a:prstGeom prst="rect">
            <a:avLst/>
          </a:prstGeom>
          <a:solidFill>
            <a:schemeClr val="dk2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1">
              <a:spcBef>
                <a:spcPts val="640"/>
              </a:spcBef>
              <a:spcAft>
                <a:spcPts val="0"/>
              </a:spcAft>
              <a:buClr>
                <a:srgbClr val="ABC2C8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r" rtl="1">
              <a:spcBef>
                <a:spcPts val="560"/>
              </a:spcBef>
              <a:spcAft>
                <a:spcPts val="0"/>
              </a:spcAft>
              <a:buClr>
                <a:srgbClr val="ABC2C8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r" rtl="1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r" rtl="1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r" rtl="1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r" rtl="1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r" rtl="1"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r" rtl="1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r" rtl="1"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44" name="Google Shape;344;p33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33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33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  <p:sp>
        <p:nvSpPr>
          <p:cNvPr id="347" name="Google Shape;347;p33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348" name="Google Shape;348;p33"/>
          <p:cNvCxnSpPr/>
          <p:nvPr/>
        </p:nvCxnSpPr>
        <p:spPr>
          <a:xfrm rot="5400000">
            <a:off x="1128157" y="3221339"/>
            <a:ext cx="3017520" cy="794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9" name="Google Shape;349;p33"/>
          <p:cNvCxnSpPr/>
          <p:nvPr/>
        </p:nvCxnSpPr>
        <p:spPr>
          <a:xfrm>
            <a:off x="0" y="1712976"/>
            <a:ext cx="265176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50" name="Google Shape;350;p33"/>
          <p:cNvCxnSpPr/>
          <p:nvPr/>
        </p:nvCxnSpPr>
        <p:spPr>
          <a:xfrm>
            <a:off x="0" y="4733544"/>
            <a:ext cx="265176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51" name="Google Shape;351;p33"/>
          <p:cNvSpPr txBox="1"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600"/>
              <a:buFont typeface="Twentieth Century"/>
              <a:buNone/>
              <a:defRPr sz="2600" b="1" cap="none">
                <a:solidFill>
                  <a:srgbClr val="FEFEF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3"/>
          <p:cNvSpPr txBox="1">
            <a:spLocks noGrp="1"/>
          </p:cNvSpPr>
          <p:nvPr>
            <p:ph type="body" idx="1"/>
          </p:nvPr>
        </p:nvSpPr>
        <p:spPr>
          <a:xfrm>
            <a:off x="152400" y="3276600"/>
            <a:ext cx="23774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marL="914400" lvl="1" indent="-228600" algn="r" rtl="1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r" rtl="1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" type="vertTx">
  <p:cSld name="VERTICAL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3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6" name="Google Shape;356;p34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34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8" name="Google Shape;358;p34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ان" type="vertTitleAndTx">
  <p:cSld name="VERTICAL_TITLE_AND_VERTICAL_TEXT"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3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2" name="Google Shape;362;p35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35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35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ارغ" type="blank">
  <p:cSld name="BLANK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6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6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شريحة عنوان" type="title">
  <p:cSld name="TITLE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27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8" name="Google Shape;118;p27"/>
            <p:cNvCxnSpPr/>
            <p:nvPr/>
          </p:nvCxnSpPr>
          <p:spPr>
            <a:xfrm rot="-5400000" flipH="1">
              <a:off x="-14478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19" name="Google Shape;119;p27"/>
            <p:cNvCxnSpPr/>
            <p:nvPr/>
          </p:nvCxnSpPr>
          <p:spPr>
            <a:xfrm rot="-5400000" flipH="1">
              <a:off x="-1638300" y="3238500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0" name="Google Shape;120;p2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1" name="Google Shape;121;p27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2" name="Google Shape;122;p27"/>
            <p:cNvCxnSpPr/>
            <p:nvPr/>
          </p:nvCxnSpPr>
          <p:spPr>
            <a:xfrm rot="-5400000" flipH="1">
              <a:off x="-3314700" y="3314700"/>
              <a:ext cx="6858000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3" name="Google Shape;123;p27"/>
            <p:cNvCxnSpPr/>
            <p:nvPr/>
          </p:nvCxnSpPr>
          <p:spPr>
            <a:xfrm rot="-5400000" flipH="1">
              <a:off x="-1371600" y="2971800"/>
              <a:ext cx="6858000" cy="9144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4" name="Google Shape;124;p27"/>
            <p:cNvCxnSpPr/>
            <p:nvPr/>
          </p:nvCxnSpPr>
          <p:spPr>
            <a:xfrm rot="-5400000" flipH="1">
              <a:off x="-2819400" y="3200400"/>
              <a:ext cx="6858000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5" name="Google Shape;125;p27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6" name="Google Shape;126;p27"/>
            <p:cNvCxnSpPr/>
            <p:nvPr/>
          </p:nvCxnSpPr>
          <p:spPr>
            <a:xfrm rot="-5400000" flipH="1">
              <a:off x="-2133600" y="3200400"/>
              <a:ext cx="6858000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7" name="Google Shape;127;p27"/>
            <p:cNvCxnSpPr/>
            <p:nvPr/>
          </p:nvCxnSpPr>
          <p:spPr>
            <a:xfrm rot="-5400000" flipH="1">
              <a:off x="-3124200" y="3276600"/>
              <a:ext cx="6858000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8" name="Google Shape;128;p27"/>
            <p:cNvCxnSpPr/>
            <p:nvPr/>
          </p:nvCxnSpPr>
          <p:spPr>
            <a:xfrm rot="-5400000" flipH="1">
              <a:off x="-1828799" y="3352799"/>
              <a:ext cx="6858000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" name="Google Shape;129;p27"/>
            <p:cNvCxnSpPr/>
            <p:nvPr/>
          </p:nvCxnSpPr>
          <p:spPr>
            <a:xfrm rot="-5400000" flipH="1">
              <a:off x="-28194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0" name="Google Shape;130;p27"/>
            <p:cNvCxnSpPr/>
            <p:nvPr/>
          </p:nvCxnSpPr>
          <p:spPr>
            <a:xfrm rot="-5400000" flipH="1">
              <a:off x="-2438400" y="3124200"/>
              <a:ext cx="6858000" cy="609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1" name="Google Shape;131;p27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2" name="Google Shape;132;p27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3" name="Google Shape;133;p27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4" name="Google Shape;134;p27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5" name="Google Shape;135;p27"/>
            <p:cNvCxnSpPr/>
            <p:nvPr/>
          </p:nvCxnSpPr>
          <p:spPr>
            <a:xfrm rot="-5400000" flipH="1">
              <a:off x="-2643187" y="3252788"/>
              <a:ext cx="6858000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6" name="Google Shape;136;p27"/>
            <p:cNvCxnSpPr/>
            <p:nvPr/>
          </p:nvCxnSpPr>
          <p:spPr>
            <a:xfrm rot="-5400000" flipH="1">
              <a:off x="-1954530" y="3326130"/>
              <a:ext cx="6858000" cy="205740"/>
            </a:xfrm>
            <a:prstGeom prst="straightConnector1">
              <a:avLst/>
            </a:prstGeom>
            <a:noFill/>
            <a:ln w="5080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7" name="Google Shape;137;p27"/>
            <p:cNvCxnSpPr/>
            <p:nvPr/>
          </p:nvCxnSpPr>
          <p:spPr>
            <a:xfrm rot="-5400000" flipH="1">
              <a:off x="-23622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8" name="Google Shape;138;p27"/>
            <p:cNvCxnSpPr/>
            <p:nvPr/>
          </p:nvCxnSpPr>
          <p:spPr>
            <a:xfrm rot="-5400000" flipH="1">
              <a:off x="-21336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9" name="Google Shape;139;p27"/>
            <p:cNvCxnSpPr/>
            <p:nvPr/>
          </p:nvCxnSpPr>
          <p:spPr>
            <a:xfrm rot="-5400000" flipH="1">
              <a:off x="10668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0" name="Google Shape;140;p27"/>
            <p:cNvCxnSpPr/>
            <p:nvPr/>
          </p:nvCxnSpPr>
          <p:spPr>
            <a:xfrm rot="-5400000" flipH="1">
              <a:off x="876300" y="3238500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1" name="Google Shape;141;p27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2" name="Google Shape;142;p27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3" name="Google Shape;143;p27"/>
            <p:cNvCxnSpPr/>
            <p:nvPr/>
          </p:nvCxnSpPr>
          <p:spPr>
            <a:xfrm rot="-5400000" flipH="1">
              <a:off x="-800100" y="3314700"/>
              <a:ext cx="6858000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4" name="Google Shape;144;p27"/>
            <p:cNvCxnSpPr/>
            <p:nvPr/>
          </p:nvCxnSpPr>
          <p:spPr>
            <a:xfrm rot="5400000">
              <a:off x="-152400" y="3429000"/>
              <a:ext cx="6858000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5" name="Google Shape;145;p27"/>
            <p:cNvCxnSpPr/>
            <p:nvPr/>
          </p:nvCxnSpPr>
          <p:spPr>
            <a:xfrm rot="-5400000" flipH="1">
              <a:off x="-304800" y="3200400"/>
              <a:ext cx="6858000" cy="4572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6" name="Google Shape;146;p27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straightConnector1">
              <a:avLst/>
            </a:prstGeom>
            <a:noFill/>
            <a:ln w="5080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7" name="Google Shape;147;p27"/>
            <p:cNvCxnSpPr/>
            <p:nvPr/>
          </p:nvCxnSpPr>
          <p:spPr>
            <a:xfrm rot="-5400000" flipH="1">
              <a:off x="381000" y="3200400"/>
              <a:ext cx="6858000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8" name="Google Shape;148;p27"/>
            <p:cNvCxnSpPr/>
            <p:nvPr/>
          </p:nvCxnSpPr>
          <p:spPr>
            <a:xfrm rot="-5400000" flipH="1">
              <a:off x="-609600" y="3276600"/>
              <a:ext cx="6858000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9" name="Google Shape;149;p27"/>
            <p:cNvCxnSpPr/>
            <p:nvPr/>
          </p:nvCxnSpPr>
          <p:spPr>
            <a:xfrm rot="-5400000" flipH="1">
              <a:off x="685801" y="3352799"/>
              <a:ext cx="6858000" cy="152401"/>
            </a:xfrm>
            <a:prstGeom prst="straightConnector1">
              <a:avLst/>
            </a:prstGeom>
            <a:noFill/>
            <a:ln w="5080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0" name="Google Shape;150;p27"/>
            <p:cNvCxnSpPr/>
            <p:nvPr/>
          </p:nvCxnSpPr>
          <p:spPr>
            <a:xfrm rot="-5400000" flipH="1">
              <a:off x="-3048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1" name="Google Shape;151;p27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2" name="Google Shape;152;p27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3" name="Google Shape;153;p27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4" name="Google Shape;154;p27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5" name="Google Shape;155;p27"/>
            <p:cNvCxnSpPr/>
            <p:nvPr/>
          </p:nvCxnSpPr>
          <p:spPr>
            <a:xfrm rot="5400000">
              <a:off x="659130" y="3227070"/>
              <a:ext cx="6858000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6" name="Google Shape;156;p27"/>
            <p:cNvCxnSpPr/>
            <p:nvPr/>
          </p:nvCxnSpPr>
          <p:spPr>
            <a:xfrm rot="-5400000" flipH="1">
              <a:off x="-128587" y="3252788"/>
              <a:ext cx="6858000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7" name="Google Shape;157;p27"/>
            <p:cNvCxnSpPr/>
            <p:nvPr/>
          </p:nvCxnSpPr>
          <p:spPr>
            <a:xfrm rot="-5400000" flipH="1">
              <a:off x="560070" y="3326130"/>
              <a:ext cx="6858000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8" name="Google Shape;158;p27"/>
            <p:cNvCxnSpPr/>
            <p:nvPr/>
          </p:nvCxnSpPr>
          <p:spPr>
            <a:xfrm rot="-5400000" flipH="1">
              <a:off x="1524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59" name="Google Shape;159;p27"/>
            <p:cNvCxnSpPr/>
            <p:nvPr/>
          </p:nvCxnSpPr>
          <p:spPr>
            <a:xfrm rot="-5400000" flipH="1">
              <a:off x="3810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0" name="Google Shape;160;p27"/>
            <p:cNvCxnSpPr/>
            <p:nvPr/>
          </p:nvCxnSpPr>
          <p:spPr>
            <a:xfrm rot="-5400000" flipH="1">
              <a:off x="2743200" y="3352801"/>
              <a:ext cx="6858000" cy="152400"/>
            </a:xfrm>
            <a:prstGeom prst="straightConnector1">
              <a:avLst/>
            </a:prstGeom>
            <a:noFill/>
            <a:ln w="5080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1" name="Google Shape;161;p27"/>
            <p:cNvCxnSpPr/>
            <p:nvPr/>
          </p:nvCxnSpPr>
          <p:spPr>
            <a:xfrm rot="-5400000" flipH="1">
              <a:off x="2095501" y="3238501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2" name="Google Shape;162;p27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3" name="Google Shape;163;p27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4" name="Google Shape;164;p27"/>
            <p:cNvCxnSpPr/>
            <p:nvPr/>
          </p:nvCxnSpPr>
          <p:spPr>
            <a:xfrm rot="-5400000" flipH="1">
              <a:off x="1066800" y="3200402"/>
              <a:ext cx="6858000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5" name="Google Shape;165;p27"/>
            <p:cNvCxnSpPr/>
            <p:nvPr/>
          </p:nvCxnSpPr>
          <p:spPr>
            <a:xfrm rot="-5400000" flipH="1">
              <a:off x="2362201" y="3352800"/>
              <a:ext cx="6858000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6" name="Google Shape;166;p27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5568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7" name="Google Shape;167;p27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8" name="Google Shape;168;p27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9" name="Google Shape;169;p27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0" name="Google Shape;170;p27"/>
            <p:cNvCxnSpPr/>
            <p:nvPr/>
          </p:nvCxnSpPr>
          <p:spPr>
            <a:xfrm rot="-5400000" flipH="1">
              <a:off x="2236470" y="3326131"/>
              <a:ext cx="6858000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1" name="Google Shape;171;p27"/>
            <p:cNvCxnSpPr/>
            <p:nvPr/>
          </p:nvCxnSpPr>
          <p:spPr>
            <a:xfrm rot="-5400000" flipH="1">
              <a:off x="1752600" y="3352801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2" name="Google Shape;172;p27"/>
            <p:cNvCxnSpPr/>
            <p:nvPr/>
          </p:nvCxnSpPr>
          <p:spPr>
            <a:xfrm rot="-5400000" flipH="1">
              <a:off x="19812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3" name="Google Shape;173;p27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4" name="Google Shape;174;p27"/>
            <p:cNvCxnSpPr/>
            <p:nvPr/>
          </p:nvCxnSpPr>
          <p:spPr>
            <a:xfrm rot="-5400000" flipH="1">
              <a:off x="3467099" y="3314701"/>
              <a:ext cx="6858000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5" name="Google Shape;175;p27"/>
            <p:cNvCxnSpPr/>
            <p:nvPr/>
          </p:nvCxnSpPr>
          <p:spPr>
            <a:xfrm rot="5400000">
              <a:off x="4038600" y="3429001"/>
              <a:ext cx="6858000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6" name="Google Shape;176;p27"/>
            <p:cNvCxnSpPr/>
            <p:nvPr/>
          </p:nvCxnSpPr>
          <p:spPr>
            <a:xfrm rot="-5400000" flipH="1">
              <a:off x="3886200" y="3200401"/>
              <a:ext cx="6858000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7" name="Google Shape;177;p27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8" name="Google Shape;178;p27"/>
            <p:cNvCxnSpPr/>
            <p:nvPr/>
          </p:nvCxnSpPr>
          <p:spPr>
            <a:xfrm rot="-5400000" flipH="1">
              <a:off x="4572000" y="3200401"/>
              <a:ext cx="6858000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9" name="Google Shape;179;p27"/>
            <p:cNvCxnSpPr/>
            <p:nvPr/>
          </p:nvCxnSpPr>
          <p:spPr>
            <a:xfrm rot="-5400000" flipH="1">
              <a:off x="3733800" y="3352800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0" name="Google Shape;180;p2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1" name="Google Shape;181;p27"/>
            <p:cNvCxnSpPr/>
            <p:nvPr/>
          </p:nvCxnSpPr>
          <p:spPr>
            <a:xfrm rot="-5400000" flipH="1">
              <a:off x="4214813" y="3252788"/>
              <a:ext cx="6858000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2" name="Google Shape;182;p27"/>
            <p:cNvCxnSpPr/>
            <p:nvPr/>
          </p:nvCxnSpPr>
          <p:spPr>
            <a:xfrm rot="-5400000" flipH="1">
              <a:off x="4751070" y="3326131"/>
              <a:ext cx="6858000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3" name="Google Shape;183;p27"/>
            <p:cNvCxnSpPr/>
            <p:nvPr/>
          </p:nvCxnSpPr>
          <p:spPr>
            <a:xfrm rot="-5400000" flipH="1">
              <a:off x="4343400" y="3352801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4" name="Google Shape;184;p27"/>
            <p:cNvCxnSpPr/>
            <p:nvPr/>
          </p:nvCxnSpPr>
          <p:spPr>
            <a:xfrm rot="-5400000" flipH="1">
              <a:off x="4572000" y="3352801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5" name="Google Shape;185;p27"/>
            <p:cNvCxnSpPr/>
            <p:nvPr/>
          </p:nvCxnSpPr>
          <p:spPr>
            <a:xfrm rot="-5400000" flipH="1">
              <a:off x="5257800" y="3352802"/>
              <a:ext cx="6858000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6" name="Google Shape;186;p27"/>
            <p:cNvCxnSpPr/>
            <p:nvPr/>
          </p:nvCxnSpPr>
          <p:spPr>
            <a:xfrm rot="-5400000" flipH="1">
              <a:off x="5067300" y="3238502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7" name="Google Shape;187;p27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straightConnector1">
              <a:avLst/>
            </a:prstGeom>
            <a:noFill/>
            <a:ln w="5080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8" name="Google Shape;188;p27"/>
            <p:cNvCxnSpPr/>
            <p:nvPr/>
          </p:nvCxnSpPr>
          <p:spPr>
            <a:xfrm rot="-5400000" flipH="1">
              <a:off x="4876801" y="3352801"/>
              <a:ext cx="6858000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9" name="Google Shape;189;p2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0" name="Google Shape;190;p27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1" name="Google Shape;191;p27"/>
            <p:cNvCxnSpPr/>
            <p:nvPr/>
          </p:nvCxnSpPr>
          <p:spPr>
            <a:xfrm rot="-5400000" flipH="1">
              <a:off x="4751070" y="3326132"/>
              <a:ext cx="6858000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2" name="Google Shape;192;p27"/>
            <p:cNvCxnSpPr/>
            <p:nvPr/>
          </p:nvCxnSpPr>
          <p:spPr>
            <a:xfrm rot="5400000">
              <a:off x="5562599" y="3429001"/>
              <a:ext cx="6858002" cy="1588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3" name="Google Shape;193;p27"/>
            <p:cNvCxnSpPr/>
            <p:nvPr/>
          </p:nvCxnSpPr>
          <p:spPr>
            <a:xfrm rot="5400000">
              <a:off x="2552700" y="3390900"/>
              <a:ext cx="6858000" cy="76200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4" name="Google Shape;194;p27"/>
            <p:cNvCxnSpPr/>
            <p:nvPr/>
          </p:nvCxnSpPr>
          <p:spPr>
            <a:xfrm rot="-5400000" flipH="1">
              <a:off x="3048000" y="3352800"/>
              <a:ext cx="6858000" cy="1524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5" name="Google Shape;195;p27"/>
            <p:cNvCxnSpPr/>
            <p:nvPr/>
          </p:nvCxnSpPr>
          <p:spPr>
            <a:xfrm rot="-5400000" flipH="1">
              <a:off x="3238500" y="3238500"/>
              <a:ext cx="6858000" cy="381000"/>
            </a:xfrm>
            <a:prstGeom prst="straightConnector1">
              <a:avLst/>
            </a:prstGeom>
            <a:noFill/>
            <a:ln w="19050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6" name="Google Shape;196;p27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7" name="Google Shape;197;p27"/>
            <p:cNvCxnSpPr/>
            <p:nvPr/>
          </p:nvCxnSpPr>
          <p:spPr>
            <a:xfrm rot="-5400000" flipH="1">
              <a:off x="3148013" y="3252789"/>
              <a:ext cx="6858000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8" name="Google Shape;198;p27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9" name="Google Shape;199;p27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0" name="Google Shape;200;p27"/>
            <p:cNvCxnSpPr/>
            <p:nvPr/>
          </p:nvCxnSpPr>
          <p:spPr>
            <a:xfrm rot="-5400000" flipH="1">
              <a:off x="1371600" y="3200403"/>
              <a:ext cx="6858000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01" name="Google Shape;201;p27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27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27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  <p:sp>
        <p:nvSpPr>
          <p:cNvPr id="204" name="Google Shape;204;p27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205" name="Google Shape;205;p27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206" name="Google Shape;206;p27"/>
            <p:cNvCxnSpPr/>
            <p:nvPr/>
          </p:nvCxnSpPr>
          <p:spPr>
            <a:xfrm>
              <a:off x="0" y="2057400"/>
              <a:ext cx="4800600" cy="1588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7" name="Google Shape;207;p27"/>
            <p:cNvCxnSpPr/>
            <p:nvPr/>
          </p:nvCxnSpPr>
          <p:spPr>
            <a:xfrm>
              <a:off x="0" y="4876800"/>
              <a:ext cx="4800600" cy="1588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08" name="Google Shape;208;p27"/>
            <p:cNvCxnSpPr/>
            <p:nvPr/>
          </p:nvCxnSpPr>
          <p:spPr>
            <a:xfrm rot="5400000">
              <a:off x="3391694" y="3467100"/>
              <a:ext cx="2818606" cy="794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09" name="Google Shape;209;p27"/>
          <p:cNvSpPr txBox="1"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Twentieth Century"/>
              <a:buNone/>
              <a:defRPr sz="3600" b="1" cap="none">
                <a:solidFill>
                  <a:srgbClr val="FEFEF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27"/>
          <p:cNvSpPr txBox="1"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1">
              <a:spcBef>
                <a:spcPts val="440"/>
              </a:spcBef>
              <a:spcAft>
                <a:spcPts val="0"/>
              </a:spcAft>
              <a:buSzPts val="2200"/>
              <a:buNone/>
              <a:defRPr sz="2200">
                <a:solidFill>
                  <a:srgbClr val="FFFFFF"/>
                </a:solidFill>
              </a:defRPr>
            </a:lvl1pPr>
            <a:lvl2pPr lvl="1" algn="ctr" rtl="1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chemeClr val="lt1"/>
                </a:solidFill>
              </a:defRPr>
            </a:lvl2pPr>
            <a:lvl3pPr lvl="2" algn="ctr" rtl="1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chemeClr val="lt1"/>
                </a:solidFill>
              </a:defRPr>
            </a:lvl3pPr>
            <a:lvl4pPr lvl="3" algn="ctr" rtl="1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4pPr>
            <a:lvl5pPr lvl="4" algn="ctr" rtl="1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5pPr>
            <a:lvl6pPr lvl="5" algn="ctr" rtl="1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6pPr>
            <a:lvl7pPr lvl="6" algn="ctr" rtl="1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7pPr>
            <a:lvl8pPr lvl="7" algn="ctr" rtl="1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8pPr>
            <a:lvl9pPr lvl="8" algn="ctr" rtl="1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محتوى" type="obj">
  <p:cSld name="OBJEC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28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28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28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عنوان المقطع" type="secHead">
  <p:cSld name="SECTION_HEADER">
    <p:bg>
      <p:bgPr>
        <a:gradFill>
          <a:gsLst>
            <a:gs pos="0">
              <a:srgbClr val="FBFBFB"/>
            </a:gs>
            <a:gs pos="100000">
              <a:srgbClr val="9E9E9E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24"/>
          <p:cNvGrpSpPr/>
          <p:nvPr/>
        </p:nvGrpSpPr>
        <p:grpSpPr>
          <a:xfrm>
            <a:off x="0" y="-30478"/>
            <a:ext cx="9067800" cy="4846320"/>
            <a:chOff x="0" y="-30477"/>
            <a:chExt cx="9067800" cy="4526277"/>
          </a:xfrm>
        </p:grpSpPr>
        <p:cxnSp>
          <p:nvCxnSpPr>
            <p:cNvPr id="219" name="Google Shape;219;p24"/>
            <p:cNvCxnSpPr/>
            <p:nvPr/>
          </p:nvCxnSpPr>
          <p:spPr>
            <a:xfrm rot="-5400000" flipH="1">
              <a:off x="-2716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0" name="Google Shape;220;p24"/>
            <p:cNvCxnSpPr/>
            <p:nvPr/>
          </p:nvCxnSpPr>
          <p:spPr>
            <a:xfrm rot="-5400000" flipH="1">
              <a:off x="-46216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1" name="Google Shape;221;p24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2" name="Google Shape;222;p24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3" name="Google Shape;223;p24"/>
            <p:cNvCxnSpPr/>
            <p:nvPr/>
          </p:nvCxnSpPr>
          <p:spPr>
            <a:xfrm rot="-5400000" flipH="1">
              <a:off x="-2138565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4" name="Google Shape;224;p24"/>
            <p:cNvCxnSpPr/>
            <p:nvPr/>
          </p:nvCxnSpPr>
          <p:spPr>
            <a:xfrm rot="-5400000" flipH="1">
              <a:off x="-195465" y="1785212"/>
              <a:ext cx="4505731" cy="9144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5" name="Google Shape;225;p24"/>
            <p:cNvCxnSpPr/>
            <p:nvPr/>
          </p:nvCxnSpPr>
          <p:spPr>
            <a:xfrm rot="-5400000" flipH="1">
              <a:off x="-1643265" y="2013812"/>
              <a:ext cx="4505731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2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7" name="Google Shape;227;p24"/>
            <p:cNvCxnSpPr/>
            <p:nvPr/>
          </p:nvCxnSpPr>
          <p:spPr>
            <a:xfrm rot="-5400000" flipH="1">
              <a:off x="-957465" y="2013812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8" name="Google Shape;228;p24"/>
            <p:cNvCxnSpPr/>
            <p:nvPr/>
          </p:nvCxnSpPr>
          <p:spPr>
            <a:xfrm rot="-5400000" flipH="1">
              <a:off x="-194806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9" name="Google Shape;229;p24"/>
            <p:cNvCxnSpPr/>
            <p:nvPr/>
          </p:nvCxnSpPr>
          <p:spPr>
            <a:xfrm rot="-5400000" flipH="1">
              <a:off x="-652664" y="2166211"/>
              <a:ext cx="4505731" cy="152401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0" name="Google Shape;230;p24"/>
            <p:cNvCxnSpPr/>
            <p:nvPr/>
          </p:nvCxnSpPr>
          <p:spPr>
            <a:xfrm rot="-5400000" flipH="1">
              <a:off x="-16432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1" name="Google Shape;231;p24"/>
            <p:cNvCxnSpPr/>
            <p:nvPr/>
          </p:nvCxnSpPr>
          <p:spPr>
            <a:xfrm rot="-5400000" flipH="1">
              <a:off x="-1790700" y="2019300"/>
              <a:ext cx="4495800" cy="4572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2" name="Google Shape;232;p24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3" name="Google Shape;233;p24"/>
            <p:cNvCxnSpPr/>
            <p:nvPr/>
          </p:nvCxnSpPr>
          <p:spPr>
            <a:xfrm rot="5400000">
              <a:off x="34087" y="2090964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4" name="Google Shape;234;p24"/>
            <p:cNvCxnSpPr/>
            <p:nvPr/>
          </p:nvCxnSpPr>
          <p:spPr>
            <a:xfrm rot="5400000">
              <a:off x="2617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5" name="Google Shape;235;p24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6" name="Google Shape;236;p24"/>
            <p:cNvCxnSpPr/>
            <p:nvPr/>
          </p:nvCxnSpPr>
          <p:spPr>
            <a:xfrm rot="-5400000" flipH="1">
              <a:off x="-1467052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7" name="Google Shape;237;p24"/>
            <p:cNvCxnSpPr/>
            <p:nvPr/>
          </p:nvCxnSpPr>
          <p:spPr>
            <a:xfrm rot="-5400000" flipH="1">
              <a:off x="-77839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8" name="Google Shape;238;p24"/>
            <p:cNvCxnSpPr/>
            <p:nvPr/>
          </p:nvCxnSpPr>
          <p:spPr>
            <a:xfrm rot="-5400000" flipH="1">
              <a:off x="-11860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9" name="Google Shape;239;p24"/>
            <p:cNvCxnSpPr/>
            <p:nvPr/>
          </p:nvCxnSpPr>
          <p:spPr>
            <a:xfrm rot="-5400000" flipH="1">
              <a:off x="-95746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0" name="Google Shape;240;p24"/>
            <p:cNvCxnSpPr/>
            <p:nvPr/>
          </p:nvCxnSpPr>
          <p:spPr>
            <a:xfrm rot="-5400000" flipH="1">
              <a:off x="22429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1" name="Google Shape;241;p24"/>
            <p:cNvCxnSpPr/>
            <p:nvPr/>
          </p:nvCxnSpPr>
          <p:spPr>
            <a:xfrm rot="-5400000" flipH="1">
              <a:off x="20524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2" name="Google Shape;242;p24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3" name="Google Shape;243;p24"/>
            <p:cNvCxnSpPr/>
            <p:nvPr/>
          </p:nvCxnSpPr>
          <p:spPr>
            <a:xfrm rot="5400000">
              <a:off x="45223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4" name="Google Shape;244;p24"/>
            <p:cNvCxnSpPr/>
            <p:nvPr/>
          </p:nvCxnSpPr>
          <p:spPr>
            <a:xfrm rot="-5400000" flipH="1">
              <a:off x="376035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5" name="Google Shape;245;p24"/>
            <p:cNvCxnSpPr/>
            <p:nvPr/>
          </p:nvCxnSpPr>
          <p:spPr>
            <a:xfrm rot="5400000">
              <a:off x="1023735" y="2242139"/>
              <a:ext cx="4505731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6" name="Google Shape;246;p24"/>
            <p:cNvCxnSpPr/>
            <p:nvPr/>
          </p:nvCxnSpPr>
          <p:spPr>
            <a:xfrm rot="-5400000" flipH="1">
              <a:off x="871335" y="2013812"/>
              <a:ext cx="4505731" cy="4572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7" name="Google Shape;247;p24"/>
            <p:cNvCxnSpPr/>
            <p:nvPr/>
          </p:nvCxnSpPr>
          <p:spPr>
            <a:xfrm rot="5400000">
              <a:off x="985636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8" name="Google Shape;248;p24"/>
            <p:cNvCxnSpPr/>
            <p:nvPr/>
          </p:nvCxnSpPr>
          <p:spPr>
            <a:xfrm rot="-5400000" flipH="1">
              <a:off x="1557135" y="2013812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9" name="Google Shape;249;p24"/>
            <p:cNvCxnSpPr/>
            <p:nvPr/>
          </p:nvCxnSpPr>
          <p:spPr>
            <a:xfrm rot="-5400000" flipH="1">
              <a:off x="5665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0" name="Google Shape;250;p24"/>
            <p:cNvCxnSpPr/>
            <p:nvPr/>
          </p:nvCxnSpPr>
          <p:spPr>
            <a:xfrm rot="-5400000" flipH="1">
              <a:off x="1861936" y="2166211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1" name="Google Shape;251;p24"/>
            <p:cNvCxnSpPr/>
            <p:nvPr/>
          </p:nvCxnSpPr>
          <p:spPr>
            <a:xfrm rot="-5400000" flipH="1">
              <a:off x="8713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2" name="Google Shape;252;p24"/>
            <p:cNvCxnSpPr/>
            <p:nvPr/>
          </p:nvCxnSpPr>
          <p:spPr>
            <a:xfrm rot="5400000">
              <a:off x="147435" y="2128112"/>
              <a:ext cx="4505731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3" name="Google Shape;253;p24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3882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4" name="Google Shape;254;p24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5" name="Google Shape;255;p24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56;p2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57;p24"/>
            <p:cNvCxnSpPr/>
            <p:nvPr/>
          </p:nvCxnSpPr>
          <p:spPr>
            <a:xfrm rot="-5400000" flipH="1">
              <a:off x="10475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58;p24"/>
            <p:cNvCxnSpPr/>
            <p:nvPr/>
          </p:nvCxnSpPr>
          <p:spPr>
            <a:xfrm rot="-5400000" flipH="1">
              <a:off x="17362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59;p24"/>
            <p:cNvCxnSpPr/>
            <p:nvPr/>
          </p:nvCxnSpPr>
          <p:spPr>
            <a:xfrm rot="-5400000" flipH="1">
              <a:off x="13285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0" name="Google Shape;260;p24"/>
            <p:cNvCxnSpPr/>
            <p:nvPr/>
          </p:nvCxnSpPr>
          <p:spPr>
            <a:xfrm rot="-5400000" flipH="1">
              <a:off x="1557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1" name="Google Shape;261;p24"/>
            <p:cNvCxnSpPr/>
            <p:nvPr/>
          </p:nvCxnSpPr>
          <p:spPr>
            <a:xfrm rot="-5400000" flipH="1">
              <a:off x="3919335" y="2166212"/>
              <a:ext cx="4505731" cy="152400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2" name="Google Shape;262;p24"/>
            <p:cNvCxnSpPr/>
            <p:nvPr/>
          </p:nvCxnSpPr>
          <p:spPr>
            <a:xfrm rot="-5400000" flipH="1">
              <a:off x="3271636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3" name="Google Shape;263;p24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4" name="Google Shape;264;p24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5" name="Google Shape;265;p24"/>
            <p:cNvCxnSpPr/>
            <p:nvPr/>
          </p:nvCxnSpPr>
          <p:spPr>
            <a:xfrm rot="-5400000" flipH="1">
              <a:off x="2242935" y="2013813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6" name="Google Shape;266;p24"/>
            <p:cNvCxnSpPr/>
            <p:nvPr/>
          </p:nvCxnSpPr>
          <p:spPr>
            <a:xfrm rot="-5400000" flipH="1">
              <a:off x="3538336" y="2166212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7" name="Google Shape;267;p24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5568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8" name="Google Shape;268;p24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9" name="Google Shape;269;p24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0" name="Google Shape;270;p24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1" name="Google Shape;271;p24"/>
            <p:cNvCxnSpPr/>
            <p:nvPr/>
          </p:nvCxnSpPr>
          <p:spPr>
            <a:xfrm rot="-5400000" flipH="1">
              <a:off x="34126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2" name="Google Shape;272;p24"/>
            <p:cNvCxnSpPr/>
            <p:nvPr/>
          </p:nvCxnSpPr>
          <p:spPr>
            <a:xfrm rot="-5400000" flipH="1">
              <a:off x="2928735" y="2166212"/>
              <a:ext cx="4505731" cy="152400"/>
            </a:xfrm>
            <a:prstGeom prst="straightConnector1">
              <a:avLst/>
            </a:prstGeom>
            <a:noFill/>
            <a:ln w="57150" cap="flat" cmpd="sng">
              <a:solidFill>
                <a:schemeClr val="accent1">
                  <a:alpha val="2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3" name="Google Shape;273;p24"/>
            <p:cNvCxnSpPr/>
            <p:nvPr/>
          </p:nvCxnSpPr>
          <p:spPr>
            <a:xfrm rot="-5400000" flipH="1">
              <a:off x="3081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4" name="Google Shape;274;p24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5" name="Google Shape;275;p24"/>
            <p:cNvCxnSpPr/>
            <p:nvPr/>
          </p:nvCxnSpPr>
          <p:spPr>
            <a:xfrm rot="-5400000" flipH="1">
              <a:off x="4643234" y="2128112"/>
              <a:ext cx="4505731" cy="2286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6" name="Google Shape;276;p24"/>
            <p:cNvCxnSpPr/>
            <p:nvPr/>
          </p:nvCxnSpPr>
          <p:spPr>
            <a:xfrm rot="5400000">
              <a:off x="5214735" y="2242140"/>
              <a:ext cx="4505731" cy="1588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7" name="Google Shape;277;p24"/>
            <p:cNvCxnSpPr/>
            <p:nvPr/>
          </p:nvCxnSpPr>
          <p:spPr>
            <a:xfrm rot="-5400000" flipH="1">
              <a:off x="5062335" y="2013812"/>
              <a:ext cx="4505731" cy="4572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8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8" name="Google Shape;278;p24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straightConnector1">
              <a:avLst/>
            </a:prstGeom>
            <a:noFill/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9" name="Google Shape;279;p24"/>
            <p:cNvCxnSpPr/>
            <p:nvPr/>
          </p:nvCxnSpPr>
          <p:spPr>
            <a:xfrm rot="-5400000" flipH="1">
              <a:off x="5748135" y="2013813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0" name="Google Shape;280;p24"/>
            <p:cNvCxnSpPr/>
            <p:nvPr/>
          </p:nvCxnSpPr>
          <p:spPr>
            <a:xfrm rot="-5400000" flipH="1">
              <a:off x="49099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1" name="Google Shape;281;p24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2" name="Google Shape;282;p24"/>
            <p:cNvCxnSpPr/>
            <p:nvPr/>
          </p:nvCxnSpPr>
          <p:spPr>
            <a:xfrm rot="-5400000" flipH="1">
              <a:off x="53909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3" name="Google Shape;283;p24"/>
            <p:cNvCxnSpPr/>
            <p:nvPr/>
          </p:nvCxnSpPr>
          <p:spPr>
            <a:xfrm rot="-5400000" flipH="1">
              <a:off x="5927205" y="2139542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4" name="Google Shape;284;p24"/>
            <p:cNvCxnSpPr/>
            <p:nvPr/>
          </p:nvCxnSpPr>
          <p:spPr>
            <a:xfrm rot="-5400000" flipH="1">
              <a:off x="55195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5" name="Google Shape;285;p24"/>
            <p:cNvCxnSpPr/>
            <p:nvPr/>
          </p:nvCxnSpPr>
          <p:spPr>
            <a:xfrm rot="-5400000" flipH="1">
              <a:off x="5748135" y="2166212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6" name="Google Shape;286;p24"/>
            <p:cNvCxnSpPr/>
            <p:nvPr/>
          </p:nvCxnSpPr>
          <p:spPr>
            <a:xfrm rot="-5400000" flipH="1">
              <a:off x="6433935" y="2166213"/>
              <a:ext cx="4505731" cy="1524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7" name="Google Shape;287;p24"/>
            <p:cNvCxnSpPr/>
            <p:nvPr/>
          </p:nvCxnSpPr>
          <p:spPr>
            <a:xfrm rot="-5400000" flipH="1">
              <a:off x="6243435" y="2051913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8" name="Google Shape;288;p24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9" name="Google Shape;289;p24"/>
            <p:cNvCxnSpPr/>
            <p:nvPr/>
          </p:nvCxnSpPr>
          <p:spPr>
            <a:xfrm rot="-5400000" flipH="1">
              <a:off x="6052936" y="2166212"/>
              <a:ext cx="4505731" cy="152401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0" name="Google Shape;290;p24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1" name="Google Shape;291;p24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2" name="Google Shape;292;p24"/>
            <p:cNvCxnSpPr/>
            <p:nvPr/>
          </p:nvCxnSpPr>
          <p:spPr>
            <a:xfrm rot="-5400000" flipH="1">
              <a:off x="5927205" y="2139543"/>
              <a:ext cx="4505731" cy="20574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3" name="Google Shape;293;p24"/>
            <p:cNvCxnSpPr/>
            <p:nvPr/>
          </p:nvCxnSpPr>
          <p:spPr>
            <a:xfrm rot="5400000">
              <a:off x="6738734" y="2242140"/>
              <a:ext cx="4505732" cy="1588"/>
            </a:xfrm>
            <a:prstGeom prst="straightConnector1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4" name="Google Shape;294;p24"/>
            <p:cNvCxnSpPr/>
            <p:nvPr/>
          </p:nvCxnSpPr>
          <p:spPr>
            <a:xfrm rot="5400000">
              <a:off x="3728835" y="2204312"/>
              <a:ext cx="4505731" cy="76200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5" name="Google Shape;295;p24"/>
            <p:cNvCxnSpPr/>
            <p:nvPr/>
          </p:nvCxnSpPr>
          <p:spPr>
            <a:xfrm rot="-5400000" flipH="1">
              <a:off x="4224135" y="2166212"/>
              <a:ext cx="4505731" cy="1524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6" name="Google Shape;296;p24"/>
            <p:cNvCxnSpPr/>
            <p:nvPr/>
          </p:nvCxnSpPr>
          <p:spPr>
            <a:xfrm rot="-5400000" flipH="1">
              <a:off x="4414635" y="2051912"/>
              <a:ext cx="4505731" cy="381000"/>
            </a:xfrm>
            <a:prstGeom prst="straightConnector1">
              <a:avLst/>
            </a:prstGeom>
            <a:noFill/>
            <a:ln w="19050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7" name="Google Shape;297;p24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straightConnector1">
              <a:avLst/>
            </a:prstGeom>
            <a:noFill/>
            <a:ln w="47625" cap="flat" cmpd="sng">
              <a:solidFill>
                <a:schemeClr val="accent1">
                  <a:alpha val="62745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8" name="Google Shape;298;p24"/>
            <p:cNvCxnSpPr/>
            <p:nvPr/>
          </p:nvCxnSpPr>
          <p:spPr>
            <a:xfrm rot="-5400000" flipH="1">
              <a:off x="4324148" y="2066200"/>
              <a:ext cx="4505731" cy="352425"/>
            </a:xfrm>
            <a:prstGeom prst="straightConnector1">
              <a:avLst/>
            </a:prstGeom>
            <a:noFill/>
            <a:ln w="15875" cap="flat" cmpd="sng">
              <a:solidFill>
                <a:schemeClr val="accent1">
                  <a:alpha val="71764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9" name="Google Shape;299;p24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00" name="Google Shape;300;p24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straightConnector1">
              <a:avLst/>
            </a:prstGeom>
            <a:noFill/>
            <a:ln w="28575" cap="flat" cmpd="sng">
              <a:solidFill>
                <a:schemeClr val="accent1">
                  <a:alpha val="57647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01" name="Google Shape;301;p24"/>
            <p:cNvCxnSpPr/>
            <p:nvPr/>
          </p:nvCxnSpPr>
          <p:spPr>
            <a:xfrm rot="-5400000" flipH="1">
              <a:off x="2547735" y="2013814"/>
              <a:ext cx="4505731" cy="457199"/>
            </a:xfrm>
            <a:prstGeom prst="straightConnector1">
              <a:avLst/>
            </a:prstGeom>
            <a:noFill/>
            <a:ln w="38100" cap="flat" cmpd="sng">
              <a:solidFill>
                <a:schemeClr val="accent1">
                  <a:alpha val="46666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302" name="Google Shape;302;p24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303" name="Google Shape;303;p24"/>
          <p:cNvCxnSpPr/>
          <p:nvPr/>
        </p:nvCxnSpPr>
        <p:spPr>
          <a:xfrm>
            <a:off x="0" y="4387368"/>
            <a:ext cx="914400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4" name="Google Shape;304;p24"/>
          <p:cNvCxnSpPr/>
          <p:nvPr/>
        </p:nvCxnSpPr>
        <p:spPr>
          <a:xfrm>
            <a:off x="0" y="6138380"/>
            <a:ext cx="914400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5" name="Google Shape;305;p24"/>
          <p:cNvSpPr txBox="1"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marL="914400" lvl="1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r" rtl="1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6" name="Google Shape;306;p24"/>
          <p:cNvSpPr txBox="1"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24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24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24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يين" type="twoObj">
  <p:cSld name="TWO_OBJECTS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r" rtl="1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r" rtl="1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3" name="Google Shape;313;p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r" rtl="1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r" rtl="1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4" name="Google Shape;314;p29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29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29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قارنة" type="twoTxTwoObj">
  <p:cSld name="TWO_OBJECTS_WITH_TEXT"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3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 rtl="1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r" rtl="1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0" name="Google Shape;320;p3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r" rtl="1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21" name="Google Shape;321;p3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 rtl="1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r" rtl="1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r" rtl="1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2" name="Google Shape;322;p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r" rtl="1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marL="1371600" lvl="2" indent="-342900" algn="r" rtl="1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r" rtl="1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23" name="Google Shape;323;p30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30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فقط" type="titleOnly">
  <p:cSld name="TITLE_ONLY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8" name="Google Shape;328;p31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9" name="Google Shape;329;p31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31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محتوى ذو تسمية توضيحية" type="objTx">
  <p:cSld name="OBJECT_WITH_CAPTION_TEXT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2"/>
          <p:cNvSpPr txBox="1">
            <a:spLocks noGrp="1"/>
          </p:cNvSpPr>
          <p:nvPr>
            <p:ph type="body" idx="1"/>
          </p:nvPr>
        </p:nvSpPr>
        <p:spPr>
          <a:xfrm>
            <a:off x="3200400" y="273050"/>
            <a:ext cx="548640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r" rtl="1">
              <a:spcBef>
                <a:spcPts val="64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r" rtl="1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r" rtl="1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r" rtl="1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33" name="Google Shape;333;p32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4" name="Google Shape;334;p32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32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1">
              <a:spcBef>
                <a:spcPts val="0"/>
              </a:spcBef>
              <a:buNone/>
              <a:defRPr/>
            </a:lvl1pPr>
            <a:lvl2pPr marL="0" lvl="1" indent="0" algn="r" rtl="1">
              <a:spcBef>
                <a:spcPts val="0"/>
              </a:spcBef>
              <a:buNone/>
              <a:defRPr/>
            </a:lvl2pPr>
            <a:lvl3pPr marL="0" lvl="2" indent="0" algn="r" rtl="1">
              <a:spcBef>
                <a:spcPts val="0"/>
              </a:spcBef>
              <a:buNone/>
              <a:defRPr/>
            </a:lvl3pPr>
            <a:lvl4pPr marL="0" lvl="3" indent="0" algn="r" rtl="1">
              <a:spcBef>
                <a:spcPts val="0"/>
              </a:spcBef>
              <a:buNone/>
              <a:defRPr/>
            </a:lvl4pPr>
            <a:lvl5pPr marL="0" lvl="4" indent="0" algn="r" rtl="1">
              <a:spcBef>
                <a:spcPts val="0"/>
              </a:spcBef>
              <a:buNone/>
              <a:defRPr/>
            </a:lvl5pPr>
            <a:lvl6pPr marL="0" lvl="5" indent="0" algn="r" rtl="1">
              <a:spcBef>
                <a:spcPts val="0"/>
              </a:spcBef>
              <a:buNone/>
              <a:defRPr/>
            </a:lvl6pPr>
            <a:lvl7pPr marL="0" lvl="6" indent="0" algn="r" rtl="1">
              <a:spcBef>
                <a:spcPts val="0"/>
              </a:spcBef>
              <a:buNone/>
              <a:defRPr/>
            </a:lvl7pPr>
            <a:lvl8pPr marL="0" lvl="7" indent="0" algn="r" rtl="1">
              <a:spcBef>
                <a:spcPts val="0"/>
              </a:spcBef>
              <a:buNone/>
              <a:defRPr/>
            </a:lvl8pPr>
            <a:lvl9pPr marL="0" lvl="8" indent="0" algn="r" rtl="1">
              <a:spcBef>
                <a:spcPts val="0"/>
              </a:spcBef>
              <a:buNone/>
              <a:defRPr/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  <p:sp>
        <p:nvSpPr>
          <p:cNvPr id="336" name="Google Shape;336;p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337" name="Google Shape;337;p32"/>
          <p:cNvCxnSpPr/>
          <p:nvPr/>
        </p:nvCxnSpPr>
        <p:spPr>
          <a:xfrm rot="5400000">
            <a:off x="1128157" y="3221339"/>
            <a:ext cx="3017520" cy="794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8" name="Google Shape;338;p32"/>
          <p:cNvCxnSpPr/>
          <p:nvPr/>
        </p:nvCxnSpPr>
        <p:spPr>
          <a:xfrm>
            <a:off x="0" y="1712976"/>
            <a:ext cx="265176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9" name="Google Shape;339;p32"/>
          <p:cNvCxnSpPr/>
          <p:nvPr/>
        </p:nvCxnSpPr>
        <p:spPr>
          <a:xfrm>
            <a:off x="0" y="4733544"/>
            <a:ext cx="2651760" cy="1588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0" name="Google Shape;340;p32"/>
          <p:cNvSpPr txBox="1"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600"/>
              <a:buFont typeface="Twentieth Century"/>
              <a:buNone/>
              <a:defRPr sz="2600" b="1" cap="none">
                <a:solidFill>
                  <a:srgbClr val="FEFEFE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32"/>
          <p:cNvSpPr txBox="1">
            <a:spLocks noGrp="1"/>
          </p:cNvSpPr>
          <p:nvPr>
            <p:ph type="body" idx="2"/>
          </p:nvPr>
        </p:nvSpPr>
        <p:spPr>
          <a:xfrm>
            <a:off x="152400" y="3273552"/>
            <a:ext cx="23774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marL="914400" lvl="1" indent="-228600" algn="r" rtl="1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r" rtl="1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r" rtl="1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F0CB"/>
            </a:gs>
            <a:gs pos="100000">
              <a:srgbClr val="8D9777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7" name="Google Shape;7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Twentieth Century"/>
              <a:buNone/>
              <a:defRPr sz="3600" b="1" i="0" u="none" strike="noStrike" cap="none">
                <a:solidFill>
                  <a:srgbClr val="FEFEFE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r" rtl="1">
              <a:spcBef>
                <a:spcPts val="480"/>
              </a:spcBef>
              <a:spcAft>
                <a:spcPts val="0"/>
              </a:spcAft>
              <a:buClr>
                <a:srgbClr val="ABC2C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55600" algn="r" rtl="1">
              <a:spcBef>
                <a:spcPts val="400"/>
              </a:spcBef>
              <a:spcAft>
                <a:spcPts val="0"/>
              </a:spcAft>
              <a:buClr>
                <a:srgbClr val="ABC2C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55600" algn="r" rtl="1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42900" algn="r" rtl="1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23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23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 rtl="1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B7982"/>
            </a:gs>
            <a:gs pos="100000">
              <a:srgbClr val="002739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600"/>
              <a:buFont typeface="Twentieth Century"/>
              <a:buNone/>
              <a:defRPr sz="3600" b="1" i="0" u="none" strike="noStrike" cap="none">
                <a:solidFill>
                  <a:srgbClr val="FEFEFE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r" rtl="1">
              <a:spcBef>
                <a:spcPts val="480"/>
              </a:spcBef>
              <a:spcAft>
                <a:spcPts val="0"/>
              </a:spcAft>
              <a:buClr>
                <a:srgbClr val="ABC2C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55600" algn="r" rtl="1">
              <a:spcBef>
                <a:spcPts val="400"/>
              </a:spcBef>
              <a:spcAft>
                <a:spcPts val="0"/>
              </a:spcAft>
              <a:buClr>
                <a:srgbClr val="ABC2C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55600" algn="r" rtl="1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42900" algn="r" rtl="1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dt" idx="10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ftr" idx="11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sldNum" idx="12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 rtl="1">
              <a:spcBef>
                <a:spcPts val="0"/>
              </a:spcBef>
              <a:buNone/>
              <a:defRPr sz="1200" b="0" u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"/>
          <p:cNvSpPr txBox="1">
            <a:spLocks noGrp="1"/>
          </p:cNvSpPr>
          <p:nvPr>
            <p:ph type="body" idx="1"/>
          </p:nvPr>
        </p:nvSpPr>
        <p:spPr>
          <a:xfrm>
            <a:off x="304800" y="2743200"/>
            <a:ext cx="5029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SzPts val="6600"/>
              <a:buNone/>
            </a:pPr>
            <a:r>
              <a:rPr lang="ar-SA" sz="6600">
                <a:solidFill>
                  <a:srgbClr val="002060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الثاني عشر(فرع البلاغة)</a:t>
            </a:r>
            <a:endParaRPr sz="6600">
              <a:solidFill>
                <a:srgbClr val="002060"/>
              </a:solidFill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370" name="Google Shape;370;p1"/>
          <p:cNvSpPr txBox="1">
            <a:spLocks noGrp="1"/>
          </p:cNvSpPr>
          <p:nvPr>
            <p:ph type="title"/>
          </p:nvPr>
        </p:nvSpPr>
        <p:spPr>
          <a:xfrm>
            <a:off x="152400" y="914400"/>
            <a:ext cx="86868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ABC2C8"/>
              </a:buClr>
              <a:buSzPts val="11500"/>
              <a:buFont typeface="Twentieth Century"/>
              <a:buNone/>
            </a:pPr>
            <a:r>
              <a:rPr lang="ar-SA" sz="11500">
                <a:solidFill>
                  <a:srgbClr val="ABC2C8"/>
                </a:solidFill>
              </a:rPr>
              <a:t>التقديم والتأخير</a:t>
            </a:r>
            <a:endParaRPr sz="11500">
              <a:solidFill>
                <a:srgbClr val="ABC2C8"/>
              </a:solidFill>
            </a:endParaRPr>
          </a:p>
        </p:txBody>
      </p:sp>
      <p:sp>
        <p:nvSpPr>
          <p:cNvPr id="371" name="Google Shape;371;p1"/>
          <p:cNvSpPr txBox="1"/>
          <p:nvPr/>
        </p:nvSpPr>
        <p:spPr>
          <a:xfrm>
            <a:off x="0" y="4724400"/>
            <a:ext cx="89916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b="0" i="0" u="none" strike="noStrike" cap="none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الو</a:t>
            </a:r>
            <a:r>
              <a:rPr lang="ar-OM" sz="2800" b="0" i="0" u="none" strike="noStrike" cap="none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قف</a:t>
            </a:r>
            <a:r>
              <a:rPr lang="ar-SA" sz="2800" b="0" i="0" u="none" strike="noStrike" cap="none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ة </a:t>
            </a:r>
            <a:r>
              <a:rPr lang="ar-SA" sz="2800" b="0" i="0" u="none" strike="noStrike" cap="none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التعليمية:</a:t>
            </a:r>
            <a:endParaRPr dirty="0"/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إياك </a:t>
            </a:r>
            <a:r>
              <a:rPr lang="ar-SA" sz="2800" u="sng" dirty="0" smtClean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والبغ</a:t>
            </a:r>
            <a:r>
              <a:rPr lang="ar-OM" sz="2800" u="sng" dirty="0" smtClean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ي</a:t>
            </a:r>
            <a:r>
              <a:rPr lang="ar-OM" sz="28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lang="ar-SA" sz="2800" dirty="0" smtClean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والبهتان </a:t>
            </a:r>
            <a:r>
              <a:rPr lang="ar-SA" sz="28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والغيبة     والشك والشرك والطغيان والريبة</a:t>
            </a:r>
            <a:endParaRPr sz="28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0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3" name="Google Shape;463;p10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السجن لكل من سولت له نفسه السرقة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4" name="Google Shape;464;p10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5" name="Google Shape;465;p10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6" name="Google Shape;466;p10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7" name="Google Shape;467;p10">
            <a:hlinkClick r:id="rId4" action="ppaction://hlinksldjump"/>
          </p:cNvPr>
          <p:cNvSpPr/>
          <p:nvPr/>
        </p:nvSpPr>
        <p:spPr>
          <a:xfrm>
            <a:off x="838200" y="4760494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11"/>
          <p:cNvSpPr/>
          <p:nvPr/>
        </p:nvSpPr>
        <p:spPr>
          <a:xfrm>
            <a:off x="481262" y="304800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3" name="Google Shape;473;p11"/>
          <p:cNvSpPr/>
          <p:nvPr/>
        </p:nvSpPr>
        <p:spPr>
          <a:xfrm>
            <a:off x="1134979" y="1251285"/>
            <a:ext cx="6705599" cy="1006642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بيض صنائعنا ، خضر مرابعنا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4" name="Google Shape;474;p11">
            <a:hlinkClick r:id="rId3" action="ppaction://hlinksldjump"/>
          </p:cNvPr>
          <p:cNvSpPr/>
          <p:nvPr/>
        </p:nvSpPr>
        <p:spPr>
          <a:xfrm>
            <a:off x="850232" y="46482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5" name="Google Shape;475;p11">
            <a:hlinkClick r:id="rId3" action="ppaction://hlinksldjump"/>
          </p:cNvPr>
          <p:cNvSpPr/>
          <p:nvPr/>
        </p:nvSpPr>
        <p:spPr>
          <a:xfrm>
            <a:off x="850232" y="2478505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6" name="Google Shape;476;p11">
            <a:hlinkClick r:id="rId3" action="ppaction://hlinksldjump"/>
          </p:cNvPr>
          <p:cNvSpPr/>
          <p:nvPr/>
        </p:nvSpPr>
        <p:spPr>
          <a:xfrm>
            <a:off x="5638800" y="46482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7" name="Google Shape;477;p11">
            <a:hlinkClick r:id="rId4" action="ppaction://hlinksldjump"/>
          </p:cNvPr>
          <p:cNvSpPr/>
          <p:nvPr/>
        </p:nvSpPr>
        <p:spPr>
          <a:xfrm>
            <a:off x="5618747" y="2478505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2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83" name="Google Shape;483;p12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أحق الناس في الدنيا بعيب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مسيء لا يبالي أن يعــــــابا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84" name="Google Shape;484;p12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85" name="Google Shape;485;p12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86" name="Google Shape;486;p12">
            <a:hlinkClick r:id="rId3" action="ppaction://hlinksldjump"/>
          </p:cNvPr>
          <p:cNvSpPr/>
          <p:nvPr/>
        </p:nvSpPr>
        <p:spPr>
          <a:xfrm>
            <a:off x="818148" y="4728409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87" name="Google Shape;487;p12">
            <a:hlinkClick r:id="rId4" action="ppaction://hlinksldjump"/>
          </p:cNvPr>
          <p:cNvSpPr/>
          <p:nvPr/>
        </p:nvSpPr>
        <p:spPr>
          <a:xfrm>
            <a:off x="5618744" y="4748462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3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3" name="Google Shape;493;p13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(لكم دينكم ولي دين)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4" name="Google Shape;494;p13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5" name="Google Shape;495;p13">
            <a:hlinkClick r:id="rId3" action="ppaction://hlinksldjump"/>
          </p:cNvPr>
          <p:cNvSpPr/>
          <p:nvPr/>
        </p:nvSpPr>
        <p:spPr>
          <a:xfrm>
            <a:off x="762000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6" name="Google Shape;496;p13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97" name="Google Shape;497;p13">
            <a:hlinkClick r:id="rId4" action="ppaction://hlinksldjump"/>
          </p:cNvPr>
          <p:cNvSpPr/>
          <p:nvPr/>
        </p:nvSpPr>
        <p:spPr>
          <a:xfrm>
            <a:off x="838200" y="4760494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4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3" name="Google Shape;503;p14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«الذين هم بربهم لا يشركون»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4" name="Google Shape;504;p14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5" name="Google Shape;505;p14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6" name="Google Shape;506;p14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7" name="Google Shape;507;p14">
            <a:hlinkClick r:id="rId4" action="ppaction://hlinksldjump"/>
          </p:cNvPr>
          <p:cNvSpPr/>
          <p:nvPr/>
        </p:nvSpPr>
        <p:spPr>
          <a:xfrm>
            <a:off x="838200" y="4760494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5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3" name="Google Shape;513;p15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سعدت بغرة وجهدك الأيام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وتزينت بلقائك الأعوام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4" name="Google Shape;514;p15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5" name="Google Shape;515;p15">
            <a:hlinkClick r:id="rId3" action="ppaction://hlinksldjump"/>
          </p:cNvPr>
          <p:cNvSpPr/>
          <p:nvPr/>
        </p:nvSpPr>
        <p:spPr>
          <a:xfrm>
            <a:off x="818148" y="4752473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التبرك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6" name="Google Shape;516;p15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7" name="Google Shape;517;p15">
            <a:hlinkClick r:id="rId4" action="ppaction://hlinksldjump"/>
          </p:cNvPr>
          <p:cNvSpPr/>
          <p:nvPr/>
        </p:nvSpPr>
        <p:spPr>
          <a:xfrm>
            <a:off x="834190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6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3" name="Google Shape;523;p16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ثلاث ليس لها إياب</a:t>
            </a:r>
            <a:endParaRPr/>
          </a:p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الوقت والجمال والشباب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4" name="Google Shape;524;p16">
            <a:hlinkClick r:id="rId3" action="ppaction://hlinksldjump"/>
          </p:cNvPr>
          <p:cNvSpPr/>
          <p:nvPr/>
        </p:nvSpPr>
        <p:spPr>
          <a:xfrm>
            <a:off x="834190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5" name="Google Shape;525;p16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6" name="Google Shape;526;p16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7" name="Google Shape;527;p16">
            <a:hlinkClick r:id="rId4" action="ppaction://hlinksldjump"/>
          </p:cNvPr>
          <p:cNvSpPr/>
          <p:nvPr/>
        </p:nvSpPr>
        <p:spPr>
          <a:xfrm>
            <a:off x="5666874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7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3" name="Google Shape;533;p17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« والله خلقكم ثم يتوفاكم»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4" name="Google Shape;534;p17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5" name="Google Shape;535;p17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6" name="Google Shape;536;p17">
            <a:hlinkClick r:id="rId3" action="ppaction://hlinksldjump"/>
          </p:cNvPr>
          <p:cNvSpPr/>
          <p:nvPr/>
        </p:nvSpPr>
        <p:spPr>
          <a:xfrm>
            <a:off x="846222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المساءة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7" name="Google Shape;537;p17">
            <a:hlinkClick r:id="rId4" action="ppaction://hlinksldjump"/>
          </p:cNvPr>
          <p:cNvSpPr/>
          <p:nvPr/>
        </p:nvSpPr>
        <p:spPr>
          <a:xfrm>
            <a:off x="5618747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تخصيص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8"/>
          <p:cNvSpPr/>
          <p:nvPr/>
        </p:nvSpPr>
        <p:spPr>
          <a:xfrm>
            <a:off x="481262" y="240632"/>
            <a:ext cx="8077200" cy="7620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FFC44B"/>
              </a:gs>
              <a:gs pos="65000">
                <a:srgbClr val="FFD681"/>
              </a:gs>
              <a:gs pos="100000">
                <a:srgbClr val="FFE7B6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الغرض البلاغي من المثال التالي هو : 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3" name="Google Shape;543;p18"/>
          <p:cNvSpPr/>
          <p:nvPr/>
        </p:nvSpPr>
        <p:spPr>
          <a:xfrm>
            <a:off x="1134978" y="1143000"/>
            <a:ext cx="6705599" cy="1379620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بثينة قالت يا جميل أربتني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فقلت كلانا يا بثين مريب</a:t>
            </a:r>
            <a:endParaRPr sz="36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4" name="Google Shape;544;p18">
            <a:hlinkClick r:id="rId3" action="ppaction://hlinksldjump"/>
          </p:cNvPr>
          <p:cNvSpPr/>
          <p:nvPr/>
        </p:nvSpPr>
        <p:spPr>
          <a:xfrm>
            <a:off x="5634789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5" name="Google Shape;545;p18">
            <a:hlinkClick r:id="rId3" action="ppaction://hlinksldjump"/>
          </p:cNvPr>
          <p:cNvSpPr/>
          <p:nvPr/>
        </p:nvSpPr>
        <p:spPr>
          <a:xfrm>
            <a:off x="818148" y="2667000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6" name="Google Shape;546;p18">
            <a:hlinkClick r:id="rId3" action="ppaction://hlinksldjump"/>
          </p:cNvPr>
          <p:cNvSpPr/>
          <p:nvPr/>
        </p:nvSpPr>
        <p:spPr>
          <a:xfrm>
            <a:off x="5666874" y="4740441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 sz="40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7" name="Google Shape;547;p18">
            <a:hlinkClick r:id="rId4" action="ppaction://hlinksldjump"/>
          </p:cNvPr>
          <p:cNvSpPr/>
          <p:nvPr/>
        </p:nvSpPr>
        <p:spPr>
          <a:xfrm>
            <a:off x="838200" y="4760494"/>
            <a:ext cx="3048000" cy="1828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009E00"/>
              </a:gs>
              <a:gs pos="50000">
                <a:srgbClr val="00E400"/>
              </a:gs>
              <a:gs pos="100000">
                <a:srgbClr val="00FF00"/>
              </a:gs>
            </a:gsLst>
            <a:lin ang="5400000" scaled="0"/>
          </a:gradFill>
          <a:ln w="158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التلذذ بذكر</a:t>
            </a:r>
            <a:endParaRPr dirty="0"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dirty="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المتقدم</a:t>
            </a:r>
            <a:endParaRPr sz="4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19"/>
          <p:cNvSpPr/>
          <p:nvPr/>
        </p:nvSpPr>
        <p:spPr>
          <a:xfrm>
            <a:off x="2631119" y="2447835"/>
            <a:ext cx="398699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7200" b="1" cap="none">
                <a:solidFill>
                  <a:srgbClr val="FFFF5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أنهينا الدرس</a:t>
            </a:r>
            <a:endParaRPr sz="7200" b="1" cap="none">
              <a:solidFill>
                <a:srgbClr val="FFFF5D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53" name="Google Shape;553;p19"/>
          <p:cNvSpPr txBox="1"/>
          <p:nvPr/>
        </p:nvSpPr>
        <p:spPr>
          <a:xfrm>
            <a:off x="3124200" y="3648164"/>
            <a:ext cx="3048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>
                <a:solidFill>
                  <a:srgbClr val="D48700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تم بحمد الله</a:t>
            </a:r>
            <a:endParaRPr sz="4800">
              <a:solidFill>
                <a:srgbClr val="D48700"/>
              </a:solidFill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  <p:sp>
        <p:nvSpPr>
          <p:cNvPr id="554" name="Google Shape;554;p19"/>
          <p:cNvSpPr txBox="1"/>
          <p:nvPr/>
        </p:nvSpPr>
        <p:spPr>
          <a:xfrm>
            <a:off x="264695" y="4063662"/>
            <a:ext cx="3048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OM" sz="4800" dirty="0" smtClean="0">
                <a:solidFill>
                  <a:srgbClr val="F5ED59"/>
                </a:solidFill>
                <a:latin typeface="Arabic Typesetting"/>
                <a:ea typeface="Arabic Typesetting"/>
                <a:cs typeface="Arabic Typesetting"/>
                <a:sym typeface="Arabic Typesetting"/>
              </a:rPr>
              <a:t>إذا ما صدر هذا اليوم ولّى/فإن غدًا لناظره قريب</a:t>
            </a:r>
            <a:endParaRPr sz="4800" dirty="0">
              <a:solidFill>
                <a:srgbClr val="F5ED59"/>
              </a:solidFill>
              <a:latin typeface="Arabic Typesetting"/>
              <a:ea typeface="Arabic Typesetting"/>
              <a:cs typeface="Arabic Typesetting"/>
              <a:sym typeface="Arabic Typeset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"/>
          <p:cNvSpPr txBox="1">
            <a:spLocks noGrp="1"/>
          </p:cNvSpPr>
          <p:nvPr>
            <p:ph type="title"/>
          </p:nvPr>
        </p:nvSpPr>
        <p:spPr>
          <a:xfrm>
            <a:off x="505691" y="4724400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wentieth Century"/>
              <a:buNone/>
            </a:pPr>
            <a:r>
              <a:rPr lang="ar-SA" sz="4400">
                <a:solidFill>
                  <a:srgbClr val="FF0000"/>
                </a:solidFill>
              </a:rPr>
              <a:t>يتغير ترتيب المسند والمسند إليه وجوبا أو جوازا وذلك لغرض من الأغراض البلاغية 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377" name="Google Shape;377;p2"/>
          <p:cNvSpPr/>
          <p:nvPr/>
        </p:nvSpPr>
        <p:spPr>
          <a:xfrm>
            <a:off x="5709556" y="228600"/>
            <a:ext cx="2723241" cy="12192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dirty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الجملة </a:t>
            </a:r>
            <a:r>
              <a:rPr lang="ar-SA" sz="3200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</a:t>
            </a:r>
            <a:r>
              <a:rPr lang="ar-OM" sz="3200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</a:t>
            </a:r>
            <a:r>
              <a:rPr lang="ar-SA" sz="3200" dirty="0" smtClean="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سمية</a:t>
            </a:r>
            <a:endParaRPr sz="3200" dirty="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78" name="Google Shape;378;p2"/>
          <p:cNvSpPr/>
          <p:nvPr/>
        </p:nvSpPr>
        <p:spPr>
          <a:xfrm>
            <a:off x="8534400" y="1126671"/>
            <a:ext cx="609600" cy="132805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79" name="Google Shape;379;p2"/>
          <p:cNvSpPr/>
          <p:nvPr/>
        </p:nvSpPr>
        <p:spPr>
          <a:xfrm flipH="1">
            <a:off x="4942114" y="1143000"/>
            <a:ext cx="671286" cy="1295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0" name="Google Shape;380;p2"/>
          <p:cNvSpPr/>
          <p:nvPr/>
        </p:nvSpPr>
        <p:spPr>
          <a:xfrm>
            <a:off x="6781800" y="2520040"/>
            <a:ext cx="762000" cy="707571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1" name="Google Shape;381;p2"/>
          <p:cNvSpPr/>
          <p:nvPr/>
        </p:nvSpPr>
        <p:spPr>
          <a:xfrm>
            <a:off x="7543800" y="2224314"/>
            <a:ext cx="983343" cy="1066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إليه</a:t>
            </a:r>
            <a:endParaRPr sz="24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2" name="Google Shape;382;p2"/>
          <p:cNvSpPr/>
          <p:nvPr/>
        </p:nvSpPr>
        <p:spPr>
          <a:xfrm>
            <a:off x="5643334" y="2224314"/>
            <a:ext cx="988787" cy="1066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/>
          </a:p>
        </p:txBody>
      </p:sp>
      <p:sp>
        <p:nvSpPr>
          <p:cNvPr id="383" name="Google Shape;383;p2"/>
          <p:cNvSpPr/>
          <p:nvPr/>
        </p:nvSpPr>
        <p:spPr>
          <a:xfrm>
            <a:off x="1108364" y="228600"/>
            <a:ext cx="2723241" cy="12192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الجملة الفعلية</a:t>
            </a: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4" name="Google Shape;384;p2"/>
          <p:cNvSpPr/>
          <p:nvPr/>
        </p:nvSpPr>
        <p:spPr>
          <a:xfrm flipH="1">
            <a:off x="304800" y="1110342"/>
            <a:ext cx="671286" cy="12954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5" name="Google Shape;385;p2"/>
          <p:cNvSpPr/>
          <p:nvPr/>
        </p:nvSpPr>
        <p:spPr>
          <a:xfrm>
            <a:off x="3907805" y="1110342"/>
            <a:ext cx="609600" cy="1328058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70C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6" name="Google Shape;386;p2"/>
          <p:cNvSpPr/>
          <p:nvPr/>
        </p:nvSpPr>
        <p:spPr>
          <a:xfrm>
            <a:off x="2889659" y="2326574"/>
            <a:ext cx="983343" cy="1066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/>
          </a:p>
        </p:txBody>
      </p:sp>
      <p:sp>
        <p:nvSpPr>
          <p:cNvPr id="387" name="Google Shape;387;p2"/>
          <p:cNvSpPr/>
          <p:nvPr/>
        </p:nvSpPr>
        <p:spPr>
          <a:xfrm>
            <a:off x="2088984" y="2583048"/>
            <a:ext cx="762000" cy="707571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88" name="Google Shape;388;p2"/>
          <p:cNvSpPr/>
          <p:nvPr/>
        </p:nvSpPr>
        <p:spPr>
          <a:xfrm>
            <a:off x="1006268" y="2333996"/>
            <a:ext cx="988787" cy="1066800"/>
          </a:xfrm>
          <a:prstGeom prst="foldedCorner">
            <a:avLst>
              <a:gd name="adj" fmla="val 16667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المسند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إليه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9" name="Google Shape;559;p20" descr="رسالة ماجستير الأخلاق عند المدرسة الوضعية &quot; أوغست كونت ومدرسته&quot; دراسة نقدية  على ضوء الإسلام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91127" y="-8021"/>
            <a:ext cx="6705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60" name="Google Shape;560;p20"/>
          <p:cNvSpPr/>
          <p:nvPr/>
        </p:nvSpPr>
        <p:spPr>
          <a:xfrm>
            <a:off x="561474" y="5524500"/>
            <a:ext cx="1219200" cy="838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darken" extrusionOk="0">
                <a:moveTo>
                  <a:pt x="90937" y="37500"/>
                </a:moveTo>
                <a:lnTo>
                  <a:pt x="75469" y="15000"/>
                </a:lnTo>
                <a:lnTo>
                  <a:pt x="60000" y="37500"/>
                </a:lnTo>
                <a:lnTo>
                  <a:pt x="67734" y="37500"/>
                </a:lnTo>
                <a:lnTo>
                  <a:pt x="67734" y="71250"/>
                </a:lnTo>
                <a:cubicBezTo>
                  <a:pt x="67734" y="77463"/>
                  <a:pt x="64272" y="82500"/>
                  <a:pt x="60000" y="82500"/>
                </a:cubicBezTo>
                <a:lnTo>
                  <a:pt x="52266" y="82500"/>
                </a:lnTo>
                <a:cubicBezTo>
                  <a:pt x="47994" y="82500"/>
                  <a:pt x="44531" y="77463"/>
                  <a:pt x="44531" y="71250"/>
                </a:cubicBezTo>
                <a:lnTo>
                  <a:pt x="44531" y="37500"/>
                </a:lnTo>
                <a:lnTo>
                  <a:pt x="29063" y="37500"/>
                </a:lnTo>
                <a:lnTo>
                  <a:pt x="29063" y="71250"/>
                </a:lnTo>
                <a:cubicBezTo>
                  <a:pt x="29063" y="89890"/>
                  <a:pt x="39451" y="105000"/>
                  <a:pt x="52266" y="105000"/>
                </a:cubicBezTo>
                <a:lnTo>
                  <a:pt x="60000" y="105000"/>
                </a:lnTo>
                <a:cubicBezTo>
                  <a:pt x="72815" y="105000"/>
                  <a:pt x="83203" y="89890"/>
                  <a:pt x="83203" y="71250"/>
                </a:cubicBezTo>
                <a:lnTo>
                  <a:pt x="83203" y="37500"/>
                </a:lnTo>
                <a:close/>
              </a:path>
              <a:path w="120000" h="120000" fill="none" extrusionOk="0">
                <a:moveTo>
                  <a:pt x="90937" y="37500"/>
                </a:moveTo>
                <a:lnTo>
                  <a:pt x="83203" y="37500"/>
                </a:lnTo>
                <a:lnTo>
                  <a:pt x="83203" y="71250"/>
                </a:lnTo>
                <a:lnTo>
                  <a:pt x="83203" y="71250"/>
                </a:lnTo>
                <a:cubicBezTo>
                  <a:pt x="83203" y="89890"/>
                  <a:pt x="72815" y="105000"/>
                  <a:pt x="60000" y="105000"/>
                </a:cubicBezTo>
                <a:lnTo>
                  <a:pt x="52266" y="105000"/>
                </a:lnTo>
                <a:cubicBezTo>
                  <a:pt x="39451" y="105000"/>
                  <a:pt x="29063" y="89890"/>
                  <a:pt x="29063" y="71250"/>
                </a:cubicBezTo>
                <a:lnTo>
                  <a:pt x="29063" y="37500"/>
                </a:lnTo>
                <a:lnTo>
                  <a:pt x="44531" y="37500"/>
                </a:lnTo>
                <a:lnTo>
                  <a:pt x="44531" y="71250"/>
                </a:lnTo>
                <a:cubicBezTo>
                  <a:pt x="44531" y="77463"/>
                  <a:pt x="47994" y="82500"/>
                  <a:pt x="52266" y="82500"/>
                </a:cubicBezTo>
                <a:lnTo>
                  <a:pt x="60000" y="82500"/>
                </a:lnTo>
                <a:cubicBezTo>
                  <a:pt x="64272" y="82500"/>
                  <a:pt x="67734" y="77463"/>
                  <a:pt x="67734" y="71250"/>
                </a:cubicBezTo>
                <a:lnTo>
                  <a:pt x="67734" y="37500"/>
                </a:lnTo>
                <a:lnTo>
                  <a:pt x="60000" y="37500"/>
                </a:lnTo>
                <a:lnTo>
                  <a:pt x="75469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61" name="Google Shape;561;p20"/>
          <p:cNvSpPr/>
          <p:nvPr/>
        </p:nvSpPr>
        <p:spPr>
          <a:xfrm>
            <a:off x="2399751" y="4743271"/>
            <a:ext cx="428835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7200" b="1" cap="none">
                <a:solidFill>
                  <a:srgbClr val="FFFF5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إجابة صحيحة</a:t>
            </a:r>
            <a:endParaRPr sz="7200" b="1" cap="none">
              <a:solidFill>
                <a:srgbClr val="FFFF5D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6" name="Google Shape;566;p21" descr="Angry Smiley Emoticon Clipart | i2Clipart - Royalty Free Public Domain  Clipar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60095" y="381000"/>
            <a:ext cx="5591622" cy="4876801"/>
          </a:xfrm>
          <a:prstGeom prst="rect">
            <a:avLst/>
          </a:prstGeom>
          <a:noFill/>
          <a:ln>
            <a:noFill/>
          </a:ln>
        </p:spPr>
      </p:pic>
      <p:sp>
        <p:nvSpPr>
          <p:cNvPr id="567" name="Google Shape;567;p21"/>
          <p:cNvSpPr/>
          <p:nvPr/>
        </p:nvSpPr>
        <p:spPr>
          <a:xfrm>
            <a:off x="457200" y="5562600"/>
            <a:ext cx="1066800" cy="91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8571" y="37500"/>
                </a:moveTo>
                <a:lnTo>
                  <a:pt x="79286" y="15000"/>
                </a:lnTo>
                <a:lnTo>
                  <a:pt x="60000" y="37500"/>
                </a:lnTo>
                <a:lnTo>
                  <a:pt x="69643" y="37500"/>
                </a:lnTo>
                <a:lnTo>
                  <a:pt x="69643" y="71250"/>
                </a:lnTo>
                <a:cubicBezTo>
                  <a:pt x="69643" y="77463"/>
                  <a:pt x="65326" y="82500"/>
                  <a:pt x="60000" y="82500"/>
                </a:cubicBezTo>
                <a:lnTo>
                  <a:pt x="50357" y="82500"/>
                </a:lnTo>
                <a:cubicBezTo>
                  <a:pt x="45032" y="82500"/>
                  <a:pt x="40714" y="77463"/>
                  <a:pt x="40714" y="71250"/>
                </a:cubicBezTo>
                <a:lnTo>
                  <a:pt x="40714" y="37500"/>
                </a:lnTo>
                <a:lnTo>
                  <a:pt x="21429" y="37500"/>
                </a:lnTo>
                <a:lnTo>
                  <a:pt x="21429" y="71250"/>
                </a:lnTo>
                <a:cubicBezTo>
                  <a:pt x="21429" y="89890"/>
                  <a:pt x="34380" y="105000"/>
                  <a:pt x="50357" y="105000"/>
                </a:cubicBezTo>
                <a:lnTo>
                  <a:pt x="60000" y="105000"/>
                </a:lnTo>
                <a:cubicBezTo>
                  <a:pt x="75977" y="105000"/>
                  <a:pt x="88929" y="89890"/>
                  <a:pt x="88929" y="71250"/>
                </a:cubicBezTo>
                <a:lnTo>
                  <a:pt x="88929" y="37500"/>
                </a:lnTo>
                <a:close/>
              </a:path>
              <a:path w="120000" h="120000" fill="darken" extrusionOk="0">
                <a:moveTo>
                  <a:pt x="98571" y="37500"/>
                </a:moveTo>
                <a:lnTo>
                  <a:pt x="79286" y="15000"/>
                </a:lnTo>
                <a:lnTo>
                  <a:pt x="60000" y="37500"/>
                </a:lnTo>
                <a:lnTo>
                  <a:pt x="69643" y="37500"/>
                </a:lnTo>
                <a:lnTo>
                  <a:pt x="69643" y="71250"/>
                </a:lnTo>
                <a:cubicBezTo>
                  <a:pt x="69643" y="77463"/>
                  <a:pt x="65326" y="82500"/>
                  <a:pt x="60000" y="82500"/>
                </a:cubicBezTo>
                <a:lnTo>
                  <a:pt x="50357" y="82500"/>
                </a:lnTo>
                <a:cubicBezTo>
                  <a:pt x="45032" y="82500"/>
                  <a:pt x="40714" y="77463"/>
                  <a:pt x="40714" y="71250"/>
                </a:cubicBezTo>
                <a:lnTo>
                  <a:pt x="40714" y="37500"/>
                </a:lnTo>
                <a:lnTo>
                  <a:pt x="21429" y="37500"/>
                </a:lnTo>
                <a:lnTo>
                  <a:pt x="21429" y="71250"/>
                </a:lnTo>
                <a:cubicBezTo>
                  <a:pt x="21429" y="89890"/>
                  <a:pt x="34380" y="105000"/>
                  <a:pt x="50357" y="105000"/>
                </a:cubicBezTo>
                <a:lnTo>
                  <a:pt x="60000" y="105000"/>
                </a:lnTo>
                <a:cubicBezTo>
                  <a:pt x="75977" y="105000"/>
                  <a:pt x="88929" y="89890"/>
                  <a:pt x="88929" y="71250"/>
                </a:cubicBezTo>
                <a:lnTo>
                  <a:pt x="88929" y="37500"/>
                </a:lnTo>
                <a:close/>
              </a:path>
              <a:path w="120000" h="120000" fill="none" extrusionOk="0">
                <a:moveTo>
                  <a:pt x="98571" y="37500"/>
                </a:moveTo>
                <a:lnTo>
                  <a:pt x="88929" y="37500"/>
                </a:lnTo>
                <a:lnTo>
                  <a:pt x="88929" y="71250"/>
                </a:lnTo>
                <a:lnTo>
                  <a:pt x="88929" y="71250"/>
                </a:lnTo>
                <a:cubicBezTo>
                  <a:pt x="88929" y="89890"/>
                  <a:pt x="75977" y="105000"/>
                  <a:pt x="60000" y="105000"/>
                </a:cubicBezTo>
                <a:lnTo>
                  <a:pt x="50357" y="105000"/>
                </a:lnTo>
                <a:cubicBezTo>
                  <a:pt x="34380" y="105000"/>
                  <a:pt x="21429" y="89890"/>
                  <a:pt x="21429" y="71250"/>
                </a:cubicBezTo>
                <a:lnTo>
                  <a:pt x="21429" y="37500"/>
                </a:lnTo>
                <a:lnTo>
                  <a:pt x="40714" y="37500"/>
                </a:lnTo>
                <a:lnTo>
                  <a:pt x="40714" y="71250"/>
                </a:lnTo>
                <a:cubicBezTo>
                  <a:pt x="40714" y="77463"/>
                  <a:pt x="45032" y="82500"/>
                  <a:pt x="50357" y="82500"/>
                </a:cubicBezTo>
                <a:lnTo>
                  <a:pt x="60000" y="82500"/>
                </a:lnTo>
                <a:cubicBezTo>
                  <a:pt x="65326" y="82500"/>
                  <a:pt x="69643" y="77463"/>
                  <a:pt x="69643" y="71250"/>
                </a:cubicBezTo>
                <a:lnTo>
                  <a:pt x="69643" y="37500"/>
                </a:lnTo>
                <a:lnTo>
                  <a:pt x="60000" y="37500"/>
                </a:lnTo>
                <a:lnTo>
                  <a:pt x="79286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68" name="Google Shape;568;p21"/>
          <p:cNvSpPr/>
          <p:nvPr/>
        </p:nvSpPr>
        <p:spPr>
          <a:xfrm>
            <a:off x="2728099" y="5301917"/>
            <a:ext cx="3793026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7200" b="1" cap="none">
                <a:solidFill>
                  <a:srgbClr val="FFFF5D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إجابة خاطئة</a:t>
            </a:r>
            <a:endParaRPr sz="7200" b="1" cap="none">
              <a:solidFill>
                <a:srgbClr val="FFFF5D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"/>
          <p:cNvSpPr txBox="1">
            <a:spLocks noGrp="1"/>
          </p:cNvSpPr>
          <p:nvPr>
            <p:ph type="title"/>
          </p:nvPr>
        </p:nvSpPr>
        <p:spPr>
          <a:xfrm>
            <a:off x="0" y="47244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rgbClr val="3B5B42"/>
              </a:buClr>
              <a:buSzPts val="4000"/>
              <a:buFont typeface="Twentieth Century"/>
              <a:buNone/>
            </a:pPr>
            <a:r>
              <a:rPr lang="ar-SA" sz="4000" cap="none">
                <a:solidFill>
                  <a:srgbClr val="3B5B42"/>
                </a:solidFill>
              </a:rPr>
              <a:t/>
            </a:r>
            <a:br>
              <a:rPr lang="ar-SA" sz="4000" cap="none">
                <a:solidFill>
                  <a:srgbClr val="3B5B42"/>
                </a:solidFill>
              </a:rPr>
            </a:br>
            <a:r>
              <a:rPr lang="ar-SA" sz="4000" cap="none">
                <a:solidFill>
                  <a:srgbClr val="3B5B42"/>
                </a:solidFill>
              </a:rPr>
              <a:t/>
            </a:r>
            <a:br>
              <a:rPr lang="ar-SA" sz="4000" cap="none">
                <a:solidFill>
                  <a:srgbClr val="3B5B42"/>
                </a:solidFill>
              </a:rPr>
            </a:br>
            <a:r>
              <a:rPr lang="ar-SA" sz="4000" cap="none">
                <a:solidFill>
                  <a:srgbClr val="FF0000"/>
                </a:solidFill>
              </a:rPr>
              <a:t>أغراض أخرى:  </a:t>
            </a:r>
            <a:r>
              <a:rPr lang="ar-SA" sz="4000" cap="none">
                <a:solidFill>
                  <a:srgbClr val="3B5B42"/>
                </a:solidFill>
              </a:rPr>
              <a:t>التبرك – التلذذ بذكر المتقدم –التعجب </a:t>
            </a:r>
            <a:br>
              <a:rPr lang="ar-SA" sz="4000" cap="none">
                <a:solidFill>
                  <a:srgbClr val="3B5B42"/>
                </a:solidFill>
              </a:rPr>
            </a:br>
            <a:r>
              <a:rPr lang="ar-SA" sz="4000" cap="none">
                <a:solidFill>
                  <a:srgbClr val="3B5B42"/>
                </a:solidFill>
              </a:rPr>
              <a:t>– التعظيم – المدح - الذم </a:t>
            </a:r>
            <a:endParaRPr sz="4000" cap="none">
              <a:solidFill>
                <a:srgbClr val="3B5B42"/>
              </a:solidFill>
            </a:endParaRPr>
          </a:p>
        </p:txBody>
      </p:sp>
      <p:sp>
        <p:nvSpPr>
          <p:cNvPr id="394" name="Google Shape;394;p3"/>
          <p:cNvSpPr/>
          <p:nvPr/>
        </p:nvSpPr>
        <p:spPr>
          <a:xfrm>
            <a:off x="3364593" y="918029"/>
            <a:ext cx="3886200" cy="2743200"/>
          </a:xfrm>
          <a:prstGeom prst="quadArrow">
            <a:avLst>
              <a:gd name="adj1" fmla="val 22500"/>
              <a:gd name="adj2" fmla="val 22500"/>
              <a:gd name="adj3" fmla="val 22500"/>
            </a:avLst>
          </a:prstGeom>
          <a:solidFill>
            <a:srgbClr val="C00000"/>
          </a:solidFill>
          <a:ln w="15875" cap="flat" cmpd="sng">
            <a:solidFill>
              <a:srgbClr val="55707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5" name="Google Shape;395;p3"/>
          <p:cNvSpPr/>
          <p:nvPr/>
        </p:nvSpPr>
        <p:spPr>
          <a:xfrm>
            <a:off x="3307443" y="119743"/>
            <a:ext cx="4083957" cy="609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 المسرة أو المساءة</a:t>
            </a: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6" name="Google Shape;396;p3"/>
          <p:cNvSpPr/>
          <p:nvPr/>
        </p:nvSpPr>
        <p:spPr>
          <a:xfrm>
            <a:off x="3307443" y="3664857"/>
            <a:ext cx="4083957" cy="609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الحكم وتقريره</a:t>
            </a: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7" name="Google Shape;397;p3"/>
          <p:cNvSpPr/>
          <p:nvPr/>
        </p:nvSpPr>
        <p:spPr>
          <a:xfrm>
            <a:off x="7391400" y="1032327"/>
            <a:ext cx="1524000" cy="22098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28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8" name="Google Shape;398;p3"/>
          <p:cNvSpPr/>
          <p:nvPr/>
        </p:nvSpPr>
        <p:spPr>
          <a:xfrm>
            <a:off x="1752600" y="1184729"/>
            <a:ext cx="1554843" cy="22098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915400"/>
              </a:gs>
              <a:gs pos="50000">
                <a:srgbClr val="E88700"/>
              </a:gs>
              <a:gs pos="70000">
                <a:srgbClr val="FF9B00"/>
              </a:gs>
              <a:gs pos="100000">
                <a:srgbClr val="FFBB0F"/>
              </a:gs>
            </a:gsLst>
            <a:lin ang="16200000" scaled="0"/>
          </a:gra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24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99" name="Google Shape;399;p3"/>
          <p:cNvSpPr/>
          <p:nvPr/>
        </p:nvSpPr>
        <p:spPr>
          <a:xfrm>
            <a:off x="-32658" y="-1"/>
            <a:ext cx="1709058" cy="4274457"/>
          </a:xfrm>
          <a:prstGeom prst="flowChartDelay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الأغراض 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البلاغية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للتقديم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والتأخير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"/>
          <p:cNvSpPr txBox="1">
            <a:spLocks noGrp="1"/>
          </p:cNvSpPr>
          <p:nvPr>
            <p:ph type="title"/>
          </p:nvPr>
        </p:nvSpPr>
        <p:spPr>
          <a:xfrm>
            <a:off x="381000" y="4495800"/>
            <a:ext cx="8534400" cy="170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959"/>
              <a:buFont typeface="Twentieth Century"/>
              <a:buNone/>
            </a:pPr>
            <a:r>
              <a:rPr lang="ar-SA" sz="3959" u="sng">
                <a:solidFill>
                  <a:srgbClr val="FF0000"/>
                </a:solidFill>
              </a:rPr>
              <a:t>مثال توضيحي :</a:t>
            </a:r>
            <a:r>
              <a:rPr lang="ar-SA" sz="3959">
                <a:solidFill>
                  <a:srgbClr val="E5EED3"/>
                </a:solidFill>
              </a:rPr>
              <a:t/>
            </a:r>
            <a:br>
              <a:rPr lang="ar-SA" sz="3959">
                <a:solidFill>
                  <a:srgbClr val="E5EED3"/>
                </a:solidFill>
              </a:rPr>
            </a:br>
            <a:r>
              <a:rPr lang="ar-SA" sz="3959" u="sng">
                <a:solidFill>
                  <a:srgbClr val="FFFF00"/>
                </a:solidFill>
              </a:rPr>
              <a:t>في مزرعة </a:t>
            </a:r>
            <a:r>
              <a:rPr lang="ar-SA" sz="3959">
                <a:solidFill>
                  <a:srgbClr val="FFFF00"/>
                </a:solidFill>
              </a:rPr>
              <a:t>جدي </a:t>
            </a:r>
            <a:r>
              <a:rPr lang="ar-SA" sz="3959">
                <a:solidFill>
                  <a:srgbClr val="FF00FF"/>
                </a:solidFill>
              </a:rPr>
              <a:t>الجميلة الواقعة قرب مبنى الحديقة العامة </a:t>
            </a:r>
            <a:r>
              <a:rPr lang="ar-SA" sz="3959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حوض</a:t>
            </a:r>
            <a:r>
              <a:rPr lang="ar-SA" sz="3959">
                <a:solidFill>
                  <a:srgbClr val="FFFF00"/>
                </a:solidFill>
              </a:rPr>
              <a:t> سباحة </a:t>
            </a:r>
            <a:r>
              <a:rPr lang="ar-SA" sz="3959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كبير</a:t>
            </a:r>
            <a:endParaRPr sz="3959">
              <a:solidFill>
                <a:srgbClr val="FF00FF"/>
              </a:solidFill>
            </a:endParaRPr>
          </a:p>
        </p:txBody>
      </p:sp>
      <p:sp>
        <p:nvSpPr>
          <p:cNvPr id="405" name="Google Shape;405;p4"/>
          <p:cNvSpPr/>
          <p:nvPr/>
        </p:nvSpPr>
        <p:spPr>
          <a:xfrm>
            <a:off x="6593114" y="228600"/>
            <a:ext cx="2322286" cy="3810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التشويق</a:t>
            </a: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6" name="Google Shape;406;p4"/>
          <p:cNvSpPr/>
          <p:nvPr/>
        </p:nvSpPr>
        <p:spPr>
          <a:xfrm>
            <a:off x="754743" y="29718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</a:t>
            </a: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الـــــذي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حــــــارت البرية فيه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حيــــــوان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مستحدث من جماد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7" name="Google Shape;407;p4"/>
          <p:cNvSpPr/>
          <p:nvPr/>
        </p:nvSpPr>
        <p:spPr>
          <a:xfrm>
            <a:off x="43543" y="16002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ثلاثة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تشرق الدنيا ببهجتها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شمس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الضحى وأبو إسحاق والقمر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8" name="Google Shape;408;p4"/>
          <p:cNvSpPr/>
          <p:nvPr/>
        </p:nvSpPr>
        <p:spPr>
          <a:xfrm>
            <a:off x="990600" y="2286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</a:t>
            </a:r>
            <a:r>
              <a:rPr lang="ar-SA" sz="32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إِنَّ 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فِي خَلْقِ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السَّمَاوَاتِ وَالْأَرْضِ وَاخْتِلَافِ اللَّيْلِ وَالنَّهَارِ 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لَآيَاتٍ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لِّأُولِي الْأَلْبَابِ»</a:t>
            </a:r>
            <a:endParaRPr sz="32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"/>
          <p:cNvSpPr txBox="1">
            <a:spLocks noGrp="1"/>
          </p:cNvSpPr>
          <p:nvPr>
            <p:ph type="title"/>
          </p:nvPr>
        </p:nvSpPr>
        <p:spPr>
          <a:xfrm>
            <a:off x="381000" y="4267200"/>
            <a:ext cx="8534400" cy="170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wentieth Century"/>
              <a:buNone/>
            </a:pPr>
            <a:r>
              <a:rPr lang="ar-SA" sz="4400" u="sng">
                <a:solidFill>
                  <a:srgbClr val="FF0000"/>
                </a:solidFill>
              </a:rPr>
              <a:t>مثال توضيحي :</a:t>
            </a:r>
            <a:r>
              <a:rPr lang="ar-SA" sz="4400">
                <a:solidFill>
                  <a:srgbClr val="E5EED3"/>
                </a:solidFill>
              </a:rPr>
              <a:t/>
            </a:r>
            <a:br>
              <a:rPr lang="ar-SA" sz="4400">
                <a:solidFill>
                  <a:srgbClr val="E5EED3"/>
                </a:solidFill>
              </a:rPr>
            </a:br>
            <a:r>
              <a:rPr lang="ar-SA" sz="4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له</a:t>
            </a:r>
            <a:r>
              <a:rPr lang="ar-SA" sz="4400">
                <a:solidFill>
                  <a:srgbClr val="FFFF00"/>
                </a:solidFill>
              </a:rPr>
              <a:t> عقل نيّر \</a:t>
            </a:r>
            <a:r>
              <a:rPr lang="ar-SA" sz="4400">
                <a:solidFill>
                  <a:srgbClr val="002060"/>
                </a:solidFill>
              </a:rPr>
              <a:t> بك </a:t>
            </a:r>
            <a:r>
              <a:rPr lang="ar-SA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أقتدي</a:t>
            </a:r>
            <a:endParaRPr sz="4400">
              <a:solidFill>
                <a:srgbClr val="FF00FF"/>
              </a:solidFill>
            </a:endParaRPr>
          </a:p>
        </p:txBody>
      </p:sp>
      <p:sp>
        <p:nvSpPr>
          <p:cNvPr id="414" name="Google Shape;414;p5"/>
          <p:cNvSpPr/>
          <p:nvPr/>
        </p:nvSpPr>
        <p:spPr>
          <a:xfrm>
            <a:off x="6477000" y="228600"/>
            <a:ext cx="2667000" cy="3810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التخصيص</a:t>
            </a: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15" name="Google Shape;415;p5"/>
          <p:cNvSpPr/>
          <p:nvPr/>
        </p:nvSpPr>
        <p:spPr>
          <a:xfrm>
            <a:off x="754743" y="29718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لك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الخير قد أوفى بعهدك خيرانُ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وبشراك قد آواك عز وسلطان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16" name="Google Shape;416;p5"/>
          <p:cNvSpPr/>
          <p:nvPr/>
        </p:nvSpPr>
        <p:spPr>
          <a:xfrm>
            <a:off x="-21771" y="16002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له 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همم لا منتهى لكبارها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وهمته الصغرى أجل وأعظم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17" name="Google Shape;417;p5"/>
          <p:cNvSpPr/>
          <p:nvPr/>
        </p:nvSpPr>
        <p:spPr>
          <a:xfrm>
            <a:off x="381000" y="228600"/>
            <a:ext cx="69342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</a:t>
            </a:r>
            <a:r>
              <a:rPr lang="ar-SA" sz="32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 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لِّلَّهِ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مَا فِي السَّمَاوَاتِ وَمَا فِي الْأَرْضِ ۗ»</a:t>
            </a:r>
            <a:endParaRPr sz="32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"/>
          <p:cNvSpPr txBox="1">
            <a:spLocks noGrp="1"/>
          </p:cNvSpPr>
          <p:nvPr>
            <p:ph type="title"/>
          </p:nvPr>
        </p:nvSpPr>
        <p:spPr>
          <a:xfrm>
            <a:off x="381000" y="4267200"/>
            <a:ext cx="8534400" cy="170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wentieth Century"/>
              <a:buNone/>
            </a:pPr>
            <a:r>
              <a:rPr lang="ar-SA" sz="4400" u="sng">
                <a:solidFill>
                  <a:srgbClr val="FF0000"/>
                </a:solidFill>
              </a:rPr>
              <a:t>مثال توضيحي :</a:t>
            </a:r>
            <a:r>
              <a:rPr lang="ar-SA" sz="4400">
                <a:solidFill>
                  <a:srgbClr val="E5EED3"/>
                </a:solidFill>
              </a:rPr>
              <a:t/>
            </a:r>
            <a:br>
              <a:rPr lang="ar-SA" sz="4400">
                <a:solidFill>
                  <a:srgbClr val="E5EED3"/>
                </a:solidFill>
              </a:rPr>
            </a:br>
            <a:r>
              <a:rPr lang="ar-SA" sz="44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هو</a:t>
            </a:r>
            <a:r>
              <a:rPr lang="ar-SA" sz="4400">
                <a:solidFill>
                  <a:srgbClr val="FFFF00"/>
                </a:solidFill>
              </a:rPr>
              <a:t> يعطي الجزيل</a:t>
            </a:r>
            <a:endParaRPr sz="4400">
              <a:solidFill>
                <a:srgbClr val="FF00FF"/>
              </a:solidFill>
            </a:endParaRPr>
          </a:p>
        </p:txBody>
      </p:sp>
      <p:sp>
        <p:nvSpPr>
          <p:cNvPr id="423" name="Google Shape;423;p6"/>
          <p:cNvSpPr/>
          <p:nvPr/>
        </p:nvSpPr>
        <p:spPr>
          <a:xfrm>
            <a:off x="6477000" y="228600"/>
            <a:ext cx="2667000" cy="3810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تقوية 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الحكم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وتقريره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24" name="Google Shape;424;p6"/>
          <p:cNvSpPr/>
          <p:nvPr/>
        </p:nvSpPr>
        <p:spPr>
          <a:xfrm>
            <a:off x="754743" y="2939143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نحن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في المشتاة ندعو الجفلى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لاترى الآدب فينا ينتقر</a:t>
            </a:r>
            <a:endParaRPr/>
          </a:p>
        </p:txBody>
      </p:sp>
      <p:sp>
        <p:nvSpPr>
          <p:cNvPr id="425" name="Google Shape;425;p6"/>
          <p:cNvSpPr/>
          <p:nvPr/>
        </p:nvSpPr>
        <p:spPr>
          <a:xfrm>
            <a:off x="-21771" y="16002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سواي </a:t>
            </a: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بتحنان الأغاريد يطرب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وغيري باللذات يلهو ويلعب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26" name="Google Shape;426;p6"/>
          <p:cNvSpPr/>
          <p:nvPr/>
        </p:nvSpPr>
        <p:spPr>
          <a:xfrm>
            <a:off x="533400" y="228600"/>
            <a:ext cx="67818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</a:t>
            </a:r>
            <a:r>
              <a:rPr lang="ar-SA" sz="32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وَالَّذِينَ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هُم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بِرَبِّهِمْ لَا يُشْرِكُونَ» </a:t>
            </a:r>
            <a:endParaRPr sz="32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27" name="Google Shape;427;p6"/>
          <p:cNvSpPr/>
          <p:nvPr/>
        </p:nvSpPr>
        <p:spPr>
          <a:xfrm>
            <a:off x="0" y="3810000"/>
            <a:ext cx="7467600" cy="609600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أي أننا في الشتاء ندعو عامة الناس (الجفلى) ولا ترى الداعي (الآدب) يدعو الخاصة (ينتقر)</a:t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7"/>
          <p:cNvSpPr txBox="1">
            <a:spLocks noGrp="1"/>
          </p:cNvSpPr>
          <p:nvPr>
            <p:ph type="title"/>
          </p:nvPr>
        </p:nvSpPr>
        <p:spPr>
          <a:xfrm>
            <a:off x="381000" y="4267200"/>
            <a:ext cx="8534400" cy="170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wentieth Century"/>
              <a:buNone/>
            </a:pPr>
            <a:r>
              <a:rPr lang="ar-SA" sz="4400" u="sng">
                <a:solidFill>
                  <a:srgbClr val="FF0000"/>
                </a:solidFill>
              </a:rPr>
              <a:t>مثال توضيحي :</a:t>
            </a:r>
            <a:r>
              <a:rPr lang="ar-SA" sz="4400">
                <a:solidFill>
                  <a:srgbClr val="E5EED3"/>
                </a:solidFill>
              </a:rPr>
              <a:t/>
            </a:r>
            <a:br>
              <a:rPr lang="ar-SA" sz="4400">
                <a:solidFill>
                  <a:srgbClr val="E5EED3"/>
                </a:solidFill>
              </a:rPr>
            </a:br>
            <a:r>
              <a:rPr lang="ar-SA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النجاح</a:t>
            </a:r>
            <a:r>
              <a:rPr lang="ar-SA" sz="4400">
                <a:solidFill>
                  <a:srgbClr val="002060"/>
                </a:solidFill>
              </a:rPr>
              <a:t> حليفك\ </a:t>
            </a:r>
            <a:r>
              <a:rPr lang="ar-SA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السجن</a:t>
            </a:r>
            <a:r>
              <a:rPr lang="ar-SA" sz="4400">
                <a:solidFill>
                  <a:srgbClr val="002060"/>
                </a:solidFill>
              </a:rPr>
              <a:t> للسارق</a:t>
            </a:r>
            <a:endParaRPr sz="4400">
              <a:solidFill>
                <a:srgbClr val="FF00FF"/>
              </a:solidFill>
            </a:endParaRPr>
          </a:p>
        </p:txBody>
      </p:sp>
      <p:sp>
        <p:nvSpPr>
          <p:cNvPr id="433" name="Google Shape;433;p7"/>
          <p:cNvSpPr/>
          <p:nvPr/>
        </p:nvSpPr>
        <p:spPr>
          <a:xfrm>
            <a:off x="6477000" y="228600"/>
            <a:ext cx="2667000" cy="3810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777000"/>
              </a:gs>
              <a:gs pos="50000">
                <a:srgbClr val="BDB300"/>
              </a:gs>
              <a:gs pos="70000">
                <a:srgbClr val="D2C600"/>
              </a:gs>
              <a:gs pos="100000">
                <a:srgbClr val="F9EC16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تعجيل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المسرة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أو المساءة</a:t>
            </a:r>
            <a:endParaRPr/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34" name="Google Shape;434;p7"/>
          <p:cNvSpPr/>
          <p:nvPr/>
        </p:nvSpPr>
        <p:spPr>
          <a:xfrm>
            <a:off x="754743" y="2939143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dirty="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خير الصنائع </a:t>
            </a:r>
            <a:r>
              <a:rPr lang="ar-SA" sz="2800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في الأنام صنيعة</a:t>
            </a:r>
            <a:endParaRPr dirty="0"/>
          </a:p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تنبو بحاملها عن </a:t>
            </a:r>
            <a:r>
              <a:rPr lang="ar-SA" sz="2800" dirty="0" smtClean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</a:t>
            </a:r>
            <a:r>
              <a:rPr lang="ar-OM" sz="2800" dirty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إ</a:t>
            </a:r>
            <a:r>
              <a:rPr lang="ar-SA" sz="2800" dirty="0" smtClean="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ذلال</a:t>
            </a:r>
            <a:endParaRPr dirty="0"/>
          </a:p>
        </p:txBody>
      </p:sp>
      <p:sp>
        <p:nvSpPr>
          <p:cNvPr id="435" name="Google Shape;435;p7"/>
          <p:cNvSpPr/>
          <p:nvPr/>
        </p:nvSpPr>
        <p:spPr>
          <a:xfrm>
            <a:off x="-21771" y="1600200"/>
            <a:ext cx="63246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: </a:t>
            </a:r>
            <a:r>
              <a:rPr lang="ar-SA" sz="28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(النَّارُ </a:t>
            </a:r>
            <a:r>
              <a:rPr lang="ar-SA" sz="28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وَعَدَهَا اللَّهُ الَّذِينَ كَفَرُوا)</a:t>
            </a:r>
            <a:endParaRPr sz="28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36" name="Google Shape;436;p7"/>
          <p:cNvSpPr/>
          <p:nvPr/>
        </p:nvSpPr>
        <p:spPr>
          <a:xfrm>
            <a:off x="533400" y="228600"/>
            <a:ext cx="6781800" cy="1066800"/>
          </a:xfrm>
          <a:prstGeom prst="flowChartAlternateProcess">
            <a:avLst/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قال تعالى </a:t>
            </a:r>
            <a:r>
              <a:rPr lang="ar-SA" sz="3200">
                <a:solidFill>
                  <a:srgbClr val="00206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</a:t>
            </a:r>
            <a:r>
              <a:rPr lang="ar-SA" sz="3200" b="1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 (جَنَّاتُ </a:t>
            </a:r>
            <a:r>
              <a:rPr lang="ar-SA" sz="3200" b="1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عَدْنٍ يَدْخُلُونَهَا»</a:t>
            </a:r>
            <a:endParaRPr sz="3200">
              <a:solidFill>
                <a:srgbClr val="00206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8"/>
          <p:cNvSpPr/>
          <p:nvPr/>
        </p:nvSpPr>
        <p:spPr>
          <a:xfrm>
            <a:off x="533400" y="2133600"/>
            <a:ext cx="7957628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8800" b="1" cap="none">
                <a:solidFill>
                  <a:srgbClr val="6B5D23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أغراض بلاغية أخرى</a:t>
            </a:r>
            <a:endParaRPr sz="8800" b="1" cap="none">
              <a:solidFill>
                <a:srgbClr val="6B5D23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9"/>
          <p:cNvSpPr/>
          <p:nvPr/>
        </p:nvSpPr>
        <p:spPr>
          <a:xfrm>
            <a:off x="6331284" y="3733800"/>
            <a:ext cx="2460458" cy="914400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التعجب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7" name="Google Shape;447;p9"/>
          <p:cNvSpPr/>
          <p:nvPr/>
        </p:nvSpPr>
        <p:spPr>
          <a:xfrm>
            <a:off x="6324600" y="89948"/>
            <a:ext cx="2616200" cy="1153887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التلذذ بذكر الاسم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8" name="Google Shape;448;p9"/>
          <p:cNvSpPr/>
          <p:nvPr/>
        </p:nvSpPr>
        <p:spPr>
          <a:xfrm>
            <a:off x="6172200" y="1407695"/>
            <a:ext cx="2971800" cy="1066800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مراعاة التوازن والسجع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9" name="Google Shape;449;p9"/>
          <p:cNvSpPr/>
          <p:nvPr/>
        </p:nvSpPr>
        <p:spPr>
          <a:xfrm>
            <a:off x="6327942" y="2664898"/>
            <a:ext cx="2463800" cy="914400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التبرك 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0" name="Google Shape;450;p9"/>
          <p:cNvSpPr/>
          <p:nvPr/>
        </p:nvSpPr>
        <p:spPr>
          <a:xfrm>
            <a:off x="6402471" y="4800600"/>
            <a:ext cx="2460458" cy="914400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المدح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1" name="Google Shape;451;p9"/>
          <p:cNvSpPr/>
          <p:nvPr/>
        </p:nvSpPr>
        <p:spPr>
          <a:xfrm>
            <a:off x="6488363" y="5859379"/>
            <a:ext cx="2311400" cy="914400"/>
          </a:xfrm>
          <a:prstGeom prst="flowChartPredefinedProcess">
            <a:avLst/>
          </a:prstGeom>
          <a:gradFill>
            <a:gsLst>
              <a:gs pos="0">
                <a:srgbClr val="374C3C"/>
              </a:gs>
              <a:gs pos="50000">
                <a:srgbClr val="5D7D65"/>
              </a:gs>
              <a:gs pos="70000">
                <a:srgbClr val="719478"/>
              </a:gs>
              <a:gs pos="100000">
                <a:srgbClr val="8FB89A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>
                <a:solidFill>
                  <a:srgbClr val="FFFF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الذم</a:t>
            </a:r>
            <a:endParaRPr sz="2800">
              <a:solidFill>
                <a:srgbClr val="FFFF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2" name="Google Shape;452;p9"/>
          <p:cNvSpPr/>
          <p:nvPr/>
        </p:nvSpPr>
        <p:spPr>
          <a:xfrm>
            <a:off x="-14037" y="3713747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لله درك من تلميذ مجتهد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3" name="Google Shape;453;p9"/>
          <p:cNvSpPr/>
          <p:nvPr/>
        </p:nvSpPr>
        <p:spPr>
          <a:xfrm>
            <a:off x="-14037" y="4800600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نعم الصديق المخلص الصادق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4" name="Google Shape;454;p9"/>
          <p:cNvSpPr/>
          <p:nvPr/>
        </p:nvSpPr>
        <p:spPr>
          <a:xfrm>
            <a:off x="0" y="5903495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بئس الطالب الكذوب الغشاش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5" name="Google Shape;455;p9"/>
          <p:cNvSpPr/>
          <p:nvPr/>
        </p:nvSpPr>
        <p:spPr>
          <a:xfrm>
            <a:off x="-8021" y="2656877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باسم الله نبتدي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6" name="Google Shape;456;p9"/>
          <p:cNvSpPr/>
          <p:nvPr/>
        </p:nvSpPr>
        <p:spPr>
          <a:xfrm>
            <a:off x="-14037" y="130626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عمان وطني\ علي صديقي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7" name="Google Shape;457;p9"/>
          <p:cNvSpPr/>
          <p:nvPr/>
        </p:nvSpPr>
        <p:spPr>
          <a:xfrm>
            <a:off x="-38100" y="1407695"/>
            <a:ext cx="6019800" cy="89835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A5021"/>
              </a:gs>
              <a:gs pos="50000">
                <a:srgbClr val="91803B"/>
              </a:gs>
              <a:gs pos="70000">
                <a:srgbClr val="A8974C"/>
              </a:gs>
              <a:gs pos="100000">
                <a:srgbClr val="CFBB67"/>
              </a:gs>
            </a:gsLst>
            <a:lin ang="16200000" scaled="0"/>
          </a:gradFill>
          <a:ln>
            <a:noFill/>
          </a:ln>
          <a:effectLst>
            <a:outerShdw blurRad="63500" dist="25400" dir="5400000" rotWithShape="0">
              <a:srgbClr val="000000">
                <a:alpha val="4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>
                <a:solidFill>
                  <a:srgbClr val="660066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(خذوه فغلوه ثم الجحيم صلوه)</a:t>
            </a:r>
            <a:endParaRPr sz="3600">
              <a:solidFill>
                <a:srgbClr val="660066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غماء">
  <a:themeElements>
    <a:clrScheme name="غماء">
      <a:dk1>
        <a:srgbClr val="000000"/>
      </a:dk1>
      <a:lt1>
        <a:srgbClr val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غماء">
  <a:themeElements>
    <a:clrScheme name="غماء">
      <a:dk1>
        <a:srgbClr val="000000"/>
      </a:dk1>
      <a:lt1>
        <a:srgbClr val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