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1" r:id="rId2"/>
    <p:sldId id="282" r:id="rId3"/>
    <p:sldId id="283" r:id="rId4"/>
    <p:sldId id="290" r:id="rId5"/>
    <p:sldId id="285" r:id="rId6"/>
    <p:sldId id="287" r:id="rId7"/>
    <p:sldId id="288" r:id="rId8"/>
    <p:sldId id="286" r:id="rId9"/>
    <p:sldId id="289" r:id="rId10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DEC3E5-65A3-4AB5-BB95-D1C81F3610D3}" v="11" dt="2023-04-27T20:49:53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 AlGhAmmArI" userId="d9751e21-0cc6-4f10-ab6f-19c76d4382a2" providerId="ADAL" clId="{ECDEC3E5-65A3-4AB5-BB95-D1C81F3610D3}"/>
    <pc:docChg chg="undo redo custSel addSld delSld modSld sldOrd">
      <pc:chgData name="AhMeD AlGhAmmArI" userId="d9751e21-0cc6-4f10-ab6f-19c76d4382a2" providerId="ADAL" clId="{ECDEC3E5-65A3-4AB5-BB95-D1C81F3610D3}" dt="2023-04-28T23:09:46.649" v="904" actId="1076"/>
      <pc:docMkLst>
        <pc:docMk/>
      </pc:docMkLst>
      <pc:sldChg chg="del">
        <pc:chgData name="AhMeD AlGhAmmArI" userId="d9751e21-0cc6-4f10-ab6f-19c76d4382a2" providerId="ADAL" clId="{ECDEC3E5-65A3-4AB5-BB95-D1C81F3610D3}" dt="2023-04-27T19:05:29.458" v="0" actId="2696"/>
        <pc:sldMkLst>
          <pc:docMk/>
          <pc:sldMk cId="1225387473" sldId="256"/>
        </pc:sldMkLst>
      </pc:sldChg>
      <pc:sldChg chg="del">
        <pc:chgData name="AhMeD AlGhAmmArI" userId="d9751e21-0cc6-4f10-ab6f-19c76d4382a2" providerId="ADAL" clId="{ECDEC3E5-65A3-4AB5-BB95-D1C81F3610D3}" dt="2023-04-27T19:05:29.458" v="0" actId="2696"/>
        <pc:sldMkLst>
          <pc:docMk/>
          <pc:sldMk cId="1516470489" sldId="257"/>
        </pc:sldMkLst>
      </pc:sldChg>
      <pc:sldChg chg="del">
        <pc:chgData name="AhMeD AlGhAmmArI" userId="d9751e21-0cc6-4f10-ab6f-19c76d4382a2" providerId="ADAL" clId="{ECDEC3E5-65A3-4AB5-BB95-D1C81F3610D3}" dt="2023-04-27T19:05:29.458" v="0" actId="2696"/>
        <pc:sldMkLst>
          <pc:docMk/>
          <pc:sldMk cId="586213949" sldId="258"/>
        </pc:sldMkLst>
      </pc:sldChg>
      <pc:sldChg chg="del">
        <pc:chgData name="AhMeD AlGhAmmArI" userId="d9751e21-0cc6-4f10-ab6f-19c76d4382a2" providerId="ADAL" clId="{ECDEC3E5-65A3-4AB5-BB95-D1C81F3610D3}" dt="2023-04-27T19:05:29.458" v="0" actId="2696"/>
        <pc:sldMkLst>
          <pc:docMk/>
          <pc:sldMk cId="3293588547" sldId="259"/>
        </pc:sldMkLst>
      </pc:sldChg>
      <pc:sldChg chg="del">
        <pc:chgData name="AhMeD AlGhAmmArI" userId="d9751e21-0cc6-4f10-ab6f-19c76d4382a2" providerId="ADAL" clId="{ECDEC3E5-65A3-4AB5-BB95-D1C81F3610D3}" dt="2023-04-27T19:05:29.458" v="0" actId="2696"/>
        <pc:sldMkLst>
          <pc:docMk/>
          <pc:sldMk cId="789049220" sldId="260"/>
        </pc:sldMkLst>
      </pc:sldChg>
      <pc:sldChg chg="del">
        <pc:chgData name="AhMeD AlGhAmmArI" userId="d9751e21-0cc6-4f10-ab6f-19c76d4382a2" providerId="ADAL" clId="{ECDEC3E5-65A3-4AB5-BB95-D1C81F3610D3}" dt="2023-04-27T19:05:29.458" v="0" actId="2696"/>
        <pc:sldMkLst>
          <pc:docMk/>
          <pc:sldMk cId="2897822665" sldId="261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874732248" sldId="262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616423678" sldId="263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2191130289" sldId="264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982844331" sldId="265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581090703" sldId="266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649371410" sldId="267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869489487" sldId="268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518001731" sldId="269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68558000" sldId="270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170175245" sldId="271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312225901" sldId="272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569888824" sldId="273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726129150" sldId="274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2509247501" sldId="275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024127716" sldId="276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662825504" sldId="277"/>
        </pc:sldMkLst>
      </pc:sldChg>
      <pc:sldChg chg="add del">
        <pc:chgData name="AhMeD AlGhAmmArI" userId="d9751e21-0cc6-4f10-ab6f-19c76d4382a2" providerId="ADAL" clId="{ECDEC3E5-65A3-4AB5-BB95-D1C81F3610D3}" dt="2023-04-27T19:12:34.825" v="37" actId="2696"/>
        <pc:sldMkLst>
          <pc:docMk/>
          <pc:sldMk cId="1552298131" sldId="278"/>
        </pc:sldMkLst>
      </pc:sldChg>
      <pc:sldChg chg="add del">
        <pc:chgData name="AhMeD AlGhAmmArI" userId="d9751e21-0cc6-4f10-ab6f-19c76d4382a2" providerId="ADAL" clId="{ECDEC3E5-65A3-4AB5-BB95-D1C81F3610D3}" dt="2023-04-27T19:12:28.265" v="36" actId="2696"/>
        <pc:sldMkLst>
          <pc:docMk/>
          <pc:sldMk cId="2051612325" sldId="279"/>
        </pc:sldMkLst>
      </pc:sldChg>
      <pc:sldChg chg="del">
        <pc:chgData name="AhMeD AlGhAmmArI" userId="d9751e21-0cc6-4f10-ab6f-19c76d4382a2" providerId="ADAL" clId="{ECDEC3E5-65A3-4AB5-BB95-D1C81F3610D3}" dt="2023-04-27T19:06:53.407" v="2" actId="2696"/>
        <pc:sldMkLst>
          <pc:docMk/>
          <pc:sldMk cId="3085308111" sldId="280"/>
        </pc:sldMkLst>
      </pc:sldChg>
      <pc:sldChg chg="addSp modSp mod ord">
        <pc:chgData name="AhMeD AlGhAmmArI" userId="d9751e21-0cc6-4f10-ab6f-19c76d4382a2" providerId="ADAL" clId="{ECDEC3E5-65A3-4AB5-BB95-D1C81F3610D3}" dt="2023-04-27T19:44:32.751" v="334" actId="113"/>
        <pc:sldMkLst>
          <pc:docMk/>
          <pc:sldMk cId="523555533" sldId="281"/>
        </pc:sldMkLst>
        <pc:spChg chg="mod">
          <ac:chgData name="AhMeD AlGhAmmArI" userId="d9751e21-0cc6-4f10-ab6f-19c76d4382a2" providerId="ADAL" clId="{ECDEC3E5-65A3-4AB5-BB95-D1C81F3610D3}" dt="2023-04-27T19:29:55.699" v="273" actId="255"/>
          <ac:spMkLst>
            <pc:docMk/>
            <pc:sldMk cId="523555533" sldId="281"/>
            <ac:spMk id="2" creationId="{7947E68C-09F5-E698-9E18-9E9A663F66F5}"/>
          </ac:spMkLst>
        </pc:spChg>
        <pc:spChg chg="add mod">
          <ac:chgData name="AhMeD AlGhAmmArI" userId="d9751e21-0cc6-4f10-ab6f-19c76d4382a2" providerId="ADAL" clId="{ECDEC3E5-65A3-4AB5-BB95-D1C81F3610D3}" dt="2023-04-27T19:44:32.751" v="334" actId="113"/>
          <ac:spMkLst>
            <pc:docMk/>
            <pc:sldMk cId="523555533" sldId="281"/>
            <ac:spMk id="6" creationId="{B54E8ED3-5621-5D51-84C0-0087EAC8086D}"/>
          </ac:spMkLst>
        </pc:spChg>
        <pc:picChg chg="mod">
          <ac:chgData name="AhMeD AlGhAmmArI" userId="d9751e21-0cc6-4f10-ab6f-19c76d4382a2" providerId="ADAL" clId="{ECDEC3E5-65A3-4AB5-BB95-D1C81F3610D3}" dt="2023-04-27T19:16:20.433" v="59" actId="1076"/>
          <ac:picMkLst>
            <pc:docMk/>
            <pc:sldMk cId="523555533" sldId="281"/>
            <ac:picMk id="3" creationId="{7E6FC9CA-441D-96E0-11FB-DB5FB2FF835F}"/>
          </ac:picMkLst>
        </pc:picChg>
        <pc:picChg chg="add mod">
          <ac:chgData name="AhMeD AlGhAmmArI" userId="d9751e21-0cc6-4f10-ab6f-19c76d4382a2" providerId="ADAL" clId="{ECDEC3E5-65A3-4AB5-BB95-D1C81F3610D3}" dt="2023-04-27T19:21:57.180" v="137" actId="1076"/>
          <ac:picMkLst>
            <pc:docMk/>
            <pc:sldMk cId="523555533" sldId="281"/>
            <ac:picMk id="4" creationId="{9731CE10-CDA7-D666-E386-6AD4CB00EE40}"/>
          </ac:picMkLst>
        </pc:picChg>
        <pc:picChg chg="mod">
          <ac:chgData name="AhMeD AlGhAmmArI" userId="d9751e21-0cc6-4f10-ab6f-19c76d4382a2" providerId="ADAL" clId="{ECDEC3E5-65A3-4AB5-BB95-D1C81F3610D3}" dt="2023-04-27T19:22:31.359" v="140" actId="1076"/>
          <ac:picMkLst>
            <pc:docMk/>
            <pc:sldMk cId="523555533" sldId="281"/>
            <ac:picMk id="5" creationId="{BEC3BD9A-276E-826B-70EC-CCCE579935E7}"/>
          </ac:picMkLst>
        </pc:picChg>
      </pc:sldChg>
      <pc:sldChg chg="addSp delSp modSp mod">
        <pc:chgData name="AhMeD AlGhAmmArI" userId="d9751e21-0cc6-4f10-ab6f-19c76d4382a2" providerId="ADAL" clId="{ECDEC3E5-65A3-4AB5-BB95-D1C81F3610D3}" dt="2023-04-27T20:13:58.518" v="457" actId="21"/>
        <pc:sldMkLst>
          <pc:docMk/>
          <pc:sldMk cId="2977679603" sldId="282"/>
        </pc:sldMkLst>
        <pc:spChg chg="mod">
          <ac:chgData name="AhMeD AlGhAmmArI" userId="d9751e21-0cc6-4f10-ab6f-19c76d4382a2" providerId="ADAL" clId="{ECDEC3E5-65A3-4AB5-BB95-D1C81F3610D3}" dt="2023-04-27T19:48:05.505" v="340" actId="1076"/>
          <ac:spMkLst>
            <pc:docMk/>
            <pc:sldMk cId="2977679603" sldId="282"/>
            <ac:spMk id="2" creationId="{B8F86F69-1A16-5B18-E082-7CE71B87FB84}"/>
          </ac:spMkLst>
        </pc:spChg>
        <pc:spChg chg="add del mod">
          <ac:chgData name="AhMeD AlGhAmmArI" userId="d9751e21-0cc6-4f10-ab6f-19c76d4382a2" providerId="ADAL" clId="{ECDEC3E5-65A3-4AB5-BB95-D1C81F3610D3}" dt="2023-04-27T20:13:58.518" v="457" actId="21"/>
          <ac:spMkLst>
            <pc:docMk/>
            <pc:sldMk cId="2977679603" sldId="282"/>
            <ac:spMk id="4" creationId="{16A900DF-C975-A657-DD82-5E0EF17CF1AA}"/>
          </ac:spMkLst>
        </pc:spChg>
        <pc:grpChg chg="mod">
          <ac:chgData name="AhMeD AlGhAmmArI" userId="d9751e21-0cc6-4f10-ab6f-19c76d4382a2" providerId="ADAL" clId="{ECDEC3E5-65A3-4AB5-BB95-D1C81F3610D3}" dt="2023-04-27T19:48:24.489" v="341" actId="1076"/>
          <ac:grpSpMkLst>
            <pc:docMk/>
            <pc:sldMk cId="2977679603" sldId="282"/>
            <ac:grpSpMk id="8" creationId="{4C6C7772-A919-80FF-648E-BA891C073777}"/>
          </ac:grpSpMkLst>
        </pc:grpChg>
        <pc:grpChg chg="mod">
          <ac:chgData name="AhMeD AlGhAmmArI" userId="d9751e21-0cc6-4f10-ab6f-19c76d4382a2" providerId="ADAL" clId="{ECDEC3E5-65A3-4AB5-BB95-D1C81F3610D3}" dt="2023-04-27T19:48:40.130" v="342" actId="1076"/>
          <ac:grpSpMkLst>
            <pc:docMk/>
            <pc:sldMk cId="2977679603" sldId="282"/>
            <ac:grpSpMk id="13" creationId="{FDBAF9FA-FFD2-5E7C-B0BB-E4B97A70BA96}"/>
          </ac:grpSpMkLst>
        </pc:grpChg>
        <pc:picChg chg="del mod">
          <ac:chgData name="AhMeD AlGhAmmArI" userId="d9751e21-0cc6-4f10-ab6f-19c76d4382a2" providerId="ADAL" clId="{ECDEC3E5-65A3-4AB5-BB95-D1C81F3610D3}" dt="2023-04-27T19:40:37.026" v="312" actId="478"/>
          <ac:picMkLst>
            <pc:docMk/>
            <pc:sldMk cId="2977679603" sldId="282"/>
            <ac:picMk id="3" creationId="{7E6FC9CA-441D-96E0-11FB-DB5FB2FF835F}"/>
          </ac:picMkLst>
        </pc:picChg>
        <pc:picChg chg="mod">
          <ac:chgData name="AhMeD AlGhAmmArI" userId="d9751e21-0cc6-4f10-ab6f-19c76d4382a2" providerId="ADAL" clId="{ECDEC3E5-65A3-4AB5-BB95-D1C81F3610D3}" dt="2023-04-27T19:36:33.261" v="291" actId="1076"/>
          <ac:picMkLst>
            <pc:docMk/>
            <pc:sldMk cId="2977679603" sldId="282"/>
            <ac:picMk id="5" creationId="{D8248C1E-92D0-0F90-5BF0-0289CB81A82C}"/>
          </ac:picMkLst>
        </pc:picChg>
        <pc:picChg chg="mod">
          <ac:chgData name="AhMeD AlGhAmmArI" userId="d9751e21-0cc6-4f10-ab6f-19c76d4382a2" providerId="ADAL" clId="{ECDEC3E5-65A3-4AB5-BB95-D1C81F3610D3}" dt="2023-04-27T19:32:35.952" v="277" actId="13822"/>
          <ac:picMkLst>
            <pc:docMk/>
            <pc:sldMk cId="2977679603" sldId="282"/>
            <ac:picMk id="7" creationId="{AEB48983-3825-DEE3-FEB7-061A8D2FCAB4}"/>
          </ac:picMkLst>
        </pc:picChg>
        <pc:picChg chg="mod">
          <ac:chgData name="AhMeD AlGhAmmArI" userId="d9751e21-0cc6-4f10-ab6f-19c76d4382a2" providerId="ADAL" clId="{ECDEC3E5-65A3-4AB5-BB95-D1C81F3610D3}" dt="2023-04-27T19:48:49.480" v="343" actId="1076"/>
          <ac:picMkLst>
            <pc:docMk/>
            <pc:sldMk cId="2977679603" sldId="282"/>
            <ac:picMk id="15" creationId="{00B7A87E-FB0D-B08A-E750-0F95CCE7D315}"/>
          </ac:picMkLst>
        </pc:picChg>
      </pc:sldChg>
      <pc:sldChg chg="addSp delSp modSp mod modAnim">
        <pc:chgData name="AhMeD AlGhAmmArI" userId="d9751e21-0cc6-4f10-ab6f-19c76d4382a2" providerId="ADAL" clId="{ECDEC3E5-65A3-4AB5-BB95-D1C81F3610D3}" dt="2023-04-28T23:09:46.649" v="904" actId="1076"/>
        <pc:sldMkLst>
          <pc:docMk/>
          <pc:sldMk cId="1766214851" sldId="283"/>
        </pc:sldMkLst>
        <pc:spChg chg="mod">
          <ac:chgData name="AhMeD AlGhAmmArI" userId="d9751e21-0cc6-4f10-ab6f-19c76d4382a2" providerId="ADAL" clId="{ECDEC3E5-65A3-4AB5-BB95-D1C81F3610D3}" dt="2023-04-27T19:41:34.392" v="318" actId="1076"/>
          <ac:spMkLst>
            <pc:docMk/>
            <pc:sldMk cId="1766214851" sldId="283"/>
            <ac:spMk id="2" creationId="{EC055936-DFAF-76CD-4886-93646796692E}"/>
          </ac:spMkLst>
        </pc:spChg>
        <pc:spChg chg="add mod">
          <ac:chgData name="AhMeD AlGhAmmArI" userId="d9751e21-0cc6-4f10-ab6f-19c76d4382a2" providerId="ADAL" clId="{ECDEC3E5-65A3-4AB5-BB95-D1C81F3610D3}" dt="2023-04-28T23:09:35.275" v="903" actId="1076"/>
          <ac:spMkLst>
            <pc:docMk/>
            <pc:sldMk cId="1766214851" sldId="283"/>
            <ac:spMk id="12" creationId="{050A0AD0-6F68-C301-29FD-B719F9225BBE}"/>
          </ac:spMkLst>
        </pc:spChg>
        <pc:spChg chg="add mod">
          <ac:chgData name="AhMeD AlGhAmmArI" userId="d9751e21-0cc6-4f10-ab6f-19c76d4382a2" providerId="ADAL" clId="{ECDEC3E5-65A3-4AB5-BB95-D1C81F3610D3}" dt="2023-04-28T23:09:46.649" v="904" actId="1076"/>
          <ac:spMkLst>
            <pc:docMk/>
            <pc:sldMk cId="1766214851" sldId="283"/>
            <ac:spMk id="13" creationId="{607568F5-8DB4-3BA8-CA5C-E250614CEF31}"/>
          </ac:spMkLst>
        </pc:spChg>
        <pc:spChg chg="add mod">
          <ac:chgData name="AhMeD AlGhAmmArI" userId="d9751e21-0cc6-4f10-ab6f-19c76d4382a2" providerId="ADAL" clId="{ECDEC3E5-65A3-4AB5-BB95-D1C81F3610D3}" dt="2023-04-28T23:09:31.634" v="902" actId="1076"/>
          <ac:spMkLst>
            <pc:docMk/>
            <pc:sldMk cId="1766214851" sldId="283"/>
            <ac:spMk id="14" creationId="{86F7B89E-B8E8-28CF-26FB-620D3752C10F}"/>
          </ac:spMkLst>
        </pc:spChg>
        <pc:grpChg chg="add mod">
          <ac:chgData name="AhMeD AlGhAmmArI" userId="d9751e21-0cc6-4f10-ab6f-19c76d4382a2" providerId="ADAL" clId="{ECDEC3E5-65A3-4AB5-BB95-D1C81F3610D3}" dt="2023-04-28T23:08:07.564" v="894" actId="1076"/>
          <ac:grpSpMkLst>
            <pc:docMk/>
            <pc:sldMk cId="1766214851" sldId="283"/>
            <ac:grpSpMk id="6" creationId="{1970B67B-2E4F-54EF-22F9-B0AA3FD35A36}"/>
          </ac:grpSpMkLst>
        </pc:grpChg>
        <pc:grpChg chg="mod">
          <ac:chgData name="AhMeD AlGhAmmArI" userId="d9751e21-0cc6-4f10-ab6f-19c76d4382a2" providerId="ADAL" clId="{ECDEC3E5-65A3-4AB5-BB95-D1C81F3610D3}" dt="2023-04-27T19:49:25.307" v="347" actId="1076"/>
          <ac:grpSpMkLst>
            <pc:docMk/>
            <pc:sldMk cId="1766214851" sldId="283"/>
            <ac:grpSpMk id="8" creationId="{32624950-DEED-9F12-9816-DA0B54EF68CF}"/>
          </ac:grpSpMkLst>
        </pc:grpChg>
        <pc:picChg chg="del mod">
          <ac:chgData name="AhMeD AlGhAmmArI" userId="d9751e21-0cc6-4f10-ab6f-19c76d4382a2" providerId="ADAL" clId="{ECDEC3E5-65A3-4AB5-BB95-D1C81F3610D3}" dt="2023-04-27T19:41:02.031" v="314" actId="478"/>
          <ac:picMkLst>
            <pc:docMk/>
            <pc:sldMk cId="1766214851" sldId="283"/>
            <ac:picMk id="3" creationId="{7E6FC9CA-441D-96E0-11FB-DB5FB2FF835F}"/>
          </ac:picMkLst>
        </pc:picChg>
        <pc:picChg chg="add mod">
          <ac:chgData name="AhMeD AlGhAmmArI" userId="d9751e21-0cc6-4f10-ab6f-19c76d4382a2" providerId="ADAL" clId="{ECDEC3E5-65A3-4AB5-BB95-D1C81F3610D3}" dt="2023-04-28T23:08:01.092" v="893" actId="1076"/>
          <ac:picMkLst>
            <pc:docMk/>
            <pc:sldMk cId="1766214851" sldId="283"/>
            <ac:picMk id="4" creationId="{9D6900AB-FE67-15F5-0988-A5BD64381733}"/>
          </ac:picMkLst>
        </pc:picChg>
        <pc:picChg chg="mod">
          <ac:chgData name="AhMeD AlGhAmmArI" userId="d9751e21-0cc6-4f10-ab6f-19c76d4382a2" providerId="ADAL" clId="{ECDEC3E5-65A3-4AB5-BB95-D1C81F3610D3}" dt="2023-04-27T19:43:38.539" v="329"/>
          <ac:picMkLst>
            <pc:docMk/>
            <pc:sldMk cId="1766214851" sldId="283"/>
            <ac:picMk id="9" creationId="{05923D2C-D3ED-F065-5C59-A0623EE0EDC8}"/>
          </ac:picMkLst>
        </pc:picChg>
        <pc:picChg chg="mod">
          <ac:chgData name="AhMeD AlGhAmmArI" userId="d9751e21-0cc6-4f10-ab6f-19c76d4382a2" providerId="ADAL" clId="{ECDEC3E5-65A3-4AB5-BB95-D1C81F3610D3}" dt="2023-04-28T23:08:14.258" v="895" actId="1076"/>
          <ac:picMkLst>
            <pc:docMk/>
            <pc:sldMk cId="1766214851" sldId="283"/>
            <ac:picMk id="10" creationId="{0CC71FD8-5A0B-FB05-1D3E-C3281E81C894}"/>
          </ac:picMkLst>
        </pc:picChg>
        <pc:picChg chg="mod">
          <ac:chgData name="AhMeD AlGhAmmArI" userId="d9751e21-0cc6-4f10-ab6f-19c76d4382a2" providerId="ADAL" clId="{ECDEC3E5-65A3-4AB5-BB95-D1C81F3610D3}" dt="2023-04-27T19:43:38.539" v="329"/>
          <ac:picMkLst>
            <pc:docMk/>
            <pc:sldMk cId="1766214851" sldId="283"/>
            <ac:picMk id="11" creationId="{F9A95B12-4E59-F255-8231-18A6001DB4DE}"/>
          </ac:picMkLst>
        </pc:picChg>
      </pc:sldChg>
      <pc:sldChg chg="delSp del mod delAnim">
        <pc:chgData name="AhMeD AlGhAmmArI" userId="d9751e21-0cc6-4f10-ab6f-19c76d4382a2" providerId="ADAL" clId="{ECDEC3E5-65A3-4AB5-BB95-D1C81F3610D3}" dt="2023-04-27T19:43:34.009" v="328" actId="2696"/>
        <pc:sldMkLst>
          <pc:docMk/>
          <pc:sldMk cId="2909779703" sldId="284"/>
        </pc:sldMkLst>
        <pc:grpChg chg="del">
          <ac:chgData name="AhMeD AlGhAmmArI" userId="d9751e21-0cc6-4f10-ab6f-19c76d4382a2" providerId="ADAL" clId="{ECDEC3E5-65A3-4AB5-BB95-D1C81F3610D3}" dt="2023-04-27T19:43:29.637" v="327" actId="21"/>
          <ac:grpSpMkLst>
            <pc:docMk/>
            <pc:sldMk cId="2909779703" sldId="284"/>
            <ac:grpSpMk id="9" creationId="{B3A3EA5E-9AD1-DABC-D0CD-C61ACB8AFEBC}"/>
          </ac:grpSpMkLst>
        </pc:grpChg>
      </pc:sldChg>
      <pc:sldChg chg="delSp modSp mod">
        <pc:chgData name="AhMeD AlGhAmmArI" userId="d9751e21-0cc6-4f10-ab6f-19c76d4382a2" providerId="ADAL" clId="{ECDEC3E5-65A3-4AB5-BB95-D1C81F3610D3}" dt="2023-04-27T19:52:22.229" v="359" actId="1076"/>
        <pc:sldMkLst>
          <pc:docMk/>
          <pc:sldMk cId="1487372582" sldId="285"/>
        </pc:sldMkLst>
        <pc:picChg chg="del mod">
          <ac:chgData name="AhMeD AlGhAmmArI" userId="d9751e21-0cc6-4f10-ab6f-19c76d4382a2" providerId="ADAL" clId="{ECDEC3E5-65A3-4AB5-BB95-D1C81F3610D3}" dt="2023-04-27T19:50:59.330" v="349" actId="478"/>
          <ac:picMkLst>
            <pc:docMk/>
            <pc:sldMk cId="1487372582" sldId="285"/>
            <ac:picMk id="3" creationId="{7E6FC9CA-441D-96E0-11FB-DB5FB2FF835F}"/>
          </ac:picMkLst>
        </pc:picChg>
        <pc:picChg chg="mod">
          <ac:chgData name="AhMeD AlGhAmmArI" userId="d9751e21-0cc6-4f10-ab6f-19c76d4382a2" providerId="ADAL" clId="{ECDEC3E5-65A3-4AB5-BB95-D1C81F3610D3}" dt="2023-04-27T19:51:05.297" v="350" actId="1076"/>
          <ac:picMkLst>
            <pc:docMk/>
            <pc:sldMk cId="1487372582" sldId="285"/>
            <ac:picMk id="5" creationId="{73E42EB2-4915-5C98-7468-75CFBD994021}"/>
          </ac:picMkLst>
        </pc:picChg>
        <pc:picChg chg="mod">
          <ac:chgData name="AhMeD AlGhAmmArI" userId="d9751e21-0cc6-4f10-ab6f-19c76d4382a2" providerId="ADAL" clId="{ECDEC3E5-65A3-4AB5-BB95-D1C81F3610D3}" dt="2023-04-27T19:51:12.049" v="352" actId="1076"/>
          <ac:picMkLst>
            <pc:docMk/>
            <pc:sldMk cId="1487372582" sldId="285"/>
            <ac:picMk id="7" creationId="{C16DE701-E1F7-D35B-1CEC-943509411DD4}"/>
          </ac:picMkLst>
        </pc:picChg>
        <pc:picChg chg="mod">
          <ac:chgData name="AhMeD AlGhAmmArI" userId="d9751e21-0cc6-4f10-ab6f-19c76d4382a2" providerId="ADAL" clId="{ECDEC3E5-65A3-4AB5-BB95-D1C81F3610D3}" dt="2023-04-27T19:51:24.353" v="353" actId="1076"/>
          <ac:picMkLst>
            <pc:docMk/>
            <pc:sldMk cId="1487372582" sldId="285"/>
            <ac:picMk id="9" creationId="{0E5120DE-B76C-F56C-F262-855B642A7451}"/>
          </ac:picMkLst>
        </pc:picChg>
        <pc:picChg chg="mod">
          <ac:chgData name="AhMeD AlGhAmmArI" userId="d9751e21-0cc6-4f10-ab6f-19c76d4382a2" providerId="ADAL" clId="{ECDEC3E5-65A3-4AB5-BB95-D1C81F3610D3}" dt="2023-04-27T19:51:31.549" v="354" actId="1076"/>
          <ac:picMkLst>
            <pc:docMk/>
            <pc:sldMk cId="1487372582" sldId="285"/>
            <ac:picMk id="11" creationId="{70390E6D-B947-23FA-FDFF-1CC8759E4FAC}"/>
          </ac:picMkLst>
        </pc:picChg>
        <pc:picChg chg="mod">
          <ac:chgData name="AhMeD AlGhAmmArI" userId="d9751e21-0cc6-4f10-ab6f-19c76d4382a2" providerId="ADAL" clId="{ECDEC3E5-65A3-4AB5-BB95-D1C81F3610D3}" dt="2023-04-27T19:51:40.253" v="355" actId="1076"/>
          <ac:picMkLst>
            <pc:docMk/>
            <pc:sldMk cId="1487372582" sldId="285"/>
            <ac:picMk id="13" creationId="{831D4AF8-8A4F-4CF3-85AB-9C062A1DACCA}"/>
          </ac:picMkLst>
        </pc:picChg>
        <pc:picChg chg="mod">
          <ac:chgData name="AhMeD AlGhAmmArI" userId="d9751e21-0cc6-4f10-ab6f-19c76d4382a2" providerId="ADAL" clId="{ECDEC3E5-65A3-4AB5-BB95-D1C81F3610D3}" dt="2023-04-27T19:52:05.121" v="358" actId="1076"/>
          <ac:picMkLst>
            <pc:docMk/>
            <pc:sldMk cId="1487372582" sldId="285"/>
            <ac:picMk id="15" creationId="{E7054CB4-A252-7D53-EAE3-D89989625381}"/>
          </ac:picMkLst>
        </pc:picChg>
        <pc:picChg chg="mod">
          <ac:chgData name="AhMeD AlGhAmmArI" userId="d9751e21-0cc6-4f10-ab6f-19c76d4382a2" providerId="ADAL" clId="{ECDEC3E5-65A3-4AB5-BB95-D1C81F3610D3}" dt="2023-04-27T19:52:22.229" v="359" actId="1076"/>
          <ac:picMkLst>
            <pc:docMk/>
            <pc:sldMk cId="1487372582" sldId="285"/>
            <ac:picMk id="17" creationId="{3F3E7E0D-FC58-309B-6536-E709E57248DB}"/>
          </ac:picMkLst>
        </pc:picChg>
      </pc:sldChg>
      <pc:sldChg chg="delSp modSp mod">
        <pc:chgData name="AhMeD AlGhAmmArI" userId="d9751e21-0cc6-4f10-ab6f-19c76d4382a2" providerId="ADAL" clId="{ECDEC3E5-65A3-4AB5-BB95-D1C81F3610D3}" dt="2023-04-27T20:07:13.889" v="439" actId="1076"/>
        <pc:sldMkLst>
          <pc:docMk/>
          <pc:sldMk cId="3474752820" sldId="286"/>
        </pc:sldMkLst>
        <pc:spChg chg="mod">
          <ac:chgData name="AhMeD AlGhAmmArI" userId="d9751e21-0cc6-4f10-ab6f-19c76d4382a2" providerId="ADAL" clId="{ECDEC3E5-65A3-4AB5-BB95-D1C81F3610D3}" dt="2023-04-27T20:06:04.826" v="434" actId="1076"/>
          <ac:spMkLst>
            <pc:docMk/>
            <pc:sldMk cId="3474752820" sldId="286"/>
            <ac:spMk id="5" creationId="{537667D0-E4F2-3A16-F47B-2C5BDA8CD912}"/>
          </ac:spMkLst>
        </pc:spChg>
        <pc:spChg chg="mod">
          <ac:chgData name="AhMeD AlGhAmmArI" userId="d9751e21-0cc6-4f10-ab6f-19c76d4382a2" providerId="ADAL" clId="{ECDEC3E5-65A3-4AB5-BB95-D1C81F3610D3}" dt="2023-04-27T20:07:06.136" v="438" actId="1076"/>
          <ac:spMkLst>
            <pc:docMk/>
            <pc:sldMk cId="3474752820" sldId="286"/>
            <ac:spMk id="10" creationId="{C2BEB8EC-292C-157D-47DA-073E36AF3AC7}"/>
          </ac:spMkLst>
        </pc:spChg>
        <pc:spChg chg="mod">
          <ac:chgData name="AhMeD AlGhAmmArI" userId="d9751e21-0cc6-4f10-ab6f-19c76d4382a2" providerId="ADAL" clId="{ECDEC3E5-65A3-4AB5-BB95-D1C81F3610D3}" dt="2023-04-27T20:07:13.889" v="439" actId="1076"/>
          <ac:spMkLst>
            <pc:docMk/>
            <pc:sldMk cId="3474752820" sldId="286"/>
            <ac:spMk id="11" creationId="{1C23027C-67FD-B675-8049-915F7EAEE761}"/>
          </ac:spMkLst>
        </pc:spChg>
        <pc:picChg chg="del mod">
          <ac:chgData name="AhMeD AlGhAmmArI" userId="d9751e21-0cc6-4f10-ab6f-19c76d4382a2" providerId="ADAL" clId="{ECDEC3E5-65A3-4AB5-BB95-D1C81F3610D3}" dt="2023-04-27T20:05:48.417" v="432" actId="478"/>
          <ac:picMkLst>
            <pc:docMk/>
            <pc:sldMk cId="3474752820" sldId="286"/>
            <ac:picMk id="3" creationId="{7E6FC9CA-441D-96E0-11FB-DB5FB2FF835F}"/>
          </ac:picMkLst>
        </pc:picChg>
        <pc:picChg chg="mod">
          <ac:chgData name="AhMeD AlGhAmmArI" userId="d9751e21-0cc6-4f10-ab6f-19c76d4382a2" providerId="ADAL" clId="{ECDEC3E5-65A3-4AB5-BB95-D1C81F3610D3}" dt="2023-04-27T20:05:57.949" v="433" actId="1076"/>
          <ac:picMkLst>
            <pc:docMk/>
            <pc:sldMk cId="3474752820" sldId="286"/>
            <ac:picMk id="4" creationId="{20624280-7752-7135-4BCD-68FE2B481958}"/>
          </ac:picMkLst>
        </pc:picChg>
        <pc:picChg chg="mod">
          <ac:chgData name="AhMeD AlGhAmmArI" userId="d9751e21-0cc6-4f10-ab6f-19c76d4382a2" providerId="ADAL" clId="{ECDEC3E5-65A3-4AB5-BB95-D1C81F3610D3}" dt="2023-04-27T20:06:13.975" v="435" actId="1076"/>
          <ac:picMkLst>
            <pc:docMk/>
            <pc:sldMk cId="3474752820" sldId="286"/>
            <ac:picMk id="6" creationId="{ADF3CC79-6057-5398-FA22-B7BD3D7C7770}"/>
          </ac:picMkLst>
        </pc:picChg>
        <pc:picChg chg="mod">
          <ac:chgData name="AhMeD AlGhAmmArI" userId="d9751e21-0cc6-4f10-ab6f-19c76d4382a2" providerId="ADAL" clId="{ECDEC3E5-65A3-4AB5-BB95-D1C81F3610D3}" dt="2023-04-27T20:06:19.670" v="436" actId="1076"/>
          <ac:picMkLst>
            <pc:docMk/>
            <pc:sldMk cId="3474752820" sldId="286"/>
            <ac:picMk id="7" creationId="{4C316961-44E5-1456-23B7-3F06029CC295}"/>
          </ac:picMkLst>
        </pc:picChg>
        <pc:picChg chg="mod">
          <ac:chgData name="AhMeD AlGhAmmArI" userId="d9751e21-0cc6-4f10-ab6f-19c76d4382a2" providerId="ADAL" clId="{ECDEC3E5-65A3-4AB5-BB95-D1C81F3610D3}" dt="2023-04-27T20:06:55.803" v="437" actId="1076"/>
          <ac:picMkLst>
            <pc:docMk/>
            <pc:sldMk cId="3474752820" sldId="286"/>
            <ac:picMk id="9" creationId="{D55B0435-3A43-13E8-30F8-3C05DD20B6B6}"/>
          </ac:picMkLst>
        </pc:picChg>
      </pc:sldChg>
      <pc:sldChg chg="delSp modSp mod">
        <pc:chgData name="AhMeD AlGhAmmArI" userId="d9751e21-0cc6-4f10-ab6f-19c76d4382a2" providerId="ADAL" clId="{ECDEC3E5-65A3-4AB5-BB95-D1C81F3610D3}" dt="2023-04-27T19:54:16.777" v="379" actId="1076"/>
        <pc:sldMkLst>
          <pc:docMk/>
          <pc:sldMk cId="1969936029" sldId="287"/>
        </pc:sldMkLst>
        <pc:picChg chg="del mod">
          <ac:chgData name="AhMeD AlGhAmmArI" userId="d9751e21-0cc6-4f10-ab6f-19c76d4382a2" providerId="ADAL" clId="{ECDEC3E5-65A3-4AB5-BB95-D1C81F3610D3}" dt="2023-04-27T19:52:43.063" v="361" actId="478"/>
          <ac:picMkLst>
            <pc:docMk/>
            <pc:sldMk cId="1969936029" sldId="287"/>
            <ac:picMk id="3" creationId="{7E6FC9CA-441D-96E0-11FB-DB5FB2FF835F}"/>
          </ac:picMkLst>
        </pc:picChg>
        <pc:picChg chg="mod">
          <ac:chgData name="AhMeD AlGhAmmArI" userId="d9751e21-0cc6-4f10-ab6f-19c76d4382a2" providerId="ADAL" clId="{ECDEC3E5-65A3-4AB5-BB95-D1C81F3610D3}" dt="2023-04-27T19:52:49.529" v="363" actId="1076"/>
          <ac:picMkLst>
            <pc:docMk/>
            <pc:sldMk cId="1969936029" sldId="287"/>
            <ac:picMk id="4" creationId="{277BF6DF-69E8-FED9-6E5F-0E35CE9E04F3}"/>
          </ac:picMkLst>
        </pc:picChg>
        <pc:picChg chg="mod">
          <ac:chgData name="AhMeD AlGhAmmArI" userId="d9751e21-0cc6-4f10-ab6f-19c76d4382a2" providerId="ADAL" clId="{ECDEC3E5-65A3-4AB5-BB95-D1C81F3610D3}" dt="2023-04-27T19:52:59.405" v="365" actId="1076"/>
          <ac:picMkLst>
            <pc:docMk/>
            <pc:sldMk cId="1969936029" sldId="287"/>
            <ac:picMk id="6" creationId="{D5DD7600-28E6-4CF3-3770-10B6B85890F1}"/>
          </ac:picMkLst>
        </pc:picChg>
        <pc:picChg chg="mod">
          <ac:chgData name="AhMeD AlGhAmmArI" userId="d9751e21-0cc6-4f10-ab6f-19c76d4382a2" providerId="ADAL" clId="{ECDEC3E5-65A3-4AB5-BB95-D1C81F3610D3}" dt="2023-04-27T19:53:42.688" v="372" actId="1076"/>
          <ac:picMkLst>
            <pc:docMk/>
            <pc:sldMk cId="1969936029" sldId="287"/>
            <ac:picMk id="8" creationId="{3837C312-DBFD-000D-FD3D-08217C995518}"/>
          </ac:picMkLst>
        </pc:picChg>
        <pc:picChg chg="mod">
          <ac:chgData name="AhMeD AlGhAmmArI" userId="d9751e21-0cc6-4f10-ab6f-19c76d4382a2" providerId="ADAL" clId="{ECDEC3E5-65A3-4AB5-BB95-D1C81F3610D3}" dt="2023-04-27T19:53:47.519" v="373" actId="1076"/>
          <ac:picMkLst>
            <pc:docMk/>
            <pc:sldMk cId="1969936029" sldId="287"/>
            <ac:picMk id="10" creationId="{33AA2DE7-7519-1EDE-5465-7DE6AF999EBA}"/>
          </ac:picMkLst>
        </pc:picChg>
        <pc:picChg chg="mod">
          <ac:chgData name="AhMeD AlGhAmmArI" userId="d9751e21-0cc6-4f10-ab6f-19c76d4382a2" providerId="ADAL" clId="{ECDEC3E5-65A3-4AB5-BB95-D1C81F3610D3}" dt="2023-04-27T19:53:57.001" v="376" actId="1076"/>
          <ac:picMkLst>
            <pc:docMk/>
            <pc:sldMk cId="1969936029" sldId="287"/>
            <ac:picMk id="12" creationId="{0E0A34AD-5EB3-45D6-3103-89F85E760A57}"/>
          </ac:picMkLst>
        </pc:picChg>
        <pc:picChg chg="mod">
          <ac:chgData name="AhMeD AlGhAmmArI" userId="d9751e21-0cc6-4f10-ab6f-19c76d4382a2" providerId="ADAL" clId="{ECDEC3E5-65A3-4AB5-BB95-D1C81F3610D3}" dt="2023-04-27T19:54:05.323" v="377" actId="1076"/>
          <ac:picMkLst>
            <pc:docMk/>
            <pc:sldMk cId="1969936029" sldId="287"/>
            <ac:picMk id="14" creationId="{067ED281-14BC-403F-DBA1-1F2268CA2BC4}"/>
          </ac:picMkLst>
        </pc:picChg>
        <pc:picChg chg="mod">
          <ac:chgData name="AhMeD AlGhAmmArI" userId="d9751e21-0cc6-4f10-ab6f-19c76d4382a2" providerId="ADAL" clId="{ECDEC3E5-65A3-4AB5-BB95-D1C81F3610D3}" dt="2023-04-27T19:54:16.777" v="379" actId="1076"/>
          <ac:picMkLst>
            <pc:docMk/>
            <pc:sldMk cId="1969936029" sldId="287"/>
            <ac:picMk id="16" creationId="{16FFEEF6-484B-8821-C9C0-6D40D40535F4}"/>
          </ac:picMkLst>
        </pc:picChg>
      </pc:sldChg>
      <pc:sldChg chg="delSp modSp mod">
        <pc:chgData name="AhMeD AlGhAmmArI" userId="d9751e21-0cc6-4f10-ab6f-19c76d4382a2" providerId="ADAL" clId="{ECDEC3E5-65A3-4AB5-BB95-D1C81F3610D3}" dt="2023-04-27T19:56:20.007" v="386" actId="1076"/>
        <pc:sldMkLst>
          <pc:docMk/>
          <pc:sldMk cId="846858464" sldId="288"/>
        </pc:sldMkLst>
        <pc:picChg chg="del mod">
          <ac:chgData name="AhMeD AlGhAmmArI" userId="d9751e21-0cc6-4f10-ab6f-19c76d4382a2" providerId="ADAL" clId="{ECDEC3E5-65A3-4AB5-BB95-D1C81F3610D3}" dt="2023-04-27T19:55:50.929" v="381" actId="478"/>
          <ac:picMkLst>
            <pc:docMk/>
            <pc:sldMk cId="846858464" sldId="288"/>
            <ac:picMk id="3" creationId="{7E6FC9CA-441D-96E0-11FB-DB5FB2FF835F}"/>
          </ac:picMkLst>
        </pc:picChg>
        <pc:picChg chg="mod">
          <ac:chgData name="AhMeD AlGhAmmArI" userId="d9751e21-0cc6-4f10-ab6f-19c76d4382a2" providerId="ADAL" clId="{ECDEC3E5-65A3-4AB5-BB95-D1C81F3610D3}" dt="2023-04-27T19:55:55.362" v="382" actId="1076"/>
          <ac:picMkLst>
            <pc:docMk/>
            <pc:sldMk cId="846858464" sldId="288"/>
            <ac:picMk id="4" creationId="{277BF6DF-69E8-FED9-6E5F-0E35CE9E04F3}"/>
          </ac:picMkLst>
        </pc:picChg>
        <pc:picChg chg="mod">
          <ac:chgData name="AhMeD AlGhAmmArI" userId="d9751e21-0cc6-4f10-ab6f-19c76d4382a2" providerId="ADAL" clId="{ECDEC3E5-65A3-4AB5-BB95-D1C81F3610D3}" dt="2023-04-27T19:56:00.928" v="383" actId="1076"/>
          <ac:picMkLst>
            <pc:docMk/>
            <pc:sldMk cId="846858464" sldId="288"/>
            <ac:picMk id="5" creationId="{A5CCF5F7-8CCE-ADE2-B5D0-E594AFD38D8A}"/>
          </ac:picMkLst>
        </pc:picChg>
        <pc:picChg chg="mod">
          <ac:chgData name="AhMeD AlGhAmmArI" userId="d9751e21-0cc6-4f10-ab6f-19c76d4382a2" providerId="ADAL" clId="{ECDEC3E5-65A3-4AB5-BB95-D1C81F3610D3}" dt="2023-04-27T19:56:10.250" v="384" actId="1076"/>
          <ac:picMkLst>
            <pc:docMk/>
            <pc:sldMk cId="846858464" sldId="288"/>
            <ac:picMk id="9" creationId="{46A838D5-D541-5E2A-9CF1-24754302FC15}"/>
          </ac:picMkLst>
        </pc:picChg>
        <pc:picChg chg="mod">
          <ac:chgData name="AhMeD AlGhAmmArI" userId="d9751e21-0cc6-4f10-ab6f-19c76d4382a2" providerId="ADAL" clId="{ECDEC3E5-65A3-4AB5-BB95-D1C81F3610D3}" dt="2023-04-27T19:56:16.115" v="385" actId="1076"/>
          <ac:picMkLst>
            <pc:docMk/>
            <pc:sldMk cId="846858464" sldId="288"/>
            <ac:picMk id="13" creationId="{CF05A2D1-BEAF-FC42-E4F8-D34F38ECC38B}"/>
          </ac:picMkLst>
        </pc:picChg>
        <pc:picChg chg="mod">
          <ac:chgData name="AhMeD AlGhAmmArI" userId="d9751e21-0cc6-4f10-ab6f-19c76d4382a2" providerId="ADAL" clId="{ECDEC3E5-65A3-4AB5-BB95-D1C81F3610D3}" dt="2023-04-27T19:56:20.007" v="386" actId="1076"/>
          <ac:picMkLst>
            <pc:docMk/>
            <pc:sldMk cId="846858464" sldId="288"/>
            <ac:picMk id="17" creationId="{15EF650F-E8E8-E21C-353B-6B884F8729E7}"/>
          </ac:picMkLst>
        </pc:picChg>
      </pc:sldChg>
      <pc:sldChg chg="delSp modSp mod">
        <pc:chgData name="AhMeD AlGhAmmArI" userId="d9751e21-0cc6-4f10-ab6f-19c76d4382a2" providerId="ADAL" clId="{ECDEC3E5-65A3-4AB5-BB95-D1C81F3610D3}" dt="2023-04-27T20:34:02.845" v="666" actId="1076"/>
        <pc:sldMkLst>
          <pc:docMk/>
          <pc:sldMk cId="3843097596" sldId="289"/>
        </pc:sldMkLst>
        <pc:picChg chg="del">
          <ac:chgData name="AhMeD AlGhAmmArI" userId="d9751e21-0cc6-4f10-ab6f-19c76d4382a2" providerId="ADAL" clId="{ECDEC3E5-65A3-4AB5-BB95-D1C81F3610D3}" dt="2023-04-27T20:08:26.620" v="440" actId="478"/>
          <ac:picMkLst>
            <pc:docMk/>
            <pc:sldMk cId="3843097596" sldId="289"/>
            <ac:picMk id="3" creationId="{7E6FC9CA-441D-96E0-11FB-DB5FB2FF835F}"/>
          </ac:picMkLst>
        </pc:picChg>
        <pc:picChg chg="mod">
          <ac:chgData name="AhMeD AlGhAmmArI" userId="d9751e21-0cc6-4f10-ab6f-19c76d4382a2" providerId="ADAL" clId="{ECDEC3E5-65A3-4AB5-BB95-D1C81F3610D3}" dt="2023-04-27T20:34:02.845" v="666" actId="1076"/>
          <ac:picMkLst>
            <pc:docMk/>
            <pc:sldMk cId="3843097596" sldId="289"/>
            <ac:picMk id="4" creationId="{2CAFC2B8-84B6-B25D-6612-148E74495CBF}"/>
          </ac:picMkLst>
        </pc:picChg>
        <pc:picChg chg="mod">
          <ac:chgData name="AhMeD AlGhAmmArI" userId="d9751e21-0cc6-4f10-ab6f-19c76d4382a2" providerId="ADAL" clId="{ECDEC3E5-65A3-4AB5-BB95-D1C81F3610D3}" dt="2023-04-27T20:09:42.787" v="454" actId="1076"/>
          <ac:picMkLst>
            <pc:docMk/>
            <pc:sldMk cId="3843097596" sldId="289"/>
            <ac:picMk id="6" creationId="{BE5E3E28-BF00-F298-B6EE-2D7FC5795645}"/>
          </ac:picMkLst>
        </pc:picChg>
        <pc:picChg chg="mod">
          <ac:chgData name="AhMeD AlGhAmmArI" userId="d9751e21-0cc6-4f10-ab6f-19c76d4382a2" providerId="ADAL" clId="{ECDEC3E5-65A3-4AB5-BB95-D1C81F3610D3}" dt="2023-04-27T20:09:31.882" v="450" actId="1076"/>
          <ac:picMkLst>
            <pc:docMk/>
            <pc:sldMk cId="3843097596" sldId="289"/>
            <ac:picMk id="8" creationId="{6B0CDD8B-2BD1-E6E9-7787-34795E4394F7}"/>
          </ac:picMkLst>
        </pc:picChg>
        <pc:picChg chg="mod">
          <ac:chgData name="AhMeD AlGhAmmArI" userId="d9751e21-0cc6-4f10-ab6f-19c76d4382a2" providerId="ADAL" clId="{ECDEC3E5-65A3-4AB5-BB95-D1C81F3610D3}" dt="2023-04-27T20:09:34.339" v="451" actId="1076"/>
          <ac:picMkLst>
            <pc:docMk/>
            <pc:sldMk cId="3843097596" sldId="289"/>
            <ac:picMk id="10" creationId="{E8573E15-8038-C7CB-1C79-AAE463FB6F10}"/>
          </ac:picMkLst>
        </pc:picChg>
        <pc:picChg chg="mod">
          <ac:chgData name="AhMeD AlGhAmmArI" userId="d9751e21-0cc6-4f10-ab6f-19c76d4382a2" providerId="ADAL" clId="{ECDEC3E5-65A3-4AB5-BB95-D1C81F3610D3}" dt="2023-04-27T20:09:37.549" v="452" actId="1076"/>
          <ac:picMkLst>
            <pc:docMk/>
            <pc:sldMk cId="3843097596" sldId="289"/>
            <ac:picMk id="12" creationId="{2A4B864A-C4DF-F713-9CD0-64FDE33308BA}"/>
          </ac:picMkLst>
        </pc:picChg>
      </pc:sldChg>
      <pc:sldChg chg="addSp delSp modSp new mod modClrScheme chgLayout">
        <pc:chgData name="AhMeD AlGhAmmArI" userId="d9751e21-0cc6-4f10-ab6f-19c76d4382a2" providerId="ADAL" clId="{ECDEC3E5-65A3-4AB5-BB95-D1C81F3610D3}" dt="2023-04-27T20:50:20.625" v="673" actId="1076"/>
        <pc:sldMkLst>
          <pc:docMk/>
          <pc:sldMk cId="111764820" sldId="290"/>
        </pc:sldMkLst>
        <pc:spChg chg="del">
          <ac:chgData name="AhMeD AlGhAmmArI" userId="d9751e21-0cc6-4f10-ab6f-19c76d4382a2" providerId="ADAL" clId="{ECDEC3E5-65A3-4AB5-BB95-D1C81F3610D3}" dt="2023-04-27T20:49:40.406" v="668" actId="700"/>
          <ac:spMkLst>
            <pc:docMk/>
            <pc:sldMk cId="111764820" sldId="290"/>
            <ac:spMk id="2" creationId="{AA69D433-EE8F-708A-9071-110DE0829A69}"/>
          </ac:spMkLst>
        </pc:spChg>
        <pc:spChg chg="del">
          <ac:chgData name="AhMeD AlGhAmmArI" userId="d9751e21-0cc6-4f10-ab6f-19c76d4382a2" providerId="ADAL" clId="{ECDEC3E5-65A3-4AB5-BB95-D1C81F3610D3}" dt="2023-04-27T20:49:40.406" v="668" actId="700"/>
          <ac:spMkLst>
            <pc:docMk/>
            <pc:sldMk cId="111764820" sldId="290"/>
            <ac:spMk id="3" creationId="{56F6DBD2-EA08-594F-97DE-91DA293A2C9A}"/>
          </ac:spMkLst>
        </pc:spChg>
        <pc:picChg chg="add mod">
          <ac:chgData name="AhMeD AlGhAmmArI" userId="d9751e21-0cc6-4f10-ab6f-19c76d4382a2" providerId="ADAL" clId="{ECDEC3E5-65A3-4AB5-BB95-D1C81F3610D3}" dt="2023-04-27T20:50:20.625" v="673" actId="1076"/>
          <ac:picMkLst>
            <pc:docMk/>
            <pc:sldMk cId="111764820" sldId="290"/>
            <ac:picMk id="5" creationId="{EECBDF52-82D4-D3DD-25C8-0BB954E23478}"/>
          </ac:picMkLst>
        </pc:picChg>
      </pc:sldChg>
      <pc:sldChg chg="del">
        <pc:chgData name="AhMeD AlGhAmmArI" userId="d9751e21-0cc6-4f10-ab6f-19c76d4382a2" providerId="ADAL" clId="{ECDEC3E5-65A3-4AB5-BB95-D1C81F3610D3}" dt="2023-04-27T20:10:20.415" v="456" actId="2696"/>
        <pc:sldMkLst>
          <pc:docMk/>
          <pc:sldMk cId="2130432057" sldId="290"/>
        </pc:sldMkLst>
      </pc:sldChg>
      <pc:sldChg chg="del">
        <pc:chgData name="AhMeD AlGhAmmArI" userId="d9751e21-0cc6-4f10-ab6f-19c76d4382a2" providerId="ADAL" clId="{ECDEC3E5-65A3-4AB5-BB95-D1C81F3610D3}" dt="2023-04-27T20:10:20.415" v="456" actId="2696"/>
        <pc:sldMkLst>
          <pc:docMk/>
          <pc:sldMk cId="2627196120" sldId="291"/>
        </pc:sldMkLst>
      </pc:sldChg>
      <pc:sldChg chg="del">
        <pc:chgData name="AhMeD AlGhAmmArI" userId="d9751e21-0cc6-4f10-ab6f-19c76d4382a2" providerId="ADAL" clId="{ECDEC3E5-65A3-4AB5-BB95-D1C81F3610D3}" dt="2023-04-27T20:10:20.415" v="456" actId="2696"/>
        <pc:sldMkLst>
          <pc:docMk/>
          <pc:sldMk cId="847998994" sldId="292"/>
        </pc:sldMkLst>
      </pc:sldChg>
      <pc:sldChg chg="del">
        <pc:chgData name="AhMeD AlGhAmmArI" userId="d9751e21-0cc6-4f10-ab6f-19c76d4382a2" providerId="ADAL" clId="{ECDEC3E5-65A3-4AB5-BB95-D1C81F3610D3}" dt="2023-04-27T20:10:20.415" v="456" actId="2696"/>
        <pc:sldMkLst>
          <pc:docMk/>
          <pc:sldMk cId="637876431" sldId="293"/>
        </pc:sldMkLst>
      </pc:sldChg>
      <pc:sldChg chg="del">
        <pc:chgData name="AhMeD AlGhAmmArI" userId="d9751e21-0cc6-4f10-ab6f-19c76d4382a2" providerId="ADAL" clId="{ECDEC3E5-65A3-4AB5-BB95-D1C81F3610D3}" dt="2023-04-27T20:10:20.415" v="456" actId="2696"/>
        <pc:sldMkLst>
          <pc:docMk/>
          <pc:sldMk cId="3438777103" sldId="294"/>
        </pc:sldMkLst>
      </pc:sldChg>
      <pc:sldChg chg="del">
        <pc:chgData name="AhMeD AlGhAmmArI" userId="d9751e21-0cc6-4f10-ab6f-19c76d4382a2" providerId="ADAL" clId="{ECDEC3E5-65A3-4AB5-BB95-D1C81F3610D3}" dt="2023-04-27T19:05:58.722" v="1" actId="2696"/>
        <pc:sldMkLst>
          <pc:docMk/>
          <pc:sldMk cId="1609409907" sldId="295"/>
        </pc:sldMkLst>
      </pc:sldChg>
      <pc:sldChg chg="delSp modSp add del mod">
        <pc:chgData name="AhMeD AlGhAmmArI" userId="d9751e21-0cc6-4f10-ab6f-19c76d4382a2" providerId="ADAL" clId="{ECDEC3E5-65A3-4AB5-BB95-D1C81F3610D3}" dt="2023-04-27T19:32:40.734" v="279" actId="2696"/>
        <pc:sldMkLst>
          <pc:docMk/>
          <pc:sldMk cId="2170934164" sldId="295"/>
        </pc:sldMkLst>
        <pc:picChg chg="mod">
          <ac:chgData name="AhMeD AlGhAmmArI" userId="d9751e21-0cc6-4f10-ab6f-19c76d4382a2" providerId="ADAL" clId="{ECDEC3E5-65A3-4AB5-BB95-D1C81F3610D3}" dt="2023-04-27T19:12:38.272" v="38" actId="1076"/>
          <ac:picMkLst>
            <pc:docMk/>
            <pc:sldMk cId="2170934164" sldId="295"/>
            <ac:picMk id="3" creationId="{7E6FC9CA-441D-96E0-11FB-DB5FB2FF835F}"/>
          </ac:picMkLst>
        </pc:picChg>
        <pc:picChg chg="del mod">
          <ac:chgData name="AhMeD AlGhAmmArI" userId="d9751e21-0cc6-4f10-ab6f-19c76d4382a2" providerId="ADAL" clId="{ECDEC3E5-65A3-4AB5-BB95-D1C81F3610D3}" dt="2023-04-27T19:14:25.262" v="42" actId="21"/>
          <ac:picMkLst>
            <pc:docMk/>
            <pc:sldMk cId="2170934164" sldId="295"/>
            <ac:picMk id="4" creationId="{3D7977F1-903C-8FD7-9F43-31F172B3B8F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0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7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0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2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7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6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9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5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7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4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8A599-7D63-4A68-BD9C-E0C165A8F652}" type="datetimeFigureOut">
              <a:rPr lang="en-US" smtClean="0"/>
              <a:t>4/29/2023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F32A0-8E9A-4581-9773-1A293E31F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0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0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E6FC9CA-441D-96E0-11FB-DB5FB2FF8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05" y="0"/>
            <a:ext cx="5410388" cy="697424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7947E68C-09F5-E698-9E18-9E9A663F66F5}"/>
              </a:ext>
            </a:extLst>
          </p:cNvPr>
          <p:cNvSpPr txBox="1"/>
          <p:nvPr/>
        </p:nvSpPr>
        <p:spPr>
          <a:xfrm>
            <a:off x="1064247" y="2566390"/>
            <a:ext cx="10063497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عرف آينشتاين أن التفاعلات النووية تكون مصاحبة بتغير في الطاقة أكبر بمليون مرة من الطاقة المصاحبة للتفاعلات الكيميائية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EC3BD9A-276E-826B-70EC-CCCE57993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45" y="3520497"/>
            <a:ext cx="9816899" cy="320596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731CE10-CDA7-D666-E386-6AD4CB00EE4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64249" y="697424"/>
            <a:ext cx="10063497" cy="1171542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B54E8ED3-5621-5D51-84C0-0087EAC8086D}"/>
              </a:ext>
            </a:extLst>
          </p:cNvPr>
          <p:cNvSpPr txBox="1"/>
          <p:nvPr/>
        </p:nvSpPr>
        <p:spPr>
          <a:xfrm>
            <a:off x="1064249" y="1868966"/>
            <a:ext cx="10063497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OM" sz="2400" b="1" dirty="0"/>
              <a:t>لأن المواد الناتجة يتحول جزء منها إلى طاقة</a:t>
            </a:r>
          </a:p>
        </p:txBody>
      </p:sp>
    </p:spTree>
    <p:extLst>
      <p:ext uri="{BB962C8B-B14F-4D97-AF65-F5344CB8AC3E}">
        <p14:creationId xmlns:p14="http://schemas.microsoft.com/office/powerpoint/2010/main" val="52355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B8F86F69-1A16-5B18-E082-7CE71B87FB84}"/>
              </a:ext>
            </a:extLst>
          </p:cNvPr>
          <p:cNvSpPr txBox="1"/>
          <p:nvPr/>
        </p:nvSpPr>
        <p:spPr>
          <a:xfrm>
            <a:off x="1395256" y="576126"/>
            <a:ext cx="940148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كيف وضح العالم آينشتاين العلاقة بين الكتلة والطاقة ؟ وما المعادلة الرياضية لذلك؟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4C6C7772-A919-80FF-648E-BA891C073777}"/>
              </a:ext>
            </a:extLst>
          </p:cNvPr>
          <p:cNvGrpSpPr/>
          <p:nvPr/>
        </p:nvGrpSpPr>
        <p:grpSpPr>
          <a:xfrm>
            <a:off x="1395256" y="1521354"/>
            <a:ext cx="9421762" cy="523221"/>
            <a:chOff x="556591" y="2723279"/>
            <a:chExt cx="11174618" cy="705722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D8248C1E-92D0-0F90-5BF0-0289CB81A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216348" y="2723280"/>
              <a:ext cx="3514861" cy="705721"/>
            </a:xfrm>
            <a:prstGeom prst="rect">
              <a:avLst/>
            </a:prstGeom>
          </p:spPr>
        </p:pic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AEB48983-3825-DEE3-FEB7-061A8D2FC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56591" y="2723279"/>
              <a:ext cx="7659757" cy="705721"/>
            </a:xfrm>
            <a:prstGeom prst="rect">
              <a:avLst/>
            </a:prstGeom>
          </p:spPr>
        </p:pic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FDBAF9FA-FFD2-5E7C-B0BB-E4B97A70BA96}"/>
              </a:ext>
            </a:extLst>
          </p:cNvPr>
          <p:cNvGrpSpPr/>
          <p:nvPr/>
        </p:nvGrpSpPr>
        <p:grpSpPr>
          <a:xfrm>
            <a:off x="3862929" y="2466582"/>
            <a:ext cx="4567831" cy="828040"/>
            <a:chOff x="3661932" y="3428999"/>
            <a:chExt cx="5588086" cy="1003852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8BECA532-7D20-FCA8-E730-F7B91B14E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47792" y="3429000"/>
              <a:ext cx="2902226" cy="1003851"/>
            </a:xfrm>
            <a:prstGeom prst="rect">
              <a:avLst/>
            </a:prstGeom>
          </p:spPr>
        </p:pic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5C25927B-EF11-67FD-7F44-B1752BC46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661932" y="3428999"/>
              <a:ext cx="3115348" cy="1003852"/>
            </a:xfrm>
            <a:prstGeom prst="rect">
              <a:avLst/>
            </a:prstGeom>
          </p:spPr>
        </p:pic>
      </p:grpSp>
      <p:pic>
        <p:nvPicPr>
          <p:cNvPr id="15" name="صورة 14">
            <a:extLst>
              <a:ext uri="{FF2B5EF4-FFF2-40B4-BE49-F238E27FC236}">
                <a16:creationId xmlns:a16="http://schemas.microsoft.com/office/drawing/2014/main" id="{00B7A87E-FB0D-B08A-E750-0F95CCE7D31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8238" y="3716630"/>
            <a:ext cx="10000350" cy="137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C055936-DFAF-76CD-4886-93646796692E}"/>
              </a:ext>
            </a:extLst>
          </p:cNvPr>
          <p:cNvSpPr txBox="1"/>
          <p:nvPr/>
        </p:nvSpPr>
        <p:spPr>
          <a:xfrm>
            <a:off x="1748534" y="380899"/>
            <a:ext cx="869493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كيف يمكن حساب التغير في الطاقة والتغير في الكتلة في التفاعلات النووية ؟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32624950-DEED-9F12-9816-DA0B54EF68CF}"/>
              </a:ext>
            </a:extLst>
          </p:cNvPr>
          <p:cNvGrpSpPr/>
          <p:nvPr/>
        </p:nvGrpSpPr>
        <p:grpSpPr>
          <a:xfrm>
            <a:off x="2578056" y="1175120"/>
            <a:ext cx="7035885" cy="523220"/>
            <a:chOff x="3219293" y="3263326"/>
            <a:chExt cx="3687482" cy="30499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06436B6F-6B12-E94A-5C52-A3B23242D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258720" y="3263326"/>
              <a:ext cx="1648055" cy="304843"/>
            </a:xfrm>
            <a:prstGeom prst="rect">
              <a:avLst/>
            </a:prstGeom>
          </p:spPr>
        </p:pic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F47A7CDC-F2A9-90F5-5B41-DE52C8D5C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219293" y="3273007"/>
              <a:ext cx="2038635" cy="295316"/>
            </a:xfrm>
            <a:prstGeom prst="rect">
              <a:avLst/>
            </a:prstGeom>
          </p:spPr>
        </p:pic>
      </p:grpSp>
      <p:pic>
        <p:nvPicPr>
          <p:cNvPr id="10" name="صورة 9">
            <a:extLst>
              <a:ext uri="{FF2B5EF4-FFF2-40B4-BE49-F238E27FC236}">
                <a16:creationId xmlns:a16="http://schemas.microsoft.com/office/drawing/2014/main" id="{0CC71FD8-5A0B-FB05-1D3E-C3281E81C89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60523" y="1885589"/>
            <a:ext cx="2670938" cy="74139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D6900AB-FE67-15F5-0988-A5BD6438173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64246" y="3759684"/>
            <a:ext cx="10063497" cy="1171542"/>
          </a:xfrm>
          <a:prstGeom prst="rect">
            <a:avLst/>
          </a:prstGeom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1970B67B-2E4F-54EF-22F9-B0AA3FD35A36}"/>
              </a:ext>
            </a:extLst>
          </p:cNvPr>
          <p:cNvGrpSpPr/>
          <p:nvPr/>
        </p:nvGrpSpPr>
        <p:grpSpPr>
          <a:xfrm>
            <a:off x="2635265" y="5058413"/>
            <a:ext cx="6921456" cy="1546116"/>
            <a:chOff x="1417983" y="3127513"/>
            <a:chExt cx="9372603" cy="2040835"/>
          </a:xfrm>
        </p:grpSpPr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05923D2C-D3ED-F065-5C59-A0623EE0E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417983" y="3127513"/>
              <a:ext cx="9372602" cy="954157"/>
            </a:xfrm>
            <a:prstGeom prst="rect">
              <a:avLst/>
            </a:prstGeom>
          </p:spPr>
        </p:pic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F9A95B12-4E59-F255-8231-18A6001DB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417984" y="4081670"/>
              <a:ext cx="9372602" cy="1086678"/>
            </a:xfrm>
            <a:prstGeom prst="rect">
              <a:avLst/>
            </a:prstGeom>
          </p:spPr>
        </p:pic>
      </p:grp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50A0AD0-6F68-C301-29FD-B719F9225BBE}"/>
              </a:ext>
            </a:extLst>
          </p:cNvPr>
          <p:cNvSpPr txBox="1"/>
          <p:nvPr/>
        </p:nvSpPr>
        <p:spPr>
          <a:xfrm>
            <a:off x="9188188" y="2801499"/>
            <a:ext cx="1939555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l"/>
            <a:r>
              <a:rPr lang="en-US" sz="2400" dirty="0"/>
              <a:t>C</a:t>
            </a:r>
            <a:r>
              <a:rPr lang="en-US" sz="2400" baseline="30000" dirty="0"/>
              <a:t>2</a:t>
            </a:r>
            <a:r>
              <a:rPr lang="en-US" sz="2400" dirty="0"/>
              <a:t> = (3 x 10</a:t>
            </a:r>
            <a:r>
              <a:rPr lang="en-US" sz="2400" baseline="30000" dirty="0"/>
              <a:t>8</a:t>
            </a:r>
            <a:r>
              <a:rPr lang="en-US" sz="2400" dirty="0"/>
              <a:t>)</a:t>
            </a:r>
            <a:r>
              <a:rPr lang="en-US" sz="2400" baseline="30000" dirty="0"/>
              <a:t>2</a:t>
            </a:r>
            <a:r>
              <a:rPr lang="en-US" sz="2400" dirty="0"/>
              <a:t> </a:t>
            </a:r>
          </a:p>
          <a:p>
            <a:pPr algn="l"/>
            <a:r>
              <a:rPr lang="en-US" sz="2400" dirty="0"/>
              <a:t>     = 9 x 10</a:t>
            </a:r>
            <a:r>
              <a:rPr lang="en-US" sz="2400" baseline="30000" dirty="0"/>
              <a:t>16</a:t>
            </a:r>
            <a:r>
              <a:rPr lang="en-US" sz="2400" dirty="0"/>
              <a:t>  </a:t>
            </a:r>
            <a:endParaRPr lang="ar-OM" sz="2400" dirty="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07568F5-8DB4-3BA8-CA5C-E250614CEF31}"/>
              </a:ext>
            </a:extLst>
          </p:cNvPr>
          <p:cNvSpPr txBox="1"/>
          <p:nvPr/>
        </p:nvSpPr>
        <p:spPr>
          <a:xfrm>
            <a:off x="3864239" y="2801499"/>
            <a:ext cx="4928737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OM" sz="2400" dirty="0"/>
              <a:t>النقص في الكتلة (</a:t>
            </a:r>
            <a:r>
              <a:rPr lang="en-US" sz="2400" dirty="0"/>
              <a:t>Kg</a:t>
            </a:r>
            <a:r>
              <a:rPr lang="ar-OM" sz="2400" dirty="0"/>
              <a:t>) = </a:t>
            </a:r>
            <a:r>
              <a:rPr lang="en-US" sz="2400" dirty="0"/>
              <a:t>∆m</a:t>
            </a:r>
          </a:p>
          <a:p>
            <a:r>
              <a:rPr lang="en-US" sz="2400" dirty="0"/>
              <a:t>∆m</a:t>
            </a:r>
            <a:r>
              <a:rPr lang="ar-OM" sz="2400" dirty="0"/>
              <a:t> = كتل المواد الناتجة – كتل المواد المتفاعلة</a:t>
            </a:r>
            <a:endParaRPr lang="en-US" sz="2400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6F7B89E-B8E8-28CF-26FB-620D3752C10F}"/>
              </a:ext>
            </a:extLst>
          </p:cNvPr>
          <p:cNvSpPr txBox="1"/>
          <p:nvPr/>
        </p:nvSpPr>
        <p:spPr>
          <a:xfrm>
            <a:off x="1064246" y="2801499"/>
            <a:ext cx="2404781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OM" sz="2400" dirty="0"/>
              <a:t>الطاقة المتحررة = </a:t>
            </a:r>
            <a:r>
              <a:rPr lang="en-US" sz="2400" dirty="0"/>
              <a:t>∆E</a:t>
            </a:r>
            <a:r>
              <a:rPr lang="ar-OM" sz="2400" dirty="0"/>
              <a:t> </a:t>
            </a:r>
          </a:p>
          <a:p>
            <a:r>
              <a:rPr lang="ar-OM" sz="2400" dirty="0"/>
              <a:t> (بالجول </a:t>
            </a:r>
            <a:r>
              <a:rPr lang="en-US" sz="2400" dirty="0"/>
              <a:t>J</a:t>
            </a:r>
            <a:r>
              <a:rPr lang="ar-OM" sz="2400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76621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قائمة طعام, إيصال, رقم&#10;&#10;تم إنشاء الوصف تلقائياً">
            <a:extLst>
              <a:ext uri="{FF2B5EF4-FFF2-40B4-BE49-F238E27FC236}">
                <a16:creationId xmlns:a16="http://schemas.microsoft.com/office/drawing/2014/main" id="{EECBDF52-82D4-D3DD-25C8-0BB954E23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338" y="0"/>
            <a:ext cx="7479323" cy="686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3E42EB2-4915-5C98-7468-75CFBD994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5" y="65911"/>
            <a:ext cx="11418147" cy="121491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16DE701-E1F7-D35B-1CEC-943509411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25" y="1364899"/>
            <a:ext cx="11418147" cy="149113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E5120DE-B76C-F56C-F262-855B642A7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991" y="2720461"/>
            <a:ext cx="3154016" cy="562826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0390E6D-B947-23FA-FDFF-1CC8759E4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2128" y="3142565"/>
            <a:ext cx="6452944" cy="818713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31D4AF8-8A4F-4CF3-85AB-9C062A1DA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959" y="3930168"/>
            <a:ext cx="6283281" cy="818713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7054CB4-A252-7D53-EAE3-D89989625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6346" y="4638849"/>
            <a:ext cx="6983894" cy="1321513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3F3E7E0D-FC58-309B-6536-E709E5724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773" y="5960362"/>
            <a:ext cx="4406449" cy="7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7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77BF6DF-69E8-FED9-6E5F-0E35CE9E0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08" y="16495"/>
            <a:ext cx="11167583" cy="124664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5DD7600-28E6-4CF3-3770-10B6B8589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04" y="1275101"/>
            <a:ext cx="6012487" cy="52941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837C312-DBFD-000D-FD3D-08217C995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260" y="1816486"/>
            <a:ext cx="5102087" cy="81578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3AA2DE7-7519-1EDE-5465-7DE6AF999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6259" y="2605417"/>
            <a:ext cx="5102087" cy="81578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E0A34AD-5EB3-45D6-3103-89F85E760A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6258" y="3421197"/>
            <a:ext cx="8203096" cy="95261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067ED281-14BC-403F-DBA1-1F2268CA2B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6259" y="4382625"/>
            <a:ext cx="8203095" cy="815405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16FFEEF6-484B-8821-C9C0-6D40D4053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6258" y="5189591"/>
            <a:ext cx="7629584" cy="139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3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77BF6DF-69E8-FED9-6E5F-0E35CE9E0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8" y="76702"/>
            <a:ext cx="11167583" cy="12466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5CCF5F7-8CCE-ADE2-B5D0-E594AFD38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061" y="1331835"/>
            <a:ext cx="6701600" cy="59206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6A838D5-D541-5E2A-9CF1-24754302F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069" y="1989482"/>
            <a:ext cx="6701600" cy="1351721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F05A2D1-BEAF-FC42-E4F8-D34F38ECC3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069" y="3341203"/>
            <a:ext cx="6701600" cy="156610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15EF650F-E8E8-E21C-353B-6B884F8729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0069" y="4907304"/>
            <a:ext cx="6701600" cy="166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5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0624280-7752-7135-4BCD-68FE2B481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09" y="150237"/>
            <a:ext cx="11849330" cy="2682835"/>
          </a:xfrm>
          <a:prstGeom prst="rect">
            <a:avLst/>
          </a:prstGeom>
        </p:spPr>
      </p:pic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537667D0-E4F2-3A16-F47B-2C5BDA8CD912}"/>
              </a:ext>
            </a:extLst>
          </p:cNvPr>
          <p:cNvSpPr/>
          <p:nvPr/>
        </p:nvSpPr>
        <p:spPr>
          <a:xfrm>
            <a:off x="8608230" y="2125975"/>
            <a:ext cx="3405809" cy="75537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DF3CC79-6057-5398-FA22-B7BD3D7C7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656" y="3102196"/>
            <a:ext cx="3154016" cy="56282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C316961-44E5-1456-23B7-3F06029CC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098" y="3613781"/>
            <a:ext cx="3843131" cy="56282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D55B0435-3A43-13E8-30F8-3C05DD20B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977" y="3639402"/>
            <a:ext cx="1731728" cy="5628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C2BEB8EC-292C-157D-47DA-073E36AF3AC7}"/>
                  </a:ext>
                </a:extLst>
              </p:cNvPr>
              <p:cNvSpPr txBox="1"/>
              <p:nvPr/>
            </p:nvSpPr>
            <p:spPr>
              <a:xfrm>
                <a:off x="4003098" y="4226303"/>
                <a:ext cx="3644348" cy="8756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𝐦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𝟐𝟎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C2BEB8EC-292C-157D-47DA-073E36AF3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098" y="4226303"/>
                <a:ext cx="3644348" cy="8756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1C23027C-67FD-B675-8049-915F7EAEE761}"/>
                  </a:ext>
                </a:extLst>
              </p:cNvPr>
              <p:cNvSpPr txBox="1"/>
              <p:nvPr/>
            </p:nvSpPr>
            <p:spPr>
              <a:xfrm>
                <a:off x="4089315" y="5008558"/>
                <a:ext cx="5711686" cy="9520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𝐦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𝟐𝟎</m:t>
                              </m:r>
                            </m:sup>
                          </m:sSup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𝟖</m:t>
                                  </m:r>
                                </m:sup>
                              </m:s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𝟖𝟗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1C23027C-67FD-B675-8049-915F7EAEE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315" y="5008558"/>
                <a:ext cx="5711686" cy="9520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475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CAFC2B8-84B6-B25D-6612-148E74495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08" y="0"/>
            <a:ext cx="11781183" cy="641074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BE5E3E28-BF00-F298-B6EE-2D7FC57956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8747" y="2772151"/>
            <a:ext cx="7540487" cy="638824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B0CDD8B-2BD1-E6E9-7787-34795E4394F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8747" y="3377370"/>
            <a:ext cx="7540487" cy="80846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E8573E15-8038-C7CB-1C79-AAE463FB6F1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8747" y="4185832"/>
            <a:ext cx="7540487" cy="925009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2A4B864A-C4DF-F713-9CD0-64FDE333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8746" y="5110841"/>
            <a:ext cx="7540487" cy="96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9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107</Words>
  <Application>Microsoft Office PowerPoint</Application>
  <PresentationFormat>شاشة عريضة</PresentationFormat>
  <Paragraphs>12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الطاقة النووية</dc:title>
  <dc:creator>HP</dc:creator>
  <cp:lastModifiedBy>AhMeD AlGhAmmArI</cp:lastModifiedBy>
  <cp:revision>32</cp:revision>
  <dcterms:created xsi:type="dcterms:W3CDTF">2022-04-16T20:56:47Z</dcterms:created>
  <dcterms:modified xsi:type="dcterms:W3CDTF">2023-04-28T23:09:52Z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2023-04-27T19:05:38Z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cd16e6d2-7b7a-4cca-98d9-312f5a990358</vt:lpwstr>
  </property>
  <property fmtid="{D5CDD505-2E9C-101B-9397-08002B2CF9AE}" pid="8" name="MSIP_Label_c15af2f3-15c0-42f7-aff1-8120ca254967_ContentBits">
    <vt:lpwstr>0</vt:lpwstr>
  </property>
</Properties>
</file>