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y="6858000" cx="12192000"/>
  <p:notesSz cx="6858000" cy="9144000"/>
  <p:defaultTextStyle>
    <a:defPPr lvl="0">
      <a:defRPr lang="ar-AE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7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9" Type="http://schemas.openxmlformats.org/officeDocument/2006/relationships/slide" Target="slides/slide4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61" Type="http://schemas.openxmlformats.org/officeDocument/2006/relationships/slide" Target="slides/slide58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60" Type="http://schemas.openxmlformats.org/officeDocument/2006/relationships/slide" Target="slides/slide57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9" Type="http://schemas.openxmlformats.org/officeDocument/2006/relationships/slide" Target="slides/slide26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11" Type="http://schemas.openxmlformats.org/officeDocument/2006/relationships/slide" Target="slides/slide8.xml"/><Relationship Id="rId55" Type="http://schemas.openxmlformats.org/officeDocument/2006/relationships/slide" Target="slides/slide52.xml"/><Relationship Id="rId10" Type="http://schemas.openxmlformats.org/officeDocument/2006/relationships/slide" Target="slides/slide7.xml"/><Relationship Id="rId54" Type="http://schemas.openxmlformats.org/officeDocument/2006/relationships/slide" Target="slides/slide51.xml"/><Relationship Id="rId13" Type="http://schemas.openxmlformats.org/officeDocument/2006/relationships/slide" Target="slides/slide10.xml"/><Relationship Id="rId57" Type="http://schemas.openxmlformats.org/officeDocument/2006/relationships/slide" Target="slides/slide54.xml"/><Relationship Id="rId12" Type="http://schemas.openxmlformats.org/officeDocument/2006/relationships/slide" Target="slides/slide9.xml"/><Relationship Id="rId56" Type="http://schemas.openxmlformats.org/officeDocument/2006/relationships/slide" Target="slides/slide53.xml"/><Relationship Id="rId15" Type="http://schemas.openxmlformats.org/officeDocument/2006/relationships/slide" Target="slides/slide12.xml"/><Relationship Id="rId59" Type="http://schemas.openxmlformats.org/officeDocument/2006/relationships/slide" Target="slides/slide56.xml"/><Relationship Id="rId14" Type="http://schemas.openxmlformats.org/officeDocument/2006/relationships/slide" Target="slides/slide11.xml"/><Relationship Id="rId58" Type="http://schemas.openxmlformats.org/officeDocument/2006/relationships/slide" Target="slides/slide5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65993E-9B42-46B4-84AB-6976C070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8969F0-F36C-A29E-EABA-F501B6612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B7A654-4032-DE97-A419-45D8FAB4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5A2912-AAAF-EDC0-78E6-CD765D92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C5AC1-9B49-A80B-ED64-A92FFF2B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832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DBE7BC-41E9-0F15-D8B1-2E688606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DC9860-CF57-66F6-8C28-74D345808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6578B8-0233-2CC7-B3CA-1B0D09B4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7CC52D-FA11-5871-2F41-4961037B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3C5A12-859F-0CC7-EA13-40E326FF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3636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BDA607C-D8F0-4535-BEF4-8E9CB7852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F5B4A6-A16D-E233-155B-58C71C66E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9F2EF-9185-3C70-A771-5E81D28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CD4341-4B62-2127-1531-94A9302E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8A1B14-9637-F883-12DE-A407BD64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371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4C390B-A848-8EF3-9DC4-E7A3AF03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C2B678-FBA0-EB72-D1F1-062688D6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1AC8B9-3507-17C7-0AC3-FBAD1A32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FE0689-EA74-B45D-902D-FB226119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39C5AE-9FCB-8C0B-20F9-F9D3B4EF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4439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3658E3-97FC-FCEC-B7BD-E8556754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54CC5F-9D06-5B11-EB0B-69D08DAE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46649A-173D-495C-E91F-3A79CF0D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44FD0C-7B9A-0BB8-8D4E-A4529BB2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85F64F-4E1E-9834-11BE-E358BD5D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252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D0ADC-51CC-D334-7ECE-C52E7C2C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4C8F48-C7B0-725F-D5EA-6C04FC342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A8A9DB-6189-1F38-0816-77E85C009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D08A82C-F1A4-846B-061B-B0EF9606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1DE6FA-A627-89B5-759D-67FB3351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370B42-BBBC-A91B-1F16-2A71DF94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2389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8A89FB-1A0D-2DEB-959D-948A0182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7894B4-64F4-E9C9-8879-A1D122E0C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C4BC13-CFAE-2F67-0283-256D1976C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342FF8-0990-B932-ABDD-61983D7BB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A237553-52A0-4F3D-49EA-1DAF38ABC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4019A9F-9F0B-4D22-1EB3-F055AAAE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6A87A96-0C24-B745-A6F1-6614BC7C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D3406EC-C4C4-9CE0-B666-DCC9735F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7429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9937B9-ED46-CCC7-B641-E6E49200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E5A95C1-2639-E82A-689C-80D10B01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D7524FE-DB46-8957-DAFA-AC44255B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E56C45F-FC99-0C8F-2835-44F51DBC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732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E247F5C-9029-3A1B-CD13-ED13A282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860F00D-F9CD-E708-264B-D57B6722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C47DC3-63CA-3146-07EA-A37BF79F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6566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258C74-C2B3-1D2F-CA5E-7B14B2D1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4E1B78-B2E2-2965-AF54-C8A429FB1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A480C5-D078-50F0-4661-BEC3AB01B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AD10C1-A445-1333-A1FC-5A534468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AB8E50-CFB3-FAF5-73B3-4B23768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945354-3529-E13E-A4FD-9DA0249C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739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64FAD3-9C69-7665-D7A0-3A9FCEBB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5A6E638-356F-7997-A5BE-1F671CEAE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3E8B47-C266-1B55-1DEE-6B484B27B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C5E15A-0DBB-DBD4-C7B9-74442F73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D24309-5364-46D9-E884-C310F0CF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22A8A6F-9836-C4FB-34A9-C8BB94D9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00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21D9261-1C28-0525-7DAF-CEEB2E76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22F51F-4144-55BD-9942-18DDD5DB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A9905D-8C75-46A6-5692-8AC82F570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05E0-CA57-4079-AAB0-64C90A97370E}" type="datetimeFigureOut">
              <a:rPr lang="ar-AE" smtClean="0"/>
              <a:t>07/06/1446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09FE07-1EF1-8489-6D46-32517FC32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5534E3-4434-C28F-F079-1E0C34BF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6856-36FF-4FC0-89B9-1FBA41BB52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725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0.png"/><Relationship Id="rId7" Type="http://schemas.openxmlformats.org/officeDocument/2006/relationships/image" Target="../media/image6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A911BB1-453A-01E8-7CC6-5B688C5D7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0F84F59-DC65-92D0-8D1C-E66A3692A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83538C0-789C-1594-A43B-60E41EB3E3E4}"/>
              </a:ext>
            </a:extLst>
          </p:cNvPr>
          <p:cNvSpPr txBox="1"/>
          <p:nvPr/>
        </p:nvSpPr>
        <p:spPr>
          <a:xfrm>
            <a:off x="7399020" y="4807386"/>
            <a:ext cx="4343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dirty="0">
                <a:solidFill>
                  <a:srgbClr val="FF0000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نظام تحديد المواقع العالمي</a:t>
            </a:r>
          </a:p>
        </p:txBody>
      </p:sp>
    </p:spTree>
    <p:extLst>
      <p:ext uri="{BB962C8B-B14F-4D97-AF65-F5344CB8AC3E}">
        <p14:creationId xmlns:p14="http://schemas.microsoft.com/office/powerpoint/2010/main" val="140463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1EFB-DD60-B047-8DBF-4790D2899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26D5FB-60FA-7A7A-4D4A-241718AE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E90EA0-25E8-BAA6-1AFE-BB793DB9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A926EE-CE44-0F8C-9FA3-A4A0FAF6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05" y="1690686"/>
            <a:ext cx="9880845" cy="3605340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F474287-117B-F611-26D3-13D25075FA3A}"/>
              </a:ext>
            </a:extLst>
          </p:cNvPr>
          <p:cNvSpPr/>
          <p:nvPr/>
        </p:nvSpPr>
        <p:spPr>
          <a:xfrm>
            <a:off x="10668000" y="3803745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848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D6649C-CE94-1DDC-2DC3-2D37DDF7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CB178E-9D02-7CA1-FDE9-F905919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9F3FFE1-4C2F-90B7-9049-823289E4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31" y="2299599"/>
            <a:ext cx="9071537" cy="295127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F7B8C1A-15F8-89BA-BADE-8311F4F099E2}"/>
              </a:ext>
            </a:extLst>
          </p:cNvPr>
          <p:cNvSpPr/>
          <p:nvPr/>
        </p:nvSpPr>
        <p:spPr>
          <a:xfrm>
            <a:off x="9504218" y="4427199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726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9D3096-238B-BD7E-620B-2F19C5B3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64" y="947016"/>
            <a:ext cx="10515600" cy="1325563"/>
          </a:xfrm>
        </p:spPr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62A17B-D630-2560-BCA9-B43A8AA3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64" y="2407516"/>
            <a:ext cx="10515600" cy="4351338"/>
          </a:xfrm>
        </p:spPr>
        <p:txBody>
          <a:bodyPr/>
          <a:lstStyle/>
          <a:p>
            <a:endParaRPr lang="ar-AE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43F668E-1FBD-FEA4-13F3-7CEB62FD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060"/>
          <a:stretch/>
        </p:blipFill>
        <p:spPr>
          <a:xfrm>
            <a:off x="3945161" y="975159"/>
            <a:ext cx="5077534" cy="32428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F3F661F-9EE3-223F-A30E-1D46AC58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874"/>
          <a:stretch/>
        </p:blipFill>
        <p:spPr>
          <a:xfrm>
            <a:off x="3945161" y="4246126"/>
            <a:ext cx="5077534" cy="1171570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C0F7C5D-9609-0C5A-C613-5BF9CB262B08}"/>
              </a:ext>
            </a:extLst>
          </p:cNvPr>
          <p:cNvSpPr/>
          <p:nvPr/>
        </p:nvSpPr>
        <p:spPr>
          <a:xfrm>
            <a:off x="6123708" y="5070764"/>
            <a:ext cx="152399" cy="969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152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534E7-B2CD-091C-0B1F-C36EC1C02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31AD5F-2ED0-94C5-9118-CBBA980A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52F763-565A-2522-6D95-D2FABCFAD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D3B306-BBBC-38B5-A6F6-170D0723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62" y="62345"/>
            <a:ext cx="6554659" cy="6296891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B8F266D-52AD-DB28-A573-1AE05D62BBFF}"/>
              </a:ext>
            </a:extLst>
          </p:cNvPr>
          <p:cNvSpPr/>
          <p:nvPr/>
        </p:nvSpPr>
        <p:spPr>
          <a:xfrm>
            <a:off x="6394741" y="4544662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834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BB07-47B3-2AC3-068F-7CB115E62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F031C8-4E8F-6BF9-CAE2-A13B008B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818EE7-907E-26D9-0BBA-BBC5AC78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6F2205F-A86A-E349-14EC-169B9D19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96" y="1554378"/>
            <a:ext cx="9930358" cy="3959730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C7C0CCE-E5AB-E928-3E7A-97AAFEBE0C74}"/>
              </a:ext>
            </a:extLst>
          </p:cNvPr>
          <p:cNvSpPr/>
          <p:nvPr/>
        </p:nvSpPr>
        <p:spPr>
          <a:xfrm>
            <a:off x="5940325" y="3117643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617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0BBC1-EE3D-3772-BF2E-9DF232C6D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A2DF1F-DF60-B9F7-B775-0A269665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A00B12-C9A7-E7D6-2ABA-BABDCD60F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F39C90-BB04-D8FC-7907-06B074D9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38" y="903288"/>
            <a:ext cx="9228932" cy="527367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2AEB3B7-4AF9-7C8F-AE9B-E66D0B710186}"/>
              </a:ext>
            </a:extLst>
          </p:cNvPr>
          <p:cNvSpPr/>
          <p:nvPr/>
        </p:nvSpPr>
        <p:spPr>
          <a:xfrm>
            <a:off x="6470074" y="4849462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680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61C45B-B6A9-E59E-46EF-9DE8064D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C3FC82-FD28-4254-A863-B2DA9AC6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0C84294-8CE3-1B88-B446-ABF0DABC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379" y="97416"/>
            <a:ext cx="5543679" cy="676058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CFA1888-BADD-7357-C755-616ACC200350}"/>
              </a:ext>
            </a:extLst>
          </p:cNvPr>
          <p:cNvSpPr/>
          <p:nvPr/>
        </p:nvSpPr>
        <p:spPr>
          <a:xfrm>
            <a:off x="10293929" y="5251244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090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9F718-7968-069E-64AC-06A3A94D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4BB9ED-4B0C-8CCF-960C-44DC24EB4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A10A7C-2F9E-0290-9163-3CD26F22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9118"/>
            <a:ext cx="10762147" cy="3444351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0CC61B1-A23D-FF6E-79B0-B1441155CC74}"/>
              </a:ext>
            </a:extLst>
          </p:cNvPr>
          <p:cNvSpPr/>
          <p:nvPr/>
        </p:nvSpPr>
        <p:spPr>
          <a:xfrm>
            <a:off x="10571020" y="4073606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57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F3E42E-061E-80F8-8326-2D882A1E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47D0AE-438E-BEF0-5ECB-1F67A954A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2394C38-696B-86A7-0E31-9661F2F77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53" y="365125"/>
            <a:ext cx="6677957" cy="6096851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D3079C9-8288-D2DC-5C7C-1B11D8AB43D9}"/>
              </a:ext>
            </a:extLst>
          </p:cNvPr>
          <p:cNvSpPr/>
          <p:nvPr/>
        </p:nvSpPr>
        <p:spPr>
          <a:xfrm>
            <a:off x="9336580" y="3043808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192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0C069-5595-46AF-5100-920775E6A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45A887-B5E0-B1F8-248D-9883543B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C8203F-9421-CC2C-29C1-F76C0903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B63F10C-B441-D809-8044-11FD0E4D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70" y="483488"/>
            <a:ext cx="7850971" cy="5759616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2CDFD71-A0B4-610A-A4BC-05E9CE5E6D0C}"/>
              </a:ext>
            </a:extLst>
          </p:cNvPr>
          <p:cNvSpPr/>
          <p:nvPr/>
        </p:nvSpPr>
        <p:spPr>
          <a:xfrm>
            <a:off x="10788190" y="4838318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912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565AE6-5692-F56D-0D7E-D2932D88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CD867D-2CA4-570E-D55D-D1038A7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70667E-E6E4-86F6-3376-E2630049A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22" y="65727"/>
            <a:ext cx="8059275" cy="6792273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8B4B93F-4E11-CE98-19EA-78023CC41D24}"/>
              </a:ext>
            </a:extLst>
          </p:cNvPr>
          <p:cNvSpPr/>
          <p:nvPr/>
        </p:nvSpPr>
        <p:spPr>
          <a:xfrm>
            <a:off x="10187940" y="1990086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481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9B6F5-828C-7A85-9A22-A6AEF23B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2DE030-6A33-82D8-530D-D3A6ECB1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6E0C05-4357-4AC0-D9AF-4AEFE2C00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3D88153-562D-B8BA-4F3E-95A07D594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36" y="365125"/>
            <a:ext cx="8058637" cy="5727065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DB9CFC8-D871-BCA6-3235-5CACCDAB013C}"/>
              </a:ext>
            </a:extLst>
          </p:cNvPr>
          <p:cNvSpPr/>
          <p:nvPr/>
        </p:nvSpPr>
        <p:spPr>
          <a:xfrm>
            <a:off x="10742470" y="2495168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525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8761-B9FE-7B9C-DBEF-A8DD4AD00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035B58-19F9-A264-1D35-5C85884F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6C9F90-2943-9F4E-E6AE-68235CEE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C650EBF-CEAF-B1DF-AA9B-7BD4AC86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50" y="2292530"/>
            <a:ext cx="10198499" cy="2999559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73DE479-484C-BE51-40BF-3342F148C47C}"/>
              </a:ext>
            </a:extLst>
          </p:cNvPr>
          <p:cNvSpPr/>
          <p:nvPr/>
        </p:nvSpPr>
        <p:spPr>
          <a:xfrm>
            <a:off x="10102390" y="357190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798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B4DF0-7613-CAD5-D49A-73B82F35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873AB2-6144-623E-16B3-44EFE9A5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E67036-EBA3-5A66-B030-C93C03DE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29D308-17F8-1E8B-D231-9D775341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79" y="209200"/>
            <a:ext cx="5490998" cy="6054440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04FA3CA-93E3-1534-C7C3-81D8B9D1ABFF}"/>
              </a:ext>
            </a:extLst>
          </p:cNvPr>
          <p:cNvSpPr/>
          <p:nvPr/>
        </p:nvSpPr>
        <p:spPr>
          <a:xfrm>
            <a:off x="10491010" y="572989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13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B225-CFE8-9377-3D88-347836AA6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7A261C-EB54-7DFD-F579-E65BBB6A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F0F745-DAD4-ECB1-41F2-151B5E76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3C20D0-7606-0EF5-37E0-0767591E8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9242"/>
            <a:ext cx="10796810" cy="362410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EA1279D-C9B7-995E-5825-63E689FF005B}"/>
              </a:ext>
            </a:extLst>
          </p:cNvPr>
          <p:cNvSpPr/>
          <p:nvPr/>
        </p:nvSpPr>
        <p:spPr>
          <a:xfrm>
            <a:off x="10365280" y="361534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533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13440-6CA8-C07E-4AA6-1D4D6596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79925F-2688-3E83-31FE-309C37FC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EF164E-0D30-D14B-0CDF-0FAD61EA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D65ADD7-E675-5B00-19CD-A57418A4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503" y="270638"/>
            <a:ext cx="8053040" cy="6118731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7A7F8A9-A0E6-A48B-1A18-B0B175568DA4}"/>
              </a:ext>
            </a:extLst>
          </p:cNvPr>
          <p:cNvSpPr/>
          <p:nvPr/>
        </p:nvSpPr>
        <p:spPr>
          <a:xfrm>
            <a:off x="10651030" y="490693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177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AC40-AA2D-1C84-1BDC-F711F351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25FCE0-4738-43D2-85D2-4DD1283A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798535-AFE3-096D-92BC-84A55D48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0D27B28-1F34-78EF-E032-2F9608ED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1" y="38058"/>
            <a:ext cx="3895976" cy="678188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9461E75-63F0-E9BA-6AF4-7E519F7FE193}"/>
              </a:ext>
            </a:extLst>
          </p:cNvPr>
          <p:cNvSpPr/>
          <p:nvPr/>
        </p:nvSpPr>
        <p:spPr>
          <a:xfrm>
            <a:off x="8696500" y="263236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888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42F9C-ED7B-0262-74DB-C6BA496C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C1A0B5-C442-85E1-D45B-2221426D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E842DA-58F0-8DCA-3452-9D77160D9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DF45B1-5CCE-075D-0C08-F49B11515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60" y="266349"/>
            <a:ext cx="5454270" cy="5828009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65929DB-E1D6-1972-B6C4-C6B7CF38A886}"/>
              </a:ext>
            </a:extLst>
          </p:cNvPr>
          <p:cNvSpPr/>
          <p:nvPr/>
        </p:nvSpPr>
        <p:spPr>
          <a:xfrm>
            <a:off x="10388140" y="3781679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481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88D857-4D1B-5A5A-9D7F-DF7E86E5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ADEC23-8B8F-1A7A-C700-DE852699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1EFA2BB-90B0-1DF1-AE74-5212CDAA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1318918"/>
            <a:ext cx="7697274" cy="422016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30A9EAE-D923-2E84-61FC-EAC761D9EF96}"/>
              </a:ext>
            </a:extLst>
          </p:cNvPr>
          <p:cNvSpPr/>
          <p:nvPr/>
        </p:nvSpPr>
        <p:spPr>
          <a:xfrm>
            <a:off x="9130840" y="5118989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297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1AAB14-A966-0C67-F26D-27183FA6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BF2442-4E3A-8453-C558-2F321E492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6D312A-C613-D7B7-CE3C-3E3BF410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6" y="1904787"/>
            <a:ext cx="9011908" cy="304842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040C6B0-6BC5-E89D-A532-2C4B7DC3F9D5}"/>
              </a:ext>
            </a:extLst>
          </p:cNvPr>
          <p:cNvSpPr/>
          <p:nvPr/>
        </p:nvSpPr>
        <p:spPr>
          <a:xfrm>
            <a:off x="9759490" y="4398899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205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4EDE80-FB9A-1C08-07BD-0281ADC8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F130BE-400D-D91E-F40F-A0786CF7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E581D7-5AEE-ECFB-9EDB-D2A431A0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55" y="1914266"/>
            <a:ext cx="8954750" cy="371526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A274B3-D0C0-6865-C801-3F0333DE6CEF}"/>
              </a:ext>
            </a:extLst>
          </p:cNvPr>
          <p:cNvSpPr/>
          <p:nvPr/>
        </p:nvSpPr>
        <p:spPr>
          <a:xfrm>
            <a:off x="9748060" y="344043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615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1A160-8729-2555-1B13-4647C086B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861527-8104-C82E-EDE6-99E15C70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CBC5EE-CFC9-BDE6-E294-26DA8793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B5ABCC-5F99-D063-F918-6FA2086F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97" y="1514184"/>
            <a:ext cx="9154803" cy="4172532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60BE7-BBE0-DE6E-3C8C-CA60F32DBA6D}"/>
              </a:ext>
            </a:extLst>
          </p:cNvPr>
          <p:cNvSpPr/>
          <p:nvPr/>
        </p:nvSpPr>
        <p:spPr>
          <a:xfrm>
            <a:off x="10416540" y="2533427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277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3FCB3B-B33B-93C1-33AD-9C5F63A6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DBA37B-0BEB-DF69-1D54-27FFC2F3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2DD5B4-0A26-928C-8A98-9B195068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951"/>
          <a:stretch/>
        </p:blipFill>
        <p:spPr>
          <a:xfrm>
            <a:off x="1647204" y="2354245"/>
            <a:ext cx="8897592" cy="1874855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2DD6820-3396-4802-8993-C43495EEF416}"/>
              </a:ext>
            </a:extLst>
          </p:cNvPr>
          <p:cNvSpPr/>
          <p:nvPr/>
        </p:nvSpPr>
        <p:spPr>
          <a:xfrm>
            <a:off x="9633760" y="2991253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419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CFBE0C-25BA-E08A-6A6D-DDD8D81D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AA2280-1F04-BCC5-98A6-151C3CF6F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0BC124-15F9-E1A7-F899-73F31CC7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69"/>
          <a:stretch/>
        </p:blipFill>
        <p:spPr>
          <a:xfrm>
            <a:off x="1818654" y="1908642"/>
            <a:ext cx="8897592" cy="3040715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FE97816-B982-A618-9D31-6DFE896402F2}"/>
              </a:ext>
            </a:extLst>
          </p:cNvPr>
          <p:cNvSpPr/>
          <p:nvPr/>
        </p:nvSpPr>
        <p:spPr>
          <a:xfrm>
            <a:off x="9793780" y="366903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838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382D53-5FDC-C1A1-35A8-B73C97FF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8EF96A-C995-88E5-B498-8C845FCA5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669770-7811-DA12-3B6E-87D371EC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2077233"/>
            <a:ext cx="9164329" cy="2429214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97A2DF6-5D73-DC05-EEB9-9B11E82251CF}"/>
              </a:ext>
            </a:extLst>
          </p:cNvPr>
          <p:cNvSpPr/>
          <p:nvPr/>
        </p:nvSpPr>
        <p:spPr>
          <a:xfrm>
            <a:off x="5621830" y="3231451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303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3FB24B-D5F2-7C38-A5C5-8516DE9B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2982E4-9A1B-B52D-A49F-DC61B938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51B5DE-10DB-849A-6343-C8784A21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119" y="0"/>
            <a:ext cx="7993182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EC98594-2E02-898A-EA09-EA4CB42A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44" y="3934201"/>
            <a:ext cx="3086531" cy="29912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22157BA-9341-1367-E3AB-1E0BC0AEA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8007" y="3934201"/>
            <a:ext cx="7906853" cy="251495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361838-BE2C-7223-31FC-F41F750FF3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000"/>
          <a:stretch/>
        </p:blipFill>
        <p:spPr>
          <a:xfrm>
            <a:off x="262250" y="4953517"/>
            <a:ext cx="4172532" cy="4763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68B521-FB9B-A798-C7EF-59DD85FC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601"/>
          <a:stretch/>
        </p:blipFill>
        <p:spPr>
          <a:xfrm>
            <a:off x="376711" y="5892824"/>
            <a:ext cx="4172532" cy="55632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39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52B9A2-D9F1-2502-413B-1FBF6FD6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DBF12E-092C-CF6B-C76E-334DBA1E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529E2B6-3D06-F8D2-8913-4B96FC0B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854" y="0"/>
            <a:ext cx="6781986" cy="53263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96F9793-F078-8C27-2DE1-DD3EF867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03" y="5305745"/>
            <a:ext cx="5190547" cy="15522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DADEEB-FCEB-60DC-5EC3-B271F65241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388" b="87517"/>
          <a:stretch/>
        </p:blipFill>
        <p:spPr>
          <a:xfrm>
            <a:off x="4606289" y="4221575"/>
            <a:ext cx="2140687" cy="4031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F0EB43A-3EF8-A7A1-83DB-0E1E432599BF}"/>
              </a:ext>
            </a:extLst>
          </p:cNvPr>
          <p:cNvSpPr/>
          <p:nvPr/>
        </p:nvSpPr>
        <p:spPr>
          <a:xfrm>
            <a:off x="6061046" y="5852160"/>
            <a:ext cx="145444" cy="1033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FA38366-A5B1-FAB1-49B5-2F69C28B54E8}"/>
              </a:ext>
            </a:extLst>
          </p:cNvPr>
          <p:cNvSpPr/>
          <p:nvPr/>
        </p:nvSpPr>
        <p:spPr>
          <a:xfrm>
            <a:off x="4327496" y="5867400"/>
            <a:ext cx="145444" cy="1033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9782A38-CAE1-DCE4-4FF8-E3020CDBA434}"/>
              </a:ext>
            </a:extLst>
          </p:cNvPr>
          <p:cNvSpPr/>
          <p:nvPr/>
        </p:nvSpPr>
        <p:spPr>
          <a:xfrm>
            <a:off x="5177126" y="6225540"/>
            <a:ext cx="145444" cy="1033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70BC096-22B7-2FF1-D49E-3EE47EF644D4}"/>
              </a:ext>
            </a:extLst>
          </p:cNvPr>
          <p:cNvSpPr/>
          <p:nvPr/>
        </p:nvSpPr>
        <p:spPr>
          <a:xfrm>
            <a:off x="7120226" y="6568440"/>
            <a:ext cx="145444" cy="1033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83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D2925B-EDD0-AA3A-4F26-D171EBB3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E0AF56-368D-302F-495E-D94A14FFB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462D63-593A-B0BB-1AC4-79710F4FF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78" y="256732"/>
            <a:ext cx="8011643" cy="63445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5E27CAB-49D1-7018-8794-1F9FC31D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792" y="5924898"/>
            <a:ext cx="4477375" cy="6763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73F296-5885-6868-CC40-87969277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27" t="75882" r="16569" b="18353"/>
          <a:stretch/>
        </p:blipFill>
        <p:spPr>
          <a:xfrm>
            <a:off x="6387463" y="845026"/>
            <a:ext cx="1474471" cy="3657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F10275-9C2C-15CC-D85F-88856A09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197" t="75522" r="36684" b="19751"/>
          <a:stretch/>
        </p:blipFill>
        <p:spPr>
          <a:xfrm>
            <a:off x="6387463" y="3989069"/>
            <a:ext cx="1451609" cy="2999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175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E64FA1-8819-0675-FEED-35F2E12F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B6C758-105F-0ED1-D05E-0B3417FE6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089C19-F160-A1F5-355B-C90838C27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21" y="2285721"/>
            <a:ext cx="10586723" cy="27549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8145D8A-DD36-747B-E563-78BF8DDA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3497685"/>
            <a:ext cx="3052936" cy="14972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176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A9140-218F-C18A-43AA-16C4ED70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59DFE8-E9FB-0076-099F-65D3486C1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2272B3-EC7A-9C6B-482E-441D9134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32" y="212000"/>
            <a:ext cx="8929407" cy="63945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E90E8D7-4528-1004-54D8-1D53AA45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427"/>
          <a:stretch/>
        </p:blipFill>
        <p:spPr>
          <a:xfrm>
            <a:off x="201361" y="4181125"/>
            <a:ext cx="5344271" cy="3794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6B4FB6B-C4EE-21A6-514D-89E1ED7C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750" t="37911" r="13712" b="57527"/>
          <a:stretch/>
        </p:blipFill>
        <p:spPr>
          <a:xfrm>
            <a:off x="10229851" y="3200400"/>
            <a:ext cx="93726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41609E-8F48-915B-741F-70589B1136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845" b="8941"/>
          <a:stretch/>
        </p:blipFill>
        <p:spPr>
          <a:xfrm>
            <a:off x="4521144" y="5645468"/>
            <a:ext cx="5344271" cy="10629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749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6F225C-5E33-EE7F-05E6-DD5D9DF0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FF98-8628-FEDB-B007-9DC0853F2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C009A8-29AF-8425-5148-0FC237B6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62" y="1149667"/>
            <a:ext cx="9051628" cy="47482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687A310-6E3B-3AAC-917F-95CB28E2B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94" y="2888874"/>
            <a:ext cx="3468910" cy="19345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25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245B5D4-26B9-44A7-94B3-C4536D66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28" y="0"/>
            <a:ext cx="9150264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3C2924C-2381-4E15-AC8D-A4F98E0F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46" t="16338" r="52925" b="53360"/>
          <a:stretch/>
        </p:blipFill>
        <p:spPr>
          <a:xfrm>
            <a:off x="4895850" y="969010"/>
            <a:ext cx="1200150" cy="14433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862B27-B1B4-5FF4-A9D6-5CA0BD59D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84" t="52640" r="22405" b="33202"/>
          <a:stretch/>
        </p:blipFill>
        <p:spPr>
          <a:xfrm>
            <a:off x="3983065" y="2868930"/>
            <a:ext cx="5435255" cy="9601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4722367-CC1C-18CF-266D-1E3FC81DAC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595"/>
          <a:stretch/>
        </p:blipFill>
        <p:spPr>
          <a:xfrm>
            <a:off x="983514" y="6176963"/>
            <a:ext cx="4512411" cy="5884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75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650CF-EC43-8B98-9227-BADE71254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3BF23E-CFB3-6761-7925-4371FF58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2B8199-DAEA-494A-8FE7-33EBB66F4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A2FDC6-E199-1E80-E19C-2084F06A4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91" y="2313463"/>
            <a:ext cx="9807209" cy="295576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27DEB89-6712-E4F5-6D51-5C41B3F3CF39}"/>
              </a:ext>
            </a:extLst>
          </p:cNvPr>
          <p:cNvSpPr/>
          <p:nvPr/>
        </p:nvSpPr>
        <p:spPr>
          <a:xfrm>
            <a:off x="10233660" y="3085465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282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A6168FC-6158-9FB6-9B09-37D096C6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4" y="2295842"/>
            <a:ext cx="11653628" cy="22663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3CE177-B1E3-EEE1-E6B3-C534388C5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29" y="3406138"/>
            <a:ext cx="5782482" cy="7906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428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3D3B96-8BEE-46D9-CBFF-E0219CF2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7035C5-77C2-1B91-9299-53A6688A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ACB483-4C65-A7F7-67EC-63F05BCB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937" y="128356"/>
            <a:ext cx="6246996" cy="41076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8291473-CBCB-FC9F-A1F5-D25313A7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3177742"/>
            <a:ext cx="3691163" cy="7556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99FB03-2BFA-C79B-3C47-4F16B8622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20" y="3966476"/>
            <a:ext cx="5634313" cy="270506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C3F9D4E-DA86-EA1B-8293-0925C1F188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1284"/>
          <a:stretch/>
        </p:blipFill>
        <p:spPr>
          <a:xfrm>
            <a:off x="4972049" y="4668903"/>
            <a:ext cx="3691163" cy="10164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0A2885F-0CE1-2533-D867-F8392BD88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000"/>
          <a:stretch/>
        </p:blipFill>
        <p:spPr>
          <a:xfrm>
            <a:off x="1113005" y="5438673"/>
            <a:ext cx="3691163" cy="13126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98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095DF1-01C2-8BE0-1DD2-F68711B8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381E38-70AC-5BA3-EFB3-1809131A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F595BA-188C-BACF-F5E6-B957F0DB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31" y="1825625"/>
            <a:ext cx="9588014" cy="38819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375383-B641-43B3-B6CF-4A802615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20" y="3718477"/>
            <a:ext cx="2373630" cy="14716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832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5F654-08D7-186A-B3B5-6AF3A1EF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22C72B-3D9C-C16A-BA4F-F19DDFAF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261C9A-5456-07E9-CCDA-C8772E10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1" y="1652133"/>
            <a:ext cx="9868971" cy="41258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099BA77-A3BF-3ADD-D731-39013105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732"/>
          <a:stretch/>
        </p:blipFill>
        <p:spPr>
          <a:xfrm>
            <a:off x="3142838" y="2772370"/>
            <a:ext cx="4458112" cy="9426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47B935A-187F-4597-70B6-94B30CF9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872"/>
          <a:stretch/>
        </p:blipFill>
        <p:spPr>
          <a:xfrm>
            <a:off x="3221632" y="4137184"/>
            <a:ext cx="4314548" cy="12045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461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E70054-36DC-3900-4CD5-4E0B944F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13DCE1-E301-DB21-6891-1413777FB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24CE1CA-A349-3679-2411-E0F27574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522" y="327659"/>
            <a:ext cx="5376096" cy="4657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64C228-FABF-73A0-E196-6D3DECE9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10" y="5119639"/>
            <a:ext cx="5760108" cy="11922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3D1C66E-3B49-B5F8-8CF7-2129AF91F3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353" b="53388"/>
          <a:stretch/>
        </p:blipFill>
        <p:spPr>
          <a:xfrm>
            <a:off x="4134955" y="4098482"/>
            <a:ext cx="3922089" cy="7644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A6B671F-6B80-4332-B9ED-5F71D5AC7FA8}"/>
              </a:ext>
            </a:extLst>
          </p:cNvPr>
          <p:cNvSpPr/>
          <p:nvPr/>
        </p:nvSpPr>
        <p:spPr>
          <a:xfrm>
            <a:off x="6620889" y="3460533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600C1CD-076C-2CB5-DAEF-C995587456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029"/>
          <a:stretch/>
        </p:blipFill>
        <p:spPr>
          <a:xfrm>
            <a:off x="4024119" y="5663093"/>
            <a:ext cx="4032925" cy="8672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940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759216-DB76-E64A-002C-859BF1FD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AC5FE4-73D9-D3BA-08E1-87FE4E77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BBFDD76-0F63-7008-E3AB-DDC4DE8C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68" y="894273"/>
            <a:ext cx="8870932" cy="52826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1685F1E-476C-256C-1546-47F6CE2DD0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845"/>
          <a:stretch/>
        </p:blipFill>
        <p:spPr>
          <a:xfrm>
            <a:off x="6096000" y="3301122"/>
            <a:ext cx="4987636" cy="4575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BFED1EF-E4E4-443C-E689-D947AE0C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729" b="50000"/>
          <a:stretch/>
        </p:blipFill>
        <p:spPr>
          <a:xfrm>
            <a:off x="6039602" y="4531395"/>
            <a:ext cx="5044033" cy="3454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EBE56E-D4C0-49E2-C8F1-C2F10329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687"/>
          <a:stretch/>
        </p:blipFill>
        <p:spPr>
          <a:xfrm>
            <a:off x="3546752" y="5574995"/>
            <a:ext cx="6373114" cy="8894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036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DF9DB8-E616-B124-6690-77486A28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938ADC-8923-ADFB-592E-F5F2DA17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F6DD22-A620-6C9C-7CFA-7E52932B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90" y="119761"/>
            <a:ext cx="7706801" cy="63731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3AAE276-CFB4-C47D-C002-C26E6761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538" b="39255"/>
          <a:stretch/>
        </p:blipFill>
        <p:spPr>
          <a:xfrm>
            <a:off x="4324801" y="4821382"/>
            <a:ext cx="5925377" cy="5369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A9A7034-AB0D-C8B8-3CB6-0DFC315DF27F}"/>
              </a:ext>
            </a:extLst>
          </p:cNvPr>
          <p:cNvSpPr/>
          <p:nvPr/>
        </p:nvSpPr>
        <p:spPr>
          <a:xfrm>
            <a:off x="9944114" y="3429000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3E21BF7-6780-171A-0721-3C30B9E1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794"/>
          <a:stretch/>
        </p:blipFill>
        <p:spPr>
          <a:xfrm>
            <a:off x="4324800" y="6016215"/>
            <a:ext cx="5925377" cy="5369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896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8C551A-7B50-9ECF-E313-CFCFEBF5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65F3F7-D0CA-46F9-65DB-D7859D32A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1736A4-6C26-5C16-EEE8-7248B84C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096"/>
          <a:stretch/>
        </p:blipFill>
        <p:spPr>
          <a:xfrm>
            <a:off x="2282332" y="1231940"/>
            <a:ext cx="9275458" cy="5936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B4ADA65-C05E-E3B3-53A6-DF225A2C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529"/>
          <a:stretch/>
        </p:blipFill>
        <p:spPr>
          <a:xfrm>
            <a:off x="2180337" y="1690688"/>
            <a:ext cx="9275458" cy="20920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3563932-8786-ED5D-2428-23E2EF26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33" y="2654250"/>
            <a:ext cx="6173061" cy="7240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705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DE2E0C-4327-DCE2-FBC2-1ACF019C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D52447-30BF-12ED-A456-8899CCA5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73514F-8ED4-DF66-EA46-6B5C59B8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30" y="365125"/>
            <a:ext cx="8268799" cy="5994111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37D59E4-79A4-7E8A-EAD1-AD2558E5D1BA}"/>
              </a:ext>
            </a:extLst>
          </p:cNvPr>
          <p:cNvSpPr/>
          <p:nvPr/>
        </p:nvSpPr>
        <p:spPr>
          <a:xfrm>
            <a:off x="5784650" y="4301836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9CC091-7D42-EC35-07C4-874CC2344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335" y="5548225"/>
            <a:ext cx="4925112" cy="6287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51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2C124F-B4E7-85D8-4331-52AA9A29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4147A9-F6B1-C29C-7436-DBAC5F54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154CC5-60AC-A9CD-22A8-9A556FC9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73" y="0"/>
            <a:ext cx="741428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509DCF-5018-EF5B-D854-4C40E140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6663"/>
          <a:stretch/>
        </p:blipFill>
        <p:spPr>
          <a:xfrm>
            <a:off x="3882808" y="3744502"/>
            <a:ext cx="5267059" cy="5135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0FFF978-0326-7627-FD69-D391ECDD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789" b="37363"/>
          <a:stretch/>
        </p:blipFill>
        <p:spPr>
          <a:xfrm>
            <a:off x="4059381" y="5282780"/>
            <a:ext cx="4669655" cy="4262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B1F1763-448D-8A30-3E6C-B7903700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059"/>
          <a:stretch/>
        </p:blipFill>
        <p:spPr>
          <a:xfrm>
            <a:off x="4194016" y="6176962"/>
            <a:ext cx="4535020" cy="6810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00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FB922-03A6-B9B7-DDAF-EBB2B8D9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A5B33F-7525-8EBA-39A6-0FE4E06D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96E0AB-FBBD-F06D-E05A-11EDFA65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C85D8C-A20B-E389-D2FE-CBBFC42F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41" y="1919446"/>
            <a:ext cx="9983454" cy="349837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8F2A35F-7FB8-95FE-65DC-60DFB906DCA6}"/>
              </a:ext>
            </a:extLst>
          </p:cNvPr>
          <p:cNvSpPr/>
          <p:nvPr/>
        </p:nvSpPr>
        <p:spPr>
          <a:xfrm>
            <a:off x="10351609" y="3096895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865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2B7AC-457D-C524-43A4-46E714EC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37B1C4-B5AF-CA5F-D914-BC9C5D825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8122DC-05C6-48C0-EF67-5C374847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9985"/>
            <a:ext cx="11184816" cy="35133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195211-7E14-05D5-EC75-F30B41408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166" y="3343977"/>
            <a:ext cx="2770237" cy="16990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757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3858A6-5267-B8F8-8B83-DF28A8D3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8AA85A-76F9-E273-773A-FDF1A0DE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AB80C4-0F92-D24A-C80B-F4FBE6E46D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732"/>
          <a:stretch/>
        </p:blipFill>
        <p:spPr>
          <a:xfrm>
            <a:off x="3511385" y="534835"/>
            <a:ext cx="6906589" cy="37171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4FFA13F-5A5D-DFB7-5E94-D65C0147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032"/>
          <a:stretch/>
        </p:blipFill>
        <p:spPr>
          <a:xfrm>
            <a:off x="3351365" y="4443573"/>
            <a:ext cx="6906589" cy="4686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A0FEA8E-5C00-126C-3C5D-DD36CAF6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627" y="2065857"/>
            <a:ext cx="1752845" cy="5144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894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DCE5D7C-820F-0FA7-031D-5171F0E8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57" y="1825625"/>
            <a:ext cx="9045597" cy="363873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761733A-85BC-32AE-52E1-490E5B236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256"/>
          <a:stretch/>
        </p:blipFill>
        <p:spPr>
          <a:xfrm>
            <a:off x="4877490" y="3068920"/>
            <a:ext cx="4880412" cy="5440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67E769A-8499-B2F6-542F-EFA2A803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840"/>
          <a:stretch/>
        </p:blipFill>
        <p:spPr>
          <a:xfrm>
            <a:off x="4877490" y="4617720"/>
            <a:ext cx="4880412" cy="10629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44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D734C8-A8F4-DA8C-35DF-EACE9171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0EF0CF-B380-58DB-2565-14CD7677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BE651D-2309-F5C6-9C09-DCA37FDF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67" y="218714"/>
            <a:ext cx="6241103" cy="64678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E3504F3-1ED0-9537-B52F-FC398DB3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697"/>
          <a:stretch/>
        </p:blipFill>
        <p:spPr>
          <a:xfrm>
            <a:off x="5217100" y="5202386"/>
            <a:ext cx="4744112" cy="3127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B09EF9B-2D91-3CC0-266D-A8C5818EC0CF}"/>
              </a:ext>
            </a:extLst>
          </p:cNvPr>
          <p:cNvSpPr/>
          <p:nvPr/>
        </p:nvSpPr>
        <p:spPr>
          <a:xfrm>
            <a:off x="6829392" y="3147407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3BC3C8A-F021-866C-0C25-A17A783F80B4}"/>
              </a:ext>
            </a:extLst>
          </p:cNvPr>
          <p:cNvSpPr/>
          <p:nvPr/>
        </p:nvSpPr>
        <p:spPr>
          <a:xfrm>
            <a:off x="6829392" y="3523630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8BA360F-69B9-EB6F-39BA-ACA0F30897E9}"/>
              </a:ext>
            </a:extLst>
          </p:cNvPr>
          <p:cNvSpPr/>
          <p:nvPr/>
        </p:nvSpPr>
        <p:spPr>
          <a:xfrm>
            <a:off x="5738763" y="3934792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117FC3C-E7B5-A7E9-38E3-C75DA009A61B}"/>
              </a:ext>
            </a:extLst>
          </p:cNvPr>
          <p:cNvSpPr/>
          <p:nvPr/>
        </p:nvSpPr>
        <p:spPr>
          <a:xfrm>
            <a:off x="6829392" y="4407571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799097F-7AB0-C017-955F-8F87CD9B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883"/>
          <a:stretch/>
        </p:blipFill>
        <p:spPr>
          <a:xfrm>
            <a:off x="5217100" y="6086327"/>
            <a:ext cx="4744112" cy="5503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45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EF9A33-04E2-3118-6914-8B1B367B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599448-38B9-427C-0DC1-B95B0D4D7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E260104-28F2-3A38-56B6-D825DDDD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471" y="108691"/>
            <a:ext cx="5604999" cy="67493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F25507-DB6D-110A-B308-77537A285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000"/>
          <a:stretch/>
        </p:blipFill>
        <p:spPr>
          <a:xfrm>
            <a:off x="4251471" y="4534878"/>
            <a:ext cx="3395998" cy="7800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DA3625-FD23-7F21-4D13-DA017F8E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172" b="30777"/>
          <a:stretch/>
        </p:blipFill>
        <p:spPr>
          <a:xfrm>
            <a:off x="3850622" y="5590685"/>
            <a:ext cx="4810796" cy="3105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3EFD42-347E-7CCB-BD1D-9C3D3C3C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/>
          <a:stretch/>
        </p:blipFill>
        <p:spPr>
          <a:xfrm>
            <a:off x="2836673" y="6322721"/>
            <a:ext cx="4810796" cy="3105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0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A5CA91-7F7F-AA54-6654-ECEA08BF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A62DD5-FE44-4711-D1FB-646734E1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5C48EBD-88D3-98AB-A948-7B96F2B1B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11" y="0"/>
            <a:ext cx="6199077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C8D4E88-3721-4986-D785-DD58ACC8D206}"/>
              </a:ext>
            </a:extLst>
          </p:cNvPr>
          <p:cNvSpPr/>
          <p:nvPr/>
        </p:nvSpPr>
        <p:spPr>
          <a:xfrm>
            <a:off x="6189312" y="3650327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9D973AA-7A27-AB46-EE7C-D553A363DE47}"/>
              </a:ext>
            </a:extLst>
          </p:cNvPr>
          <p:cNvSpPr/>
          <p:nvPr/>
        </p:nvSpPr>
        <p:spPr>
          <a:xfrm>
            <a:off x="5267292" y="4001294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694557C-76BB-B57A-8DE4-1D828D9837FF}"/>
              </a:ext>
            </a:extLst>
          </p:cNvPr>
          <p:cNvSpPr/>
          <p:nvPr/>
        </p:nvSpPr>
        <p:spPr>
          <a:xfrm>
            <a:off x="5267292" y="4341812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CA23406-6A67-23E1-E75D-DA855804B420}"/>
              </a:ext>
            </a:extLst>
          </p:cNvPr>
          <p:cNvSpPr/>
          <p:nvPr/>
        </p:nvSpPr>
        <p:spPr>
          <a:xfrm>
            <a:off x="6189312" y="4705235"/>
            <a:ext cx="238158" cy="1330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1FBF02-A1CE-C4F4-EE00-54D1108D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000"/>
          <a:stretch/>
        </p:blipFill>
        <p:spPr>
          <a:xfrm>
            <a:off x="1043239" y="4605631"/>
            <a:ext cx="3395998" cy="7800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A9FC57-593F-AE13-9B94-078A4FE6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00"/>
          <a:stretch/>
        </p:blipFill>
        <p:spPr>
          <a:xfrm>
            <a:off x="734048" y="5520639"/>
            <a:ext cx="3691163" cy="13126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407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BBDAD9-6CAE-020C-FBAD-6AB73EF3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3EC9A1-B775-EA37-584F-BBDDD5D2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C18854-9FBF-BB91-A86B-F4426E51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77" y="365125"/>
            <a:ext cx="6811326" cy="628737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B53FA20-8242-C22E-8099-81E4E2EB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46" y="4753803"/>
            <a:ext cx="2448267" cy="3143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86E4B80-A8CF-C792-C4C2-B6622839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488" y="5525365"/>
            <a:ext cx="1476581" cy="32389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34768E7-661F-5AE2-8052-A383527BA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288" y="6361949"/>
            <a:ext cx="1333686" cy="3238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F4555FF-1F8F-BC09-C29D-E08884D51E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6732"/>
          <a:stretch/>
        </p:blipFill>
        <p:spPr>
          <a:xfrm>
            <a:off x="1211168" y="3573451"/>
            <a:ext cx="4046632" cy="8556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3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A36E1F-CD25-DF6B-66D8-9F9AFDAE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016CB0-F1C3-4798-C60C-4356E4B4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A0E92B-E1A5-C1BD-098A-36559016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182"/>
          <a:stretch/>
        </p:blipFill>
        <p:spPr>
          <a:xfrm>
            <a:off x="2873217" y="1315267"/>
            <a:ext cx="6811326" cy="32579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8954987-C96C-F907-28B1-02D51A6D7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39" y="4662277"/>
            <a:ext cx="6763694" cy="15146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9EE0060-C48B-C742-AE3F-763AD9A6F5A4}"/>
              </a:ext>
            </a:extLst>
          </p:cNvPr>
          <p:cNvSpPr txBox="1"/>
          <p:nvPr/>
        </p:nvSpPr>
        <p:spPr>
          <a:xfrm>
            <a:off x="4663440" y="5057745"/>
            <a:ext cx="5600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46F5F06-F663-381D-8044-96DC11A4B051}"/>
              </a:ext>
            </a:extLst>
          </p:cNvPr>
          <p:cNvSpPr txBox="1"/>
          <p:nvPr/>
        </p:nvSpPr>
        <p:spPr>
          <a:xfrm>
            <a:off x="3409950" y="5523398"/>
            <a:ext cx="5600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79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25BD9E-6591-F1D1-31BB-EEEF2411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7C956-39E4-D30A-1A80-C9E06BCB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79F96B4-55EC-7026-1794-969FDF79FA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24"/>
          <a:stretch/>
        </p:blipFill>
        <p:spPr>
          <a:xfrm>
            <a:off x="3513129" y="0"/>
            <a:ext cx="5813957" cy="47548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89D2C43-7D75-00FC-6BB9-FB9EE404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47" y="4642620"/>
            <a:ext cx="5782482" cy="265817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8EF8790-0150-7AD8-4C09-1BFC05641B7F}"/>
              </a:ext>
            </a:extLst>
          </p:cNvPr>
          <p:cNvGrpSpPr/>
          <p:nvPr/>
        </p:nvGrpSpPr>
        <p:grpSpPr>
          <a:xfrm>
            <a:off x="3261064" y="2674115"/>
            <a:ext cx="7234725" cy="348904"/>
            <a:chOff x="3261064" y="2674115"/>
            <a:chExt cx="7234725" cy="348904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7A4F93A2-8488-FC5D-0638-EB03D1B7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5681" y="2680071"/>
              <a:ext cx="2210108" cy="3429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CD901D59-2410-5216-9A98-91BA1AAFA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5887" y="2680071"/>
              <a:ext cx="2819794" cy="3429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2824BE5-9AD5-AE91-43A3-32E4DD2C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1064" y="2674115"/>
              <a:ext cx="2204823" cy="33747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14E2D5-9A0E-1264-1F2B-0D55CD0D1F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1538" b="39255"/>
          <a:stretch/>
        </p:blipFill>
        <p:spPr>
          <a:xfrm>
            <a:off x="3261064" y="3454136"/>
            <a:ext cx="4611674" cy="4179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2E09314-AEDB-7AE5-1E45-9A9B647BC27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2872"/>
          <a:stretch/>
        </p:blipFill>
        <p:spPr>
          <a:xfrm>
            <a:off x="1863091" y="3925266"/>
            <a:ext cx="2779368" cy="7759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6484B99-4841-5EDD-9250-2F5DE5D5F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6518" y="5318145"/>
            <a:ext cx="4046220" cy="5532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3DD192F-F58F-F878-EB50-F4752A139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9736" y="6320834"/>
            <a:ext cx="1533739" cy="4286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6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6617-9154-C293-2C9D-0A8964C6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B07373-AD13-A2F8-046F-FC3DDCFB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C844D6-1E6E-CFAF-A858-BC6778BF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F9A4DD-C939-509B-262F-5571ECAD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10" y="2052092"/>
            <a:ext cx="10378388" cy="349145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BC462A1-4576-2653-BC63-E5218C55E787}"/>
              </a:ext>
            </a:extLst>
          </p:cNvPr>
          <p:cNvSpPr/>
          <p:nvPr/>
        </p:nvSpPr>
        <p:spPr>
          <a:xfrm>
            <a:off x="10405110" y="5018564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500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4455-5A68-5E07-1016-DA853A3E5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B33A4D-923B-5AD3-31D5-B1D330C6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10FAE9-014F-326B-AC47-99B7E5A4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C7EC5D3-654F-18DF-8240-1EE655BD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3" y="1961945"/>
            <a:ext cx="11098174" cy="2934109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604151D-EB67-0CDB-0BB0-DF1288EB9574}"/>
              </a:ext>
            </a:extLst>
          </p:cNvPr>
          <p:cNvSpPr/>
          <p:nvPr/>
        </p:nvSpPr>
        <p:spPr>
          <a:xfrm>
            <a:off x="5341620" y="4001294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101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9E2C-9733-4800-5642-822FBE139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DC259B-5391-9FA2-E15A-2F5B6FA1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FE111E-88CD-5145-68E0-A1A9378B6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405B20-350E-F408-41D0-74FEC45F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1785708"/>
            <a:ext cx="10383699" cy="3286584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CC00532-C074-9896-2F43-49B9E7473523}"/>
              </a:ext>
            </a:extLst>
          </p:cNvPr>
          <p:cNvSpPr/>
          <p:nvPr/>
        </p:nvSpPr>
        <p:spPr>
          <a:xfrm>
            <a:off x="9993630" y="3902519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643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31A46-3672-83E3-46FC-FD72A39E5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547884-15DD-F32F-1C4B-EB5D6A72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453B3E-EF9D-D2D8-AD58-F8251A86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9D41B8E-503F-3995-27FD-7EE5B18A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07" y="681037"/>
            <a:ext cx="7592485" cy="5229955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37AF91D-CA64-FA29-04C8-3AD178B3F86F}"/>
              </a:ext>
            </a:extLst>
          </p:cNvPr>
          <p:cNvSpPr/>
          <p:nvPr/>
        </p:nvSpPr>
        <p:spPr>
          <a:xfrm>
            <a:off x="6827520" y="2472181"/>
            <a:ext cx="311350" cy="19754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366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