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90" r:id="rId2"/>
    <p:sldId id="291" r:id="rId3"/>
    <p:sldId id="292" r:id="rId4"/>
    <p:sldId id="293" r:id="rId5"/>
    <p:sldId id="294" r:id="rId6"/>
    <p:sldId id="295" r:id="rId7"/>
    <p:sldId id="296" r:id="rId8"/>
    <p:sldId id="297" r:id="rId9"/>
    <p:sldId id="298" r:id="rId10"/>
  </p:sldIdLst>
  <p:sldSz cx="12192000" cy="6858000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1064FD-37C3-40F2-AE2E-59B9FFB22CDD}" v="23" dt="2023-04-29T18:21:53.4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971" autoAdjust="0"/>
    <p:restoredTop sz="94660"/>
  </p:normalViewPr>
  <p:slideViewPr>
    <p:cSldViewPr snapToGrid="0">
      <p:cViewPr varScale="1">
        <p:scale>
          <a:sx n="82" d="100"/>
          <a:sy n="82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MeD AlGhAmmArI" userId="d9751e21-0cc6-4f10-ab6f-19c76d4382a2" providerId="ADAL" clId="{6A1064FD-37C3-40F2-AE2E-59B9FFB22CDD}"/>
    <pc:docChg chg="undo redo custSel addSld modSld">
      <pc:chgData name="AhMeD AlGhAmmArI" userId="d9751e21-0cc6-4f10-ab6f-19c76d4382a2" providerId="ADAL" clId="{6A1064FD-37C3-40F2-AE2E-59B9FFB22CDD}" dt="2023-04-29T18:21:53.456" v="471" actId="20577"/>
      <pc:docMkLst>
        <pc:docMk/>
      </pc:docMkLst>
      <pc:sldChg chg="delSp modSp mod modClrScheme chgLayout">
        <pc:chgData name="AhMeD AlGhAmmArI" userId="d9751e21-0cc6-4f10-ab6f-19c76d4382a2" providerId="ADAL" clId="{6A1064FD-37C3-40F2-AE2E-59B9FFB22CDD}" dt="2023-04-29T18:21:53.456" v="471" actId="20577"/>
        <pc:sldMkLst>
          <pc:docMk/>
          <pc:sldMk cId="2130432057" sldId="290"/>
        </pc:sldMkLst>
        <pc:spChg chg="del">
          <ac:chgData name="AhMeD AlGhAmmArI" userId="d9751e21-0cc6-4f10-ab6f-19c76d4382a2" providerId="ADAL" clId="{6A1064FD-37C3-40F2-AE2E-59B9FFB22CDD}" dt="2023-04-29T13:37:27.665" v="0" actId="700"/>
          <ac:spMkLst>
            <pc:docMk/>
            <pc:sldMk cId="2130432057" sldId="290"/>
            <ac:spMk id="2" creationId="{AC9B207E-E243-DE06-AE98-0B189C3E8FA0}"/>
          </ac:spMkLst>
        </pc:spChg>
        <pc:graphicFrameChg chg="mod ord">
          <ac:chgData name="AhMeD AlGhAmmArI" userId="d9751e21-0cc6-4f10-ab6f-19c76d4382a2" providerId="ADAL" clId="{6A1064FD-37C3-40F2-AE2E-59B9FFB22CDD}" dt="2023-04-29T13:37:27.665" v="0" actId="700"/>
          <ac:graphicFrameMkLst>
            <pc:docMk/>
            <pc:sldMk cId="2130432057" sldId="290"/>
            <ac:graphicFrameMk id="7" creationId="{634902F2-1FFC-7299-3F3B-9691815BA025}"/>
          </ac:graphicFrameMkLst>
        </pc:graphicFrameChg>
        <pc:graphicFrameChg chg="mod">
          <ac:chgData name="AhMeD AlGhAmmArI" userId="d9751e21-0cc6-4f10-ab6f-19c76d4382a2" providerId="ADAL" clId="{6A1064FD-37C3-40F2-AE2E-59B9FFB22CDD}" dt="2023-04-29T18:21:53.456" v="471" actId="20577"/>
          <ac:graphicFrameMkLst>
            <pc:docMk/>
            <pc:sldMk cId="2130432057" sldId="290"/>
            <ac:graphicFrameMk id="8" creationId="{BEFB328D-7CCC-37DB-F8A4-C80977CD0C73}"/>
          </ac:graphicFrameMkLst>
        </pc:graphicFrameChg>
      </pc:sldChg>
      <pc:sldChg chg="modSp mod">
        <pc:chgData name="AhMeD AlGhAmmArI" userId="d9751e21-0cc6-4f10-ab6f-19c76d4382a2" providerId="ADAL" clId="{6A1064FD-37C3-40F2-AE2E-59B9FFB22CDD}" dt="2023-04-29T13:42:07.269" v="3" actId="1076"/>
        <pc:sldMkLst>
          <pc:docMk/>
          <pc:sldMk cId="884362377" sldId="291"/>
        </pc:sldMkLst>
        <pc:picChg chg="mod">
          <ac:chgData name="AhMeD AlGhAmmArI" userId="d9751e21-0cc6-4f10-ab6f-19c76d4382a2" providerId="ADAL" clId="{6A1064FD-37C3-40F2-AE2E-59B9FFB22CDD}" dt="2023-04-29T13:42:07.269" v="3" actId="1076"/>
          <ac:picMkLst>
            <pc:docMk/>
            <pc:sldMk cId="884362377" sldId="291"/>
            <ac:picMk id="5" creationId="{194A9B1B-8353-23D9-147C-0337FCDAB418}"/>
          </ac:picMkLst>
        </pc:picChg>
        <pc:picChg chg="mod">
          <ac:chgData name="AhMeD AlGhAmmArI" userId="d9751e21-0cc6-4f10-ab6f-19c76d4382a2" providerId="ADAL" clId="{6A1064FD-37C3-40F2-AE2E-59B9FFB22CDD}" dt="2023-04-29T13:41:56.881" v="1" actId="1076"/>
          <ac:picMkLst>
            <pc:docMk/>
            <pc:sldMk cId="884362377" sldId="291"/>
            <ac:picMk id="7" creationId="{38E44C1D-1B60-4799-94E2-09E4434D04B4}"/>
          </ac:picMkLst>
        </pc:picChg>
      </pc:sldChg>
      <pc:sldChg chg="addSp delSp modSp mod modClrScheme chgLayout">
        <pc:chgData name="AhMeD AlGhAmmArI" userId="d9751e21-0cc6-4f10-ab6f-19c76d4382a2" providerId="ADAL" clId="{6A1064FD-37C3-40F2-AE2E-59B9FFB22CDD}" dt="2023-04-29T13:44:20.675" v="12" actId="1076"/>
        <pc:sldMkLst>
          <pc:docMk/>
          <pc:sldMk cId="3671698526" sldId="292"/>
        </pc:sldMkLst>
        <pc:spChg chg="del">
          <ac:chgData name="AhMeD AlGhAmmArI" userId="d9751e21-0cc6-4f10-ab6f-19c76d4382a2" providerId="ADAL" clId="{6A1064FD-37C3-40F2-AE2E-59B9FFB22CDD}" dt="2023-04-29T13:43:34.861" v="4" actId="700"/>
          <ac:spMkLst>
            <pc:docMk/>
            <pc:sldMk cId="3671698526" sldId="292"/>
            <ac:spMk id="2" creationId="{D4A34345-6122-DBF2-4A4B-7049AF116108}"/>
          </ac:spMkLst>
        </pc:spChg>
        <pc:spChg chg="del">
          <ac:chgData name="AhMeD AlGhAmmArI" userId="d9751e21-0cc6-4f10-ab6f-19c76d4382a2" providerId="ADAL" clId="{6A1064FD-37C3-40F2-AE2E-59B9FFB22CDD}" dt="2023-04-29T13:43:34.861" v="4" actId="700"/>
          <ac:spMkLst>
            <pc:docMk/>
            <pc:sldMk cId="3671698526" sldId="292"/>
            <ac:spMk id="3" creationId="{B209EC0C-F04C-CF0F-0B99-86F77ECFE9D6}"/>
          </ac:spMkLst>
        </pc:spChg>
        <pc:picChg chg="add mod">
          <ac:chgData name="AhMeD AlGhAmmArI" userId="d9751e21-0cc6-4f10-ab6f-19c76d4382a2" providerId="ADAL" clId="{6A1064FD-37C3-40F2-AE2E-59B9FFB22CDD}" dt="2023-04-29T13:44:20.675" v="12" actId="1076"/>
          <ac:picMkLst>
            <pc:docMk/>
            <pc:sldMk cId="3671698526" sldId="292"/>
            <ac:picMk id="5" creationId="{A3820879-66B8-AF29-B319-254A116D4E1E}"/>
          </ac:picMkLst>
        </pc:picChg>
      </pc:sldChg>
      <pc:sldChg chg="addSp delSp modSp new mod modClrScheme chgLayout">
        <pc:chgData name="AhMeD AlGhAmmArI" userId="d9751e21-0cc6-4f10-ab6f-19c76d4382a2" providerId="ADAL" clId="{6A1064FD-37C3-40F2-AE2E-59B9FFB22CDD}" dt="2023-04-29T14:24:28.333" v="116" actId="1076"/>
        <pc:sldMkLst>
          <pc:docMk/>
          <pc:sldMk cId="3873111077" sldId="293"/>
        </pc:sldMkLst>
        <pc:spChg chg="add mod ord">
          <ac:chgData name="AhMeD AlGhAmmArI" userId="d9751e21-0cc6-4f10-ab6f-19c76d4382a2" providerId="ADAL" clId="{6A1064FD-37C3-40F2-AE2E-59B9FFB22CDD}" dt="2023-04-29T14:19:39.631" v="87" actId="700"/>
          <ac:spMkLst>
            <pc:docMk/>
            <pc:sldMk cId="3873111077" sldId="293"/>
            <ac:spMk id="2" creationId="{B03D1FD9-48C8-87CF-2C42-EAA900ED9A58}"/>
          </ac:spMkLst>
        </pc:spChg>
        <pc:spChg chg="add del mod">
          <ac:chgData name="AhMeD AlGhAmmArI" userId="d9751e21-0cc6-4f10-ab6f-19c76d4382a2" providerId="ADAL" clId="{6A1064FD-37C3-40F2-AE2E-59B9FFB22CDD}" dt="2023-04-29T14:19:39.631" v="87" actId="700"/>
          <ac:spMkLst>
            <pc:docMk/>
            <pc:sldMk cId="3873111077" sldId="293"/>
            <ac:spMk id="3" creationId="{71C0683C-8583-2FB4-7138-791D6314511E}"/>
          </ac:spMkLst>
        </pc:spChg>
        <pc:picChg chg="add mod">
          <ac:chgData name="AhMeD AlGhAmmArI" userId="d9751e21-0cc6-4f10-ab6f-19c76d4382a2" providerId="ADAL" clId="{6A1064FD-37C3-40F2-AE2E-59B9FFB22CDD}" dt="2023-04-29T14:23:14.356" v="104" actId="1076"/>
          <ac:picMkLst>
            <pc:docMk/>
            <pc:sldMk cId="3873111077" sldId="293"/>
            <ac:picMk id="5" creationId="{9384BB1B-358A-9782-432F-355F1658DBC4}"/>
          </ac:picMkLst>
        </pc:picChg>
        <pc:picChg chg="add mod">
          <ac:chgData name="AhMeD AlGhAmmArI" userId="d9751e21-0cc6-4f10-ab6f-19c76d4382a2" providerId="ADAL" clId="{6A1064FD-37C3-40F2-AE2E-59B9FFB22CDD}" dt="2023-04-29T14:23:17.650" v="105" actId="1076"/>
          <ac:picMkLst>
            <pc:docMk/>
            <pc:sldMk cId="3873111077" sldId="293"/>
            <ac:picMk id="7" creationId="{CD03D6EF-7B49-6AB9-3B64-B2B4D8298E10}"/>
          </ac:picMkLst>
        </pc:picChg>
        <pc:picChg chg="add mod">
          <ac:chgData name="AhMeD AlGhAmmArI" userId="d9751e21-0cc6-4f10-ab6f-19c76d4382a2" providerId="ADAL" clId="{6A1064FD-37C3-40F2-AE2E-59B9FFB22CDD}" dt="2023-04-29T14:24:28.333" v="116" actId="1076"/>
          <ac:picMkLst>
            <pc:docMk/>
            <pc:sldMk cId="3873111077" sldId="293"/>
            <ac:picMk id="9" creationId="{D18382D8-690D-643F-4B29-8DCD2BCCA9C7}"/>
          </ac:picMkLst>
        </pc:picChg>
      </pc:sldChg>
      <pc:sldChg chg="addSp modSp new mod">
        <pc:chgData name="AhMeD AlGhAmmArI" userId="d9751e21-0cc6-4f10-ab6f-19c76d4382a2" providerId="ADAL" clId="{6A1064FD-37C3-40F2-AE2E-59B9FFB22CDD}" dt="2023-04-29T14:32:17.617" v="136" actId="1076"/>
        <pc:sldMkLst>
          <pc:docMk/>
          <pc:sldMk cId="3876010288" sldId="294"/>
        </pc:sldMkLst>
        <pc:picChg chg="add mod">
          <ac:chgData name="AhMeD AlGhAmmArI" userId="d9751e21-0cc6-4f10-ab6f-19c76d4382a2" providerId="ADAL" clId="{6A1064FD-37C3-40F2-AE2E-59B9FFB22CDD}" dt="2023-04-29T14:31:29.226" v="131" actId="1076"/>
          <ac:picMkLst>
            <pc:docMk/>
            <pc:sldMk cId="3876010288" sldId="294"/>
            <ac:picMk id="3" creationId="{3A62D1D3-AB26-29F1-039A-906B65E87F9C}"/>
          </ac:picMkLst>
        </pc:picChg>
        <pc:picChg chg="add mod">
          <ac:chgData name="AhMeD AlGhAmmArI" userId="d9751e21-0cc6-4f10-ab6f-19c76d4382a2" providerId="ADAL" clId="{6A1064FD-37C3-40F2-AE2E-59B9FFB22CDD}" dt="2023-04-29T14:32:17.617" v="136" actId="1076"/>
          <ac:picMkLst>
            <pc:docMk/>
            <pc:sldMk cId="3876010288" sldId="294"/>
            <ac:picMk id="5" creationId="{BB081736-0F97-C2FD-77C1-BD617F175DF9}"/>
          </ac:picMkLst>
        </pc:picChg>
      </pc:sldChg>
      <pc:sldChg chg="addSp delSp modSp new mod">
        <pc:chgData name="AhMeD AlGhAmmArI" userId="d9751e21-0cc6-4f10-ab6f-19c76d4382a2" providerId="ADAL" clId="{6A1064FD-37C3-40F2-AE2E-59B9FFB22CDD}" dt="2023-04-29T18:01:37.689" v="411" actId="21"/>
        <pc:sldMkLst>
          <pc:docMk/>
          <pc:sldMk cId="4215561834" sldId="295"/>
        </pc:sldMkLst>
        <pc:graphicFrameChg chg="add del mod modGraphic">
          <ac:chgData name="AhMeD AlGhAmmArI" userId="d9751e21-0cc6-4f10-ab6f-19c76d4382a2" providerId="ADAL" clId="{6A1064FD-37C3-40F2-AE2E-59B9FFB22CDD}" dt="2023-04-29T18:01:37.689" v="411" actId="21"/>
          <ac:graphicFrameMkLst>
            <pc:docMk/>
            <pc:sldMk cId="4215561834" sldId="295"/>
            <ac:graphicFrameMk id="12" creationId="{A5FEC562-D3A7-948B-B676-F7027A924B8D}"/>
          </ac:graphicFrameMkLst>
        </pc:graphicFrameChg>
        <pc:picChg chg="add mod">
          <ac:chgData name="AhMeD AlGhAmmArI" userId="d9751e21-0cc6-4f10-ab6f-19c76d4382a2" providerId="ADAL" clId="{6A1064FD-37C3-40F2-AE2E-59B9FFB22CDD}" dt="2023-04-29T17:38:22.142" v="204" actId="1076"/>
          <ac:picMkLst>
            <pc:docMk/>
            <pc:sldMk cId="4215561834" sldId="295"/>
            <ac:picMk id="3" creationId="{DB1EAE72-BA59-96FC-2FEC-32CC49F7C1A0}"/>
          </ac:picMkLst>
        </pc:picChg>
        <pc:picChg chg="add mod">
          <ac:chgData name="AhMeD AlGhAmmArI" userId="d9751e21-0cc6-4f10-ab6f-19c76d4382a2" providerId="ADAL" clId="{6A1064FD-37C3-40F2-AE2E-59B9FFB22CDD}" dt="2023-04-29T18:01:29.807" v="409" actId="14100"/>
          <ac:picMkLst>
            <pc:docMk/>
            <pc:sldMk cId="4215561834" sldId="295"/>
            <ac:picMk id="5" creationId="{E0E23331-F4DD-DCBC-8812-BC2974A3066A}"/>
          </ac:picMkLst>
        </pc:picChg>
        <pc:picChg chg="add mod">
          <ac:chgData name="AhMeD AlGhAmmArI" userId="d9751e21-0cc6-4f10-ab6f-19c76d4382a2" providerId="ADAL" clId="{6A1064FD-37C3-40F2-AE2E-59B9FFB22CDD}" dt="2023-04-29T17:38:47.536" v="209" actId="1076"/>
          <ac:picMkLst>
            <pc:docMk/>
            <pc:sldMk cId="4215561834" sldId="295"/>
            <ac:picMk id="7" creationId="{E530C609-A62F-E655-E2E8-B7A68C44AF4C}"/>
          </ac:picMkLst>
        </pc:picChg>
        <pc:picChg chg="add mod">
          <ac:chgData name="AhMeD AlGhAmmArI" userId="d9751e21-0cc6-4f10-ab6f-19c76d4382a2" providerId="ADAL" clId="{6A1064FD-37C3-40F2-AE2E-59B9FFB22CDD}" dt="2023-04-29T17:39:09.589" v="212" actId="14100"/>
          <ac:picMkLst>
            <pc:docMk/>
            <pc:sldMk cId="4215561834" sldId="295"/>
            <ac:picMk id="9" creationId="{341C344E-2150-1237-8798-0B13ED24B9C9}"/>
          </ac:picMkLst>
        </pc:picChg>
        <pc:picChg chg="add mod">
          <ac:chgData name="AhMeD AlGhAmmArI" userId="d9751e21-0cc6-4f10-ab6f-19c76d4382a2" providerId="ADAL" clId="{6A1064FD-37C3-40F2-AE2E-59B9FFB22CDD}" dt="2023-04-29T17:39:42.057" v="215" actId="1076"/>
          <ac:picMkLst>
            <pc:docMk/>
            <pc:sldMk cId="4215561834" sldId="295"/>
            <ac:picMk id="11" creationId="{031D619F-7E41-B076-5846-6FF997739C15}"/>
          </ac:picMkLst>
        </pc:picChg>
      </pc:sldChg>
      <pc:sldChg chg="addSp modSp new mod">
        <pc:chgData name="AhMeD AlGhAmmArI" userId="d9751e21-0cc6-4f10-ab6f-19c76d4382a2" providerId="ADAL" clId="{6A1064FD-37C3-40F2-AE2E-59B9FFB22CDD}" dt="2023-04-29T18:04:05.207" v="427" actId="1076"/>
        <pc:sldMkLst>
          <pc:docMk/>
          <pc:sldMk cId="3686456265" sldId="296"/>
        </pc:sldMkLst>
        <pc:graphicFrameChg chg="add mod modGraphic">
          <ac:chgData name="AhMeD AlGhAmmArI" userId="d9751e21-0cc6-4f10-ab6f-19c76d4382a2" providerId="ADAL" clId="{6A1064FD-37C3-40F2-AE2E-59B9FFB22CDD}" dt="2023-04-29T18:04:00.015" v="426" actId="1076"/>
          <ac:graphicFrameMkLst>
            <pc:docMk/>
            <pc:sldMk cId="3686456265" sldId="296"/>
            <ac:graphicFrameMk id="4" creationId="{1EE23515-DE4A-60AF-A691-1D29F23C2CF0}"/>
          </ac:graphicFrameMkLst>
        </pc:graphicFrameChg>
        <pc:picChg chg="add mod">
          <ac:chgData name="AhMeD AlGhAmmArI" userId="d9751e21-0cc6-4f10-ab6f-19c76d4382a2" providerId="ADAL" clId="{6A1064FD-37C3-40F2-AE2E-59B9FFB22CDD}" dt="2023-04-29T18:04:05.207" v="427" actId="1076"/>
          <ac:picMkLst>
            <pc:docMk/>
            <pc:sldMk cId="3686456265" sldId="296"/>
            <ac:picMk id="3" creationId="{BD34E3B7-56A5-5F36-C002-BF51166DD9FF}"/>
          </ac:picMkLst>
        </pc:picChg>
      </pc:sldChg>
      <pc:sldChg chg="addSp modSp new mod">
        <pc:chgData name="AhMeD AlGhAmmArI" userId="d9751e21-0cc6-4f10-ab6f-19c76d4382a2" providerId="ADAL" clId="{6A1064FD-37C3-40F2-AE2E-59B9FFB22CDD}" dt="2023-04-29T18:15:52.438" v="443" actId="1076"/>
        <pc:sldMkLst>
          <pc:docMk/>
          <pc:sldMk cId="3697612703" sldId="297"/>
        </pc:sldMkLst>
        <pc:picChg chg="add mod">
          <ac:chgData name="AhMeD AlGhAmmArI" userId="d9751e21-0cc6-4f10-ab6f-19c76d4382a2" providerId="ADAL" clId="{6A1064FD-37C3-40F2-AE2E-59B9FFB22CDD}" dt="2023-04-29T18:15:52.438" v="443" actId="1076"/>
          <ac:picMkLst>
            <pc:docMk/>
            <pc:sldMk cId="3697612703" sldId="297"/>
            <ac:picMk id="3" creationId="{564B6341-BF58-DBC9-87C7-8DA2F87ECB04}"/>
          </ac:picMkLst>
        </pc:picChg>
        <pc:picChg chg="add mod">
          <ac:chgData name="AhMeD AlGhAmmArI" userId="d9751e21-0cc6-4f10-ab6f-19c76d4382a2" providerId="ADAL" clId="{6A1064FD-37C3-40F2-AE2E-59B9FFB22CDD}" dt="2023-04-29T18:15:43.149" v="442" actId="1076"/>
          <ac:picMkLst>
            <pc:docMk/>
            <pc:sldMk cId="3697612703" sldId="297"/>
            <ac:picMk id="5" creationId="{AEB17CD5-2E50-D957-5C72-AFA6B901B89B}"/>
          </ac:picMkLst>
        </pc:picChg>
      </pc:sldChg>
      <pc:sldChg chg="addSp delSp modSp new mod modAnim">
        <pc:chgData name="AhMeD AlGhAmmArI" userId="d9751e21-0cc6-4f10-ab6f-19c76d4382a2" providerId="ADAL" clId="{6A1064FD-37C3-40F2-AE2E-59B9FFB22CDD}" dt="2023-04-29T18:20:11.611" v="464"/>
        <pc:sldMkLst>
          <pc:docMk/>
          <pc:sldMk cId="4081174006" sldId="298"/>
        </pc:sldMkLst>
        <pc:picChg chg="add del mod">
          <ac:chgData name="AhMeD AlGhAmmArI" userId="d9751e21-0cc6-4f10-ab6f-19c76d4382a2" providerId="ADAL" clId="{6A1064FD-37C3-40F2-AE2E-59B9FFB22CDD}" dt="2023-04-29T18:18:03.969" v="449" actId="478"/>
          <ac:picMkLst>
            <pc:docMk/>
            <pc:sldMk cId="4081174006" sldId="298"/>
            <ac:picMk id="3" creationId="{FFE6AC42-7983-6820-8516-D055180FD19C}"/>
          </ac:picMkLst>
        </pc:picChg>
        <pc:picChg chg="add mod">
          <ac:chgData name="AhMeD AlGhAmmArI" userId="d9751e21-0cc6-4f10-ab6f-19c76d4382a2" providerId="ADAL" clId="{6A1064FD-37C3-40F2-AE2E-59B9FFB22CDD}" dt="2023-04-29T18:18:46.387" v="455" actId="1076"/>
          <ac:picMkLst>
            <pc:docMk/>
            <pc:sldMk cId="4081174006" sldId="298"/>
            <ac:picMk id="5" creationId="{17AC734C-9FB1-FED2-59A4-5A100BF031A5}"/>
          </ac:picMkLst>
        </pc:picChg>
        <pc:picChg chg="add mod">
          <ac:chgData name="AhMeD AlGhAmmArI" userId="d9751e21-0cc6-4f10-ab6f-19c76d4382a2" providerId="ADAL" clId="{6A1064FD-37C3-40F2-AE2E-59B9FFB22CDD}" dt="2023-04-29T18:19:59.351" v="462" actId="1076"/>
          <ac:picMkLst>
            <pc:docMk/>
            <pc:sldMk cId="4081174006" sldId="298"/>
            <ac:picMk id="7" creationId="{140EBD7F-7B7D-7FD1-FBDB-306E18624777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F154DC-B495-4483-A19A-D75E246630F5}" type="doc">
      <dgm:prSet loTypeId="urn:microsoft.com/office/officeart/2005/8/layout/hierarchy6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pPr rtl="1"/>
          <a:endParaRPr lang="ar-OM"/>
        </a:p>
      </dgm:t>
    </dgm:pt>
    <dgm:pt modelId="{7D949AAC-C959-4749-BECC-18BDF1C76222}">
      <dgm:prSet phldrT="[نص]"/>
      <dgm:spPr/>
      <dgm:t>
        <a:bodyPr/>
        <a:lstStyle/>
        <a:p>
          <a:pPr rtl="1"/>
          <a:r>
            <a:rPr lang="ar-OM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الأنوية غير المستقرة </a:t>
          </a:r>
          <a:endParaRPr lang="ar-OM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EB2E279-131B-445B-8288-5A70FB2F98B6}" type="parTrans" cxnId="{63DE187A-4CA1-44C6-821B-E8A6B0CBA1F9}">
      <dgm:prSet/>
      <dgm:spPr/>
      <dgm:t>
        <a:bodyPr/>
        <a:lstStyle/>
        <a:p>
          <a:pPr rtl="1"/>
          <a:endParaRPr lang="ar-OM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3CD611C-CFFA-463F-82BD-408EA69D8F09}" type="sibTrans" cxnId="{63DE187A-4CA1-44C6-821B-E8A6B0CBA1F9}">
      <dgm:prSet/>
      <dgm:spPr/>
      <dgm:t>
        <a:bodyPr/>
        <a:lstStyle/>
        <a:p>
          <a:pPr rtl="1"/>
          <a:endParaRPr lang="ar-OM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CFF7B45-1C88-4DC3-AC12-696C6182C27E}">
      <dgm:prSet phldrT="[نص]"/>
      <dgm:spPr/>
      <dgm:t>
        <a:bodyPr/>
        <a:lstStyle/>
        <a:p>
          <a:pPr rtl="1"/>
          <a:r>
            <a:rPr lang="ar-OM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مصدر الطاقة الحرارية الأرضية</a:t>
          </a:r>
        </a:p>
      </dgm:t>
    </dgm:pt>
    <dgm:pt modelId="{608C5772-646E-4F4A-96CE-DFC18AD465B6}" type="parTrans" cxnId="{6D324AB2-8C2F-42A3-B2DB-9BB7D853A4F2}">
      <dgm:prSet/>
      <dgm:spPr/>
      <dgm:t>
        <a:bodyPr/>
        <a:lstStyle/>
        <a:p>
          <a:pPr rtl="1"/>
          <a:endParaRPr lang="ar-OM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CF5A8D3-DCD5-4445-8F8D-288258B5FB44}" type="sibTrans" cxnId="{6D324AB2-8C2F-42A3-B2DB-9BB7D853A4F2}">
      <dgm:prSet/>
      <dgm:spPr/>
      <dgm:t>
        <a:bodyPr/>
        <a:lstStyle/>
        <a:p>
          <a:pPr rtl="1"/>
          <a:endParaRPr lang="ar-OM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F60DB0B-EC73-496D-B9B1-C821D8594C2D}">
      <dgm:prSet phldrT="[نص]"/>
      <dgm:spPr/>
      <dgm:t>
        <a:bodyPr/>
        <a:lstStyle/>
        <a:p>
          <a:pPr rtl="1"/>
          <a:r>
            <a:rPr lang="ar-OM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تحرر الطاقة خلال عملية الانحلال الإشعاعي</a:t>
          </a:r>
        </a:p>
      </dgm:t>
    </dgm:pt>
    <dgm:pt modelId="{4661D241-B1B1-4462-A38E-71F46FD07C6E}" type="parTrans" cxnId="{ADFC3E0F-A1BA-4A65-8926-E89AA5DE6AFC}">
      <dgm:prSet/>
      <dgm:spPr/>
      <dgm:t>
        <a:bodyPr/>
        <a:lstStyle/>
        <a:p>
          <a:pPr rtl="1"/>
          <a:endParaRPr lang="ar-OM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DB2DEE3-553B-413E-96B9-0FCAFC23EDAD}" type="sibTrans" cxnId="{ADFC3E0F-A1BA-4A65-8926-E89AA5DE6AFC}">
      <dgm:prSet/>
      <dgm:spPr/>
      <dgm:t>
        <a:bodyPr/>
        <a:lstStyle/>
        <a:p>
          <a:pPr rtl="1"/>
          <a:endParaRPr lang="ar-OM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7EDBB82-BD08-450B-8856-061F753B8109}">
      <dgm:prSet phldrT="[نص]"/>
      <dgm:spPr/>
      <dgm:t>
        <a:bodyPr/>
        <a:lstStyle/>
        <a:p>
          <a:pPr rtl="1"/>
          <a:r>
            <a:rPr lang="ar-OM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يتم تسخير هذه الطاقة في توليد الكهرباء</a:t>
          </a:r>
        </a:p>
      </dgm:t>
    </dgm:pt>
    <dgm:pt modelId="{6075B645-792B-4C31-97DF-DA2A49EDD5B2}" type="parTrans" cxnId="{1E393DF6-DBD6-4043-9883-356AFE596BD6}">
      <dgm:prSet/>
      <dgm:spPr/>
      <dgm:t>
        <a:bodyPr/>
        <a:lstStyle/>
        <a:p>
          <a:pPr rtl="1"/>
          <a:endParaRPr lang="ar-OM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605FEAE-9D67-4B3E-8434-C32227CE4A8B}" type="sibTrans" cxnId="{1E393DF6-DBD6-4043-9883-356AFE596BD6}">
      <dgm:prSet/>
      <dgm:spPr/>
      <dgm:t>
        <a:bodyPr/>
        <a:lstStyle/>
        <a:p>
          <a:pPr rtl="1"/>
          <a:endParaRPr lang="ar-OM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5746E9A-CA6F-4C55-94E0-710383EB0763}" type="pres">
      <dgm:prSet presAssocID="{82F154DC-B495-4483-A19A-D75E246630F5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A0D2484-2D59-4122-84B4-940FCA2B1377}" type="pres">
      <dgm:prSet presAssocID="{82F154DC-B495-4483-A19A-D75E246630F5}" presName="hierFlow" presStyleCnt="0"/>
      <dgm:spPr/>
    </dgm:pt>
    <dgm:pt modelId="{F297340B-D8D3-42A1-90AF-3CD719B49328}" type="pres">
      <dgm:prSet presAssocID="{82F154DC-B495-4483-A19A-D75E246630F5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12158736-2F00-49DA-A341-336950DDA8BA}" type="pres">
      <dgm:prSet presAssocID="{7D949AAC-C959-4749-BECC-18BDF1C76222}" presName="Name14" presStyleCnt="0"/>
      <dgm:spPr/>
    </dgm:pt>
    <dgm:pt modelId="{B4EDD208-DD3A-4EA3-B337-8076ACB289B7}" type="pres">
      <dgm:prSet presAssocID="{7D949AAC-C959-4749-BECC-18BDF1C76222}" presName="level1Shape" presStyleLbl="node0" presStyleIdx="0" presStyleCnt="1">
        <dgm:presLayoutVars>
          <dgm:chPref val="3"/>
        </dgm:presLayoutVars>
      </dgm:prSet>
      <dgm:spPr/>
    </dgm:pt>
    <dgm:pt modelId="{1A121581-98F5-4021-8ABA-66861B560878}" type="pres">
      <dgm:prSet presAssocID="{7D949AAC-C959-4749-BECC-18BDF1C76222}" presName="hierChild2" presStyleCnt="0"/>
      <dgm:spPr/>
    </dgm:pt>
    <dgm:pt modelId="{94A4D4E8-869D-4C72-8A7A-265977E42089}" type="pres">
      <dgm:prSet presAssocID="{608C5772-646E-4F4A-96CE-DFC18AD465B6}" presName="Name19" presStyleLbl="parChTrans1D2" presStyleIdx="0" presStyleCnt="2"/>
      <dgm:spPr/>
    </dgm:pt>
    <dgm:pt modelId="{1B461DFB-807E-410F-88C0-CF9D70E1D3A1}" type="pres">
      <dgm:prSet presAssocID="{0CFF7B45-1C88-4DC3-AC12-696C6182C27E}" presName="Name21" presStyleCnt="0"/>
      <dgm:spPr/>
    </dgm:pt>
    <dgm:pt modelId="{6EFB5E2E-0681-4730-8B5F-73541091B332}" type="pres">
      <dgm:prSet presAssocID="{0CFF7B45-1C88-4DC3-AC12-696C6182C27E}" presName="level2Shape" presStyleLbl="node2" presStyleIdx="0" presStyleCnt="2"/>
      <dgm:spPr/>
    </dgm:pt>
    <dgm:pt modelId="{63E51748-E424-4403-98DB-8B7F9AA321F7}" type="pres">
      <dgm:prSet presAssocID="{0CFF7B45-1C88-4DC3-AC12-696C6182C27E}" presName="hierChild3" presStyleCnt="0"/>
      <dgm:spPr/>
    </dgm:pt>
    <dgm:pt modelId="{C7526068-7D0C-4A98-96D9-FCA7DB70B7BF}" type="pres">
      <dgm:prSet presAssocID="{4661D241-B1B1-4462-A38E-71F46FD07C6E}" presName="Name19" presStyleLbl="parChTrans1D2" presStyleIdx="1" presStyleCnt="2"/>
      <dgm:spPr/>
    </dgm:pt>
    <dgm:pt modelId="{2443E9F0-88F4-4319-B3B7-0B8C521716D3}" type="pres">
      <dgm:prSet presAssocID="{AF60DB0B-EC73-496D-B9B1-C821D8594C2D}" presName="Name21" presStyleCnt="0"/>
      <dgm:spPr/>
    </dgm:pt>
    <dgm:pt modelId="{8BAF5296-6286-4B8D-9665-BB1718CCA125}" type="pres">
      <dgm:prSet presAssocID="{AF60DB0B-EC73-496D-B9B1-C821D8594C2D}" presName="level2Shape" presStyleLbl="node2" presStyleIdx="1" presStyleCnt="2"/>
      <dgm:spPr/>
    </dgm:pt>
    <dgm:pt modelId="{F5A8CA13-9610-490A-A8C0-709670D4D417}" type="pres">
      <dgm:prSet presAssocID="{AF60DB0B-EC73-496D-B9B1-C821D8594C2D}" presName="hierChild3" presStyleCnt="0"/>
      <dgm:spPr/>
    </dgm:pt>
    <dgm:pt modelId="{46450617-1861-4F6D-AD7A-51D60B8325D3}" type="pres">
      <dgm:prSet presAssocID="{6075B645-792B-4C31-97DF-DA2A49EDD5B2}" presName="Name19" presStyleLbl="parChTrans1D3" presStyleIdx="0" presStyleCnt="1"/>
      <dgm:spPr/>
    </dgm:pt>
    <dgm:pt modelId="{72ECADBD-532D-45C2-A1CB-6A43E8EE5689}" type="pres">
      <dgm:prSet presAssocID="{97EDBB82-BD08-450B-8856-061F753B8109}" presName="Name21" presStyleCnt="0"/>
      <dgm:spPr/>
    </dgm:pt>
    <dgm:pt modelId="{1D08B135-4C1E-49C4-8509-6496272EE351}" type="pres">
      <dgm:prSet presAssocID="{97EDBB82-BD08-450B-8856-061F753B8109}" presName="level2Shape" presStyleLbl="node3" presStyleIdx="0" presStyleCnt="1"/>
      <dgm:spPr/>
    </dgm:pt>
    <dgm:pt modelId="{37B85539-C3DF-4408-BC2F-771A7A4CA2FB}" type="pres">
      <dgm:prSet presAssocID="{97EDBB82-BD08-450B-8856-061F753B8109}" presName="hierChild3" presStyleCnt="0"/>
      <dgm:spPr/>
    </dgm:pt>
    <dgm:pt modelId="{FFCC7962-BE12-493B-BF37-F061114F7774}" type="pres">
      <dgm:prSet presAssocID="{82F154DC-B495-4483-A19A-D75E246630F5}" presName="bgShapesFlow" presStyleCnt="0"/>
      <dgm:spPr/>
    </dgm:pt>
  </dgm:ptLst>
  <dgm:cxnLst>
    <dgm:cxn modelId="{ADFC3E0F-A1BA-4A65-8926-E89AA5DE6AFC}" srcId="{7D949AAC-C959-4749-BECC-18BDF1C76222}" destId="{AF60DB0B-EC73-496D-B9B1-C821D8594C2D}" srcOrd="1" destOrd="0" parTransId="{4661D241-B1B1-4462-A38E-71F46FD07C6E}" sibTransId="{4DB2DEE3-553B-413E-96B9-0FCAFC23EDAD}"/>
    <dgm:cxn modelId="{7AC69E19-29BB-4BAE-AB60-E87DC557E040}" type="presOf" srcId="{82F154DC-B495-4483-A19A-D75E246630F5}" destId="{D5746E9A-CA6F-4C55-94E0-710383EB0763}" srcOrd="0" destOrd="0" presId="urn:microsoft.com/office/officeart/2005/8/layout/hierarchy6"/>
    <dgm:cxn modelId="{BAC95221-28AD-4F55-9770-6683D407567B}" type="presOf" srcId="{97EDBB82-BD08-450B-8856-061F753B8109}" destId="{1D08B135-4C1E-49C4-8509-6496272EE351}" srcOrd="0" destOrd="0" presId="urn:microsoft.com/office/officeart/2005/8/layout/hierarchy6"/>
    <dgm:cxn modelId="{D3A98838-A8F2-4958-8058-F4AC969346B0}" type="presOf" srcId="{7D949AAC-C959-4749-BECC-18BDF1C76222}" destId="{B4EDD208-DD3A-4EA3-B337-8076ACB289B7}" srcOrd="0" destOrd="0" presId="urn:microsoft.com/office/officeart/2005/8/layout/hierarchy6"/>
    <dgm:cxn modelId="{BDEC5260-3783-4CB6-9798-E446AA535CBB}" type="presOf" srcId="{AF60DB0B-EC73-496D-B9B1-C821D8594C2D}" destId="{8BAF5296-6286-4B8D-9665-BB1718CCA125}" srcOrd="0" destOrd="0" presId="urn:microsoft.com/office/officeart/2005/8/layout/hierarchy6"/>
    <dgm:cxn modelId="{63DE187A-4CA1-44C6-821B-E8A6B0CBA1F9}" srcId="{82F154DC-B495-4483-A19A-D75E246630F5}" destId="{7D949AAC-C959-4749-BECC-18BDF1C76222}" srcOrd="0" destOrd="0" parTransId="{BEB2E279-131B-445B-8288-5A70FB2F98B6}" sibTransId="{63CD611C-CFFA-463F-82BD-408EA69D8F09}"/>
    <dgm:cxn modelId="{79D8F59C-FF34-4B0B-ACB7-361CB30F1A17}" type="presOf" srcId="{4661D241-B1B1-4462-A38E-71F46FD07C6E}" destId="{C7526068-7D0C-4A98-96D9-FCA7DB70B7BF}" srcOrd="0" destOrd="0" presId="urn:microsoft.com/office/officeart/2005/8/layout/hierarchy6"/>
    <dgm:cxn modelId="{F93D41AC-AB83-4AC0-BEA3-2BA19E277786}" type="presOf" srcId="{0CFF7B45-1C88-4DC3-AC12-696C6182C27E}" destId="{6EFB5E2E-0681-4730-8B5F-73541091B332}" srcOrd="0" destOrd="0" presId="urn:microsoft.com/office/officeart/2005/8/layout/hierarchy6"/>
    <dgm:cxn modelId="{6D324AB2-8C2F-42A3-B2DB-9BB7D853A4F2}" srcId="{7D949AAC-C959-4749-BECC-18BDF1C76222}" destId="{0CFF7B45-1C88-4DC3-AC12-696C6182C27E}" srcOrd="0" destOrd="0" parTransId="{608C5772-646E-4F4A-96CE-DFC18AD465B6}" sibTransId="{0CF5A8D3-DCD5-4445-8F8D-288258B5FB44}"/>
    <dgm:cxn modelId="{76B398B8-DB9B-4593-9B54-C6A5F254E3E6}" type="presOf" srcId="{6075B645-792B-4C31-97DF-DA2A49EDD5B2}" destId="{46450617-1861-4F6D-AD7A-51D60B8325D3}" srcOrd="0" destOrd="0" presId="urn:microsoft.com/office/officeart/2005/8/layout/hierarchy6"/>
    <dgm:cxn modelId="{748E1BC7-9909-43BA-B3ED-E2CB659A7061}" type="presOf" srcId="{608C5772-646E-4F4A-96CE-DFC18AD465B6}" destId="{94A4D4E8-869D-4C72-8A7A-265977E42089}" srcOrd="0" destOrd="0" presId="urn:microsoft.com/office/officeart/2005/8/layout/hierarchy6"/>
    <dgm:cxn modelId="{1E393DF6-DBD6-4043-9883-356AFE596BD6}" srcId="{AF60DB0B-EC73-496D-B9B1-C821D8594C2D}" destId="{97EDBB82-BD08-450B-8856-061F753B8109}" srcOrd="0" destOrd="0" parTransId="{6075B645-792B-4C31-97DF-DA2A49EDD5B2}" sibTransId="{2605FEAE-9D67-4B3E-8434-C32227CE4A8B}"/>
    <dgm:cxn modelId="{A32EC8C7-1810-41B2-AD7E-D55D320C9227}" type="presParOf" srcId="{D5746E9A-CA6F-4C55-94E0-710383EB0763}" destId="{FA0D2484-2D59-4122-84B4-940FCA2B1377}" srcOrd="0" destOrd="0" presId="urn:microsoft.com/office/officeart/2005/8/layout/hierarchy6"/>
    <dgm:cxn modelId="{918664C9-8B0E-4AD0-8769-649BC7D9D08B}" type="presParOf" srcId="{FA0D2484-2D59-4122-84B4-940FCA2B1377}" destId="{F297340B-D8D3-42A1-90AF-3CD719B49328}" srcOrd="0" destOrd="0" presId="urn:microsoft.com/office/officeart/2005/8/layout/hierarchy6"/>
    <dgm:cxn modelId="{F3A9F91F-37BA-4A25-B727-B28603E98EDB}" type="presParOf" srcId="{F297340B-D8D3-42A1-90AF-3CD719B49328}" destId="{12158736-2F00-49DA-A341-336950DDA8BA}" srcOrd="0" destOrd="0" presId="urn:microsoft.com/office/officeart/2005/8/layout/hierarchy6"/>
    <dgm:cxn modelId="{ED38A588-F37D-4927-AB7F-FA969687535E}" type="presParOf" srcId="{12158736-2F00-49DA-A341-336950DDA8BA}" destId="{B4EDD208-DD3A-4EA3-B337-8076ACB289B7}" srcOrd="0" destOrd="0" presId="urn:microsoft.com/office/officeart/2005/8/layout/hierarchy6"/>
    <dgm:cxn modelId="{403C0770-D429-4249-B973-A5AF48C3C454}" type="presParOf" srcId="{12158736-2F00-49DA-A341-336950DDA8BA}" destId="{1A121581-98F5-4021-8ABA-66861B560878}" srcOrd="1" destOrd="0" presId="urn:microsoft.com/office/officeart/2005/8/layout/hierarchy6"/>
    <dgm:cxn modelId="{52F3FA29-5359-4F59-8C7B-2E736C35B2D6}" type="presParOf" srcId="{1A121581-98F5-4021-8ABA-66861B560878}" destId="{94A4D4E8-869D-4C72-8A7A-265977E42089}" srcOrd="0" destOrd="0" presId="urn:microsoft.com/office/officeart/2005/8/layout/hierarchy6"/>
    <dgm:cxn modelId="{2071780B-3C94-4026-AA52-ED3386BD8061}" type="presParOf" srcId="{1A121581-98F5-4021-8ABA-66861B560878}" destId="{1B461DFB-807E-410F-88C0-CF9D70E1D3A1}" srcOrd="1" destOrd="0" presId="urn:microsoft.com/office/officeart/2005/8/layout/hierarchy6"/>
    <dgm:cxn modelId="{BF44E3EB-3CF9-4D33-B4B0-575A51C0D073}" type="presParOf" srcId="{1B461DFB-807E-410F-88C0-CF9D70E1D3A1}" destId="{6EFB5E2E-0681-4730-8B5F-73541091B332}" srcOrd="0" destOrd="0" presId="urn:microsoft.com/office/officeart/2005/8/layout/hierarchy6"/>
    <dgm:cxn modelId="{A441A366-3FE9-47EA-AA95-FA8DA2C70283}" type="presParOf" srcId="{1B461DFB-807E-410F-88C0-CF9D70E1D3A1}" destId="{63E51748-E424-4403-98DB-8B7F9AA321F7}" srcOrd="1" destOrd="0" presId="urn:microsoft.com/office/officeart/2005/8/layout/hierarchy6"/>
    <dgm:cxn modelId="{689B85F7-E7FF-489D-BD40-5CB27EF70168}" type="presParOf" srcId="{1A121581-98F5-4021-8ABA-66861B560878}" destId="{C7526068-7D0C-4A98-96D9-FCA7DB70B7BF}" srcOrd="2" destOrd="0" presId="urn:microsoft.com/office/officeart/2005/8/layout/hierarchy6"/>
    <dgm:cxn modelId="{BC5D14C3-B2A2-4B21-BBBC-DE99A3BC085C}" type="presParOf" srcId="{1A121581-98F5-4021-8ABA-66861B560878}" destId="{2443E9F0-88F4-4319-B3B7-0B8C521716D3}" srcOrd="3" destOrd="0" presId="urn:microsoft.com/office/officeart/2005/8/layout/hierarchy6"/>
    <dgm:cxn modelId="{76F0AA99-C76B-4361-8595-FD1F1B7D5920}" type="presParOf" srcId="{2443E9F0-88F4-4319-B3B7-0B8C521716D3}" destId="{8BAF5296-6286-4B8D-9665-BB1718CCA125}" srcOrd="0" destOrd="0" presId="urn:microsoft.com/office/officeart/2005/8/layout/hierarchy6"/>
    <dgm:cxn modelId="{10D0D89D-2159-4551-80C2-0BF57DF67E9D}" type="presParOf" srcId="{2443E9F0-88F4-4319-B3B7-0B8C521716D3}" destId="{F5A8CA13-9610-490A-A8C0-709670D4D417}" srcOrd="1" destOrd="0" presId="urn:microsoft.com/office/officeart/2005/8/layout/hierarchy6"/>
    <dgm:cxn modelId="{F62F293E-1E34-4107-A6D0-4E172EE00D93}" type="presParOf" srcId="{F5A8CA13-9610-490A-A8C0-709670D4D417}" destId="{46450617-1861-4F6D-AD7A-51D60B8325D3}" srcOrd="0" destOrd="0" presId="urn:microsoft.com/office/officeart/2005/8/layout/hierarchy6"/>
    <dgm:cxn modelId="{E4278103-EEDD-46DA-80DE-B7D6A265FC38}" type="presParOf" srcId="{F5A8CA13-9610-490A-A8C0-709670D4D417}" destId="{72ECADBD-532D-45C2-A1CB-6A43E8EE5689}" srcOrd="1" destOrd="0" presId="urn:microsoft.com/office/officeart/2005/8/layout/hierarchy6"/>
    <dgm:cxn modelId="{CD2DDE76-2D86-4576-8898-2B3742B956D8}" type="presParOf" srcId="{72ECADBD-532D-45C2-A1CB-6A43E8EE5689}" destId="{1D08B135-4C1E-49C4-8509-6496272EE351}" srcOrd="0" destOrd="0" presId="urn:microsoft.com/office/officeart/2005/8/layout/hierarchy6"/>
    <dgm:cxn modelId="{340E5F22-A195-4D11-9D88-F8D1E5CDA138}" type="presParOf" srcId="{72ECADBD-532D-45C2-A1CB-6A43E8EE5689}" destId="{37B85539-C3DF-4408-BC2F-771A7A4CA2FB}" srcOrd="1" destOrd="0" presId="urn:microsoft.com/office/officeart/2005/8/layout/hierarchy6"/>
    <dgm:cxn modelId="{8E45C840-BCD7-43DF-85E4-16855C933BD3}" type="presParOf" srcId="{D5746E9A-CA6F-4C55-94E0-710383EB0763}" destId="{FFCC7962-BE12-493B-BF37-F061114F7774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F154DC-B495-4483-A19A-D75E246630F5}" type="doc">
      <dgm:prSet loTypeId="urn:microsoft.com/office/officeart/2005/8/layout/hierarchy6" loCatId="hierarchy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pPr rtl="1"/>
          <a:endParaRPr lang="ar-OM"/>
        </a:p>
      </dgm:t>
    </dgm:pt>
    <dgm:pt modelId="{7D949AAC-C959-4749-BECC-18BDF1C76222}">
      <dgm:prSet phldrT="[نص]"/>
      <dgm:spPr/>
      <dgm:t>
        <a:bodyPr/>
        <a:lstStyle/>
        <a:p>
          <a:pPr rtl="1"/>
          <a:r>
            <a:rPr lang="ar-OM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طرق تحرير الطاقة من الأنوية غير المستقرة </a:t>
          </a:r>
        </a:p>
      </dgm:t>
    </dgm:pt>
    <dgm:pt modelId="{BEB2E279-131B-445B-8288-5A70FB2F98B6}" type="parTrans" cxnId="{63DE187A-4CA1-44C6-821B-E8A6B0CBA1F9}">
      <dgm:prSet/>
      <dgm:spPr/>
      <dgm:t>
        <a:bodyPr/>
        <a:lstStyle/>
        <a:p>
          <a:pPr rtl="1"/>
          <a:endParaRPr lang="ar-OM" b="1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3CD611C-CFFA-463F-82BD-408EA69D8F09}" type="sibTrans" cxnId="{63DE187A-4CA1-44C6-821B-E8A6B0CBA1F9}">
      <dgm:prSet/>
      <dgm:spPr/>
      <dgm:t>
        <a:bodyPr/>
        <a:lstStyle/>
        <a:p>
          <a:pPr rtl="1"/>
          <a:endParaRPr lang="ar-OM" b="1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CFF7B45-1C88-4DC3-AC12-696C6182C27E}">
      <dgm:prSet phldrT="[نص]"/>
      <dgm:spPr/>
      <dgm:t>
        <a:bodyPr/>
        <a:lstStyle/>
        <a:p>
          <a:pPr rtl="1"/>
          <a:r>
            <a:rPr lang="ar-OM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الانشطار النووي</a:t>
          </a:r>
        </a:p>
      </dgm:t>
    </dgm:pt>
    <dgm:pt modelId="{608C5772-646E-4F4A-96CE-DFC18AD465B6}" type="parTrans" cxnId="{6D324AB2-8C2F-42A3-B2DB-9BB7D853A4F2}">
      <dgm:prSet/>
      <dgm:spPr/>
      <dgm:t>
        <a:bodyPr/>
        <a:lstStyle/>
        <a:p>
          <a:pPr rtl="1"/>
          <a:endParaRPr lang="ar-OM" b="1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CF5A8D3-DCD5-4445-8F8D-288258B5FB44}" type="sibTrans" cxnId="{6D324AB2-8C2F-42A3-B2DB-9BB7D853A4F2}">
      <dgm:prSet/>
      <dgm:spPr/>
      <dgm:t>
        <a:bodyPr/>
        <a:lstStyle/>
        <a:p>
          <a:pPr rtl="1"/>
          <a:endParaRPr lang="ar-OM" b="1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F60DB0B-EC73-496D-B9B1-C821D8594C2D}">
      <dgm:prSet phldrT="[نص]"/>
      <dgm:spPr/>
      <dgm:t>
        <a:bodyPr/>
        <a:lstStyle/>
        <a:p>
          <a:pPr rtl="1"/>
          <a:r>
            <a:rPr lang="ar-OM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الانحلال الإشعاعي</a:t>
          </a:r>
        </a:p>
      </dgm:t>
    </dgm:pt>
    <dgm:pt modelId="{4661D241-B1B1-4462-A38E-71F46FD07C6E}" type="parTrans" cxnId="{ADFC3E0F-A1BA-4A65-8926-E89AA5DE6AFC}">
      <dgm:prSet/>
      <dgm:spPr/>
      <dgm:t>
        <a:bodyPr/>
        <a:lstStyle/>
        <a:p>
          <a:pPr rtl="1"/>
          <a:endParaRPr lang="ar-OM" b="1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DB2DEE3-553B-413E-96B9-0FCAFC23EDAD}" type="sibTrans" cxnId="{ADFC3E0F-A1BA-4A65-8926-E89AA5DE6AFC}">
      <dgm:prSet/>
      <dgm:spPr/>
      <dgm:t>
        <a:bodyPr/>
        <a:lstStyle/>
        <a:p>
          <a:pPr rtl="1"/>
          <a:endParaRPr lang="ar-OM" b="1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AF292CF-3B79-4E03-BEED-8A99D22ED000}">
      <dgm:prSet/>
      <dgm:spPr/>
      <dgm:t>
        <a:bodyPr/>
        <a:lstStyle/>
        <a:p>
          <a:pPr rtl="1"/>
          <a:r>
            <a:rPr lang="ar-OM" b="1" dirty="0"/>
            <a:t>العملية التي ينحل فيها عنصر إلى عنصر آخر حتى يصل إلى عنصر مستقر</a:t>
          </a:r>
        </a:p>
      </dgm:t>
    </dgm:pt>
    <dgm:pt modelId="{49A6ACE9-178D-4874-BDA4-931FD6707D22}" type="parTrans" cxnId="{193109D2-272C-4990-8DB6-90F714ED0022}">
      <dgm:prSet/>
      <dgm:spPr/>
      <dgm:t>
        <a:bodyPr/>
        <a:lstStyle/>
        <a:p>
          <a:pPr rtl="1"/>
          <a:endParaRPr lang="ar-OM" b="1"/>
        </a:p>
      </dgm:t>
    </dgm:pt>
    <dgm:pt modelId="{B4B71D9F-41A0-4D27-ADBE-309AF105D7CF}" type="sibTrans" cxnId="{193109D2-272C-4990-8DB6-90F714ED0022}">
      <dgm:prSet/>
      <dgm:spPr/>
      <dgm:t>
        <a:bodyPr/>
        <a:lstStyle/>
        <a:p>
          <a:pPr rtl="1"/>
          <a:endParaRPr lang="ar-OM" b="1"/>
        </a:p>
      </dgm:t>
    </dgm:pt>
    <dgm:pt modelId="{BC3CE22A-48EC-4DA2-9675-A72379A31A80}">
      <dgm:prSet/>
      <dgm:spPr/>
      <dgm:t>
        <a:bodyPr/>
        <a:lstStyle/>
        <a:p>
          <a:pPr rtl="1"/>
          <a:r>
            <a:rPr lang="ar-OM" b="1" dirty="0"/>
            <a:t>العملية التي تنقسم فيها النواة الكبيرة إلى أنوية أصغر ، ويصاحب ذلك إطلاق نيوترونات وطاقة هائلة</a:t>
          </a:r>
        </a:p>
      </dgm:t>
    </dgm:pt>
    <dgm:pt modelId="{2DB31D8A-BE9C-4891-93EC-66AC3B351E5E}" type="parTrans" cxnId="{6298E120-E907-4316-B00D-5FE204F3F3AA}">
      <dgm:prSet/>
      <dgm:spPr/>
      <dgm:t>
        <a:bodyPr/>
        <a:lstStyle/>
        <a:p>
          <a:pPr rtl="1"/>
          <a:endParaRPr lang="ar-OM" b="1"/>
        </a:p>
      </dgm:t>
    </dgm:pt>
    <dgm:pt modelId="{4AF57237-1BA3-4D9C-BCED-46E29103FEA2}" type="sibTrans" cxnId="{6298E120-E907-4316-B00D-5FE204F3F3AA}">
      <dgm:prSet/>
      <dgm:spPr/>
      <dgm:t>
        <a:bodyPr/>
        <a:lstStyle/>
        <a:p>
          <a:pPr rtl="1"/>
          <a:endParaRPr lang="ar-OM" b="1"/>
        </a:p>
      </dgm:t>
    </dgm:pt>
    <dgm:pt modelId="{BBC21A94-A7D9-4054-9AF9-4284287CD0C5}">
      <dgm:prSet/>
      <dgm:spPr/>
      <dgm:t>
        <a:bodyPr/>
        <a:lstStyle/>
        <a:p>
          <a:pPr rtl="1"/>
          <a:r>
            <a:rPr lang="ar-OM" b="1"/>
            <a:t>يحدث </a:t>
          </a:r>
          <a:r>
            <a:rPr lang="ar-OM" b="1" dirty="0"/>
            <a:t>بشكل نادر في الطبيعة </a:t>
          </a:r>
        </a:p>
      </dgm:t>
    </dgm:pt>
    <dgm:pt modelId="{C363BF62-A657-4EC1-97F5-F0DF6B0A490C}" type="parTrans" cxnId="{425E5B60-BBEB-4F31-B815-0A14C2695307}">
      <dgm:prSet/>
      <dgm:spPr/>
      <dgm:t>
        <a:bodyPr/>
        <a:lstStyle/>
        <a:p>
          <a:pPr rtl="1"/>
          <a:endParaRPr lang="ar-OM"/>
        </a:p>
      </dgm:t>
    </dgm:pt>
    <dgm:pt modelId="{CF2D2DEE-A291-4DE6-922E-957281C54401}" type="sibTrans" cxnId="{425E5B60-BBEB-4F31-B815-0A14C2695307}">
      <dgm:prSet/>
      <dgm:spPr/>
      <dgm:t>
        <a:bodyPr/>
        <a:lstStyle/>
        <a:p>
          <a:pPr rtl="1"/>
          <a:endParaRPr lang="ar-OM"/>
        </a:p>
      </dgm:t>
    </dgm:pt>
    <dgm:pt modelId="{E242CA59-F0DA-4A22-A59F-8FCA508962CD}">
      <dgm:prSet/>
      <dgm:spPr/>
      <dgm:t>
        <a:bodyPr/>
        <a:lstStyle/>
        <a:p>
          <a:pPr rtl="1"/>
          <a:r>
            <a:rPr lang="ar-OM" b="1" dirty="0"/>
            <a:t>يمكن حدوثه صناعياً</a:t>
          </a:r>
        </a:p>
      </dgm:t>
    </dgm:pt>
    <dgm:pt modelId="{24904B45-C890-4F5D-87B2-6185EB1A09BA}" type="parTrans" cxnId="{18881B34-2C33-4CC7-AA2E-599D38DCFCD3}">
      <dgm:prSet/>
      <dgm:spPr/>
      <dgm:t>
        <a:bodyPr/>
        <a:lstStyle/>
        <a:p>
          <a:pPr rtl="1"/>
          <a:endParaRPr lang="ar-OM"/>
        </a:p>
      </dgm:t>
    </dgm:pt>
    <dgm:pt modelId="{6FBBAAE4-4B14-4ED1-B0A5-F4ADF9969E93}" type="sibTrans" cxnId="{18881B34-2C33-4CC7-AA2E-599D38DCFCD3}">
      <dgm:prSet/>
      <dgm:spPr/>
      <dgm:t>
        <a:bodyPr/>
        <a:lstStyle/>
        <a:p>
          <a:pPr rtl="1"/>
          <a:endParaRPr lang="ar-OM"/>
        </a:p>
      </dgm:t>
    </dgm:pt>
    <dgm:pt modelId="{CD9D778B-D2E4-4DF9-8A7A-4C5115705604}" type="pres">
      <dgm:prSet presAssocID="{82F154DC-B495-4483-A19A-D75E246630F5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E24CCC3-CFE7-49EF-B62E-380094639521}" type="pres">
      <dgm:prSet presAssocID="{82F154DC-B495-4483-A19A-D75E246630F5}" presName="hierFlow" presStyleCnt="0"/>
      <dgm:spPr/>
    </dgm:pt>
    <dgm:pt modelId="{5D6BE6C3-61AD-432B-8B2C-B854493AEE0B}" type="pres">
      <dgm:prSet presAssocID="{82F154DC-B495-4483-A19A-D75E246630F5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329367AC-98FA-487B-A592-1DC13DF47F90}" type="pres">
      <dgm:prSet presAssocID="{7D949AAC-C959-4749-BECC-18BDF1C76222}" presName="Name14" presStyleCnt="0"/>
      <dgm:spPr/>
    </dgm:pt>
    <dgm:pt modelId="{1E47045F-8035-4A15-9451-E4EA991FC5BF}" type="pres">
      <dgm:prSet presAssocID="{7D949AAC-C959-4749-BECC-18BDF1C76222}" presName="level1Shape" presStyleLbl="node0" presStyleIdx="0" presStyleCnt="1">
        <dgm:presLayoutVars>
          <dgm:chPref val="3"/>
        </dgm:presLayoutVars>
      </dgm:prSet>
      <dgm:spPr/>
    </dgm:pt>
    <dgm:pt modelId="{5DC6E38A-EA0F-4B85-9D3E-F07E7D2ED18C}" type="pres">
      <dgm:prSet presAssocID="{7D949AAC-C959-4749-BECC-18BDF1C76222}" presName="hierChild2" presStyleCnt="0"/>
      <dgm:spPr/>
    </dgm:pt>
    <dgm:pt modelId="{618F186B-AFE0-4F6B-80C4-6E7BF700D5D7}" type="pres">
      <dgm:prSet presAssocID="{608C5772-646E-4F4A-96CE-DFC18AD465B6}" presName="Name19" presStyleLbl="parChTrans1D2" presStyleIdx="0" presStyleCnt="2"/>
      <dgm:spPr/>
    </dgm:pt>
    <dgm:pt modelId="{D1ECB04A-CA9F-4D88-AF8D-D057D7C16D1E}" type="pres">
      <dgm:prSet presAssocID="{0CFF7B45-1C88-4DC3-AC12-696C6182C27E}" presName="Name21" presStyleCnt="0"/>
      <dgm:spPr/>
    </dgm:pt>
    <dgm:pt modelId="{E4AE47D4-FCE6-4FE2-A004-011D2B7B99C2}" type="pres">
      <dgm:prSet presAssocID="{0CFF7B45-1C88-4DC3-AC12-696C6182C27E}" presName="level2Shape" presStyleLbl="node2" presStyleIdx="0" presStyleCnt="2"/>
      <dgm:spPr/>
    </dgm:pt>
    <dgm:pt modelId="{27635786-02D7-46A8-B708-7181456E4C99}" type="pres">
      <dgm:prSet presAssocID="{0CFF7B45-1C88-4DC3-AC12-696C6182C27E}" presName="hierChild3" presStyleCnt="0"/>
      <dgm:spPr/>
    </dgm:pt>
    <dgm:pt modelId="{F41A1784-6893-4898-B48B-29993A35E67E}" type="pres">
      <dgm:prSet presAssocID="{2DB31D8A-BE9C-4891-93EC-66AC3B351E5E}" presName="Name19" presStyleLbl="parChTrans1D3" presStyleIdx="0" presStyleCnt="4"/>
      <dgm:spPr/>
    </dgm:pt>
    <dgm:pt modelId="{47353385-80AF-4ECA-9046-A9A3654E6589}" type="pres">
      <dgm:prSet presAssocID="{BC3CE22A-48EC-4DA2-9675-A72379A31A80}" presName="Name21" presStyleCnt="0"/>
      <dgm:spPr/>
    </dgm:pt>
    <dgm:pt modelId="{EB789E51-A786-417B-92DE-16918A9B9CBF}" type="pres">
      <dgm:prSet presAssocID="{BC3CE22A-48EC-4DA2-9675-A72379A31A80}" presName="level2Shape" presStyleLbl="node3" presStyleIdx="0" presStyleCnt="4"/>
      <dgm:spPr/>
    </dgm:pt>
    <dgm:pt modelId="{EAB833A1-D38B-4FE8-AEF9-399F55FC8838}" type="pres">
      <dgm:prSet presAssocID="{BC3CE22A-48EC-4DA2-9675-A72379A31A80}" presName="hierChild3" presStyleCnt="0"/>
      <dgm:spPr/>
    </dgm:pt>
    <dgm:pt modelId="{44A41980-9818-4FF7-A88D-F7ACB6DACC9A}" type="pres">
      <dgm:prSet presAssocID="{C363BF62-A657-4EC1-97F5-F0DF6B0A490C}" presName="Name19" presStyleLbl="parChTrans1D3" presStyleIdx="1" presStyleCnt="4"/>
      <dgm:spPr/>
    </dgm:pt>
    <dgm:pt modelId="{0462AEA1-0AFB-4CC0-B2F1-3DACA56B6F28}" type="pres">
      <dgm:prSet presAssocID="{BBC21A94-A7D9-4054-9AF9-4284287CD0C5}" presName="Name21" presStyleCnt="0"/>
      <dgm:spPr/>
    </dgm:pt>
    <dgm:pt modelId="{34F7B786-BCBE-431E-B566-ED446B122975}" type="pres">
      <dgm:prSet presAssocID="{BBC21A94-A7D9-4054-9AF9-4284287CD0C5}" presName="level2Shape" presStyleLbl="node3" presStyleIdx="1" presStyleCnt="4"/>
      <dgm:spPr/>
    </dgm:pt>
    <dgm:pt modelId="{2CF7E9A8-753F-405E-B01B-5D0093FBC271}" type="pres">
      <dgm:prSet presAssocID="{BBC21A94-A7D9-4054-9AF9-4284287CD0C5}" presName="hierChild3" presStyleCnt="0"/>
      <dgm:spPr/>
    </dgm:pt>
    <dgm:pt modelId="{7893E671-EE12-41F7-AE93-F8094B4825C9}" type="pres">
      <dgm:prSet presAssocID="{24904B45-C890-4F5D-87B2-6185EB1A09BA}" presName="Name19" presStyleLbl="parChTrans1D3" presStyleIdx="2" presStyleCnt="4"/>
      <dgm:spPr/>
    </dgm:pt>
    <dgm:pt modelId="{80DD8367-465B-41B8-8D30-AACC1222322B}" type="pres">
      <dgm:prSet presAssocID="{E242CA59-F0DA-4A22-A59F-8FCA508962CD}" presName="Name21" presStyleCnt="0"/>
      <dgm:spPr/>
    </dgm:pt>
    <dgm:pt modelId="{B2A4E4E1-318C-4F29-8466-610D0CB5E5D4}" type="pres">
      <dgm:prSet presAssocID="{E242CA59-F0DA-4A22-A59F-8FCA508962CD}" presName="level2Shape" presStyleLbl="node3" presStyleIdx="2" presStyleCnt="4"/>
      <dgm:spPr/>
    </dgm:pt>
    <dgm:pt modelId="{997760EF-B7D8-4B2A-96C4-27BC7BF0D657}" type="pres">
      <dgm:prSet presAssocID="{E242CA59-F0DA-4A22-A59F-8FCA508962CD}" presName="hierChild3" presStyleCnt="0"/>
      <dgm:spPr/>
    </dgm:pt>
    <dgm:pt modelId="{E2749261-FD74-42BD-B73E-B5785835A0F2}" type="pres">
      <dgm:prSet presAssocID="{4661D241-B1B1-4462-A38E-71F46FD07C6E}" presName="Name19" presStyleLbl="parChTrans1D2" presStyleIdx="1" presStyleCnt="2"/>
      <dgm:spPr/>
    </dgm:pt>
    <dgm:pt modelId="{0CC9C3F0-D5BA-406B-BC5B-D429BF223FAE}" type="pres">
      <dgm:prSet presAssocID="{AF60DB0B-EC73-496D-B9B1-C821D8594C2D}" presName="Name21" presStyleCnt="0"/>
      <dgm:spPr/>
    </dgm:pt>
    <dgm:pt modelId="{60F1431F-CE1E-448E-8113-551E893A7DAA}" type="pres">
      <dgm:prSet presAssocID="{AF60DB0B-EC73-496D-B9B1-C821D8594C2D}" presName="level2Shape" presStyleLbl="node2" presStyleIdx="1" presStyleCnt="2"/>
      <dgm:spPr/>
    </dgm:pt>
    <dgm:pt modelId="{75C65C54-E791-4DAD-AC91-10487B88E84E}" type="pres">
      <dgm:prSet presAssocID="{AF60DB0B-EC73-496D-B9B1-C821D8594C2D}" presName="hierChild3" presStyleCnt="0"/>
      <dgm:spPr/>
    </dgm:pt>
    <dgm:pt modelId="{29ADEE38-CA47-473C-BC40-B65F250B5751}" type="pres">
      <dgm:prSet presAssocID="{49A6ACE9-178D-4874-BDA4-931FD6707D22}" presName="Name19" presStyleLbl="parChTrans1D3" presStyleIdx="3" presStyleCnt="4"/>
      <dgm:spPr/>
    </dgm:pt>
    <dgm:pt modelId="{FF63FA0D-02CA-4880-B06D-8780AA8AB84B}" type="pres">
      <dgm:prSet presAssocID="{BAF292CF-3B79-4E03-BEED-8A99D22ED000}" presName="Name21" presStyleCnt="0"/>
      <dgm:spPr/>
    </dgm:pt>
    <dgm:pt modelId="{3C44BCD4-1E52-46D2-914F-FBF6AADB05DA}" type="pres">
      <dgm:prSet presAssocID="{BAF292CF-3B79-4E03-BEED-8A99D22ED000}" presName="level2Shape" presStyleLbl="node3" presStyleIdx="3" presStyleCnt="4"/>
      <dgm:spPr/>
    </dgm:pt>
    <dgm:pt modelId="{B7E4AF39-D672-490D-9426-094B1C864113}" type="pres">
      <dgm:prSet presAssocID="{BAF292CF-3B79-4E03-BEED-8A99D22ED000}" presName="hierChild3" presStyleCnt="0"/>
      <dgm:spPr/>
    </dgm:pt>
    <dgm:pt modelId="{B5819F77-07CE-4C31-AEA2-937468421154}" type="pres">
      <dgm:prSet presAssocID="{82F154DC-B495-4483-A19A-D75E246630F5}" presName="bgShapesFlow" presStyleCnt="0"/>
      <dgm:spPr/>
    </dgm:pt>
  </dgm:ptLst>
  <dgm:cxnLst>
    <dgm:cxn modelId="{4BFBE806-9087-4F0D-8EFC-5FC8BD1C2B02}" type="presOf" srcId="{E242CA59-F0DA-4A22-A59F-8FCA508962CD}" destId="{B2A4E4E1-318C-4F29-8466-610D0CB5E5D4}" srcOrd="0" destOrd="0" presId="urn:microsoft.com/office/officeart/2005/8/layout/hierarchy6"/>
    <dgm:cxn modelId="{ADFC3E0F-A1BA-4A65-8926-E89AA5DE6AFC}" srcId="{7D949AAC-C959-4749-BECC-18BDF1C76222}" destId="{AF60DB0B-EC73-496D-B9B1-C821D8594C2D}" srcOrd="1" destOrd="0" parTransId="{4661D241-B1B1-4462-A38E-71F46FD07C6E}" sibTransId="{4DB2DEE3-553B-413E-96B9-0FCAFC23EDAD}"/>
    <dgm:cxn modelId="{19539518-C45C-4309-B687-9A70237330E7}" type="presOf" srcId="{AF60DB0B-EC73-496D-B9B1-C821D8594C2D}" destId="{60F1431F-CE1E-448E-8113-551E893A7DAA}" srcOrd="0" destOrd="0" presId="urn:microsoft.com/office/officeart/2005/8/layout/hierarchy6"/>
    <dgm:cxn modelId="{A5F6811C-06F9-482E-90F9-44A1AE454E47}" type="presOf" srcId="{24904B45-C890-4F5D-87B2-6185EB1A09BA}" destId="{7893E671-EE12-41F7-AE93-F8094B4825C9}" srcOrd="0" destOrd="0" presId="urn:microsoft.com/office/officeart/2005/8/layout/hierarchy6"/>
    <dgm:cxn modelId="{6298E120-E907-4316-B00D-5FE204F3F3AA}" srcId="{0CFF7B45-1C88-4DC3-AC12-696C6182C27E}" destId="{BC3CE22A-48EC-4DA2-9675-A72379A31A80}" srcOrd="0" destOrd="0" parTransId="{2DB31D8A-BE9C-4891-93EC-66AC3B351E5E}" sibTransId="{4AF57237-1BA3-4D9C-BCED-46E29103FEA2}"/>
    <dgm:cxn modelId="{27411930-BBA8-4D79-B227-509EFFFE142C}" type="presOf" srcId="{BAF292CF-3B79-4E03-BEED-8A99D22ED000}" destId="{3C44BCD4-1E52-46D2-914F-FBF6AADB05DA}" srcOrd="0" destOrd="0" presId="urn:microsoft.com/office/officeart/2005/8/layout/hierarchy6"/>
    <dgm:cxn modelId="{18881B34-2C33-4CC7-AA2E-599D38DCFCD3}" srcId="{0CFF7B45-1C88-4DC3-AC12-696C6182C27E}" destId="{E242CA59-F0DA-4A22-A59F-8FCA508962CD}" srcOrd="2" destOrd="0" parTransId="{24904B45-C890-4F5D-87B2-6185EB1A09BA}" sibTransId="{6FBBAAE4-4B14-4ED1-B0A5-F4ADF9969E93}"/>
    <dgm:cxn modelId="{B6480635-1D7D-470F-8A78-52DA7F0A76FD}" type="presOf" srcId="{49A6ACE9-178D-4874-BDA4-931FD6707D22}" destId="{29ADEE38-CA47-473C-BC40-B65F250B5751}" srcOrd="0" destOrd="0" presId="urn:microsoft.com/office/officeart/2005/8/layout/hierarchy6"/>
    <dgm:cxn modelId="{76077237-6480-4016-9857-30C1BFF675D0}" type="presOf" srcId="{BC3CE22A-48EC-4DA2-9675-A72379A31A80}" destId="{EB789E51-A786-417B-92DE-16918A9B9CBF}" srcOrd="0" destOrd="0" presId="urn:microsoft.com/office/officeart/2005/8/layout/hierarchy6"/>
    <dgm:cxn modelId="{5024F240-C578-4B6A-B604-4813E68C7518}" type="presOf" srcId="{7D949AAC-C959-4749-BECC-18BDF1C76222}" destId="{1E47045F-8035-4A15-9451-E4EA991FC5BF}" srcOrd="0" destOrd="0" presId="urn:microsoft.com/office/officeart/2005/8/layout/hierarchy6"/>
    <dgm:cxn modelId="{425E5B60-BBEB-4F31-B815-0A14C2695307}" srcId="{0CFF7B45-1C88-4DC3-AC12-696C6182C27E}" destId="{BBC21A94-A7D9-4054-9AF9-4284287CD0C5}" srcOrd="1" destOrd="0" parTransId="{C363BF62-A657-4EC1-97F5-F0DF6B0A490C}" sibTransId="{CF2D2DEE-A291-4DE6-922E-957281C54401}"/>
    <dgm:cxn modelId="{63DE187A-4CA1-44C6-821B-E8A6B0CBA1F9}" srcId="{82F154DC-B495-4483-A19A-D75E246630F5}" destId="{7D949AAC-C959-4749-BECC-18BDF1C76222}" srcOrd="0" destOrd="0" parTransId="{BEB2E279-131B-445B-8288-5A70FB2F98B6}" sibTransId="{63CD611C-CFFA-463F-82BD-408EA69D8F09}"/>
    <dgm:cxn modelId="{9F99029F-6990-4D00-9B4F-C5CF99C84777}" type="presOf" srcId="{4661D241-B1B1-4462-A38E-71F46FD07C6E}" destId="{E2749261-FD74-42BD-B73E-B5785835A0F2}" srcOrd="0" destOrd="0" presId="urn:microsoft.com/office/officeart/2005/8/layout/hierarchy6"/>
    <dgm:cxn modelId="{CB6881A4-4FB7-4411-8326-8926DEA4502A}" type="presOf" srcId="{C363BF62-A657-4EC1-97F5-F0DF6B0A490C}" destId="{44A41980-9818-4FF7-A88D-F7ACB6DACC9A}" srcOrd="0" destOrd="0" presId="urn:microsoft.com/office/officeart/2005/8/layout/hierarchy6"/>
    <dgm:cxn modelId="{6D324AB2-8C2F-42A3-B2DB-9BB7D853A4F2}" srcId="{7D949AAC-C959-4749-BECC-18BDF1C76222}" destId="{0CFF7B45-1C88-4DC3-AC12-696C6182C27E}" srcOrd="0" destOrd="0" parTransId="{608C5772-646E-4F4A-96CE-DFC18AD465B6}" sibTransId="{0CF5A8D3-DCD5-4445-8F8D-288258B5FB44}"/>
    <dgm:cxn modelId="{193109D2-272C-4990-8DB6-90F714ED0022}" srcId="{AF60DB0B-EC73-496D-B9B1-C821D8594C2D}" destId="{BAF292CF-3B79-4E03-BEED-8A99D22ED000}" srcOrd="0" destOrd="0" parTransId="{49A6ACE9-178D-4874-BDA4-931FD6707D22}" sibTransId="{B4B71D9F-41A0-4D27-ADBE-309AF105D7CF}"/>
    <dgm:cxn modelId="{C982B5D4-FA73-48F1-BEB4-92558A24F879}" type="presOf" srcId="{0CFF7B45-1C88-4DC3-AC12-696C6182C27E}" destId="{E4AE47D4-FCE6-4FE2-A004-011D2B7B99C2}" srcOrd="0" destOrd="0" presId="urn:microsoft.com/office/officeart/2005/8/layout/hierarchy6"/>
    <dgm:cxn modelId="{EE6471D9-A2AA-436B-814C-D054E514050A}" type="presOf" srcId="{BBC21A94-A7D9-4054-9AF9-4284287CD0C5}" destId="{34F7B786-BCBE-431E-B566-ED446B122975}" srcOrd="0" destOrd="0" presId="urn:microsoft.com/office/officeart/2005/8/layout/hierarchy6"/>
    <dgm:cxn modelId="{B44720E5-FC9E-4DD3-B637-F9C318035927}" type="presOf" srcId="{2DB31D8A-BE9C-4891-93EC-66AC3B351E5E}" destId="{F41A1784-6893-4898-B48B-29993A35E67E}" srcOrd="0" destOrd="0" presId="urn:microsoft.com/office/officeart/2005/8/layout/hierarchy6"/>
    <dgm:cxn modelId="{A71BD4EE-A886-4CAA-A2A5-6D5EB3830D36}" type="presOf" srcId="{82F154DC-B495-4483-A19A-D75E246630F5}" destId="{CD9D778B-D2E4-4DF9-8A7A-4C5115705604}" srcOrd="0" destOrd="0" presId="urn:microsoft.com/office/officeart/2005/8/layout/hierarchy6"/>
    <dgm:cxn modelId="{78CF03F1-CA9E-4E73-8687-C6E314617051}" type="presOf" srcId="{608C5772-646E-4F4A-96CE-DFC18AD465B6}" destId="{618F186B-AFE0-4F6B-80C4-6E7BF700D5D7}" srcOrd="0" destOrd="0" presId="urn:microsoft.com/office/officeart/2005/8/layout/hierarchy6"/>
    <dgm:cxn modelId="{606948D2-97B3-4569-A5F3-ED4081D94824}" type="presParOf" srcId="{CD9D778B-D2E4-4DF9-8A7A-4C5115705604}" destId="{8E24CCC3-CFE7-49EF-B62E-380094639521}" srcOrd="0" destOrd="0" presId="urn:microsoft.com/office/officeart/2005/8/layout/hierarchy6"/>
    <dgm:cxn modelId="{B8C20410-A15B-4AF3-B0C7-613E8C343659}" type="presParOf" srcId="{8E24CCC3-CFE7-49EF-B62E-380094639521}" destId="{5D6BE6C3-61AD-432B-8B2C-B854493AEE0B}" srcOrd="0" destOrd="0" presId="urn:microsoft.com/office/officeart/2005/8/layout/hierarchy6"/>
    <dgm:cxn modelId="{5F5C6659-F0C4-4138-9BF6-70561E894EA6}" type="presParOf" srcId="{5D6BE6C3-61AD-432B-8B2C-B854493AEE0B}" destId="{329367AC-98FA-487B-A592-1DC13DF47F90}" srcOrd="0" destOrd="0" presId="urn:microsoft.com/office/officeart/2005/8/layout/hierarchy6"/>
    <dgm:cxn modelId="{1E6B013D-1DB8-4A87-A5D6-9417EDBCB14B}" type="presParOf" srcId="{329367AC-98FA-487B-A592-1DC13DF47F90}" destId="{1E47045F-8035-4A15-9451-E4EA991FC5BF}" srcOrd="0" destOrd="0" presId="urn:microsoft.com/office/officeart/2005/8/layout/hierarchy6"/>
    <dgm:cxn modelId="{F4E2BCFE-F22F-4048-A392-0A343B71D405}" type="presParOf" srcId="{329367AC-98FA-487B-A592-1DC13DF47F90}" destId="{5DC6E38A-EA0F-4B85-9D3E-F07E7D2ED18C}" srcOrd="1" destOrd="0" presId="urn:microsoft.com/office/officeart/2005/8/layout/hierarchy6"/>
    <dgm:cxn modelId="{2DDC6D9F-8AB7-4C9B-A6B5-D7B6B5AA4613}" type="presParOf" srcId="{5DC6E38A-EA0F-4B85-9D3E-F07E7D2ED18C}" destId="{618F186B-AFE0-4F6B-80C4-6E7BF700D5D7}" srcOrd="0" destOrd="0" presId="urn:microsoft.com/office/officeart/2005/8/layout/hierarchy6"/>
    <dgm:cxn modelId="{235B7F38-A565-49C8-8DDF-75123D5FA2D0}" type="presParOf" srcId="{5DC6E38A-EA0F-4B85-9D3E-F07E7D2ED18C}" destId="{D1ECB04A-CA9F-4D88-AF8D-D057D7C16D1E}" srcOrd="1" destOrd="0" presId="urn:microsoft.com/office/officeart/2005/8/layout/hierarchy6"/>
    <dgm:cxn modelId="{279CAB41-027D-4E29-987F-5E90205677CA}" type="presParOf" srcId="{D1ECB04A-CA9F-4D88-AF8D-D057D7C16D1E}" destId="{E4AE47D4-FCE6-4FE2-A004-011D2B7B99C2}" srcOrd="0" destOrd="0" presId="urn:microsoft.com/office/officeart/2005/8/layout/hierarchy6"/>
    <dgm:cxn modelId="{135D7A80-0B72-4D32-A2C2-6F617F5442B3}" type="presParOf" srcId="{D1ECB04A-CA9F-4D88-AF8D-D057D7C16D1E}" destId="{27635786-02D7-46A8-B708-7181456E4C99}" srcOrd="1" destOrd="0" presId="urn:microsoft.com/office/officeart/2005/8/layout/hierarchy6"/>
    <dgm:cxn modelId="{80FC7BDE-1467-4E04-96B9-61B1C8284DD9}" type="presParOf" srcId="{27635786-02D7-46A8-B708-7181456E4C99}" destId="{F41A1784-6893-4898-B48B-29993A35E67E}" srcOrd="0" destOrd="0" presId="urn:microsoft.com/office/officeart/2005/8/layout/hierarchy6"/>
    <dgm:cxn modelId="{E3556A58-95D2-4680-9DD3-98C2FE09B1E5}" type="presParOf" srcId="{27635786-02D7-46A8-B708-7181456E4C99}" destId="{47353385-80AF-4ECA-9046-A9A3654E6589}" srcOrd="1" destOrd="0" presId="urn:microsoft.com/office/officeart/2005/8/layout/hierarchy6"/>
    <dgm:cxn modelId="{E2A46B92-5A10-4D8F-B7C4-2291F78C8A27}" type="presParOf" srcId="{47353385-80AF-4ECA-9046-A9A3654E6589}" destId="{EB789E51-A786-417B-92DE-16918A9B9CBF}" srcOrd="0" destOrd="0" presId="urn:microsoft.com/office/officeart/2005/8/layout/hierarchy6"/>
    <dgm:cxn modelId="{7595865C-E3C3-44B1-85D0-EDF41AA5158B}" type="presParOf" srcId="{47353385-80AF-4ECA-9046-A9A3654E6589}" destId="{EAB833A1-D38B-4FE8-AEF9-399F55FC8838}" srcOrd="1" destOrd="0" presId="urn:microsoft.com/office/officeart/2005/8/layout/hierarchy6"/>
    <dgm:cxn modelId="{A596BDA0-D91A-447A-B224-45C686D7FF49}" type="presParOf" srcId="{27635786-02D7-46A8-B708-7181456E4C99}" destId="{44A41980-9818-4FF7-A88D-F7ACB6DACC9A}" srcOrd="2" destOrd="0" presId="urn:microsoft.com/office/officeart/2005/8/layout/hierarchy6"/>
    <dgm:cxn modelId="{10780BFA-CD4B-4535-AB67-A28D8EE6D926}" type="presParOf" srcId="{27635786-02D7-46A8-B708-7181456E4C99}" destId="{0462AEA1-0AFB-4CC0-B2F1-3DACA56B6F28}" srcOrd="3" destOrd="0" presId="urn:microsoft.com/office/officeart/2005/8/layout/hierarchy6"/>
    <dgm:cxn modelId="{30BD006B-979C-4AA9-B061-2643B703C49D}" type="presParOf" srcId="{0462AEA1-0AFB-4CC0-B2F1-3DACA56B6F28}" destId="{34F7B786-BCBE-431E-B566-ED446B122975}" srcOrd="0" destOrd="0" presId="urn:microsoft.com/office/officeart/2005/8/layout/hierarchy6"/>
    <dgm:cxn modelId="{71220799-472E-4A76-8BBF-C0F0FBA5FD78}" type="presParOf" srcId="{0462AEA1-0AFB-4CC0-B2F1-3DACA56B6F28}" destId="{2CF7E9A8-753F-405E-B01B-5D0093FBC271}" srcOrd="1" destOrd="0" presId="urn:microsoft.com/office/officeart/2005/8/layout/hierarchy6"/>
    <dgm:cxn modelId="{797C3C39-54A2-48D5-88D5-16F9439E81A6}" type="presParOf" srcId="{27635786-02D7-46A8-B708-7181456E4C99}" destId="{7893E671-EE12-41F7-AE93-F8094B4825C9}" srcOrd="4" destOrd="0" presId="urn:microsoft.com/office/officeart/2005/8/layout/hierarchy6"/>
    <dgm:cxn modelId="{AF5C57A4-185F-40BC-989D-0CA63E462731}" type="presParOf" srcId="{27635786-02D7-46A8-B708-7181456E4C99}" destId="{80DD8367-465B-41B8-8D30-AACC1222322B}" srcOrd="5" destOrd="0" presId="urn:microsoft.com/office/officeart/2005/8/layout/hierarchy6"/>
    <dgm:cxn modelId="{279CC5E7-7DAA-4420-A469-244F2DE567AE}" type="presParOf" srcId="{80DD8367-465B-41B8-8D30-AACC1222322B}" destId="{B2A4E4E1-318C-4F29-8466-610D0CB5E5D4}" srcOrd="0" destOrd="0" presId="urn:microsoft.com/office/officeart/2005/8/layout/hierarchy6"/>
    <dgm:cxn modelId="{46ED4FAA-B7CC-44FA-9AD3-98775894C073}" type="presParOf" srcId="{80DD8367-465B-41B8-8D30-AACC1222322B}" destId="{997760EF-B7D8-4B2A-96C4-27BC7BF0D657}" srcOrd="1" destOrd="0" presId="urn:microsoft.com/office/officeart/2005/8/layout/hierarchy6"/>
    <dgm:cxn modelId="{17D9531C-5DE4-423A-BB96-5875391D9F24}" type="presParOf" srcId="{5DC6E38A-EA0F-4B85-9D3E-F07E7D2ED18C}" destId="{E2749261-FD74-42BD-B73E-B5785835A0F2}" srcOrd="2" destOrd="0" presId="urn:microsoft.com/office/officeart/2005/8/layout/hierarchy6"/>
    <dgm:cxn modelId="{5B6D0889-7194-4B86-9C59-11614C194FC3}" type="presParOf" srcId="{5DC6E38A-EA0F-4B85-9D3E-F07E7D2ED18C}" destId="{0CC9C3F0-D5BA-406B-BC5B-D429BF223FAE}" srcOrd="3" destOrd="0" presId="urn:microsoft.com/office/officeart/2005/8/layout/hierarchy6"/>
    <dgm:cxn modelId="{2D0EAFE5-C2A4-44DF-AE0B-3A9575C74B88}" type="presParOf" srcId="{0CC9C3F0-D5BA-406B-BC5B-D429BF223FAE}" destId="{60F1431F-CE1E-448E-8113-551E893A7DAA}" srcOrd="0" destOrd="0" presId="urn:microsoft.com/office/officeart/2005/8/layout/hierarchy6"/>
    <dgm:cxn modelId="{2B3EA88B-7B4E-44E6-8912-35707B73D6E6}" type="presParOf" srcId="{0CC9C3F0-D5BA-406B-BC5B-D429BF223FAE}" destId="{75C65C54-E791-4DAD-AC91-10487B88E84E}" srcOrd="1" destOrd="0" presId="urn:microsoft.com/office/officeart/2005/8/layout/hierarchy6"/>
    <dgm:cxn modelId="{64130BE0-BDA8-432A-8B2B-EE1945D8D66B}" type="presParOf" srcId="{75C65C54-E791-4DAD-AC91-10487B88E84E}" destId="{29ADEE38-CA47-473C-BC40-B65F250B5751}" srcOrd="0" destOrd="0" presId="urn:microsoft.com/office/officeart/2005/8/layout/hierarchy6"/>
    <dgm:cxn modelId="{B420BB64-CB95-4641-844A-9E3C1E56CD33}" type="presParOf" srcId="{75C65C54-E791-4DAD-AC91-10487B88E84E}" destId="{FF63FA0D-02CA-4880-B06D-8780AA8AB84B}" srcOrd="1" destOrd="0" presId="urn:microsoft.com/office/officeart/2005/8/layout/hierarchy6"/>
    <dgm:cxn modelId="{5E501FDE-72FC-422B-A3D9-E44407B624D0}" type="presParOf" srcId="{FF63FA0D-02CA-4880-B06D-8780AA8AB84B}" destId="{3C44BCD4-1E52-46D2-914F-FBF6AADB05DA}" srcOrd="0" destOrd="0" presId="urn:microsoft.com/office/officeart/2005/8/layout/hierarchy6"/>
    <dgm:cxn modelId="{73AA2E7E-5276-461D-9EAE-40224A01DCA8}" type="presParOf" srcId="{FF63FA0D-02CA-4880-B06D-8780AA8AB84B}" destId="{B7E4AF39-D672-490D-9426-094B1C864113}" srcOrd="1" destOrd="0" presId="urn:microsoft.com/office/officeart/2005/8/layout/hierarchy6"/>
    <dgm:cxn modelId="{D09E4827-D6D6-4100-AFCD-6403B27FE066}" type="presParOf" srcId="{CD9D778B-D2E4-4DF9-8A7A-4C5115705604}" destId="{B5819F77-07CE-4C31-AEA2-937468421154}" srcOrd="1" destOrd="0" presId="urn:microsoft.com/office/officeart/2005/8/layout/hierarchy6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EDD208-DD3A-4EA3-B337-8076ACB289B7}">
      <dsp:nvSpPr>
        <dsp:cNvPr id="0" name=""/>
        <dsp:cNvSpPr/>
      </dsp:nvSpPr>
      <dsp:spPr>
        <a:xfrm>
          <a:off x="1103565" y="1116"/>
          <a:ext cx="1494919" cy="9966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700" b="0" kern="120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الأنوية غير المستقرة </a:t>
          </a:r>
          <a:endParaRPr lang="ar-OM" sz="17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132755" y="30306"/>
        <a:ext cx="1436539" cy="938233"/>
      </dsp:txXfrm>
    </dsp:sp>
    <dsp:sp modelId="{94A4D4E8-869D-4C72-8A7A-265977E42089}">
      <dsp:nvSpPr>
        <dsp:cNvPr id="0" name=""/>
        <dsp:cNvSpPr/>
      </dsp:nvSpPr>
      <dsp:spPr>
        <a:xfrm>
          <a:off x="879327" y="997729"/>
          <a:ext cx="971697" cy="398645"/>
        </a:xfrm>
        <a:custGeom>
          <a:avLst/>
          <a:gdLst/>
          <a:ahLst/>
          <a:cxnLst/>
          <a:rect l="0" t="0" r="0" b="0"/>
          <a:pathLst>
            <a:path>
              <a:moveTo>
                <a:pt x="971697" y="0"/>
              </a:moveTo>
              <a:lnTo>
                <a:pt x="971697" y="199322"/>
              </a:lnTo>
              <a:lnTo>
                <a:pt x="0" y="199322"/>
              </a:lnTo>
              <a:lnTo>
                <a:pt x="0" y="39864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FB5E2E-0681-4730-8B5F-73541091B332}">
      <dsp:nvSpPr>
        <dsp:cNvPr id="0" name=""/>
        <dsp:cNvSpPr/>
      </dsp:nvSpPr>
      <dsp:spPr>
        <a:xfrm>
          <a:off x="131867" y="1396374"/>
          <a:ext cx="1494919" cy="9966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7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مصدر الطاقة الحرارية الأرضية</a:t>
          </a:r>
        </a:p>
      </dsp:txBody>
      <dsp:txXfrm>
        <a:off x="161057" y="1425564"/>
        <a:ext cx="1436539" cy="938233"/>
      </dsp:txXfrm>
    </dsp:sp>
    <dsp:sp modelId="{C7526068-7D0C-4A98-96D9-FCA7DB70B7BF}">
      <dsp:nvSpPr>
        <dsp:cNvPr id="0" name=""/>
        <dsp:cNvSpPr/>
      </dsp:nvSpPr>
      <dsp:spPr>
        <a:xfrm>
          <a:off x="1851025" y="997729"/>
          <a:ext cx="971697" cy="3986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322"/>
              </a:lnTo>
              <a:lnTo>
                <a:pt x="971697" y="199322"/>
              </a:lnTo>
              <a:lnTo>
                <a:pt x="971697" y="39864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AF5296-6286-4B8D-9665-BB1718CCA125}">
      <dsp:nvSpPr>
        <dsp:cNvPr id="0" name=""/>
        <dsp:cNvSpPr/>
      </dsp:nvSpPr>
      <dsp:spPr>
        <a:xfrm>
          <a:off x="2075262" y="1396374"/>
          <a:ext cx="1494919" cy="9966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7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تحرر الطاقة خلال عملية الانحلال الإشعاعي</a:t>
          </a:r>
        </a:p>
      </dsp:txBody>
      <dsp:txXfrm>
        <a:off x="2104452" y="1425564"/>
        <a:ext cx="1436539" cy="938233"/>
      </dsp:txXfrm>
    </dsp:sp>
    <dsp:sp modelId="{46450617-1861-4F6D-AD7A-51D60B8325D3}">
      <dsp:nvSpPr>
        <dsp:cNvPr id="0" name=""/>
        <dsp:cNvSpPr/>
      </dsp:nvSpPr>
      <dsp:spPr>
        <a:xfrm>
          <a:off x="2777002" y="2392988"/>
          <a:ext cx="91440" cy="3986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864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08B135-4C1E-49C4-8509-6496272EE351}">
      <dsp:nvSpPr>
        <dsp:cNvPr id="0" name=""/>
        <dsp:cNvSpPr/>
      </dsp:nvSpPr>
      <dsp:spPr>
        <a:xfrm>
          <a:off x="2075262" y="2791633"/>
          <a:ext cx="1494919" cy="9966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7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يتم تسخير هذه الطاقة في توليد الكهرباء</a:t>
          </a:r>
        </a:p>
      </dsp:txBody>
      <dsp:txXfrm>
        <a:off x="2104452" y="2820823"/>
        <a:ext cx="1436539" cy="9382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47045F-8035-4A15-9451-E4EA991FC5BF}">
      <dsp:nvSpPr>
        <dsp:cNvPr id="0" name=""/>
        <dsp:cNvSpPr/>
      </dsp:nvSpPr>
      <dsp:spPr>
        <a:xfrm>
          <a:off x="4178295" y="845259"/>
          <a:ext cx="1605373" cy="107024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300" b="1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طرق تحرير الطاقة من الأنوية غير المستقرة </a:t>
          </a:r>
        </a:p>
      </dsp:txBody>
      <dsp:txXfrm>
        <a:off x="4209641" y="876605"/>
        <a:ext cx="1542681" cy="1007556"/>
      </dsp:txXfrm>
    </dsp:sp>
    <dsp:sp modelId="{618F186B-AFE0-4F6B-80C4-6E7BF700D5D7}">
      <dsp:nvSpPr>
        <dsp:cNvPr id="0" name=""/>
        <dsp:cNvSpPr/>
      </dsp:nvSpPr>
      <dsp:spPr>
        <a:xfrm>
          <a:off x="2893997" y="1915508"/>
          <a:ext cx="2086985" cy="428099"/>
        </a:xfrm>
        <a:custGeom>
          <a:avLst/>
          <a:gdLst/>
          <a:ahLst/>
          <a:cxnLst/>
          <a:rect l="0" t="0" r="0" b="0"/>
          <a:pathLst>
            <a:path>
              <a:moveTo>
                <a:pt x="2086985" y="0"/>
              </a:moveTo>
              <a:lnTo>
                <a:pt x="2086985" y="214049"/>
              </a:lnTo>
              <a:lnTo>
                <a:pt x="0" y="214049"/>
              </a:lnTo>
              <a:lnTo>
                <a:pt x="0" y="42809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AE47D4-FCE6-4FE2-A004-011D2B7B99C2}">
      <dsp:nvSpPr>
        <dsp:cNvPr id="0" name=""/>
        <dsp:cNvSpPr/>
      </dsp:nvSpPr>
      <dsp:spPr>
        <a:xfrm>
          <a:off x="2091310" y="2343608"/>
          <a:ext cx="1605373" cy="107024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300" b="1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الانشطار النووي</a:t>
          </a:r>
        </a:p>
      </dsp:txBody>
      <dsp:txXfrm>
        <a:off x="2122656" y="2374954"/>
        <a:ext cx="1542681" cy="1007556"/>
      </dsp:txXfrm>
    </dsp:sp>
    <dsp:sp modelId="{F41A1784-6893-4898-B48B-29993A35E67E}">
      <dsp:nvSpPr>
        <dsp:cNvPr id="0" name=""/>
        <dsp:cNvSpPr/>
      </dsp:nvSpPr>
      <dsp:spPr>
        <a:xfrm>
          <a:off x="807012" y="3413856"/>
          <a:ext cx="2086985" cy="428099"/>
        </a:xfrm>
        <a:custGeom>
          <a:avLst/>
          <a:gdLst/>
          <a:ahLst/>
          <a:cxnLst/>
          <a:rect l="0" t="0" r="0" b="0"/>
          <a:pathLst>
            <a:path>
              <a:moveTo>
                <a:pt x="2086985" y="0"/>
              </a:moveTo>
              <a:lnTo>
                <a:pt x="2086985" y="214049"/>
              </a:lnTo>
              <a:lnTo>
                <a:pt x="0" y="214049"/>
              </a:lnTo>
              <a:lnTo>
                <a:pt x="0" y="42809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789E51-A786-417B-92DE-16918A9B9CBF}">
      <dsp:nvSpPr>
        <dsp:cNvPr id="0" name=""/>
        <dsp:cNvSpPr/>
      </dsp:nvSpPr>
      <dsp:spPr>
        <a:xfrm>
          <a:off x="4325" y="3841956"/>
          <a:ext cx="1605373" cy="107024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300" b="1" kern="1200" dirty="0"/>
            <a:t>العملية التي تنقسم فيها النواة الكبيرة إلى أنوية أصغر ، ويصاحب ذلك إطلاق نيوترونات وطاقة هائلة</a:t>
          </a:r>
        </a:p>
      </dsp:txBody>
      <dsp:txXfrm>
        <a:off x="35671" y="3873302"/>
        <a:ext cx="1542681" cy="1007556"/>
      </dsp:txXfrm>
    </dsp:sp>
    <dsp:sp modelId="{44A41980-9818-4FF7-A88D-F7ACB6DACC9A}">
      <dsp:nvSpPr>
        <dsp:cNvPr id="0" name=""/>
        <dsp:cNvSpPr/>
      </dsp:nvSpPr>
      <dsp:spPr>
        <a:xfrm>
          <a:off x="2848277" y="3413856"/>
          <a:ext cx="91440" cy="4280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809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F7B786-BCBE-431E-B566-ED446B122975}">
      <dsp:nvSpPr>
        <dsp:cNvPr id="0" name=""/>
        <dsp:cNvSpPr/>
      </dsp:nvSpPr>
      <dsp:spPr>
        <a:xfrm>
          <a:off x="2091310" y="3841956"/>
          <a:ext cx="1605373" cy="107024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300" b="1" kern="1200"/>
            <a:t>يحدث </a:t>
          </a:r>
          <a:r>
            <a:rPr lang="ar-OM" sz="1300" b="1" kern="1200" dirty="0"/>
            <a:t>بشكل نادر في الطبيعة </a:t>
          </a:r>
        </a:p>
      </dsp:txBody>
      <dsp:txXfrm>
        <a:off x="2122656" y="3873302"/>
        <a:ext cx="1542681" cy="1007556"/>
      </dsp:txXfrm>
    </dsp:sp>
    <dsp:sp modelId="{7893E671-EE12-41F7-AE93-F8094B4825C9}">
      <dsp:nvSpPr>
        <dsp:cNvPr id="0" name=""/>
        <dsp:cNvSpPr/>
      </dsp:nvSpPr>
      <dsp:spPr>
        <a:xfrm>
          <a:off x="2893997" y="3413856"/>
          <a:ext cx="2086985" cy="428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049"/>
              </a:lnTo>
              <a:lnTo>
                <a:pt x="2086985" y="214049"/>
              </a:lnTo>
              <a:lnTo>
                <a:pt x="2086985" y="42809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A4E4E1-318C-4F29-8466-610D0CB5E5D4}">
      <dsp:nvSpPr>
        <dsp:cNvPr id="0" name=""/>
        <dsp:cNvSpPr/>
      </dsp:nvSpPr>
      <dsp:spPr>
        <a:xfrm>
          <a:off x="4178295" y="3841956"/>
          <a:ext cx="1605373" cy="107024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300" b="1" kern="1200" dirty="0"/>
            <a:t>يمكن حدوثه صناعياً</a:t>
          </a:r>
        </a:p>
      </dsp:txBody>
      <dsp:txXfrm>
        <a:off x="4209641" y="3873302"/>
        <a:ext cx="1542681" cy="1007556"/>
      </dsp:txXfrm>
    </dsp:sp>
    <dsp:sp modelId="{E2749261-FD74-42BD-B73E-B5785835A0F2}">
      <dsp:nvSpPr>
        <dsp:cNvPr id="0" name=""/>
        <dsp:cNvSpPr/>
      </dsp:nvSpPr>
      <dsp:spPr>
        <a:xfrm>
          <a:off x="4980982" y="1915508"/>
          <a:ext cx="2086985" cy="428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049"/>
              </a:lnTo>
              <a:lnTo>
                <a:pt x="2086985" y="214049"/>
              </a:lnTo>
              <a:lnTo>
                <a:pt x="2086985" y="42809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F1431F-CE1E-448E-8113-551E893A7DAA}">
      <dsp:nvSpPr>
        <dsp:cNvPr id="0" name=""/>
        <dsp:cNvSpPr/>
      </dsp:nvSpPr>
      <dsp:spPr>
        <a:xfrm>
          <a:off x="6265281" y="2343608"/>
          <a:ext cx="1605373" cy="107024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300" b="1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الانحلال الإشعاعي</a:t>
          </a:r>
        </a:p>
      </dsp:txBody>
      <dsp:txXfrm>
        <a:off x="6296627" y="2374954"/>
        <a:ext cx="1542681" cy="1007556"/>
      </dsp:txXfrm>
    </dsp:sp>
    <dsp:sp modelId="{29ADEE38-CA47-473C-BC40-B65F250B5751}">
      <dsp:nvSpPr>
        <dsp:cNvPr id="0" name=""/>
        <dsp:cNvSpPr/>
      </dsp:nvSpPr>
      <dsp:spPr>
        <a:xfrm>
          <a:off x="7022247" y="3413856"/>
          <a:ext cx="91440" cy="4280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809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44BCD4-1E52-46D2-914F-FBF6AADB05DA}">
      <dsp:nvSpPr>
        <dsp:cNvPr id="0" name=""/>
        <dsp:cNvSpPr/>
      </dsp:nvSpPr>
      <dsp:spPr>
        <a:xfrm>
          <a:off x="6265281" y="3841956"/>
          <a:ext cx="1605373" cy="107024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300" b="1" kern="1200" dirty="0"/>
            <a:t>العملية التي ينحل فيها عنصر إلى عنصر آخر حتى يصل إلى عنصر مستقر</a:t>
          </a:r>
        </a:p>
      </dsp:txBody>
      <dsp:txXfrm>
        <a:off x="6296627" y="3873302"/>
        <a:ext cx="1542681" cy="10075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F79E301-0ECE-F323-6424-5F5FDD57E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351916FF-BC1C-1391-3DDD-11235B471C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EC3C65B-0B9C-E976-C9FA-3B7B89B44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C8D0-1276-45A7-B1E7-7610DC99FD41}" type="datetimeFigureOut">
              <a:rPr lang="ar-OM" smtClean="0"/>
              <a:t>09/10/1444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EF38C07-282B-5883-6948-330F03B60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0266965-06AF-7B2C-92CE-C792D334B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663D-BFC4-4EC6-A0B9-989FC669FF7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850299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CC4BE20-EC12-BCC1-89FA-BF71C0E67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A712B8E-B7C6-2A2F-BBBC-B22CC9A82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5DDC4EC-0D62-9666-15EA-C74E50C9D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C8D0-1276-45A7-B1E7-7610DC99FD41}" type="datetimeFigureOut">
              <a:rPr lang="ar-OM" smtClean="0"/>
              <a:t>09/10/1444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E798FB5-1E69-BDEE-512A-A81BE69BB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E4B2B5E-DEE0-1CA4-5EE3-227AF9CFA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663D-BFC4-4EC6-A0B9-989FC669FF7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67056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7524505-1EBC-2C66-6FFA-04861000F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AA5D39C-1F80-1D58-BDBF-49BD8914E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FD84D5C-5B4E-506D-441F-9AEFD652F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C8D0-1276-45A7-B1E7-7610DC99FD41}" type="datetimeFigureOut">
              <a:rPr lang="ar-OM" smtClean="0"/>
              <a:t>09/10/1444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A69C5D0-8BD9-14C6-FABC-C52346D2B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09E5626-18D2-3EE8-4A84-9E53FA71C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663D-BFC4-4EC6-A0B9-989FC669FF7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61641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5FAA290-5A32-0018-C190-9BD6A7391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BC1B06D-7615-DEAA-639C-42D253E42B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83E4103C-6CA5-F92B-B121-7B49303A4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23020FC-78AA-7DE1-3B83-2ACCC6BEE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C8D0-1276-45A7-B1E7-7610DC99FD41}" type="datetimeFigureOut">
              <a:rPr lang="ar-OM" smtClean="0"/>
              <a:t>09/10/1444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76823B0E-1DE7-23F7-5FB0-C3A754A3C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FEF0CD7-D2A6-0B0D-0736-F7232C2F2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663D-BFC4-4EC6-A0B9-989FC669FF7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115347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DF96AE9-CC16-C0A9-E7B9-9E7B67B05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0BF50A9-9992-2448-0F95-FEF6849FF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3E31144-2BD8-A59F-38DC-3A5E8E9FD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C33C9DB3-87BC-6210-332D-B7ADC29AC6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24F9F515-CEF9-72F0-BA02-DD9673F1F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0B3CDEE7-8F48-2E51-3E8E-0B31CD51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C8D0-1276-45A7-B1E7-7610DC99FD41}" type="datetimeFigureOut">
              <a:rPr lang="ar-OM" smtClean="0"/>
              <a:t>09/10/1444</a:t>
            </a:fld>
            <a:endParaRPr lang="ar-OM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5E2D197E-33F4-2B54-34F3-FC4FA5E71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591C0FCF-8DDF-3DDE-D36D-B70842365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663D-BFC4-4EC6-A0B9-989FC669FF7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057400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B999232-8F51-6753-154F-AFF90B749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18384AD9-8CD7-CDAA-63AF-56DD83BE9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C8D0-1276-45A7-B1E7-7610DC99FD41}" type="datetimeFigureOut">
              <a:rPr lang="ar-OM" smtClean="0"/>
              <a:t>09/10/1444</a:t>
            </a:fld>
            <a:endParaRPr lang="ar-OM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C80F52-C2A9-30F2-F5FD-E84637A12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75C344D5-CDF2-295B-ECD4-074D2A497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663D-BFC4-4EC6-A0B9-989FC669FF7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12113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8629F6FE-B5CC-458F-B0ED-8936E0C15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C8D0-1276-45A7-B1E7-7610DC99FD41}" type="datetimeFigureOut">
              <a:rPr lang="ar-OM" smtClean="0"/>
              <a:t>09/10/1444</a:t>
            </a:fld>
            <a:endParaRPr lang="ar-OM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84045D9F-1CA3-27A3-8623-33451B40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64B9CAC-84D6-C6D5-DB54-9E4DD8341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663D-BFC4-4EC6-A0B9-989FC669FF7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82390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3408A48-D687-B85F-0784-F97469897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9F1C342-D83F-AEB3-DC87-957024B72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5122E20C-3C2D-2855-5DA7-AAA3A22C46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8445CBB-5564-FE89-51DD-67475E997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C8D0-1276-45A7-B1E7-7610DC99FD41}" type="datetimeFigureOut">
              <a:rPr lang="ar-OM" smtClean="0"/>
              <a:t>09/10/1444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E37382E-F40C-8190-0172-82A59D930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42821C0-6391-D335-EA2C-D9A8EAAE8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663D-BFC4-4EC6-A0B9-989FC669FF7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017354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AA1312D-DCCD-D85B-F261-9697BD8AF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3BC8DDFF-4AA4-0981-DB49-2470D85F93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2E6F894-93A5-49E7-69B9-E57F6FE63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1193A34-8DC1-BAF8-123F-3BF935A73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C8D0-1276-45A7-B1E7-7610DC99FD41}" type="datetimeFigureOut">
              <a:rPr lang="ar-OM" smtClean="0"/>
              <a:t>09/10/1444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7A6421A1-38D6-8FDE-E40B-75770A46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DB23CC7-26CD-D8F2-9A3D-DEB2BE91F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663D-BFC4-4EC6-A0B9-989FC669FF7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57268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FA0E37F-E773-34FA-10C6-72FF78484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4FD6E1E0-9D35-C97C-1B25-759CF76A9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AE97019-0A30-8BD1-31D5-0FFF74998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C8D0-1276-45A7-B1E7-7610DC99FD41}" type="datetimeFigureOut">
              <a:rPr lang="ar-OM" smtClean="0"/>
              <a:t>09/10/1444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273C77D-1DC3-A0C0-305B-725F380BE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162195E-092F-F34A-51E0-26F5CCF8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663D-BFC4-4EC6-A0B9-989FC669FF7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4458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5B4B7F7B-0814-4AD5-B23D-D8309250AE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60E3C7CB-1656-7B93-CE4E-82411C356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69D226E-1EE1-4425-E230-8F156AEEF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C8D0-1276-45A7-B1E7-7610DC99FD41}" type="datetimeFigureOut">
              <a:rPr lang="ar-OM" smtClean="0"/>
              <a:t>09/10/1444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9934830-FAC7-B49F-52C2-854EF0AB9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5020507-1879-FC83-5374-28DA8A565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663D-BFC4-4EC6-A0B9-989FC669FF7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910810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351AB627-1E0D-9C19-CDF7-C2E2AEE9E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6BBAD5F-F061-2C18-3399-4AB7CC971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22D5F3E-4A63-8817-A89D-19AE23FAD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2C8D0-1276-45A7-B1E7-7610DC99FD41}" type="datetimeFigureOut">
              <a:rPr lang="ar-OM" smtClean="0"/>
              <a:t>09/10/1444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05D1C02-1226-BE38-2EFF-622BE39AA2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3B3A60A-62EB-6674-6C44-C55F05F0D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D663D-BFC4-4EC6-A0B9-989FC669FF7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44099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49B7C689-17BB-B186-C6F6-7C9666F6E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628" y="0"/>
            <a:ext cx="7204743" cy="1216333"/>
          </a:xfrm>
          <a:prstGeom prst="rect">
            <a:avLst/>
          </a:prstGeom>
        </p:spPr>
      </p:pic>
      <p:graphicFrame>
        <p:nvGraphicFramePr>
          <p:cNvPr id="7" name="عنصر نائب للمحتوى 6">
            <a:extLst>
              <a:ext uri="{FF2B5EF4-FFF2-40B4-BE49-F238E27FC236}">
                <a16:creationId xmlns:a16="http://schemas.microsoft.com/office/drawing/2014/main" id="{634902F2-1FFC-7299-3F3B-9691815BA025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63352428"/>
              </p:ext>
            </p:extLst>
          </p:nvPr>
        </p:nvGraphicFramePr>
        <p:xfrm>
          <a:off x="8489950" y="1216025"/>
          <a:ext cx="3702050" cy="378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عنصر نائب للمحتوى 6">
            <a:extLst>
              <a:ext uri="{FF2B5EF4-FFF2-40B4-BE49-F238E27FC236}">
                <a16:creationId xmlns:a16="http://schemas.microsoft.com/office/drawing/2014/main" id="{BEFB328D-7CCC-37DB-F8A4-C80977CD0C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4410765"/>
              </p:ext>
            </p:extLst>
          </p:nvPr>
        </p:nvGraphicFramePr>
        <p:xfrm>
          <a:off x="338502" y="550267"/>
          <a:ext cx="7874980" cy="5757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130432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خط يد, الخط, فن الخط&#10;&#10;تم إنشاء الوصف تلقائياً">
            <a:extLst>
              <a:ext uri="{FF2B5EF4-FFF2-40B4-BE49-F238E27FC236}">
                <a16:creationId xmlns:a16="http://schemas.microsoft.com/office/drawing/2014/main" id="{194A9B1B-8353-23D9-147C-0337FCDAB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318" y="507207"/>
            <a:ext cx="8955363" cy="2690080"/>
          </a:xfrm>
          <a:prstGeom prst="rect">
            <a:avLst/>
          </a:prstGeom>
        </p:spPr>
      </p:pic>
      <p:pic>
        <p:nvPicPr>
          <p:cNvPr id="7" name="صورة 6" descr="صورة تحتوي على نص, خط يد, الخط&#10;&#10;تم إنشاء الوصف تلقائياً">
            <a:extLst>
              <a:ext uri="{FF2B5EF4-FFF2-40B4-BE49-F238E27FC236}">
                <a16:creationId xmlns:a16="http://schemas.microsoft.com/office/drawing/2014/main" id="{38E44C1D-1B60-4799-94E2-09E4434D0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252" y="3361775"/>
            <a:ext cx="8972429" cy="215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362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الخط, خط يد, خط&#10;&#10;تم إنشاء الوصف تلقائياً">
            <a:extLst>
              <a:ext uri="{FF2B5EF4-FFF2-40B4-BE49-F238E27FC236}">
                <a16:creationId xmlns:a16="http://schemas.microsoft.com/office/drawing/2014/main" id="{A3820879-66B8-AF29-B319-254A116D4E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553" y="1007875"/>
            <a:ext cx="9812893" cy="484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698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03D1FD9-48C8-87CF-2C42-EAA900ED9A5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7463"/>
            <a:ext cx="10515600" cy="1325562"/>
          </a:xfrm>
        </p:spPr>
        <p:txBody>
          <a:bodyPr>
            <a:normAutofit/>
          </a:bodyPr>
          <a:lstStyle/>
          <a:p>
            <a:pPr algn="ctr"/>
            <a:r>
              <a:rPr lang="ar-OM" sz="5400" b="1" dirty="0">
                <a:solidFill>
                  <a:srgbClr val="FF0000"/>
                </a:solidFill>
              </a:rPr>
              <a:t>المفاعل النووي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9384BB1B-358A-9782-432F-355F1658D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16" y="1130323"/>
            <a:ext cx="10255167" cy="111512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CD03D6EF-7B49-6AB9-3B64-B2B4D8298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16" y="2455885"/>
            <a:ext cx="10255167" cy="109226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صورة 8" descr="صورة تحتوي على نص, خط يد, الخط, المستند&#10;&#10;تم إنشاء الوصف تلقائياً">
            <a:extLst>
              <a:ext uri="{FF2B5EF4-FFF2-40B4-BE49-F238E27FC236}">
                <a16:creationId xmlns:a16="http://schemas.microsoft.com/office/drawing/2014/main" id="{D18382D8-690D-643F-4B29-8DCD2BCCA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16" y="3758588"/>
            <a:ext cx="10269918" cy="169171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3111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خط يد, الخط, فن الخط&#10;&#10;تم إنشاء الوصف تلقائياً">
            <a:extLst>
              <a:ext uri="{FF2B5EF4-FFF2-40B4-BE49-F238E27FC236}">
                <a16:creationId xmlns:a16="http://schemas.microsoft.com/office/drawing/2014/main" id="{3A62D1D3-AB26-29F1-039A-906B65E87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998" y="289080"/>
            <a:ext cx="4478004" cy="411721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BB081736-0F97-C2FD-77C1-BD617F175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757" y="4669191"/>
            <a:ext cx="9762485" cy="108683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6010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خط يد, الخط, فن الخط&#10;&#10;تم إنشاء الوصف تلقائياً">
            <a:extLst>
              <a:ext uri="{FF2B5EF4-FFF2-40B4-BE49-F238E27FC236}">
                <a16:creationId xmlns:a16="http://schemas.microsoft.com/office/drawing/2014/main" id="{DB1EAE72-BA59-96FC-2FEC-32CC49F7C1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329" y="314496"/>
            <a:ext cx="8035342" cy="146380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صورة 4" descr="صورة تحتوي على نص, خط يد, الخط, فن الخط&#10;&#10;تم إنشاء الوصف تلقائياً">
            <a:extLst>
              <a:ext uri="{FF2B5EF4-FFF2-40B4-BE49-F238E27FC236}">
                <a16:creationId xmlns:a16="http://schemas.microsoft.com/office/drawing/2014/main" id="{E0E23331-F4DD-DCBC-8812-BC2974A30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29" y="1953405"/>
            <a:ext cx="3804005" cy="275894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صورة 6" descr="صورة تحتوي على نص, رسم, زجاجة&#10;&#10;تم إنشاء الوصف تلقائياً">
            <a:extLst>
              <a:ext uri="{FF2B5EF4-FFF2-40B4-BE49-F238E27FC236}">
                <a16:creationId xmlns:a16="http://schemas.microsoft.com/office/drawing/2014/main" id="{E530C609-A62F-E655-E2E8-B7A68C44AF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287" y="1953774"/>
            <a:ext cx="3899132" cy="350579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صورة 8" descr="صورة تحتوي على نص, خط يد, الخط, فن الخط&#10;&#10;تم إنشاء الوصف تلقائياً">
            <a:extLst>
              <a:ext uri="{FF2B5EF4-FFF2-40B4-BE49-F238E27FC236}">
                <a16:creationId xmlns:a16="http://schemas.microsoft.com/office/drawing/2014/main" id="{341C344E-2150-1237-8798-0B13ED24B9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574" y="1953405"/>
            <a:ext cx="2867824" cy="374401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031D619F-7E41-B076-5846-6FF997739C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976" y="5872522"/>
            <a:ext cx="9260047" cy="85408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15561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خط يد, نص, الخط, فن الخط&#10;&#10;تم إنشاء الوصف تلقائياً">
            <a:extLst>
              <a:ext uri="{FF2B5EF4-FFF2-40B4-BE49-F238E27FC236}">
                <a16:creationId xmlns:a16="http://schemas.microsoft.com/office/drawing/2014/main" id="{BD34E3B7-56A5-5F36-C002-BF51166DD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688" y="835147"/>
            <a:ext cx="9328619" cy="35253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aphicFrame>
        <p:nvGraphicFramePr>
          <p:cNvPr id="4" name="جدول 12">
            <a:extLst>
              <a:ext uri="{FF2B5EF4-FFF2-40B4-BE49-F238E27FC236}">
                <a16:creationId xmlns:a16="http://schemas.microsoft.com/office/drawing/2014/main" id="{1EE23515-DE4A-60AF-A691-1D29F23C2C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08491"/>
              </p:ext>
            </p:extLst>
          </p:nvPr>
        </p:nvGraphicFramePr>
        <p:xfrm>
          <a:off x="3449626" y="5017013"/>
          <a:ext cx="5292745" cy="100584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438894">
                  <a:extLst>
                    <a:ext uri="{9D8B030D-6E8A-4147-A177-3AD203B41FA5}">
                      <a16:colId xmlns:a16="http://schemas.microsoft.com/office/drawing/2014/main" val="2472161028"/>
                    </a:ext>
                  </a:extLst>
                </a:gridCol>
                <a:gridCol w="2121877">
                  <a:extLst>
                    <a:ext uri="{9D8B030D-6E8A-4147-A177-3AD203B41FA5}">
                      <a16:colId xmlns:a16="http://schemas.microsoft.com/office/drawing/2014/main" val="667228360"/>
                    </a:ext>
                  </a:extLst>
                </a:gridCol>
                <a:gridCol w="1731974">
                  <a:extLst>
                    <a:ext uri="{9D8B030D-6E8A-4147-A177-3AD203B41FA5}">
                      <a16:colId xmlns:a16="http://schemas.microsoft.com/office/drawing/2014/main" val="1542602720"/>
                    </a:ext>
                  </a:extLst>
                </a:gridCol>
              </a:tblGrid>
              <a:tr h="343513">
                <a:tc>
                  <a:txBody>
                    <a:bodyPr/>
                    <a:lstStyle/>
                    <a:p>
                      <a:pPr algn="ctr" rtl="1"/>
                      <a:r>
                        <a:rPr lang="ar-OM" sz="1800" b="1" dirty="0"/>
                        <a:t>الوقود النووي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1800" b="1" dirty="0" err="1"/>
                        <a:t>المهديء</a:t>
                      </a:r>
                      <a:endParaRPr lang="ar-OM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1800" b="1" dirty="0"/>
                        <a:t>قضبان التحكم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74351"/>
                  </a:ext>
                </a:extLst>
              </a:tr>
              <a:tr h="536444">
                <a:tc>
                  <a:txBody>
                    <a:bodyPr/>
                    <a:lstStyle/>
                    <a:p>
                      <a:pPr algn="ctr" rtl="1"/>
                      <a:r>
                        <a:rPr lang="ar-OM" sz="1800" b="1" dirty="0"/>
                        <a:t>اليورانيوم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1800" b="1" dirty="0"/>
                        <a:t>الماء الثقيل أو الصوديوم المنصهر أو الجرافيت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1800" b="1" dirty="0"/>
                        <a:t>الكادميوم أو البورون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254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6456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الخط, أبيض, خط يد&#10;&#10;تم إنشاء الوصف تلقائياً">
            <a:extLst>
              <a:ext uri="{FF2B5EF4-FFF2-40B4-BE49-F238E27FC236}">
                <a16:creationId xmlns:a16="http://schemas.microsoft.com/office/drawing/2014/main" id="{564B6341-BF58-DBC9-87C7-8DA2F87EC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395" y="3429000"/>
            <a:ext cx="8771208" cy="137196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صورة 4" descr="صورة تحتوي على نص, إيصال, الخط, أبيض&#10;&#10;تم إنشاء الوصف تلقائياً">
            <a:extLst>
              <a:ext uri="{FF2B5EF4-FFF2-40B4-BE49-F238E27FC236}">
                <a16:creationId xmlns:a16="http://schemas.microsoft.com/office/drawing/2014/main" id="{AEB17CD5-2E50-D957-5C72-AFA6B901B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729" y="842595"/>
            <a:ext cx="7282541" cy="199438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7612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فاكهة, رسم, شكل&#10;&#10;تم إنشاء الوصف تلقائياً">
            <a:extLst>
              <a:ext uri="{FF2B5EF4-FFF2-40B4-BE49-F238E27FC236}">
                <a16:creationId xmlns:a16="http://schemas.microsoft.com/office/drawing/2014/main" id="{17AC734C-9FB1-FED2-59A4-5A100BF03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504" y="668"/>
            <a:ext cx="6823496" cy="6857332"/>
          </a:xfrm>
          <a:prstGeom prst="rect">
            <a:avLst/>
          </a:prstGeom>
        </p:spPr>
      </p:pic>
      <p:pic>
        <p:nvPicPr>
          <p:cNvPr id="7" name="صورة 6" descr="صورة تحتوي على نص, الخط, لقطة شاشة, خط يد&#10;&#10;تم إنشاء الوصف تلقائياً">
            <a:extLst>
              <a:ext uri="{FF2B5EF4-FFF2-40B4-BE49-F238E27FC236}">
                <a16:creationId xmlns:a16="http://schemas.microsoft.com/office/drawing/2014/main" id="{140EBD7F-7B7D-7FD1-FBDB-306E186247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95" y="3429000"/>
            <a:ext cx="4762309" cy="271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17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86</Words>
  <Application>Microsoft Office PowerPoint</Application>
  <PresentationFormat>شاشة عريضة</PresentationFormat>
  <Paragraphs>18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المفاعل النووي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AhMeD AlGhAmmArI</dc:creator>
  <cp:lastModifiedBy>AhMeD AlGhAmmArI</cp:lastModifiedBy>
  <cp:revision>1</cp:revision>
  <dcterms:created xsi:type="dcterms:W3CDTF">2023-04-29T10:41:55Z</dcterms:created>
  <dcterms:modified xsi:type="dcterms:W3CDTF">2023-04-29T18:22:02Z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15af2f3-15c0-42f7-aff1-8120ca254967_Enabled">
    <vt:lpwstr>true</vt:lpwstr>
  </property>
  <property fmtid="{D5CDD505-2E9C-101B-9397-08002B2CF9AE}" pid="3" name="MSIP_Label_c15af2f3-15c0-42f7-aff1-8120ca254967_SetDate">
    <vt:lpwstr>2023-04-29T11:34:19Z</vt:lpwstr>
  </property>
  <property fmtid="{D5CDD505-2E9C-101B-9397-08002B2CF9AE}" pid="4" name="MSIP_Label_c15af2f3-15c0-42f7-aff1-8120ca254967_Method">
    <vt:lpwstr>Standard</vt:lpwstr>
  </property>
  <property fmtid="{D5CDD505-2E9C-101B-9397-08002B2CF9AE}" pid="5" name="MSIP_Label_c15af2f3-15c0-42f7-aff1-8120ca254967_Name">
    <vt:lpwstr>defa4170-0d19-0005-0004-bc88714345d2</vt:lpwstr>
  </property>
  <property fmtid="{D5CDD505-2E9C-101B-9397-08002B2CF9AE}" pid="6" name="MSIP_Label_c15af2f3-15c0-42f7-aff1-8120ca254967_SiteId">
    <vt:lpwstr>04b4cb5d-cc41-401f-bd9d-4ca8a31a5c2f</vt:lpwstr>
  </property>
  <property fmtid="{D5CDD505-2E9C-101B-9397-08002B2CF9AE}" pid="7" name="MSIP_Label_c15af2f3-15c0-42f7-aff1-8120ca254967_ActionId">
    <vt:lpwstr>75a5f2ff-586a-4ade-8784-2d65d5493267</vt:lpwstr>
  </property>
  <property fmtid="{D5CDD505-2E9C-101B-9397-08002B2CF9AE}" pid="8" name="MSIP_Label_c15af2f3-15c0-42f7-aff1-8120ca254967_ContentBits">
    <vt:lpwstr>0</vt:lpwstr>
  </property>
</Properties>
</file>