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y="6858000" cx="12192000"/>
  <p:notesSz cx="6858000" cy="9144000"/>
  <p:defaultTextStyle>
    <a:defPPr lvl="0">
      <a:defRPr lang="en-US"/>
    </a:defPPr>
    <a:lvl1pPr defTabSz="914400" eaLnBrk="1" hangingPunct="1" latinLnBrk="0" lvl="0" marL="0" rtl="1" algn="r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1" algn="r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1" algn="r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1" algn="r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1" algn="r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1" algn="r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1" algn="r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1" algn="r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1" algn="r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9" Type="http://schemas.openxmlformats.org/officeDocument/2006/relationships/slide" Target="slides/slide6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023A-4677-4D60-B119-7AEB510896BB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FF4E2-8C44-4EB2-85BB-0844307D8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412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023A-4677-4D60-B119-7AEB510896BB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FF4E2-8C44-4EB2-85BB-0844307D8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290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023A-4677-4D60-B119-7AEB510896BB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FF4E2-8C44-4EB2-85BB-0844307D8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104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023A-4677-4D60-B119-7AEB510896BB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FF4E2-8C44-4EB2-85BB-0844307D8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789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023A-4677-4D60-B119-7AEB510896BB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FF4E2-8C44-4EB2-85BB-0844307D8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405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023A-4677-4D60-B119-7AEB510896BB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FF4E2-8C44-4EB2-85BB-0844307D8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77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023A-4677-4D60-B119-7AEB510896BB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FF4E2-8C44-4EB2-85BB-0844307D8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861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023A-4677-4D60-B119-7AEB510896BB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FF4E2-8C44-4EB2-85BB-0844307D8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631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023A-4677-4D60-B119-7AEB510896BB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FF4E2-8C44-4EB2-85BB-0844307D8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085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023A-4677-4D60-B119-7AEB510896BB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FF4E2-8C44-4EB2-85BB-0844307D8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940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023A-4677-4D60-B119-7AEB510896BB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FF4E2-8C44-4EB2-85BB-0844307D8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126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7C023A-4677-4D60-B119-7AEB510896BB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FF4E2-8C44-4EB2-85BB-0844307D8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310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 /><Relationship Id="rId3" Type="http://schemas.openxmlformats.org/officeDocument/2006/relationships/image" Target="../media/image3.png" /><Relationship Id="rId7" Type="http://schemas.openxmlformats.org/officeDocument/2006/relationships/image" Target="../media/image7.pn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6.png" /><Relationship Id="rId5" Type="http://schemas.openxmlformats.org/officeDocument/2006/relationships/image" Target="../media/image5.png" /><Relationship Id="rId4" Type="http://schemas.openxmlformats.org/officeDocument/2006/relationships/image" Target="../media/image4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 /><Relationship Id="rId3" Type="http://schemas.openxmlformats.org/officeDocument/2006/relationships/image" Target="../media/image14.png" /><Relationship Id="rId7" Type="http://schemas.openxmlformats.org/officeDocument/2006/relationships/image" Target="../media/image13.png" /><Relationship Id="rId2" Type="http://schemas.openxmlformats.org/officeDocument/2006/relationships/image" Target="../media/image11.jp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7.png" /><Relationship Id="rId5" Type="http://schemas.openxmlformats.org/officeDocument/2006/relationships/image" Target="../media/image16.png" /><Relationship Id="rId10" Type="http://schemas.openxmlformats.org/officeDocument/2006/relationships/image" Target="../media/image19.png" /><Relationship Id="rId4" Type="http://schemas.openxmlformats.org/officeDocument/2006/relationships/image" Target="../media/image12.jpg" /><Relationship Id="rId9" Type="http://schemas.openxmlformats.org/officeDocument/2006/relationships/image" Target="../media/image18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4.png" /><Relationship Id="rId5" Type="http://schemas.openxmlformats.org/officeDocument/2006/relationships/image" Target="../media/image23.png" /><Relationship Id="rId4" Type="http://schemas.openxmlformats.org/officeDocument/2006/relationships/image" Target="../media/image22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 /><Relationship Id="rId2" Type="http://schemas.openxmlformats.org/officeDocument/2006/relationships/image" Target="../media/image25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9.png" /><Relationship Id="rId5" Type="http://schemas.openxmlformats.org/officeDocument/2006/relationships/image" Target="../media/image28.png" /><Relationship Id="rId4" Type="http://schemas.openxmlformats.org/officeDocument/2006/relationships/image" Target="../media/image27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 /><Relationship Id="rId2" Type="http://schemas.openxmlformats.org/officeDocument/2006/relationships/image" Target="../media/image30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32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2000" cy="6853984"/>
          </a:xfrm>
          <a:prstGeom prst="rect">
            <a:avLst/>
          </a:prstGeom>
        </p:spPr>
      </p:pic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OM" b="1" dirty="0"/>
              <a:t>3-3 تهجين الافلاك الذرية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57096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صورة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9381"/>
            <a:ext cx="12192000" cy="6858000"/>
          </a:xfrm>
          <a:prstGeom prst="rect">
            <a:avLst/>
          </a:prstGeom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36522" y="276989"/>
            <a:ext cx="2802775" cy="1325563"/>
          </a:xfrm>
        </p:spPr>
        <p:txBody>
          <a:bodyPr/>
          <a:lstStyle/>
          <a:p>
            <a:r>
              <a:rPr lang="ar-OM" dirty="0"/>
              <a:t>معايير النجاح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>
              <a:xfrm rot="21415631">
                <a:off x="3430386" y="2133237"/>
                <a:ext cx="4847704" cy="52964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ar-OM" sz="1800" b="1" dirty="0"/>
                  <a:t>- يصف كيف تتكون الرابطة </a:t>
                </a:r>
                <a14:m>
                  <m:oMath xmlns:m="http://schemas.openxmlformats.org/officeDocument/2006/math">
                    <m:r>
                      <a:rPr lang="ar-OM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𝝈</m:t>
                    </m:r>
                    <m:r>
                      <a:rPr lang="ar-OM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ar-OM" sz="1800" b="1" dirty="0"/>
                  <a:t>  من خلال تداخل الافلاك الذرية</a:t>
                </a:r>
                <a:endParaRPr lang="en-US" sz="1800" b="1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 rot="21415631">
                <a:off x="3430386" y="2133237"/>
                <a:ext cx="4847704" cy="529648"/>
              </a:xfrm>
              <a:blipFill>
                <a:blip r:embed="rId3"/>
                <a:stretch>
                  <a:fillRect t="-7634" r="-8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عنصر نائب للمحتوى 2"/>
              <p:cNvSpPr txBox="1">
                <a:spLocks/>
              </p:cNvSpPr>
              <p:nvPr/>
            </p:nvSpPr>
            <p:spPr>
              <a:xfrm rot="21386782">
                <a:off x="3518301" y="2474504"/>
                <a:ext cx="4916977" cy="529648"/>
              </a:xfrm>
              <a:prstGeom prst="rect">
                <a:avLst/>
              </a:prstGeom>
            </p:spPr>
            <p:txBody>
              <a:bodyPr vert="horz" lIns="91440" tIns="45720" rIns="91440" bIns="45720" rtlCol="1">
                <a:normAutofit/>
              </a:bodyPr>
              <a:lstStyle>
                <a:lvl1pPr indent="0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b="1"/>
                </a:lvl1pPr>
                <a:lvl2pPr marL="6858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/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/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5pPr>
                <a:lvl6pPr marL="25146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6pPr>
                <a:lvl7pPr marL="29718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7pPr>
                <a:lvl8pPr marL="3429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8pPr>
                <a:lvl9pPr marL="3886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9pPr>
              </a:lstStyle>
              <a:p>
                <a:r>
                  <a:rPr lang="ar-OM" dirty="0"/>
                  <a:t>- يصف كيف تتكون الرابطة </a:t>
                </a:r>
                <a14:m>
                  <m:oMath xmlns:m="http://schemas.openxmlformats.org/officeDocument/2006/math">
                    <m:r>
                      <a:rPr lang="ar-OM">
                        <a:latin typeface="Cambria Math" panose="02040503050406030204" pitchFamily="18" charset="0"/>
                      </a:rPr>
                      <m:t>𝜋</m:t>
                    </m:r>
                    <m:r>
                      <a:rPr lang="ar-OM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ar-OM" dirty="0"/>
                  <a:t>  من خلال تداخل الافلاك الذرية</a:t>
                </a:r>
                <a:endParaRPr lang="en-US" dirty="0"/>
              </a:p>
            </p:txBody>
          </p:sp>
        </mc:Choice>
        <mc:Fallback xmlns="">
          <p:sp>
            <p:nvSpPr>
              <p:cNvPr id="4" name="عنصر نائب للمحتوى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386782">
                <a:off x="3518301" y="2474504"/>
                <a:ext cx="4916977" cy="529648"/>
              </a:xfrm>
              <a:prstGeom prst="rect">
                <a:avLst/>
              </a:prstGeom>
              <a:blipFill>
                <a:blip r:embed="rId4"/>
                <a:stretch>
                  <a:fillRect t="-8029" r="-9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عنصر نائب للمحتوى 2"/>
          <p:cNvSpPr txBox="1">
            <a:spLocks/>
          </p:cNvSpPr>
          <p:nvPr/>
        </p:nvSpPr>
        <p:spPr>
          <a:xfrm rot="21391066">
            <a:off x="1061256" y="2861276"/>
            <a:ext cx="7496695" cy="52964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b="1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OM" dirty="0"/>
              <a:t>- يعرف المقصود بمصطلح التهجين في سياق الترابط التساهمي</a:t>
            </a:r>
            <a:endParaRPr lang="en-US" dirty="0"/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>
          <a:xfrm rot="21405269">
            <a:off x="1238592" y="3185284"/>
            <a:ext cx="7496695" cy="52964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b="1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OM" dirty="0"/>
              <a:t>- يصف تكون الافلاك الذرية </a:t>
            </a:r>
            <a:r>
              <a:rPr lang="en-US" dirty="0" err="1"/>
              <a:t>sp</a:t>
            </a:r>
            <a:r>
              <a:rPr lang="ar-OM" dirty="0"/>
              <a:t> و </a:t>
            </a:r>
            <a:r>
              <a:rPr lang="en-US" dirty="0"/>
              <a:t>sp2</a:t>
            </a:r>
            <a:r>
              <a:rPr lang="ar-OM" dirty="0"/>
              <a:t> و </a:t>
            </a:r>
            <a:r>
              <a:rPr lang="en-US" dirty="0"/>
              <a:t>sp3</a:t>
            </a:r>
            <a:r>
              <a:rPr lang="ar-OM" dirty="0"/>
              <a:t>  وخصائصها.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عنصر نائب للمحتوى 2"/>
              <p:cNvSpPr txBox="1">
                <a:spLocks/>
              </p:cNvSpPr>
              <p:nvPr/>
            </p:nvSpPr>
            <p:spPr>
              <a:xfrm rot="21365701">
                <a:off x="1365913" y="3568363"/>
                <a:ext cx="7496695" cy="529648"/>
              </a:xfrm>
              <a:prstGeom prst="rect">
                <a:avLst/>
              </a:prstGeom>
            </p:spPr>
            <p:txBody>
              <a:bodyPr vert="horz" lIns="91440" tIns="45720" rIns="91440" bIns="45720" rtlCol="1">
                <a:normAutofit/>
              </a:bodyPr>
              <a:lstStyle>
                <a:defPPr>
                  <a:defRPr lang="en-US"/>
                </a:defPPr>
                <a:lvl1pPr indent="0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b="1"/>
                </a:lvl1pPr>
                <a:lvl2pPr marL="6858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/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/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5pPr>
                <a:lvl6pPr marL="25146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6pPr>
                <a:lvl7pPr marL="29718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7pPr>
                <a:lvl8pPr marL="3429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8pPr>
                <a:lvl9pPr marL="3886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9pPr>
              </a:lstStyle>
              <a:p>
                <a:r>
                  <a:rPr lang="ar-OM" dirty="0"/>
                  <a:t>- يصف كيف تتكون الرابطة </a:t>
                </a:r>
                <a14:m>
                  <m:oMath xmlns:m="http://schemas.openxmlformats.org/officeDocument/2006/math">
                    <m:r>
                      <a:rPr lang="ar-OM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ar-OM" dirty="0"/>
                  <a:t>  في </a:t>
                </a:r>
                <a:r>
                  <a:rPr lang="en-US" dirty="0"/>
                  <a:t>H2</a:t>
                </a:r>
                <a:r>
                  <a:rPr lang="ar-OM" dirty="0"/>
                  <a:t> و </a:t>
                </a:r>
                <a:r>
                  <a:rPr lang="en-US" dirty="0"/>
                  <a:t>C2H6</a:t>
                </a:r>
                <a:r>
                  <a:rPr lang="ar-OM" dirty="0"/>
                  <a:t>  </a:t>
                </a:r>
                <a:endParaRPr lang="en-US" dirty="0"/>
              </a:p>
            </p:txBody>
          </p:sp>
        </mc:Choice>
        <mc:Fallback xmlns="">
          <p:sp>
            <p:nvSpPr>
              <p:cNvPr id="7" name="عنصر نائب للمحتوى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365701">
                <a:off x="1365913" y="3568363"/>
                <a:ext cx="7496695" cy="529648"/>
              </a:xfrm>
              <a:prstGeom prst="rect">
                <a:avLst/>
              </a:prstGeom>
              <a:blipFill>
                <a:blip r:embed="rId5"/>
                <a:stretch>
                  <a:fillRect t="-5814" r="-5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عنصر نائب للمحتوى 2"/>
              <p:cNvSpPr txBox="1">
                <a:spLocks/>
              </p:cNvSpPr>
              <p:nvPr/>
            </p:nvSpPr>
            <p:spPr>
              <a:xfrm rot="21351660">
                <a:off x="1497046" y="3855687"/>
                <a:ext cx="7496695" cy="529648"/>
              </a:xfrm>
              <a:prstGeom prst="rect">
                <a:avLst/>
              </a:prstGeom>
            </p:spPr>
            <p:txBody>
              <a:bodyPr vert="horz" lIns="91440" tIns="45720" rIns="91440" bIns="45720" rtlCol="1">
                <a:normAutofit/>
              </a:bodyPr>
              <a:lstStyle>
                <a:defPPr>
                  <a:defRPr lang="en-US"/>
                </a:defPPr>
                <a:lvl1pPr indent="0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b="1"/>
                </a:lvl1pPr>
                <a:lvl2pPr marL="6858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/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/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5pPr>
                <a:lvl6pPr marL="25146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6pPr>
                <a:lvl7pPr marL="29718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7pPr>
                <a:lvl8pPr marL="3429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8pPr>
                <a:lvl9pPr marL="3886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9pPr>
              </a:lstStyle>
              <a:p>
                <a:r>
                  <a:rPr lang="ar-OM" dirty="0"/>
                  <a:t>- يصف كيف تتكون الرابطة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dirty="0">
                        <a:latin typeface="Cambria Math" panose="02040503050406030204" pitchFamily="18" charset="0"/>
                      </a:rPr>
                      <m:t>π</m:t>
                    </m:r>
                    <m:r>
                      <a:rPr lang="ar-OM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ar-OM" dirty="0">
                        <a:latin typeface="Cambria Math" panose="02040503050406030204" pitchFamily="18" charset="0"/>
                      </a:rPr>
                      <m:t>و</m:t>
                    </m:r>
                    <m:r>
                      <a:rPr lang="ar-OM" dirty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ar-OM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ar-OM" dirty="0"/>
                  <a:t>  في </a:t>
                </a:r>
                <a:r>
                  <a:rPr lang="en-US" dirty="0"/>
                  <a:t>H2</a:t>
                </a:r>
                <a:r>
                  <a:rPr lang="ar-OM" dirty="0"/>
                  <a:t> و </a:t>
                </a:r>
                <a:r>
                  <a:rPr lang="en-US" dirty="0"/>
                  <a:t>C2H4</a:t>
                </a:r>
                <a:r>
                  <a:rPr lang="ar-OM" dirty="0"/>
                  <a:t>  </a:t>
                </a:r>
                <a:endParaRPr lang="en-US" dirty="0"/>
              </a:p>
            </p:txBody>
          </p:sp>
        </mc:Choice>
        <mc:Fallback xmlns="">
          <p:sp>
            <p:nvSpPr>
              <p:cNvPr id="8" name="عنصر نائب للمحتوى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351660">
                <a:off x="1497046" y="3855687"/>
                <a:ext cx="7496695" cy="529648"/>
              </a:xfrm>
              <a:prstGeom prst="rect">
                <a:avLst/>
              </a:prstGeom>
              <a:blipFill>
                <a:blip r:embed="rId6"/>
                <a:stretch>
                  <a:fillRect t="-3409" r="-6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عنصر نائب للمحتوى 2"/>
              <p:cNvSpPr txBox="1">
                <a:spLocks/>
              </p:cNvSpPr>
              <p:nvPr/>
            </p:nvSpPr>
            <p:spPr>
              <a:xfrm rot="21343577">
                <a:off x="1580113" y="4166810"/>
                <a:ext cx="7496695" cy="529648"/>
              </a:xfrm>
              <a:prstGeom prst="rect">
                <a:avLst/>
              </a:prstGeom>
            </p:spPr>
            <p:txBody>
              <a:bodyPr vert="horz" lIns="91440" tIns="45720" rIns="91440" bIns="45720" rtlCol="1">
                <a:normAutofit/>
              </a:bodyPr>
              <a:lstStyle>
                <a:defPPr>
                  <a:defRPr lang="en-US"/>
                </a:defPPr>
                <a:lvl1pPr indent="0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b="1"/>
                </a:lvl1pPr>
                <a:lvl2pPr marL="6858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/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/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5pPr>
                <a:lvl6pPr marL="25146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6pPr>
                <a:lvl7pPr marL="29718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7pPr>
                <a:lvl8pPr marL="3429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8pPr>
                <a:lvl9pPr marL="3886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9pPr>
              </a:lstStyle>
              <a:p>
                <a:r>
                  <a:rPr lang="ar-OM" dirty="0"/>
                  <a:t>- يصف كيف تتكون الرابطة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dirty="0">
                        <a:latin typeface="Cambria Math" panose="02040503050406030204" pitchFamily="18" charset="0"/>
                      </a:rPr>
                      <m:t>π</m:t>
                    </m:r>
                    <m:r>
                      <a:rPr lang="ar-OM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ar-OM" dirty="0">
                        <a:latin typeface="Cambria Math" panose="02040503050406030204" pitchFamily="18" charset="0"/>
                      </a:rPr>
                      <m:t>و</m:t>
                    </m:r>
                    <m:r>
                      <a:rPr lang="ar-OM" dirty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ar-OM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ar-OM" dirty="0"/>
                  <a:t>  في </a:t>
                </a:r>
                <a:r>
                  <a:rPr lang="en-US" dirty="0"/>
                  <a:t>HCN</a:t>
                </a:r>
                <a:r>
                  <a:rPr lang="ar-OM" dirty="0"/>
                  <a:t> و </a:t>
                </a:r>
                <a:r>
                  <a:rPr lang="en-US" dirty="0"/>
                  <a:t>N2</a:t>
                </a:r>
                <a:r>
                  <a:rPr lang="ar-OM" dirty="0"/>
                  <a:t>  </a:t>
                </a:r>
                <a:endParaRPr lang="en-US" dirty="0"/>
              </a:p>
            </p:txBody>
          </p:sp>
        </mc:Choice>
        <mc:Fallback xmlns="">
          <p:sp>
            <p:nvSpPr>
              <p:cNvPr id="9" name="عنصر نائب للمحتوى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343577">
                <a:off x="1580113" y="4166810"/>
                <a:ext cx="7496695" cy="529648"/>
              </a:xfrm>
              <a:prstGeom prst="rect">
                <a:avLst/>
              </a:prstGeom>
              <a:blipFill>
                <a:blip r:embed="rId7"/>
                <a:stretch>
                  <a:fillRect t="-2778" r="-5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صورة 9"/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0" t="19126" r="7712" b="17639"/>
          <a:stretch/>
        </p:blipFill>
        <p:spPr>
          <a:xfrm>
            <a:off x="8440190" y="170194"/>
            <a:ext cx="2565862" cy="1366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331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0"/>
          <a:stretch/>
        </p:blipFill>
        <p:spPr>
          <a:xfrm>
            <a:off x="8689571" y="0"/>
            <a:ext cx="3502429" cy="6858000"/>
          </a:xfrm>
          <a:prstGeom prst="rect">
            <a:avLst/>
          </a:prstGeom>
        </p:spPr>
      </p:pic>
      <p:sp>
        <p:nvSpPr>
          <p:cNvPr id="5" name="مربع نص 4"/>
          <p:cNvSpPr txBox="1"/>
          <p:nvPr/>
        </p:nvSpPr>
        <p:spPr>
          <a:xfrm>
            <a:off x="9044643" y="1368829"/>
            <a:ext cx="18117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OM" dirty="0"/>
              <a:t>ماذا يحدث عند تداخل </a:t>
            </a:r>
          </a:p>
          <a:p>
            <a:pPr algn="ctr"/>
            <a:r>
              <a:rPr lang="ar-OM" dirty="0"/>
              <a:t>الافلاك مع بعضها؟ </a:t>
            </a:r>
            <a:endParaRPr lang="en-US" dirty="0"/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0508" t="63111" r="10865"/>
          <a:stretch/>
        </p:blipFill>
        <p:spPr>
          <a:xfrm>
            <a:off x="443342" y="4916302"/>
            <a:ext cx="3192088" cy="1941698"/>
          </a:xfrm>
          <a:prstGeom prst="rect">
            <a:avLst/>
          </a:prstGeom>
        </p:spPr>
      </p:pic>
      <p:grpSp>
        <p:nvGrpSpPr>
          <p:cNvPr id="37" name="مجموعة 36"/>
          <p:cNvGrpSpPr/>
          <p:nvPr/>
        </p:nvGrpSpPr>
        <p:grpSpPr>
          <a:xfrm>
            <a:off x="5985167" y="185652"/>
            <a:ext cx="820189" cy="1288472"/>
            <a:chOff x="5985167" y="185652"/>
            <a:chExt cx="820189" cy="1288472"/>
          </a:xfrm>
        </p:grpSpPr>
        <p:grpSp>
          <p:nvGrpSpPr>
            <p:cNvPr id="14" name="مجموعة 13"/>
            <p:cNvGrpSpPr/>
            <p:nvPr/>
          </p:nvGrpSpPr>
          <p:grpSpPr>
            <a:xfrm>
              <a:off x="5985167" y="631767"/>
              <a:ext cx="820189" cy="842357"/>
              <a:chOff x="4849091" y="631767"/>
              <a:chExt cx="820189" cy="842357"/>
            </a:xfrm>
            <a:noFill/>
          </p:grpSpPr>
          <p:sp>
            <p:nvSpPr>
              <p:cNvPr id="7" name="شكل بيضاوي 6"/>
              <p:cNvSpPr/>
              <p:nvPr/>
            </p:nvSpPr>
            <p:spPr>
              <a:xfrm>
                <a:off x="4849091" y="631767"/>
                <a:ext cx="820189" cy="842357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" name="رابط كسهم مستقيم 9"/>
              <p:cNvCxnSpPr/>
              <p:nvPr/>
            </p:nvCxnSpPr>
            <p:spPr>
              <a:xfrm flipV="1">
                <a:off x="5491944" y="925484"/>
                <a:ext cx="0" cy="260465"/>
              </a:xfrm>
              <a:prstGeom prst="straightConnector1">
                <a:avLst/>
              </a:prstGeom>
              <a:grpFill/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مربع نص 28"/>
            <p:cNvSpPr txBox="1"/>
            <p:nvPr/>
          </p:nvSpPr>
          <p:spPr>
            <a:xfrm>
              <a:off x="6137564" y="185652"/>
              <a:ext cx="410094" cy="371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</a:t>
              </a:r>
            </a:p>
          </p:txBody>
        </p:sp>
      </p:grpSp>
      <p:grpSp>
        <p:nvGrpSpPr>
          <p:cNvPr id="38" name="مجموعة 37"/>
          <p:cNvGrpSpPr/>
          <p:nvPr/>
        </p:nvGrpSpPr>
        <p:grpSpPr>
          <a:xfrm>
            <a:off x="6968840" y="185652"/>
            <a:ext cx="820189" cy="1288472"/>
            <a:chOff x="6968840" y="185652"/>
            <a:chExt cx="820189" cy="1288472"/>
          </a:xfrm>
        </p:grpSpPr>
        <p:grpSp>
          <p:nvGrpSpPr>
            <p:cNvPr id="13" name="مجموعة 12"/>
            <p:cNvGrpSpPr/>
            <p:nvPr/>
          </p:nvGrpSpPr>
          <p:grpSpPr>
            <a:xfrm>
              <a:off x="6968840" y="631767"/>
              <a:ext cx="820189" cy="842357"/>
              <a:chOff x="5832764" y="631767"/>
              <a:chExt cx="820189" cy="842357"/>
            </a:xfrm>
            <a:noFill/>
          </p:grpSpPr>
          <p:sp>
            <p:nvSpPr>
              <p:cNvPr id="11" name="شكل بيضاوي 10"/>
              <p:cNvSpPr/>
              <p:nvPr/>
            </p:nvSpPr>
            <p:spPr>
              <a:xfrm flipV="1">
                <a:off x="5832764" y="631767"/>
                <a:ext cx="820189" cy="842357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2" name="رابط كسهم مستقيم 11"/>
              <p:cNvCxnSpPr/>
              <p:nvPr/>
            </p:nvCxnSpPr>
            <p:spPr>
              <a:xfrm>
                <a:off x="5960226" y="925484"/>
                <a:ext cx="0" cy="260465"/>
              </a:xfrm>
              <a:prstGeom prst="straightConnector1">
                <a:avLst/>
              </a:prstGeom>
              <a:grpFill/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مربع نص 29"/>
            <p:cNvSpPr txBox="1"/>
            <p:nvPr/>
          </p:nvSpPr>
          <p:spPr>
            <a:xfrm>
              <a:off x="7038106" y="185652"/>
              <a:ext cx="410094" cy="371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</a:t>
              </a:r>
            </a:p>
          </p:txBody>
        </p:sp>
      </p:grpSp>
      <p:grpSp>
        <p:nvGrpSpPr>
          <p:cNvPr id="39" name="مجموعة 38"/>
          <p:cNvGrpSpPr/>
          <p:nvPr/>
        </p:nvGrpSpPr>
        <p:grpSpPr>
          <a:xfrm>
            <a:off x="7086570" y="2015160"/>
            <a:ext cx="1454787" cy="1332110"/>
            <a:chOff x="7086570" y="2015160"/>
            <a:chExt cx="1454787" cy="1332110"/>
          </a:xfrm>
        </p:grpSpPr>
        <p:grpSp>
          <p:nvGrpSpPr>
            <p:cNvPr id="26" name="مجموعة 25"/>
            <p:cNvGrpSpPr/>
            <p:nvPr/>
          </p:nvGrpSpPr>
          <p:grpSpPr>
            <a:xfrm>
              <a:off x="7086570" y="2532600"/>
              <a:ext cx="1454787" cy="814670"/>
              <a:chOff x="5666449" y="2105891"/>
              <a:chExt cx="1454787" cy="814670"/>
            </a:xfrm>
          </p:grpSpPr>
          <p:sp>
            <p:nvSpPr>
              <p:cNvPr id="27" name="شكل بيضاوي 16"/>
              <p:cNvSpPr/>
              <p:nvPr/>
            </p:nvSpPr>
            <p:spPr>
              <a:xfrm>
                <a:off x="5666449" y="2105891"/>
                <a:ext cx="1454787" cy="814670"/>
              </a:xfrm>
              <a:custGeom>
                <a:avLst/>
                <a:gdLst>
                  <a:gd name="connsiteX0" fmla="*/ 0 w 1238596"/>
                  <a:gd name="connsiteY0" fmla="*/ 326968 h 653935"/>
                  <a:gd name="connsiteX1" fmla="*/ 619298 w 1238596"/>
                  <a:gd name="connsiteY1" fmla="*/ 0 h 653935"/>
                  <a:gd name="connsiteX2" fmla="*/ 1238596 w 1238596"/>
                  <a:gd name="connsiteY2" fmla="*/ 326968 h 653935"/>
                  <a:gd name="connsiteX3" fmla="*/ 619298 w 1238596"/>
                  <a:gd name="connsiteY3" fmla="*/ 653936 h 653935"/>
                  <a:gd name="connsiteX4" fmla="*/ 0 w 1238596"/>
                  <a:gd name="connsiteY4" fmla="*/ 326968 h 653935"/>
                  <a:gd name="connsiteX0" fmla="*/ 0 w 1726276"/>
                  <a:gd name="connsiteY0" fmla="*/ 326968 h 653936"/>
                  <a:gd name="connsiteX1" fmla="*/ 619298 w 1726276"/>
                  <a:gd name="connsiteY1" fmla="*/ 0 h 653936"/>
                  <a:gd name="connsiteX2" fmla="*/ 1726276 w 1726276"/>
                  <a:gd name="connsiteY2" fmla="*/ 326968 h 653936"/>
                  <a:gd name="connsiteX3" fmla="*/ 619298 w 1726276"/>
                  <a:gd name="connsiteY3" fmla="*/ 653936 h 653936"/>
                  <a:gd name="connsiteX4" fmla="*/ 0 w 1726276"/>
                  <a:gd name="connsiteY4" fmla="*/ 326968 h 653936"/>
                  <a:gd name="connsiteX0" fmla="*/ 0 w 1726276"/>
                  <a:gd name="connsiteY0" fmla="*/ 421179 h 748147"/>
                  <a:gd name="connsiteX1" fmla="*/ 619298 w 1726276"/>
                  <a:gd name="connsiteY1" fmla="*/ 0 h 748147"/>
                  <a:gd name="connsiteX2" fmla="*/ 1726276 w 1726276"/>
                  <a:gd name="connsiteY2" fmla="*/ 421179 h 748147"/>
                  <a:gd name="connsiteX3" fmla="*/ 619298 w 1726276"/>
                  <a:gd name="connsiteY3" fmla="*/ 748147 h 748147"/>
                  <a:gd name="connsiteX4" fmla="*/ 0 w 1726276"/>
                  <a:gd name="connsiteY4" fmla="*/ 421179 h 748147"/>
                  <a:gd name="connsiteX0" fmla="*/ 17 w 1726293"/>
                  <a:gd name="connsiteY0" fmla="*/ 421179 h 814649"/>
                  <a:gd name="connsiteX1" fmla="*/ 619315 w 1726293"/>
                  <a:gd name="connsiteY1" fmla="*/ 0 h 814649"/>
                  <a:gd name="connsiteX2" fmla="*/ 1726293 w 1726293"/>
                  <a:gd name="connsiteY2" fmla="*/ 421179 h 814649"/>
                  <a:gd name="connsiteX3" fmla="*/ 602690 w 1726293"/>
                  <a:gd name="connsiteY3" fmla="*/ 814649 h 814649"/>
                  <a:gd name="connsiteX4" fmla="*/ 17 w 1726293"/>
                  <a:gd name="connsiteY4" fmla="*/ 421179 h 814649"/>
                  <a:gd name="connsiteX0" fmla="*/ 26 w 1615465"/>
                  <a:gd name="connsiteY0" fmla="*/ 404575 h 814696"/>
                  <a:gd name="connsiteX1" fmla="*/ 508487 w 1615465"/>
                  <a:gd name="connsiteY1" fmla="*/ 21 h 814696"/>
                  <a:gd name="connsiteX2" fmla="*/ 1615465 w 1615465"/>
                  <a:gd name="connsiteY2" fmla="*/ 421200 h 814696"/>
                  <a:gd name="connsiteX3" fmla="*/ 491862 w 1615465"/>
                  <a:gd name="connsiteY3" fmla="*/ 814670 h 814696"/>
                  <a:gd name="connsiteX4" fmla="*/ 26 w 1615465"/>
                  <a:gd name="connsiteY4" fmla="*/ 404575 h 814696"/>
                  <a:gd name="connsiteX0" fmla="*/ 61 w 1454787"/>
                  <a:gd name="connsiteY0" fmla="*/ 410106 h 814670"/>
                  <a:gd name="connsiteX1" fmla="*/ 347809 w 1454787"/>
                  <a:gd name="connsiteY1" fmla="*/ 10 h 814670"/>
                  <a:gd name="connsiteX2" fmla="*/ 1454787 w 1454787"/>
                  <a:gd name="connsiteY2" fmla="*/ 421189 h 814670"/>
                  <a:gd name="connsiteX3" fmla="*/ 331184 w 1454787"/>
                  <a:gd name="connsiteY3" fmla="*/ 814659 h 814670"/>
                  <a:gd name="connsiteX4" fmla="*/ 61 w 1454787"/>
                  <a:gd name="connsiteY4" fmla="*/ 410106 h 814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4787" h="814670">
                    <a:moveTo>
                      <a:pt x="61" y="410106"/>
                    </a:moveTo>
                    <a:cubicBezTo>
                      <a:pt x="2832" y="274331"/>
                      <a:pt x="105355" y="-1837"/>
                      <a:pt x="347809" y="10"/>
                    </a:cubicBezTo>
                    <a:cubicBezTo>
                      <a:pt x="590263" y="1857"/>
                      <a:pt x="1454787" y="240610"/>
                      <a:pt x="1454787" y="421189"/>
                    </a:cubicBezTo>
                    <a:cubicBezTo>
                      <a:pt x="1454787" y="601768"/>
                      <a:pt x="573638" y="816506"/>
                      <a:pt x="331184" y="814659"/>
                    </a:cubicBezTo>
                    <a:cubicBezTo>
                      <a:pt x="88730" y="812812"/>
                      <a:pt x="-2710" y="545881"/>
                      <a:pt x="61" y="410106"/>
                    </a:cubicBezTo>
                    <a:close/>
                  </a:path>
                </a:pathLst>
              </a:custGeom>
              <a:solidFill>
                <a:schemeClr val="accent2">
                  <a:alpha val="5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8" name="رابط كسهم مستقيم 27"/>
              <p:cNvCxnSpPr/>
              <p:nvPr/>
            </p:nvCxnSpPr>
            <p:spPr>
              <a:xfrm rot="10800000" flipV="1">
                <a:off x="5782885" y="2369128"/>
                <a:ext cx="0" cy="260465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مربع نص 30"/>
            <p:cNvSpPr txBox="1"/>
            <p:nvPr/>
          </p:nvSpPr>
          <p:spPr>
            <a:xfrm>
              <a:off x="7298970" y="2015160"/>
              <a:ext cx="410094" cy="371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</a:t>
              </a:r>
            </a:p>
          </p:txBody>
        </p:sp>
      </p:grpSp>
      <p:grpSp>
        <p:nvGrpSpPr>
          <p:cNvPr id="40" name="مجموعة 39"/>
          <p:cNvGrpSpPr/>
          <p:nvPr/>
        </p:nvGrpSpPr>
        <p:grpSpPr>
          <a:xfrm>
            <a:off x="5727469" y="2015160"/>
            <a:ext cx="820189" cy="1329328"/>
            <a:chOff x="5727469" y="2015160"/>
            <a:chExt cx="820189" cy="1329328"/>
          </a:xfrm>
        </p:grpSpPr>
        <p:grpSp>
          <p:nvGrpSpPr>
            <p:cNvPr id="23" name="مجموعة 22"/>
            <p:cNvGrpSpPr/>
            <p:nvPr/>
          </p:nvGrpSpPr>
          <p:grpSpPr>
            <a:xfrm>
              <a:off x="5727469" y="2502131"/>
              <a:ext cx="820189" cy="842357"/>
              <a:chOff x="4849091" y="631767"/>
              <a:chExt cx="820189" cy="842357"/>
            </a:xfrm>
            <a:noFill/>
          </p:grpSpPr>
          <p:sp>
            <p:nvSpPr>
              <p:cNvPr id="24" name="شكل بيضاوي 23"/>
              <p:cNvSpPr/>
              <p:nvPr/>
            </p:nvSpPr>
            <p:spPr>
              <a:xfrm>
                <a:off x="4849091" y="631767"/>
                <a:ext cx="820189" cy="842357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5" name="رابط كسهم مستقيم 24"/>
              <p:cNvCxnSpPr/>
              <p:nvPr/>
            </p:nvCxnSpPr>
            <p:spPr>
              <a:xfrm flipV="1">
                <a:off x="5569532" y="925484"/>
                <a:ext cx="0" cy="260465"/>
              </a:xfrm>
              <a:prstGeom prst="straightConnector1">
                <a:avLst/>
              </a:prstGeom>
              <a:grpFill/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مربع نص 31"/>
            <p:cNvSpPr txBox="1"/>
            <p:nvPr/>
          </p:nvSpPr>
          <p:spPr>
            <a:xfrm>
              <a:off x="5885411" y="2015160"/>
              <a:ext cx="410094" cy="371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</a:t>
              </a:r>
            </a:p>
          </p:txBody>
        </p:sp>
      </p:grpSp>
      <p:grpSp>
        <p:nvGrpSpPr>
          <p:cNvPr id="42" name="مجموعة 41"/>
          <p:cNvGrpSpPr/>
          <p:nvPr/>
        </p:nvGrpSpPr>
        <p:grpSpPr>
          <a:xfrm>
            <a:off x="7010339" y="4921844"/>
            <a:ext cx="1454787" cy="1271159"/>
            <a:chOff x="7010339" y="4921844"/>
            <a:chExt cx="1454787" cy="1271159"/>
          </a:xfrm>
        </p:grpSpPr>
        <p:grpSp>
          <p:nvGrpSpPr>
            <p:cNvPr id="21" name="مجموعة 20"/>
            <p:cNvGrpSpPr/>
            <p:nvPr/>
          </p:nvGrpSpPr>
          <p:grpSpPr>
            <a:xfrm>
              <a:off x="7010339" y="5378333"/>
              <a:ext cx="1454787" cy="814670"/>
              <a:chOff x="5666449" y="2105891"/>
              <a:chExt cx="1454787" cy="814670"/>
            </a:xfrm>
          </p:grpSpPr>
          <p:sp>
            <p:nvSpPr>
              <p:cNvPr id="17" name="شكل بيضاوي 16"/>
              <p:cNvSpPr/>
              <p:nvPr/>
            </p:nvSpPr>
            <p:spPr>
              <a:xfrm>
                <a:off x="5666449" y="2105891"/>
                <a:ext cx="1454787" cy="814670"/>
              </a:xfrm>
              <a:custGeom>
                <a:avLst/>
                <a:gdLst>
                  <a:gd name="connsiteX0" fmla="*/ 0 w 1238596"/>
                  <a:gd name="connsiteY0" fmla="*/ 326968 h 653935"/>
                  <a:gd name="connsiteX1" fmla="*/ 619298 w 1238596"/>
                  <a:gd name="connsiteY1" fmla="*/ 0 h 653935"/>
                  <a:gd name="connsiteX2" fmla="*/ 1238596 w 1238596"/>
                  <a:gd name="connsiteY2" fmla="*/ 326968 h 653935"/>
                  <a:gd name="connsiteX3" fmla="*/ 619298 w 1238596"/>
                  <a:gd name="connsiteY3" fmla="*/ 653936 h 653935"/>
                  <a:gd name="connsiteX4" fmla="*/ 0 w 1238596"/>
                  <a:gd name="connsiteY4" fmla="*/ 326968 h 653935"/>
                  <a:gd name="connsiteX0" fmla="*/ 0 w 1726276"/>
                  <a:gd name="connsiteY0" fmla="*/ 326968 h 653936"/>
                  <a:gd name="connsiteX1" fmla="*/ 619298 w 1726276"/>
                  <a:gd name="connsiteY1" fmla="*/ 0 h 653936"/>
                  <a:gd name="connsiteX2" fmla="*/ 1726276 w 1726276"/>
                  <a:gd name="connsiteY2" fmla="*/ 326968 h 653936"/>
                  <a:gd name="connsiteX3" fmla="*/ 619298 w 1726276"/>
                  <a:gd name="connsiteY3" fmla="*/ 653936 h 653936"/>
                  <a:gd name="connsiteX4" fmla="*/ 0 w 1726276"/>
                  <a:gd name="connsiteY4" fmla="*/ 326968 h 653936"/>
                  <a:gd name="connsiteX0" fmla="*/ 0 w 1726276"/>
                  <a:gd name="connsiteY0" fmla="*/ 421179 h 748147"/>
                  <a:gd name="connsiteX1" fmla="*/ 619298 w 1726276"/>
                  <a:gd name="connsiteY1" fmla="*/ 0 h 748147"/>
                  <a:gd name="connsiteX2" fmla="*/ 1726276 w 1726276"/>
                  <a:gd name="connsiteY2" fmla="*/ 421179 h 748147"/>
                  <a:gd name="connsiteX3" fmla="*/ 619298 w 1726276"/>
                  <a:gd name="connsiteY3" fmla="*/ 748147 h 748147"/>
                  <a:gd name="connsiteX4" fmla="*/ 0 w 1726276"/>
                  <a:gd name="connsiteY4" fmla="*/ 421179 h 748147"/>
                  <a:gd name="connsiteX0" fmla="*/ 17 w 1726293"/>
                  <a:gd name="connsiteY0" fmla="*/ 421179 h 814649"/>
                  <a:gd name="connsiteX1" fmla="*/ 619315 w 1726293"/>
                  <a:gd name="connsiteY1" fmla="*/ 0 h 814649"/>
                  <a:gd name="connsiteX2" fmla="*/ 1726293 w 1726293"/>
                  <a:gd name="connsiteY2" fmla="*/ 421179 h 814649"/>
                  <a:gd name="connsiteX3" fmla="*/ 602690 w 1726293"/>
                  <a:gd name="connsiteY3" fmla="*/ 814649 h 814649"/>
                  <a:gd name="connsiteX4" fmla="*/ 17 w 1726293"/>
                  <a:gd name="connsiteY4" fmla="*/ 421179 h 814649"/>
                  <a:gd name="connsiteX0" fmla="*/ 26 w 1615465"/>
                  <a:gd name="connsiteY0" fmla="*/ 404575 h 814696"/>
                  <a:gd name="connsiteX1" fmla="*/ 508487 w 1615465"/>
                  <a:gd name="connsiteY1" fmla="*/ 21 h 814696"/>
                  <a:gd name="connsiteX2" fmla="*/ 1615465 w 1615465"/>
                  <a:gd name="connsiteY2" fmla="*/ 421200 h 814696"/>
                  <a:gd name="connsiteX3" fmla="*/ 491862 w 1615465"/>
                  <a:gd name="connsiteY3" fmla="*/ 814670 h 814696"/>
                  <a:gd name="connsiteX4" fmla="*/ 26 w 1615465"/>
                  <a:gd name="connsiteY4" fmla="*/ 404575 h 814696"/>
                  <a:gd name="connsiteX0" fmla="*/ 61 w 1454787"/>
                  <a:gd name="connsiteY0" fmla="*/ 410106 h 814670"/>
                  <a:gd name="connsiteX1" fmla="*/ 347809 w 1454787"/>
                  <a:gd name="connsiteY1" fmla="*/ 10 h 814670"/>
                  <a:gd name="connsiteX2" fmla="*/ 1454787 w 1454787"/>
                  <a:gd name="connsiteY2" fmla="*/ 421189 h 814670"/>
                  <a:gd name="connsiteX3" fmla="*/ 331184 w 1454787"/>
                  <a:gd name="connsiteY3" fmla="*/ 814659 h 814670"/>
                  <a:gd name="connsiteX4" fmla="*/ 61 w 1454787"/>
                  <a:gd name="connsiteY4" fmla="*/ 410106 h 814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4787" h="814670">
                    <a:moveTo>
                      <a:pt x="61" y="410106"/>
                    </a:moveTo>
                    <a:cubicBezTo>
                      <a:pt x="2832" y="274331"/>
                      <a:pt x="105355" y="-1837"/>
                      <a:pt x="347809" y="10"/>
                    </a:cubicBezTo>
                    <a:cubicBezTo>
                      <a:pt x="590263" y="1857"/>
                      <a:pt x="1454787" y="240610"/>
                      <a:pt x="1454787" y="421189"/>
                    </a:cubicBezTo>
                    <a:cubicBezTo>
                      <a:pt x="1454787" y="601768"/>
                      <a:pt x="573638" y="816506"/>
                      <a:pt x="331184" y="814659"/>
                    </a:cubicBezTo>
                    <a:cubicBezTo>
                      <a:pt x="88730" y="812812"/>
                      <a:pt x="-2710" y="545881"/>
                      <a:pt x="61" y="410106"/>
                    </a:cubicBezTo>
                    <a:close/>
                  </a:path>
                </a:pathLst>
              </a:custGeom>
              <a:solidFill>
                <a:schemeClr val="accent2">
                  <a:alpha val="5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9" name="رابط كسهم مستقيم 18"/>
              <p:cNvCxnSpPr/>
              <p:nvPr/>
            </p:nvCxnSpPr>
            <p:spPr>
              <a:xfrm flipV="1">
                <a:off x="5810595" y="2363586"/>
                <a:ext cx="0" cy="260465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" name="مربع نص 32"/>
            <p:cNvSpPr txBox="1"/>
            <p:nvPr/>
          </p:nvSpPr>
          <p:spPr>
            <a:xfrm>
              <a:off x="7352580" y="4921844"/>
              <a:ext cx="410094" cy="371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</a:t>
              </a:r>
            </a:p>
          </p:txBody>
        </p:sp>
      </p:grpSp>
      <p:grpSp>
        <p:nvGrpSpPr>
          <p:cNvPr id="41" name="مجموعة 40"/>
          <p:cNvGrpSpPr/>
          <p:nvPr/>
        </p:nvGrpSpPr>
        <p:grpSpPr>
          <a:xfrm>
            <a:off x="5173227" y="4916302"/>
            <a:ext cx="1454787" cy="1262846"/>
            <a:chOff x="5173227" y="4916302"/>
            <a:chExt cx="1454787" cy="1262846"/>
          </a:xfrm>
        </p:grpSpPr>
        <p:grpSp>
          <p:nvGrpSpPr>
            <p:cNvPr id="22" name="مجموعة 21"/>
            <p:cNvGrpSpPr/>
            <p:nvPr/>
          </p:nvGrpSpPr>
          <p:grpSpPr>
            <a:xfrm>
              <a:off x="5173227" y="5364478"/>
              <a:ext cx="1454787" cy="814670"/>
              <a:chOff x="4707715" y="2105891"/>
              <a:chExt cx="1454787" cy="814670"/>
            </a:xfrm>
          </p:grpSpPr>
          <p:sp>
            <p:nvSpPr>
              <p:cNvPr id="18" name="شكل بيضاوي 16"/>
              <p:cNvSpPr/>
              <p:nvPr/>
            </p:nvSpPr>
            <p:spPr>
              <a:xfrm flipH="1">
                <a:off x="4707715" y="2105891"/>
                <a:ext cx="1454787" cy="814670"/>
              </a:xfrm>
              <a:custGeom>
                <a:avLst/>
                <a:gdLst>
                  <a:gd name="connsiteX0" fmla="*/ 0 w 1238596"/>
                  <a:gd name="connsiteY0" fmla="*/ 326968 h 653935"/>
                  <a:gd name="connsiteX1" fmla="*/ 619298 w 1238596"/>
                  <a:gd name="connsiteY1" fmla="*/ 0 h 653935"/>
                  <a:gd name="connsiteX2" fmla="*/ 1238596 w 1238596"/>
                  <a:gd name="connsiteY2" fmla="*/ 326968 h 653935"/>
                  <a:gd name="connsiteX3" fmla="*/ 619298 w 1238596"/>
                  <a:gd name="connsiteY3" fmla="*/ 653936 h 653935"/>
                  <a:gd name="connsiteX4" fmla="*/ 0 w 1238596"/>
                  <a:gd name="connsiteY4" fmla="*/ 326968 h 653935"/>
                  <a:gd name="connsiteX0" fmla="*/ 0 w 1726276"/>
                  <a:gd name="connsiteY0" fmla="*/ 326968 h 653936"/>
                  <a:gd name="connsiteX1" fmla="*/ 619298 w 1726276"/>
                  <a:gd name="connsiteY1" fmla="*/ 0 h 653936"/>
                  <a:gd name="connsiteX2" fmla="*/ 1726276 w 1726276"/>
                  <a:gd name="connsiteY2" fmla="*/ 326968 h 653936"/>
                  <a:gd name="connsiteX3" fmla="*/ 619298 w 1726276"/>
                  <a:gd name="connsiteY3" fmla="*/ 653936 h 653936"/>
                  <a:gd name="connsiteX4" fmla="*/ 0 w 1726276"/>
                  <a:gd name="connsiteY4" fmla="*/ 326968 h 653936"/>
                  <a:gd name="connsiteX0" fmla="*/ 0 w 1726276"/>
                  <a:gd name="connsiteY0" fmla="*/ 421179 h 748147"/>
                  <a:gd name="connsiteX1" fmla="*/ 619298 w 1726276"/>
                  <a:gd name="connsiteY1" fmla="*/ 0 h 748147"/>
                  <a:gd name="connsiteX2" fmla="*/ 1726276 w 1726276"/>
                  <a:gd name="connsiteY2" fmla="*/ 421179 h 748147"/>
                  <a:gd name="connsiteX3" fmla="*/ 619298 w 1726276"/>
                  <a:gd name="connsiteY3" fmla="*/ 748147 h 748147"/>
                  <a:gd name="connsiteX4" fmla="*/ 0 w 1726276"/>
                  <a:gd name="connsiteY4" fmla="*/ 421179 h 748147"/>
                  <a:gd name="connsiteX0" fmla="*/ 17 w 1726293"/>
                  <a:gd name="connsiteY0" fmla="*/ 421179 h 814649"/>
                  <a:gd name="connsiteX1" fmla="*/ 619315 w 1726293"/>
                  <a:gd name="connsiteY1" fmla="*/ 0 h 814649"/>
                  <a:gd name="connsiteX2" fmla="*/ 1726293 w 1726293"/>
                  <a:gd name="connsiteY2" fmla="*/ 421179 h 814649"/>
                  <a:gd name="connsiteX3" fmla="*/ 602690 w 1726293"/>
                  <a:gd name="connsiteY3" fmla="*/ 814649 h 814649"/>
                  <a:gd name="connsiteX4" fmla="*/ 17 w 1726293"/>
                  <a:gd name="connsiteY4" fmla="*/ 421179 h 814649"/>
                  <a:gd name="connsiteX0" fmla="*/ 26 w 1615465"/>
                  <a:gd name="connsiteY0" fmla="*/ 404575 h 814696"/>
                  <a:gd name="connsiteX1" fmla="*/ 508487 w 1615465"/>
                  <a:gd name="connsiteY1" fmla="*/ 21 h 814696"/>
                  <a:gd name="connsiteX2" fmla="*/ 1615465 w 1615465"/>
                  <a:gd name="connsiteY2" fmla="*/ 421200 h 814696"/>
                  <a:gd name="connsiteX3" fmla="*/ 491862 w 1615465"/>
                  <a:gd name="connsiteY3" fmla="*/ 814670 h 814696"/>
                  <a:gd name="connsiteX4" fmla="*/ 26 w 1615465"/>
                  <a:gd name="connsiteY4" fmla="*/ 404575 h 814696"/>
                  <a:gd name="connsiteX0" fmla="*/ 61 w 1454787"/>
                  <a:gd name="connsiteY0" fmla="*/ 410106 h 814670"/>
                  <a:gd name="connsiteX1" fmla="*/ 347809 w 1454787"/>
                  <a:gd name="connsiteY1" fmla="*/ 10 h 814670"/>
                  <a:gd name="connsiteX2" fmla="*/ 1454787 w 1454787"/>
                  <a:gd name="connsiteY2" fmla="*/ 421189 h 814670"/>
                  <a:gd name="connsiteX3" fmla="*/ 331184 w 1454787"/>
                  <a:gd name="connsiteY3" fmla="*/ 814659 h 814670"/>
                  <a:gd name="connsiteX4" fmla="*/ 61 w 1454787"/>
                  <a:gd name="connsiteY4" fmla="*/ 410106 h 814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4787" h="814670">
                    <a:moveTo>
                      <a:pt x="61" y="410106"/>
                    </a:moveTo>
                    <a:cubicBezTo>
                      <a:pt x="2832" y="274331"/>
                      <a:pt x="105355" y="-1837"/>
                      <a:pt x="347809" y="10"/>
                    </a:cubicBezTo>
                    <a:cubicBezTo>
                      <a:pt x="590263" y="1857"/>
                      <a:pt x="1454787" y="240610"/>
                      <a:pt x="1454787" y="421189"/>
                    </a:cubicBezTo>
                    <a:cubicBezTo>
                      <a:pt x="1454787" y="601768"/>
                      <a:pt x="573638" y="816506"/>
                      <a:pt x="331184" y="814659"/>
                    </a:cubicBezTo>
                    <a:cubicBezTo>
                      <a:pt x="88730" y="812812"/>
                      <a:pt x="-2710" y="545881"/>
                      <a:pt x="61" y="410106"/>
                    </a:cubicBezTo>
                    <a:close/>
                  </a:path>
                </a:pathLst>
              </a:custGeom>
              <a:solidFill>
                <a:schemeClr val="dk1">
                  <a:alpha val="50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0" name="رابط كسهم مستقيم 19"/>
              <p:cNvCxnSpPr/>
              <p:nvPr/>
            </p:nvCxnSpPr>
            <p:spPr>
              <a:xfrm>
                <a:off x="5962995" y="2388522"/>
                <a:ext cx="0" cy="260465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مربع نص 33"/>
            <p:cNvSpPr txBox="1"/>
            <p:nvPr/>
          </p:nvSpPr>
          <p:spPr>
            <a:xfrm>
              <a:off x="5921432" y="4916302"/>
              <a:ext cx="410094" cy="371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</a:t>
              </a:r>
            </a:p>
          </p:txBody>
        </p:sp>
      </p:grpSp>
      <p:pic>
        <p:nvPicPr>
          <p:cNvPr id="35" name="صورة 34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768" t="25122" r="32850" b="38222"/>
          <a:stretch/>
        </p:blipFill>
        <p:spPr>
          <a:xfrm>
            <a:off x="699655" y="2347490"/>
            <a:ext cx="2743200" cy="2163020"/>
          </a:xfrm>
          <a:prstGeom prst="rect">
            <a:avLst/>
          </a:prstGeom>
        </p:spPr>
      </p:pic>
      <p:pic>
        <p:nvPicPr>
          <p:cNvPr id="36" name="صورة 35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232" r="47621" b="72121"/>
          <a:stretch/>
        </p:blipFill>
        <p:spPr>
          <a:xfrm>
            <a:off x="828852" y="371303"/>
            <a:ext cx="2851956" cy="1415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224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81481E-6 L -0.04701 0.003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7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2.22222E-6 L -0.06928 0.00417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64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4.81481E-6 L -0.06693 -0.0007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46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4147" r="70144"/>
          <a:stretch/>
        </p:blipFill>
        <p:spPr>
          <a:xfrm>
            <a:off x="1812176" y="1160924"/>
            <a:ext cx="1623752" cy="2568632"/>
          </a:xfrm>
          <a:prstGeom prst="rect">
            <a:avLst/>
          </a:prstGeom>
        </p:spPr>
      </p:pic>
      <p:pic>
        <p:nvPicPr>
          <p:cNvPr id="7" name="صورة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7369" y="1335578"/>
            <a:ext cx="1343025" cy="2219325"/>
          </a:xfrm>
          <a:prstGeom prst="rect">
            <a:avLst/>
          </a:prstGeom>
        </p:spPr>
      </p:pic>
      <p:grpSp>
        <p:nvGrpSpPr>
          <p:cNvPr id="21" name="مجموعة 20"/>
          <p:cNvGrpSpPr/>
          <p:nvPr/>
        </p:nvGrpSpPr>
        <p:grpSpPr>
          <a:xfrm>
            <a:off x="1241082" y="1501077"/>
            <a:ext cx="1618624" cy="788448"/>
            <a:chOff x="1623753" y="625470"/>
            <a:chExt cx="1618624" cy="788448"/>
          </a:xfrm>
        </p:grpSpPr>
        <p:sp>
          <p:nvSpPr>
            <p:cNvPr id="14" name="شكل حر 13"/>
            <p:cNvSpPr/>
            <p:nvPr/>
          </p:nvSpPr>
          <p:spPr>
            <a:xfrm>
              <a:off x="1767841" y="1291244"/>
              <a:ext cx="1330036" cy="121920"/>
            </a:xfrm>
            <a:custGeom>
              <a:avLst/>
              <a:gdLst>
                <a:gd name="connsiteX0" fmla="*/ 0 w 1330036"/>
                <a:gd name="connsiteY0" fmla="*/ 121920 h 121920"/>
                <a:gd name="connsiteX1" fmla="*/ 665018 w 1330036"/>
                <a:gd name="connsiteY1" fmla="*/ 0 h 121920"/>
                <a:gd name="connsiteX2" fmla="*/ 1330036 w 1330036"/>
                <a:gd name="connsiteY2" fmla="*/ 121920 h 12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0036" h="121920">
                  <a:moveTo>
                    <a:pt x="0" y="121920"/>
                  </a:moveTo>
                  <a:cubicBezTo>
                    <a:pt x="221672" y="60960"/>
                    <a:pt x="443345" y="0"/>
                    <a:pt x="665018" y="0"/>
                  </a:cubicBezTo>
                  <a:cubicBezTo>
                    <a:pt x="886691" y="0"/>
                    <a:pt x="1108363" y="60960"/>
                    <a:pt x="1330036" y="121920"/>
                  </a:cubicBezTo>
                </a:path>
              </a:pathLst>
            </a:custGeom>
            <a:ln w="38100" cap="flat" cmpd="sng" algn="ctr">
              <a:solidFill>
                <a:srgbClr val="00B05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شكل حر 14"/>
            <p:cNvSpPr/>
            <p:nvPr/>
          </p:nvSpPr>
          <p:spPr>
            <a:xfrm flipV="1">
              <a:off x="1751215" y="625470"/>
              <a:ext cx="1352204" cy="125444"/>
            </a:xfrm>
            <a:custGeom>
              <a:avLst/>
              <a:gdLst>
                <a:gd name="connsiteX0" fmla="*/ 0 w 1330036"/>
                <a:gd name="connsiteY0" fmla="*/ 121920 h 121920"/>
                <a:gd name="connsiteX1" fmla="*/ 665018 w 1330036"/>
                <a:gd name="connsiteY1" fmla="*/ 0 h 121920"/>
                <a:gd name="connsiteX2" fmla="*/ 1330036 w 1330036"/>
                <a:gd name="connsiteY2" fmla="*/ 121920 h 12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0036" h="121920">
                  <a:moveTo>
                    <a:pt x="0" y="121920"/>
                  </a:moveTo>
                  <a:cubicBezTo>
                    <a:pt x="221672" y="60960"/>
                    <a:pt x="443345" y="0"/>
                    <a:pt x="665018" y="0"/>
                  </a:cubicBezTo>
                  <a:cubicBezTo>
                    <a:pt x="886691" y="0"/>
                    <a:pt x="1108363" y="60960"/>
                    <a:pt x="1330036" y="121920"/>
                  </a:cubicBezTo>
                </a:path>
              </a:pathLst>
            </a:custGeom>
            <a:ln w="38100" cap="flat" cmpd="sng" algn="ctr">
              <a:solidFill>
                <a:srgbClr val="00B05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شكل حر 18"/>
            <p:cNvSpPr/>
            <p:nvPr/>
          </p:nvSpPr>
          <p:spPr>
            <a:xfrm>
              <a:off x="1623753" y="626225"/>
              <a:ext cx="150042" cy="787693"/>
            </a:xfrm>
            <a:custGeom>
              <a:avLst/>
              <a:gdLst>
                <a:gd name="connsiteX0" fmla="*/ 133003 w 150042"/>
                <a:gd name="connsiteY0" fmla="*/ 0 h 787693"/>
                <a:gd name="connsiteX1" fmla="*/ 0 w 150042"/>
                <a:gd name="connsiteY1" fmla="*/ 376844 h 787693"/>
                <a:gd name="connsiteX2" fmla="*/ 133003 w 150042"/>
                <a:gd name="connsiteY2" fmla="*/ 748146 h 787693"/>
                <a:gd name="connsiteX3" fmla="*/ 144087 w 150042"/>
                <a:gd name="connsiteY3" fmla="*/ 759230 h 787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0042" h="787693">
                  <a:moveTo>
                    <a:pt x="133003" y="0"/>
                  </a:moveTo>
                  <a:cubicBezTo>
                    <a:pt x="66501" y="126076"/>
                    <a:pt x="0" y="252153"/>
                    <a:pt x="0" y="376844"/>
                  </a:cubicBezTo>
                  <a:cubicBezTo>
                    <a:pt x="0" y="501535"/>
                    <a:pt x="108989" y="684415"/>
                    <a:pt x="133003" y="748146"/>
                  </a:cubicBezTo>
                  <a:cubicBezTo>
                    <a:pt x="157017" y="811877"/>
                    <a:pt x="150552" y="785553"/>
                    <a:pt x="144087" y="759230"/>
                  </a:cubicBezTo>
                </a:path>
              </a:pathLst>
            </a:custGeom>
            <a:ln w="38100" cap="flat" cmpd="sng" algn="ctr">
              <a:solidFill>
                <a:srgbClr val="00B05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شكل حر 19"/>
            <p:cNvSpPr/>
            <p:nvPr/>
          </p:nvSpPr>
          <p:spPr>
            <a:xfrm flipH="1">
              <a:off x="3092335" y="625471"/>
              <a:ext cx="150042" cy="787693"/>
            </a:xfrm>
            <a:custGeom>
              <a:avLst/>
              <a:gdLst>
                <a:gd name="connsiteX0" fmla="*/ 133003 w 150042"/>
                <a:gd name="connsiteY0" fmla="*/ 0 h 787693"/>
                <a:gd name="connsiteX1" fmla="*/ 0 w 150042"/>
                <a:gd name="connsiteY1" fmla="*/ 376844 h 787693"/>
                <a:gd name="connsiteX2" fmla="*/ 133003 w 150042"/>
                <a:gd name="connsiteY2" fmla="*/ 748146 h 787693"/>
                <a:gd name="connsiteX3" fmla="*/ 144087 w 150042"/>
                <a:gd name="connsiteY3" fmla="*/ 759230 h 787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0042" h="787693">
                  <a:moveTo>
                    <a:pt x="133003" y="0"/>
                  </a:moveTo>
                  <a:cubicBezTo>
                    <a:pt x="66501" y="126076"/>
                    <a:pt x="0" y="252153"/>
                    <a:pt x="0" y="376844"/>
                  </a:cubicBezTo>
                  <a:cubicBezTo>
                    <a:pt x="0" y="501535"/>
                    <a:pt x="108989" y="684415"/>
                    <a:pt x="133003" y="748146"/>
                  </a:cubicBezTo>
                  <a:cubicBezTo>
                    <a:pt x="157017" y="811877"/>
                    <a:pt x="150552" y="785553"/>
                    <a:pt x="144087" y="759230"/>
                  </a:cubicBezTo>
                </a:path>
              </a:pathLst>
            </a:custGeom>
            <a:ln w="38100" cap="flat" cmpd="sng" algn="ctr">
              <a:solidFill>
                <a:srgbClr val="00B05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مجموعة 21"/>
          <p:cNvGrpSpPr/>
          <p:nvPr/>
        </p:nvGrpSpPr>
        <p:grpSpPr>
          <a:xfrm>
            <a:off x="1235334" y="2302336"/>
            <a:ext cx="1618624" cy="788448"/>
            <a:chOff x="1623753" y="625470"/>
            <a:chExt cx="1618624" cy="788448"/>
          </a:xfrm>
        </p:grpSpPr>
        <p:sp>
          <p:nvSpPr>
            <p:cNvPr id="23" name="شكل حر 22"/>
            <p:cNvSpPr/>
            <p:nvPr/>
          </p:nvSpPr>
          <p:spPr>
            <a:xfrm>
              <a:off x="1767841" y="1291244"/>
              <a:ext cx="1330036" cy="121920"/>
            </a:xfrm>
            <a:custGeom>
              <a:avLst/>
              <a:gdLst>
                <a:gd name="connsiteX0" fmla="*/ 0 w 1330036"/>
                <a:gd name="connsiteY0" fmla="*/ 121920 h 121920"/>
                <a:gd name="connsiteX1" fmla="*/ 665018 w 1330036"/>
                <a:gd name="connsiteY1" fmla="*/ 0 h 121920"/>
                <a:gd name="connsiteX2" fmla="*/ 1330036 w 1330036"/>
                <a:gd name="connsiteY2" fmla="*/ 121920 h 12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0036" h="121920">
                  <a:moveTo>
                    <a:pt x="0" y="121920"/>
                  </a:moveTo>
                  <a:cubicBezTo>
                    <a:pt x="221672" y="60960"/>
                    <a:pt x="443345" y="0"/>
                    <a:pt x="665018" y="0"/>
                  </a:cubicBezTo>
                  <a:cubicBezTo>
                    <a:pt x="886691" y="0"/>
                    <a:pt x="1108363" y="60960"/>
                    <a:pt x="1330036" y="121920"/>
                  </a:cubicBezTo>
                </a:path>
              </a:pathLst>
            </a:custGeom>
            <a:ln w="38100" cap="flat" cmpd="sng" algn="ctr">
              <a:solidFill>
                <a:srgbClr val="00B05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شكل حر 23"/>
            <p:cNvSpPr/>
            <p:nvPr/>
          </p:nvSpPr>
          <p:spPr>
            <a:xfrm flipV="1">
              <a:off x="1751215" y="625470"/>
              <a:ext cx="1352204" cy="125444"/>
            </a:xfrm>
            <a:custGeom>
              <a:avLst/>
              <a:gdLst>
                <a:gd name="connsiteX0" fmla="*/ 0 w 1330036"/>
                <a:gd name="connsiteY0" fmla="*/ 121920 h 121920"/>
                <a:gd name="connsiteX1" fmla="*/ 665018 w 1330036"/>
                <a:gd name="connsiteY1" fmla="*/ 0 h 121920"/>
                <a:gd name="connsiteX2" fmla="*/ 1330036 w 1330036"/>
                <a:gd name="connsiteY2" fmla="*/ 121920 h 12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0036" h="121920">
                  <a:moveTo>
                    <a:pt x="0" y="121920"/>
                  </a:moveTo>
                  <a:cubicBezTo>
                    <a:pt x="221672" y="60960"/>
                    <a:pt x="443345" y="0"/>
                    <a:pt x="665018" y="0"/>
                  </a:cubicBezTo>
                  <a:cubicBezTo>
                    <a:pt x="886691" y="0"/>
                    <a:pt x="1108363" y="60960"/>
                    <a:pt x="1330036" y="121920"/>
                  </a:cubicBezTo>
                </a:path>
              </a:pathLst>
            </a:custGeom>
            <a:ln w="38100" cap="flat" cmpd="sng" algn="ctr">
              <a:solidFill>
                <a:srgbClr val="00B05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شكل حر 24"/>
            <p:cNvSpPr/>
            <p:nvPr/>
          </p:nvSpPr>
          <p:spPr>
            <a:xfrm>
              <a:off x="1623753" y="626225"/>
              <a:ext cx="150042" cy="787693"/>
            </a:xfrm>
            <a:custGeom>
              <a:avLst/>
              <a:gdLst>
                <a:gd name="connsiteX0" fmla="*/ 133003 w 150042"/>
                <a:gd name="connsiteY0" fmla="*/ 0 h 787693"/>
                <a:gd name="connsiteX1" fmla="*/ 0 w 150042"/>
                <a:gd name="connsiteY1" fmla="*/ 376844 h 787693"/>
                <a:gd name="connsiteX2" fmla="*/ 133003 w 150042"/>
                <a:gd name="connsiteY2" fmla="*/ 748146 h 787693"/>
                <a:gd name="connsiteX3" fmla="*/ 144087 w 150042"/>
                <a:gd name="connsiteY3" fmla="*/ 759230 h 787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0042" h="787693">
                  <a:moveTo>
                    <a:pt x="133003" y="0"/>
                  </a:moveTo>
                  <a:cubicBezTo>
                    <a:pt x="66501" y="126076"/>
                    <a:pt x="0" y="252153"/>
                    <a:pt x="0" y="376844"/>
                  </a:cubicBezTo>
                  <a:cubicBezTo>
                    <a:pt x="0" y="501535"/>
                    <a:pt x="108989" y="684415"/>
                    <a:pt x="133003" y="748146"/>
                  </a:cubicBezTo>
                  <a:cubicBezTo>
                    <a:pt x="157017" y="811877"/>
                    <a:pt x="150552" y="785553"/>
                    <a:pt x="144087" y="759230"/>
                  </a:cubicBezTo>
                </a:path>
              </a:pathLst>
            </a:custGeom>
            <a:ln w="38100" cap="flat" cmpd="sng" algn="ctr">
              <a:solidFill>
                <a:srgbClr val="00B05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شكل حر 25"/>
            <p:cNvSpPr/>
            <p:nvPr/>
          </p:nvSpPr>
          <p:spPr>
            <a:xfrm flipH="1">
              <a:off x="3092335" y="625471"/>
              <a:ext cx="150042" cy="787693"/>
            </a:xfrm>
            <a:custGeom>
              <a:avLst/>
              <a:gdLst>
                <a:gd name="connsiteX0" fmla="*/ 133003 w 150042"/>
                <a:gd name="connsiteY0" fmla="*/ 0 h 787693"/>
                <a:gd name="connsiteX1" fmla="*/ 0 w 150042"/>
                <a:gd name="connsiteY1" fmla="*/ 376844 h 787693"/>
                <a:gd name="connsiteX2" fmla="*/ 133003 w 150042"/>
                <a:gd name="connsiteY2" fmla="*/ 748146 h 787693"/>
                <a:gd name="connsiteX3" fmla="*/ 144087 w 150042"/>
                <a:gd name="connsiteY3" fmla="*/ 759230 h 787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0042" h="787693">
                  <a:moveTo>
                    <a:pt x="133003" y="0"/>
                  </a:moveTo>
                  <a:cubicBezTo>
                    <a:pt x="66501" y="126076"/>
                    <a:pt x="0" y="252153"/>
                    <a:pt x="0" y="376844"/>
                  </a:cubicBezTo>
                  <a:cubicBezTo>
                    <a:pt x="0" y="501535"/>
                    <a:pt x="108989" y="684415"/>
                    <a:pt x="133003" y="748146"/>
                  </a:cubicBezTo>
                  <a:cubicBezTo>
                    <a:pt x="157017" y="811877"/>
                    <a:pt x="150552" y="785553"/>
                    <a:pt x="144087" y="759230"/>
                  </a:cubicBezTo>
                </a:path>
              </a:pathLst>
            </a:custGeom>
            <a:ln w="38100" cap="flat" cmpd="sng" algn="ctr">
              <a:solidFill>
                <a:srgbClr val="00B05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مجموعة 36"/>
          <p:cNvGrpSpPr/>
          <p:nvPr/>
        </p:nvGrpSpPr>
        <p:grpSpPr>
          <a:xfrm>
            <a:off x="8782937" y="910781"/>
            <a:ext cx="1357047" cy="2908554"/>
            <a:chOff x="7175619" y="991472"/>
            <a:chExt cx="1357047" cy="2908554"/>
          </a:xfrm>
        </p:grpSpPr>
        <p:grpSp>
          <p:nvGrpSpPr>
            <p:cNvPr id="28" name="مجموعة 27"/>
            <p:cNvGrpSpPr/>
            <p:nvPr/>
          </p:nvGrpSpPr>
          <p:grpSpPr>
            <a:xfrm rot="5400000">
              <a:off x="6855560" y="1311531"/>
              <a:ext cx="1454787" cy="814670"/>
              <a:chOff x="5666449" y="2105891"/>
              <a:chExt cx="1454787" cy="814670"/>
            </a:xfrm>
          </p:grpSpPr>
          <p:sp>
            <p:nvSpPr>
              <p:cNvPr id="30" name="شكل بيضاوي 16"/>
              <p:cNvSpPr/>
              <p:nvPr/>
            </p:nvSpPr>
            <p:spPr>
              <a:xfrm>
                <a:off x="5666449" y="2105891"/>
                <a:ext cx="1454787" cy="814670"/>
              </a:xfrm>
              <a:custGeom>
                <a:avLst/>
                <a:gdLst>
                  <a:gd name="connsiteX0" fmla="*/ 0 w 1238596"/>
                  <a:gd name="connsiteY0" fmla="*/ 326968 h 653935"/>
                  <a:gd name="connsiteX1" fmla="*/ 619298 w 1238596"/>
                  <a:gd name="connsiteY1" fmla="*/ 0 h 653935"/>
                  <a:gd name="connsiteX2" fmla="*/ 1238596 w 1238596"/>
                  <a:gd name="connsiteY2" fmla="*/ 326968 h 653935"/>
                  <a:gd name="connsiteX3" fmla="*/ 619298 w 1238596"/>
                  <a:gd name="connsiteY3" fmla="*/ 653936 h 653935"/>
                  <a:gd name="connsiteX4" fmla="*/ 0 w 1238596"/>
                  <a:gd name="connsiteY4" fmla="*/ 326968 h 653935"/>
                  <a:gd name="connsiteX0" fmla="*/ 0 w 1726276"/>
                  <a:gd name="connsiteY0" fmla="*/ 326968 h 653936"/>
                  <a:gd name="connsiteX1" fmla="*/ 619298 w 1726276"/>
                  <a:gd name="connsiteY1" fmla="*/ 0 h 653936"/>
                  <a:gd name="connsiteX2" fmla="*/ 1726276 w 1726276"/>
                  <a:gd name="connsiteY2" fmla="*/ 326968 h 653936"/>
                  <a:gd name="connsiteX3" fmla="*/ 619298 w 1726276"/>
                  <a:gd name="connsiteY3" fmla="*/ 653936 h 653936"/>
                  <a:gd name="connsiteX4" fmla="*/ 0 w 1726276"/>
                  <a:gd name="connsiteY4" fmla="*/ 326968 h 653936"/>
                  <a:gd name="connsiteX0" fmla="*/ 0 w 1726276"/>
                  <a:gd name="connsiteY0" fmla="*/ 421179 h 748147"/>
                  <a:gd name="connsiteX1" fmla="*/ 619298 w 1726276"/>
                  <a:gd name="connsiteY1" fmla="*/ 0 h 748147"/>
                  <a:gd name="connsiteX2" fmla="*/ 1726276 w 1726276"/>
                  <a:gd name="connsiteY2" fmla="*/ 421179 h 748147"/>
                  <a:gd name="connsiteX3" fmla="*/ 619298 w 1726276"/>
                  <a:gd name="connsiteY3" fmla="*/ 748147 h 748147"/>
                  <a:gd name="connsiteX4" fmla="*/ 0 w 1726276"/>
                  <a:gd name="connsiteY4" fmla="*/ 421179 h 748147"/>
                  <a:gd name="connsiteX0" fmla="*/ 17 w 1726293"/>
                  <a:gd name="connsiteY0" fmla="*/ 421179 h 814649"/>
                  <a:gd name="connsiteX1" fmla="*/ 619315 w 1726293"/>
                  <a:gd name="connsiteY1" fmla="*/ 0 h 814649"/>
                  <a:gd name="connsiteX2" fmla="*/ 1726293 w 1726293"/>
                  <a:gd name="connsiteY2" fmla="*/ 421179 h 814649"/>
                  <a:gd name="connsiteX3" fmla="*/ 602690 w 1726293"/>
                  <a:gd name="connsiteY3" fmla="*/ 814649 h 814649"/>
                  <a:gd name="connsiteX4" fmla="*/ 17 w 1726293"/>
                  <a:gd name="connsiteY4" fmla="*/ 421179 h 814649"/>
                  <a:gd name="connsiteX0" fmla="*/ 26 w 1615465"/>
                  <a:gd name="connsiteY0" fmla="*/ 404575 h 814696"/>
                  <a:gd name="connsiteX1" fmla="*/ 508487 w 1615465"/>
                  <a:gd name="connsiteY1" fmla="*/ 21 h 814696"/>
                  <a:gd name="connsiteX2" fmla="*/ 1615465 w 1615465"/>
                  <a:gd name="connsiteY2" fmla="*/ 421200 h 814696"/>
                  <a:gd name="connsiteX3" fmla="*/ 491862 w 1615465"/>
                  <a:gd name="connsiteY3" fmla="*/ 814670 h 814696"/>
                  <a:gd name="connsiteX4" fmla="*/ 26 w 1615465"/>
                  <a:gd name="connsiteY4" fmla="*/ 404575 h 814696"/>
                  <a:gd name="connsiteX0" fmla="*/ 61 w 1454787"/>
                  <a:gd name="connsiteY0" fmla="*/ 410106 h 814670"/>
                  <a:gd name="connsiteX1" fmla="*/ 347809 w 1454787"/>
                  <a:gd name="connsiteY1" fmla="*/ 10 h 814670"/>
                  <a:gd name="connsiteX2" fmla="*/ 1454787 w 1454787"/>
                  <a:gd name="connsiteY2" fmla="*/ 421189 h 814670"/>
                  <a:gd name="connsiteX3" fmla="*/ 331184 w 1454787"/>
                  <a:gd name="connsiteY3" fmla="*/ 814659 h 814670"/>
                  <a:gd name="connsiteX4" fmla="*/ 61 w 1454787"/>
                  <a:gd name="connsiteY4" fmla="*/ 410106 h 814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4787" h="814670">
                    <a:moveTo>
                      <a:pt x="61" y="410106"/>
                    </a:moveTo>
                    <a:cubicBezTo>
                      <a:pt x="2832" y="274331"/>
                      <a:pt x="105355" y="-1837"/>
                      <a:pt x="347809" y="10"/>
                    </a:cubicBezTo>
                    <a:cubicBezTo>
                      <a:pt x="590263" y="1857"/>
                      <a:pt x="1454787" y="240610"/>
                      <a:pt x="1454787" y="421189"/>
                    </a:cubicBezTo>
                    <a:cubicBezTo>
                      <a:pt x="1454787" y="601768"/>
                      <a:pt x="573638" y="816506"/>
                      <a:pt x="331184" y="814659"/>
                    </a:cubicBezTo>
                    <a:cubicBezTo>
                      <a:pt x="88730" y="812812"/>
                      <a:pt x="-2710" y="545881"/>
                      <a:pt x="61" y="410106"/>
                    </a:cubicBezTo>
                    <a:close/>
                  </a:path>
                </a:pathLst>
              </a:custGeom>
              <a:solidFill>
                <a:schemeClr val="accent2">
                  <a:alpha val="5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1" name="رابط كسهم مستقيم 30"/>
              <p:cNvCxnSpPr/>
              <p:nvPr/>
            </p:nvCxnSpPr>
            <p:spPr>
              <a:xfrm rot="10800000" flipV="1">
                <a:off x="5799511" y="2369128"/>
                <a:ext cx="0" cy="260465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مجموعة 31"/>
            <p:cNvGrpSpPr/>
            <p:nvPr/>
          </p:nvGrpSpPr>
          <p:grpSpPr>
            <a:xfrm rot="16200000" flipV="1">
              <a:off x="7129519" y="2496880"/>
              <a:ext cx="1454787" cy="1351506"/>
              <a:chOff x="7086570" y="1995764"/>
              <a:chExt cx="1454787" cy="1351506"/>
            </a:xfrm>
          </p:grpSpPr>
          <p:sp>
            <p:nvSpPr>
              <p:cNvPr id="35" name="شكل بيضاوي 16"/>
              <p:cNvSpPr/>
              <p:nvPr/>
            </p:nvSpPr>
            <p:spPr>
              <a:xfrm>
                <a:off x="7086570" y="2532600"/>
                <a:ext cx="1454787" cy="814670"/>
              </a:xfrm>
              <a:custGeom>
                <a:avLst/>
                <a:gdLst>
                  <a:gd name="connsiteX0" fmla="*/ 0 w 1238596"/>
                  <a:gd name="connsiteY0" fmla="*/ 326968 h 653935"/>
                  <a:gd name="connsiteX1" fmla="*/ 619298 w 1238596"/>
                  <a:gd name="connsiteY1" fmla="*/ 0 h 653935"/>
                  <a:gd name="connsiteX2" fmla="*/ 1238596 w 1238596"/>
                  <a:gd name="connsiteY2" fmla="*/ 326968 h 653935"/>
                  <a:gd name="connsiteX3" fmla="*/ 619298 w 1238596"/>
                  <a:gd name="connsiteY3" fmla="*/ 653936 h 653935"/>
                  <a:gd name="connsiteX4" fmla="*/ 0 w 1238596"/>
                  <a:gd name="connsiteY4" fmla="*/ 326968 h 653935"/>
                  <a:gd name="connsiteX0" fmla="*/ 0 w 1726276"/>
                  <a:gd name="connsiteY0" fmla="*/ 326968 h 653936"/>
                  <a:gd name="connsiteX1" fmla="*/ 619298 w 1726276"/>
                  <a:gd name="connsiteY1" fmla="*/ 0 h 653936"/>
                  <a:gd name="connsiteX2" fmla="*/ 1726276 w 1726276"/>
                  <a:gd name="connsiteY2" fmla="*/ 326968 h 653936"/>
                  <a:gd name="connsiteX3" fmla="*/ 619298 w 1726276"/>
                  <a:gd name="connsiteY3" fmla="*/ 653936 h 653936"/>
                  <a:gd name="connsiteX4" fmla="*/ 0 w 1726276"/>
                  <a:gd name="connsiteY4" fmla="*/ 326968 h 653936"/>
                  <a:gd name="connsiteX0" fmla="*/ 0 w 1726276"/>
                  <a:gd name="connsiteY0" fmla="*/ 421179 h 748147"/>
                  <a:gd name="connsiteX1" fmla="*/ 619298 w 1726276"/>
                  <a:gd name="connsiteY1" fmla="*/ 0 h 748147"/>
                  <a:gd name="connsiteX2" fmla="*/ 1726276 w 1726276"/>
                  <a:gd name="connsiteY2" fmla="*/ 421179 h 748147"/>
                  <a:gd name="connsiteX3" fmla="*/ 619298 w 1726276"/>
                  <a:gd name="connsiteY3" fmla="*/ 748147 h 748147"/>
                  <a:gd name="connsiteX4" fmla="*/ 0 w 1726276"/>
                  <a:gd name="connsiteY4" fmla="*/ 421179 h 748147"/>
                  <a:gd name="connsiteX0" fmla="*/ 17 w 1726293"/>
                  <a:gd name="connsiteY0" fmla="*/ 421179 h 814649"/>
                  <a:gd name="connsiteX1" fmla="*/ 619315 w 1726293"/>
                  <a:gd name="connsiteY1" fmla="*/ 0 h 814649"/>
                  <a:gd name="connsiteX2" fmla="*/ 1726293 w 1726293"/>
                  <a:gd name="connsiteY2" fmla="*/ 421179 h 814649"/>
                  <a:gd name="connsiteX3" fmla="*/ 602690 w 1726293"/>
                  <a:gd name="connsiteY3" fmla="*/ 814649 h 814649"/>
                  <a:gd name="connsiteX4" fmla="*/ 17 w 1726293"/>
                  <a:gd name="connsiteY4" fmla="*/ 421179 h 814649"/>
                  <a:gd name="connsiteX0" fmla="*/ 26 w 1615465"/>
                  <a:gd name="connsiteY0" fmla="*/ 404575 h 814696"/>
                  <a:gd name="connsiteX1" fmla="*/ 508487 w 1615465"/>
                  <a:gd name="connsiteY1" fmla="*/ 21 h 814696"/>
                  <a:gd name="connsiteX2" fmla="*/ 1615465 w 1615465"/>
                  <a:gd name="connsiteY2" fmla="*/ 421200 h 814696"/>
                  <a:gd name="connsiteX3" fmla="*/ 491862 w 1615465"/>
                  <a:gd name="connsiteY3" fmla="*/ 814670 h 814696"/>
                  <a:gd name="connsiteX4" fmla="*/ 26 w 1615465"/>
                  <a:gd name="connsiteY4" fmla="*/ 404575 h 814696"/>
                  <a:gd name="connsiteX0" fmla="*/ 61 w 1454787"/>
                  <a:gd name="connsiteY0" fmla="*/ 410106 h 814670"/>
                  <a:gd name="connsiteX1" fmla="*/ 347809 w 1454787"/>
                  <a:gd name="connsiteY1" fmla="*/ 10 h 814670"/>
                  <a:gd name="connsiteX2" fmla="*/ 1454787 w 1454787"/>
                  <a:gd name="connsiteY2" fmla="*/ 421189 h 814670"/>
                  <a:gd name="connsiteX3" fmla="*/ 331184 w 1454787"/>
                  <a:gd name="connsiteY3" fmla="*/ 814659 h 814670"/>
                  <a:gd name="connsiteX4" fmla="*/ 61 w 1454787"/>
                  <a:gd name="connsiteY4" fmla="*/ 410106 h 814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4787" h="814670">
                    <a:moveTo>
                      <a:pt x="61" y="410106"/>
                    </a:moveTo>
                    <a:cubicBezTo>
                      <a:pt x="2832" y="274331"/>
                      <a:pt x="105355" y="-1837"/>
                      <a:pt x="347809" y="10"/>
                    </a:cubicBezTo>
                    <a:cubicBezTo>
                      <a:pt x="590263" y="1857"/>
                      <a:pt x="1454787" y="240610"/>
                      <a:pt x="1454787" y="421189"/>
                    </a:cubicBezTo>
                    <a:cubicBezTo>
                      <a:pt x="1454787" y="601768"/>
                      <a:pt x="573638" y="816506"/>
                      <a:pt x="331184" y="814659"/>
                    </a:cubicBezTo>
                    <a:cubicBezTo>
                      <a:pt x="88730" y="812812"/>
                      <a:pt x="-2710" y="545881"/>
                      <a:pt x="61" y="410106"/>
                    </a:cubicBezTo>
                    <a:close/>
                  </a:path>
                </a:pathLst>
              </a:custGeom>
              <a:solidFill>
                <a:schemeClr val="accent2">
                  <a:alpha val="5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مربع نص 33"/>
              <p:cNvSpPr txBox="1"/>
              <p:nvPr/>
            </p:nvSpPr>
            <p:spPr>
              <a:xfrm rot="5400000">
                <a:off x="7298971" y="2015160"/>
                <a:ext cx="410094" cy="3713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/>
                  <a:t>p</a:t>
                </a:r>
                <a:r>
                  <a:rPr lang="en-US" baseline="-25000" dirty="0" err="1"/>
                  <a:t>z</a:t>
                </a:r>
                <a:endParaRPr lang="en-US" dirty="0"/>
              </a:p>
            </p:txBody>
          </p:sp>
        </p:grpSp>
      </p:grpSp>
      <p:grpSp>
        <p:nvGrpSpPr>
          <p:cNvPr id="38" name="مجموعة 37"/>
          <p:cNvGrpSpPr/>
          <p:nvPr/>
        </p:nvGrpSpPr>
        <p:grpSpPr>
          <a:xfrm>
            <a:off x="6383936" y="910271"/>
            <a:ext cx="1432582" cy="2908554"/>
            <a:chOff x="6563248" y="991472"/>
            <a:chExt cx="1432582" cy="2908554"/>
          </a:xfrm>
        </p:grpSpPr>
        <p:grpSp>
          <p:nvGrpSpPr>
            <p:cNvPr id="39" name="مجموعة 38"/>
            <p:cNvGrpSpPr/>
            <p:nvPr/>
          </p:nvGrpSpPr>
          <p:grpSpPr>
            <a:xfrm rot="5400000">
              <a:off x="6855560" y="1311531"/>
              <a:ext cx="1454787" cy="814670"/>
              <a:chOff x="5666449" y="2105891"/>
              <a:chExt cx="1454787" cy="814670"/>
            </a:xfrm>
          </p:grpSpPr>
          <p:sp>
            <p:nvSpPr>
              <p:cNvPr id="43" name="شكل بيضاوي 16"/>
              <p:cNvSpPr/>
              <p:nvPr/>
            </p:nvSpPr>
            <p:spPr>
              <a:xfrm>
                <a:off x="5666449" y="2105891"/>
                <a:ext cx="1454787" cy="814670"/>
              </a:xfrm>
              <a:custGeom>
                <a:avLst/>
                <a:gdLst>
                  <a:gd name="connsiteX0" fmla="*/ 0 w 1238596"/>
                  <a:gd name="connsiteY0" fmla="*/ 326968 h 653935"/>
                  <a:gd name="connsiteX1" fmla="*/ 619298 w 1238596"/>
                  <a:gd name="connsiteY1" fmla="*/ 0 h 653935"/>
                  <a:gd name="connsiteX2" fmla="*/ 1238596 w 1238596"/>
                  <a:gd name="connsiteY2" fmla="*/ 326968 h 653935"/>
                  <a:gd name="connsiteX3" fmla="*/ 619298 w 1238596"/>
                  <a:gd name="connsiteY3" fmla="*/ 653936 h 653935"/>
                  <a:gd name="connsiteX4" fmla="*/ 0 w 1238596"/>
                  <a:gd name="connsiteY4" fmla="*/ 326968 h 653935"/>
                  <a:gd name="connsiteX0" fmla="*/ 0 w 1726276"/>
                  <a:gd name="connsiteY0" fmla="*/ 326968 h 653936"/>
                  <a:gd name="connsiteX1" fmla="*/ 619298 w 1726276"/>
                  <a:gd name="connsiteY1" fmla="*/ 0 h 653936"/>
                  <a:gd name="connsiteX2" fmla="*/ 1726276 w 1726276"/>
                  <a:gd name="connsiteY2" fmla="*/ 326968 h 653936"/>
                  <a:gd name="connsiteX3" fmla="*/ 619298 w 1726276"/>
                  <a:gd name="connsiteY3" fmla="*/ 653936 h 653936"/>
                  <a:gd name="connsiteX4" fmla="*/ 0 w 1726276"/>
                  <a:gd name="connsiteY4" fmla="*/ 326968 h 653936"/>
                  <a:gd name="connsiteX0" fmla="*/ 0 w 1726276"/>
                  <a:gd name="connsiteY0" fmla="*/ 421179 h 748147"/>
                  <a:gd name="connsiteX1" fmla="*/ 619298 w 1726276"/>
                  <a:gd name="connsiteY1" fmla="*/ 0 h 748147"/>
                  <a:gd name="connsiteX2" fmla="*/ 1726276 w 1726276"/>
                  <a:gd name="connsiteY2" fmla="*/ 421179 h 748147"/>
                  <a:gd name="connsiteX3" fmla="*/ 619298 w 1726276"/>
                  <a:gd name="connsiteY3" fmla="*/ 748147 h 748147"/>
                  <a:gd name="connsiteX4" fmla="*/ 0 w 1726276"/>
                  <a:gd name="connsiteY4" fmla="*/ 421179 h 748147"/>
                  <a:gd name="connsiteX0" fmla="*/ 17 w 1726293"/>
                  <a:gd name="connsiteY0" fmla="*/ 421179 h 814649"/>
                  <a:gd name="connsiteX1" fmla="*/ 619315 w 1726293"/>
                  <a:gd name="connsiteY1" fmla="*/ 0 h 814649"/>
                  <a:gd name="connsiteX2" fmla="*/ 1726293 w 1726293"/>
                  <a:gd name="connsiteY2" fmla="*/ 421179 h 814649"/>
                  <a:gd name="connsiteX3" fmla="*/ 602690 w 1726293"/>
                  <a:gd name="connsiteY3" fmla="*/ 814649 h 814649"/>
                  <a:gd name="connsiteX4" fmla="*/ 17 w 1726293"/>
                  <a:gd name="connsiteY4" fmla="*/ 421179 h 814649"/>
                  <a:gd name="connsiteX0" fmla="*/ 26 w 1615465"/>
                  <a:gd name="connsiteY0" fmla="*/ 404575 h 814696"/>
                  <a:gd name="connsiteX1" fmla="*/ 508487 w 1615465"/>
                  <a:gd name="connsiteY1" fmla="*/ 21 h 814696"/>
                  <a:gd name="connsiteX2" fmla="*/ 1615465 w 1615465"/>
                  <a:gd name="connsiteY2" fmla="*/ 421200 h 814696"/>
                  <a:gd name="connsiteX3" fmla="*/ 491862 w 1615465"/>
                  <a:gd name="connsiteY3" fmla="*/ 814670 h 814696"/>
                  <a:gd name="connsiteX4" fmla="*/ 26 w 1615465"/>
                  <a:gd name="connsiteY4" fmla="*/ 404575 h 814696"/>
                  <a:gd name="connsiteX0" fmla="*/ 61 w 1454787"/>
                  <a:gd name="connsiteY0" fmla="*/ 410106 h 814670"/>
                  <a:gd name="connsiteX1" fmla="*/ 347809 w 1454787"/>
                  <a:gd name="connsiteY1" fmla="*/ 10 h 814670"/>
                  <a:gd name="connsiteX2" fmla="*/ 1454787 w 1454787"/>
                  <a:gd name="connsiteY2" fmla="*/ 421189 h 814670"/>
                  <a:gd name="connsiteX3" fmla="*/ 331184 w 1454787"/>
                  <a:gd name="connsiteY3" fmla="*/ 814659 h 814670"/>
                  <a:gd name="connsiteX4" fmla="*/ 61 w 1454787"/>
                  <a:gd name="connsiteY4" fmla="*/ 410106 h 814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4787" h="814670">
                    <a:moveTo>
                      <a:pt x="61" y="410106"/>
                    </a:moveTo>
                    <a:cubicBezTo>
                      <a:pt x="2832" y="274331"/>
                      <a:pt x="105355" y="-1837"/>
                      <a:pt x="347809" y="10"/>
                    </a:cubicBezTo>
                    <a:cubicBezTo>
                      <a:pt x="590263" y="1857"/>
                      <a:pt x="1454787" y="240610"/>
                      <a:pt x="1454787" y="421189"/>
                    </a:cubicBezTo>
                    <a:cubicBezTo>
                      <a:pt x="1454787" y="601768"/>
                      <a:pt x="573638" y="816506"/>
                      <a:pt x="331184" y="814659"/>
                    </a:cubicBezTo>
                    <a:cubicBezTo>
                      <a:pt x="88730" y="812812"/>
                      <a:pt x="-2710" y="545881"/>
                      <a:pt x="61" y="410106"/>
                    </a:cubicBezTo>
                    <a:close/>
                  </a:path>
                </a:pathLst>
              </a:custGeom>
              <a:solidFill>
                <a:schemeClr val="accent2">
                  <a:alpha val="5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4" name="رابط كسهم مستقيم 43"/>
              <p:cNvCxnSpPr/>
              <p:nvPr/>
            </p:nvCxnSpPr>
            <p:spPr>
              <a:xfrm flipH="1" flipV="1">
                <a:off x="5849389" y="2369128"/>
                <a:ext cx="0" cy="260465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" name="مجموعة 39"/>
            <p:cNvGrpSpPr/>
            <p:nvPr/>
          </p:nvGrpSpPr>
          <p:grpSpPr>
            <a:xfrm rot="16200000" flipV="1">
              <a:off x="6552145" y="2456342"/>
              <a:ext cx="1454787" cy="1432582"/>
              <a:chOff x="7086570" y="2532600"/>
              <a:chExt cx="1454787" cy="1432582"/>
            </a:xfrm>
          </p:grpSpPr>
          <p:sp>
            <p:nvSpPr>
              <p:cNvPr id="41" name="شكل بيضاوي 16"/>
              <p:cNvSpPr/>
              <p:nvPr/>
            </p:nvSpPr>
            <p:spPr>
              <a:xfrm>
                <a:off x="7086570" y="2532600"/>
                <a:ext cx="1454787" cy="814670"/>
              </a:xfrm>
              <a:custGeom>
                <a:avLst/>
                <a:gdLst>
                  <a:gd name="connsiteX0" fmla="*/ 0 w 1238596"/>
                  <a:gd name="connsiteY0" fmla="*/ 326968 h 653935"/>
                  <a:gd name="connsiteX1" fmla="*/ 619298 w 1238596"/>
                  <a:gd name="connsiteY1" fmla="*/ 0 h 653935"/>
                  <a:gd name="connsiteX2" fmla="*/ 1238596 w 1238596"/>
                  <a:gd name="connsiteY2" fmla="*/ 326968 h 653935"/>
                  <a:gd name="connsiteX3" fmla="*/ 619298 w 1238596"/>
                  <a:gd name="connsiteY3" fmla="*/ 653936 h 653935"/>
                  <a:gd name="connsiteX4" fmla="*/ 0 w 1238596"/>
                  <a:gd name="connsiteY4" fmla="*/ 326968 h 653935"/>
                  <a:gd name="connsiteX0" fmla="*/ 0 w 1726276"/>
                  <a:gd name="connsiteY0" fmla="*/ 326968 h 653936"/>
                  <a:gd name="connsiteX1" fmla="*/ 619298 w 1726276"/>
                  <a:gd name="connsiteY1" fmla="*/ 0 h 653936"/>
                  <a:gd name="connsiteX2" fmla="*/ 1726276 w 1726276"/>
                  <a:gd name="connsiteY2" fmla="*/ 326968 h 653936"/>
                  <a:gd name="connsiteX3" fmla="*/ 619298 w 1726276"/>
                  <a:gd name="connsiteY3" fmla="*/ 653936 h 653936"/>
                  <a:gd name="connsiteX4" fmla="*/ 0 w 1726276"/>
                  <a:gd name="connsiteY4" fmla="*/ 326968 h 653936"/>
                  <a:gd name="connsiteX0" fmla="*/ 0 w 1726276"/>
                  <a:gd name="connsiteY0" fmla="*/ 421179 h 748147"/>
                  <a:gd name="connsiteX1" fmla="*/ 619298 w 1726276"/>
                  <a:gd name="connsiteY1" fmla="*/ 0 h 748147"/>
                  <a:gd name="connsiteX2" fmla="*/ 1726276 w 1726276"/>
                  <a:gd name="connsiteY2" fmla="*/ 421179 h 748147"/>
                  <a:gd name="connsiteX3" fmla="*/ 619298 w 1726276"/>
                  <a:gd name="connsiteY3" fmla="*/ 748147 h 748147"/>
                  <a:gd name="connsiteX4" fmla="*/ 0 w 1726276"/>
                  <a:gd name="connsiteY4" fmla="*/ 421179 h 748147"/>
                  <a:gd name="connsiteX0" fmla="*/ 17 w 1726293"/>
                  <a:gd name="connsiteY0" fmla="*/ 421179 h 814649"/>
                  <a:gd name="connsiteX1" fmla="*/ 619315 w 1726293"/>
                  <a:gd name="connsiteY1" fmla="*/ 0 h 814649"/>
                  <a:gd name="connsiteX2" fmla="*/ 1726293 w 1726293"/>
                  <a:gd name="connsiteY2" fmla="*/ 421179 h 814649"/>
                  <a:gd name="connsiteX3" fmla="*/ 602690 w 1726293"/>
                  <a:gd name="connsiteY3" fmla="*/ 814649 h 814649"/>
                  <a:gd name="connsiteX4" fmla="*/ 17 w 1726293"/>
                  <a:gd name="connsiteY4" fmla="*/ 421179 h 814649"/>
                  <a:gd name="connsiteX0" fmla="*/ 26 w 1615465"/>
                  <a:gd name="connsiteY0" fmla="*/ 404575 h 814696"/>
                  <a:gd name="connsiteX1" fmla="*/ 508487 w 1615465"/>
                  <a:gd name="connsiteY1" fmla="*/ 21 h 814696"/>
                  <a:gd name="connsiteX2" fmla="*/ 1615465 w 1615465"/>
                  <a:gd name="connsiteY2" fmla="*/ 421200 h 814696"/>
                  <a:gd name="connsiteX3" fmla="*/ 491862 w 1615465"/>
                  <a:gd name="connsiteY3" fmla="*/ 814670 h 814696"/>
                  <a:gd name="connsiteX4" fmla="*/ 26 w 1615465"/>
                  <a:gd name="connsiteY4" fmla="*/ 404575 h 814696"/>
                  <a:gd name="connsiteX0" fmla="*/ 61 w 1454787"/>
                  <a:gd name="connsiteY0" fmla="*/ 410106 h 814670"/>
                  <a:gd name="connsiteX1" fmla="*/ 347809 w 1454787"/>
                  <a:gd name="connsiteY1" fmla="*/ 10 h 814670"/>
                  <a:gd name="connsiteX2" fmla="*/ 1454787 w 1454787"/>
                  <a:gd name="connsiteY2" fmla="*/ 421189 h 814670"/>
                  <a:gd name="connsiteX3" fmla="*/ 331184 w 1454787"/>
                  <a:gd name="connsiteY3" fmla="*/ 814659 h 814670"/>
                  <a:gd name="connsiteX4" fmla="*/ 61 w 1454787"/>
                  <a:gd name="connsiteY4" fmla="*/ 410106 h 814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4787" h="814670">
                    <a:moveTo>
                      <a:pt x="61" y="410106"/>
                    </a:moveTo>
                    <a:cubicBezTo>
                      <a:pt x="2832" y="274331"/>
                      <a:pt x="105355" y="-1837"/>
                      <a:pt x="347809" y="10"/>
                    </a:cubicBezTo>
                    <a:cubicBezTo>
                      <a:pt x="590263" y="1857"/>
                      <a:pt x="1454787" y="240610"/>
                      <a:pt x="1454787" y="421189"/>
                    </a:cubicBezTo>
                    <a:cubicBezTo>
                      <a:pt x="1454787" y="601768"/>
                      <a:pt x="573638" y="816506"/>
                      <a:pt x="331184" y="814659"/>
                    </a:cubicBezTo>
                    <a:cubicBezTo>
                      <a:pt x="88730" y="812812"/>
                      <a:pt x="-2710" y="545881"/>
                      <a:pt x="61" y="410106"/>
                    </a:cubicBezTo>
                    <a:close/>
                  </a:path>
                </a:pathLst>
              </a:custGeom>
              <a:solidFill>
                <a:schemeClr val="accent2">
                  <a:alpha val="5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مربع نص 41"/>
              <p:cNvSpPr txBox="1"/>
              <p:nvPr/>
            </p:nvSpPr>
            <p:spPr>
              <a:xfrm rot="5400000">
                <a:off x="7219676" y="3574484"/>
                <a:ext cx="410094" cy="3713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/>
                  <a:t>p</a:t>
                </a:r>
                <a:r>
                  <a:rPr lang="en-US" baseline="-25000" dirty="0" err="1"/>
                  <a:t>z</a:t>
                </a:r>
                <a:endParaRPr lang="en-US" dirty="0"/>
              </a:p>
            </p:txBody>
          </p:sp>
        </p:grpSp>
      </p:grpSp>
      <p:grpSp>
        <p:nvGrpSpPr>
          <p:cNvPr id="67" name="مجموعة 66"/>
          <p:cNvGrpSpPr/>
          <p:nvPr/>
        </p:nvGrpSpPr>
        <p:grpSpPr>
          <a:xfrm>
            <a:off x="6993775" y="899089"/>
            <a:ext cx="2632363" cy="1483893"/>
            <a:chOff x="6993775" y="899089"/>
            <a:chExt cx="2632363" cy="1483893"/>
          </a:xfrm>
        </p:grpSpPr>
        <p:sp>
          <p:nvSpPr>
            <p:cNvPr id="51" name="شكل حر 50"/>
            <p:cNvSpPr/>
            <p:nvPr/>
          </p:nvSpPr>
          <p:spPr>
            <a:xfrm>
              <a:off x="7381702" y="2150225"/>
              <a:ext cx="1795549" cy="203337"/>
            </a:xfrm>
            <a:custGeom>
              <a:avLst/>
              <a:gdLst>
                <a:gd name="connsiteX0" fmla="*/ 0 w 1801091"/>
                <a:gd name="connsiteY0" fmla="*/ 0 h 5542"/>
                <a:gd name="connsiteX1" fmla="*/ 1801091 w 1801091"/>
                <a:gd name="connsiteY1" fmla="*/ 5542 h 5542"/>
                <a:gd name="connsiteX0" fmla="*/ 0 w 10000"/>
                <a:gd name="connsiteY0" fmla="*/ 359989 h 369989"/>
                <a:gd name="connsiteX1" fmla="*/ 5231 w 10000"/>
                <a:gd name="connsiteY1" fmla="*/ 0 h 369989"/>
                <a:gd name="connsiteX2" fmla="*/ 10000 w 10000"/>
                <a:gd name="connsiteY2" fmla="*/ 369989 h 369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369989">
                  <a:moveTo>
                    <a:pt x="0" y="359989"/>
                  </a:moveTo>
                  <a:cubicBezTo>
                    <a:pt x="1559" y="359989"/>
                    <a:pt x="3672" y="0"/>
                    <a:pt x="5231" y="0"/>
                  </a:cubicBezTo>
                  <a:cubicBezTo>
                    <a:pt x="6821" y="123330"/>
                    <a:pt x="8410" y="246659"/>
                    <a:pt x="10000" y="369989"/>
                  </a:cubicBezTo>
                </a:path>
              </a:pathLst>
            </a:custGeom>
            <a:noFill/>
            <a:ln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شكل حر 54"/>
            <p:cNvSpPr/>
            <p:nvPr/>
          </p:nvSpPr>
          <p:spPr>
            <a:xfrm flipV="1">
              <a:off x="7381701" y="899089"/>
              <a:ext cx="1795549" cy="203337"/>
            </a:xfrm>
            <a:custGeom>
              <a:avLst/>
              <a:gdLst>
                <a:gd name="connsiteX0" fmla="*/ 0 w 1801091"/>
                <a:gd name="connsiteY0" fmla="*/ 0 h 5542"/>
                <a:gd name="connsiteX1" fmla="*/ 1801091 w 1801091"/>
                <a:gd name="connsiteY1" fmla="*/ 5542 h 5542"/>
                <a:gd name="connsiteX0" fmla="*/ 0 w 10000"/>
                <a:gd name="connsiteY0" fmla="*/ 359989 h 369989"/>
                <a:gd name="connsiteX1" fmla="*/ 5231 w 10000"/>
                <a:gd name="connsiteY1" fmla="*/ 0 h 369989"/>
                <a:gd name="connsiteX2" fmla="*/ 10000 w 10000"/>
                <a:gd name="connsiteY2" fmla="*/ 369989 h 369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369989">
                  <a:moveTo>
                    <a:pt x="0" y="359989"/>
                  </a:moveTo>
                  <a:cubicBezTo>
                    <a:pt x="1559" y="359989"/>
                    <a:pt x="3672" y="0"/>
                    <a:pt x="5231" y="0"/>
                  </a:cubicBezTo>
                  <a:cubicBezTo>
                    <a:pt x="6821" y="123330"/>
                    <a:pt x="8410" y="246659"/>
                    <a:pt x="10000" y="369989"/>
                  </a:cubicBezTo>
                </a:path>
              </a:pathLst>
            </a:custGeom>
            <a:noFill/>
            <a:ln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شكل حر 58"/>
            <p:cNvSpPr/>
            <p:nvPr/>
          </p:nvSpPr>
          <p:spPr>
            <a:xfrm>
              <a:off x="6993775" y="914400"/>
              <a:ext cx="432261" cy="1435331"/>
            </a:xfrm>
            <a:custGeom>
              <a:avLst/>
              <a:gdLst>
                <a:gd name="connsiteX0" fmla="*/ 393469 w 432261"/>
                <a:gd name="connsiteY0" fmla="*/ 0 h 1435331"/>
                <a:gd name="connsiteX1" fmla="*/ 238298 w 432261"/>
                <a:gd name="connsiteY1" fmla="*/ 33251 h 1435331"/>
                <a:gd name="connsiteX2" fmla="*/ 221672 w 432261"/>
                <a:gd name="connsiteY2" fmla="*/ 44335 h 1435331"/>
                <a:gd name="connsiteX3" fmla="*/ 188421 w 432261"/>
                <a:gd name="connsiteY3" fmla="*/ 55418 h 1435331"/>
                <a:gd name="connsiteX4" fmla="*/ 171796 w 432261"/>
                <a:gd name="connsiteY4" fmla="*/ 60960 h 1435331"/>
                <a:gd name="connsiteX5" fmla="*/ 155170 w 432261"/>
                <a:gd name="connsiteY5" fmla="*/ 72044 h 1435331"/>
                <a:gd name="connsiteX6" fmla="*/ 127461 w 432261"/>
                <a:gd name="connsiteY6" fmla="*/ 99753 h 1435331"/>
                <a:gd name="connsiteX7" fmla="*/ 110836 w 432261"/>
                <a:gd name="connsiteY7" fmla="*/ 116378 h 1435331"/>
                <a:gd name="connsiteX8" fmla="*/ 77585 w 432261"/>
                <a:gd name="connsiteY8" fmla="*/ 138545 h 1435331"/>
                <a:gd name="connsiteX9" fmla="*/ 38792 w 432261"/>
                <a:gd name="connsiteY9" fmla="*/ 188422 h 1435331"/>
                <a:gd name="connsiteX10" fmla="*/ 33250 w 432261"/>
                <a:gd name="connsiteY10" fmla="*/ 205047 h 1435331"/>
                <a:gd name="connsiteX11" fmla="*/ 22167 w 432261"/>
                <a:gd name="connsiteY11" fmla="*/ 221673 h 1435331"/>
                <a:gd name="connsiteX12" fmla="*/ 11083 w 432261"/>
                <a:gd name="connsiteY12" fmla="*/ 254924 h 1435331"/>
                <a:gd name="connsiteX13" fmla="*/ 5541 w 432261"/>
                <a:gd name="connsiteY13" fmla="*/ 271549 h 1435331"/>
                <a:gd name="connsiteX14" fmla="*/ 0 w 432261"/>
                <a:gd name="connsiteY14" fmla="*/ 288175 h 1435331"/>
                <a:gd name="connsiteX15" fmla="*/ 5541 w 432261"/>
                <a:gd name="connsiteY15" fmla="*/ 426720 h 1435331"/>
                <a:gd name="connsiteX16" fmla="*/ 16625 w 432261"/>
                <a:gd name="connsiteY16" fmla="*/ 554182 h 1435331"/>
                <a:gd name="connsiteX17" fmla="*/ 22167 w 432261"/>
                <a:gd name="connsiteY17" fmla="*/ 576349 h 1435331"/>
                <a:gd name="connsiteX18" fmla="*/ 33250 w 432261"/>
                <a:gd name="connsiteY18" fmla="*/ 626225 h 1435331"/>
                <a:gd name="connsiteX19" fmla="*/ 38792 w 432261"/>
                <a:gd name="connsiteY19" fmla="*/ 642851 h 1435331"/>
                <a:gd name="connsiteX20" fmla="*/ 49876 w 432261"/>
                <a:gd name="connsiteY20" fmla="*/ 687185 h 1435331"/>
                <a:gd name="connsiteX21" fmla="*/ 55418 w 432261"/>
                <a:gd name="connsiteY21" fmla="*/ 731520 h 1435331"/>
                <a:gd name="connsiteX22" fmla="*/ 60960 w 432261"/>
                <a:gd name="connsiteY22" fmla="*/ 792480 h 1435331"/>
                <a:gd name="connsiteX23" fmla="*/ 66501 w 432261"/>
                <a:gd name="connsiteY23" fmla="*/ 814647 h 1435331"/>
                <a:gd name="connsiteX24" fmla="*/ 72043 w 432261"/>
                <a:gd name="connsiteY24" fmla="*/ 842356 h 1435331"/>
                <a:gd name="connsiteX25" fmla="*/ 83127 w 432261"/>
                <a:gd name="connsiteY25" fmla="*/ 875607 h 1435331"/>
                <a:gd name="connsiteX26" fmla="*/ 105294 w 432261"/>
                <a:gd name="connsiteY26" fmla="*/ 936567 h 1435331"/>
                <a:gd name="connsiteX27" fmla="*/ 116378 w 432261"/>
                <a:gd name="connsiteY27" fmla="*/ 958735 h 1435331"/>
                <a:gd name="connsiteX28" fmla="*/ 127461 w 432261"/>
                <a:gd name="connsiteY28" fmla="*/ 991985 h 1435331"/>
                <a:gd name="connsiteX29" fmla="*/ 138545 w 432261"/>
                <a:gd name="connsiteY29" fmla="*/ 1008611 h 1435331"/>
                <a:gd name="connsiteX30" fmla="*/ 149629 w 432261"/>
                <a:gd name="connsiteY30" fmla="*/ 1052945 h 1435331"/>
                <a:gd name="connsiteX31" fmla="*/ 155170 w 432261"/>
                <a:gd name="connsiteY31" fmla="*/ 1069571 h 1435331"/>
                <a:gd name="connsiteX32" fmla="*/ 166254 w 432261"/>
                <a:gd name="connsiteY32" fmla="*/ 1113905 h 1435331"/>
                <a:gd name="connsiteX33" fmla="*/ 182880 w 432261"/>
                <a:gd name="connsiteY33" fmla="*/ 1163782 h 1435331"/>
                <a:gd name="connsiteX34" fmla="*/ 188421 w 432261"/>
                <a:gd name="connsiteY34" fmla="*/ 1180407 h 1435331"/>
                <a:gd name="connsiteX35" fmla="*/ 232756 w 432261"/>
                <a:gd name="connsiteY35" fmla="*/ 1246909 h 1435331"/>
                <a:gd name="connsiteX36" fmla="*/ 266007 w 432261"/>
                <a:gd name="connsiteY36" fmla="*/ 1296785 h 1435331"/>
                <a:gd name="connsiteX37" fmla="*/ 277090 w 432261"/>
                <a:gd name="connsiteY37" fmla="*/ 1313411 h 1435331"/>
                <a:gd name="connsiteX38" fmla="*/ 293716 w 432261"/>
                <a:gd name="connsiteY38" fmla="*/ 1346662 h 1435331"/>
                <a:gd name="connsiteX39" fmla="*/ 299258 w 432261"/>
                <a:gd name="connsiteY39" fmla="*/ 1363287 h 1435331"/>
                <a:gd name="connsiteX40" fmla="*/ 332509 w 432261"/>
                <a:gd name="connsiteY40" fmla="*/ 1379913 h 1435331"/>
                <a:gd name="connsiteX41" fmla="*/ 365760 w 432261"/>
                <a:gd name="connsiteY41" fmla="*/ 1407622 h 1435331"/>
                <a:gd name="connsiteX42" fmla="*/ 382385 w 432261"/>
                <a:gd name="connsiteY42" fmla="*/ 1413164 h 1435331"/>
                <a:gd name="connsiteX43" fmla="*/ 399010 w 432261"/>
                <a:gd name="connsiteY43" fmla="*/ 1424247 h 1435331"/>
                <a:gd name="connsiteX44" fmla="*/ 432261 w 432261"/>
                <a:gd name="connsiteY44" fmla="*/ 1435331 h 1435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32261" h="1435331">
                  <a:moveTo>
                    <a:pt x="393469" y="0"/>
                  </a:moveTo>
                  <a:cubicBezTo>
                    <a:pt x="341745" y="11084"/>
                    <a:pt x="289518" y="20033"/>
                    <a:pt x="238298" y="33251"/>
                  </a:cubicBezTo>
                  <a:cubicBezTo>
                    <a:pt x="231849" y="34915"/>
                    <a:pt x="227759" y="41630"/>
                    <a:pt x="221672" y="44335"/>
                  </a:cubicBezTo>
                  <a:cubicBezTo>
                    <a:pt x="210996" y="49080"/>
                    <a:pt x="199505" y="51724"/>
                    <a:pt x="188421" y="55418"/>
                  </a:cubicBezTo>
                  <a:cubicBezTo>
                    <a:pt x="182879" y="57265"/>
                    <a:pt x="176656" y="57720"/>
                    <a:pt x="171796" y="60960"/>
                  </a:cubicBezTo>
                  <a:lnTo>
                    <a:pt x="155170" y="72044"/>
                  </a:lnTo>
                  <a:cubicBezTo>
                    <a:pt x="134851" y="102523"/>
                    <a:pt x="155170" y="76662"/>
                    <a:pt x="127461" y="99753"/>
                  </a:cubicBezTo>
                  <a:cubicBezTo>
                    <a:pt x="121440" y="104770"/>
                    <a:pt x="117022" y="111567"/>
                    <a:pt x="110836" y="116378"/>
                  </a:cubicBezTo>
                  <a:cubicBezTo>
                    <a:pt x="100321" y="124556"/>
                    <a:pt x="77585" y="138545"/>
                    <a:pt x="77585" y="138545"/>
                  </a:cubicBezTo>
                  <a:cubicBezTo>
                    <a:pt x="51071" y="178317"/>
                    <a:pt x="64837" y="162377"/>
                    <a:pt x="38792" y="188422"/>
                  </a:cubicBezTo>
                  <a:cubicBezTo>
                    <a:pt x="36945" y="193964"/>
                    <a:pt x="35862" y="199822"/>
                    <a:pt x="33250" y="205047"/>
                  </a:cubicBezTo>
                  <a:cubicBezTo>
                    <a:pt x="30271" y="211004"/>
                    <a:pt x="24872" y="215587"/>
                    <a:pt x="22167" y="221673"/>
                  </a:cubicBezTo>
                  <a:cubicBezTo>
                    <a:pt x="17422" y="232349"/>
                    <a:pt x="14778" y="243840"/>
                    <a:pt x="11083" y="254924"/>
                  </a:cubicBezTo>
                  <a:lnTo>
                    <a:pt x="5541" y="271549"/>
                  </a:lnTo>
                  <a:lnTo>
                    <a:pt x="0" y="288175"/>
                  </a:lnTo>
                  <a:cubicBezTo>
                    <a:pt x="1847" y="334357"/>
                    <a:pt x="3289" y="380556"/>
                    <a:pt x="5541" y="426720"/>
                  </a:cubicBezTo>
                  <a:cubicBezTo>
                    <a:pt x="7784" y="472714"/>
                    <a:pt x="8709" y="510646"/>
                    <a:pt x="16625" y="554182"/>
                  </a:cubicBezTo>
                  <a:cubicBezTo>
                    <a:pt x="17988" y="561676"/>
                    <a:pt x="20515" y="568914"/>
                    <a:pt x="22167" y="576349"/>
                  </a:cubicBezTo>
                  <a:cubicBezTo>
                    <a:pt x="27878" y="602048"/>
                    <a:pt x="26496" y="602584"/>
                    <a:pt x="33250" y="626225"/>
                  </a:cubicBezTo>
                  <a:cubicBezTo>
                    <a:pt x="34855" y="631842"/>
                    <a:pt x="37255" y="637215"/>
                    <a:pt x="38792" y="642851"/>
                  </a:cubicBezTo>
                  <a:cubicBezTo>
                    <a:pt x="42800" y="657547"/>
                    <a:pt x="49876" y="687185"/>
                    <a:pt x="49876" y="687185"/>
                  </a:cubicBezTo>
                  <a:cubicBezTo>
                    <a:pt x="51723" y="701963"/>
                    <a:pt x="53859" y="716708"/>
                    <a:pt x="55418" y="731520"/>
                  </a:cubicBezTo>
                  <a:cubicBezTo>
                    <a:pt x="57554" y="751812"/>
                    <a:pt x="58264" y="772255"/>
                    <a:pt x="60960" y="792480"/>
                  </a:cubicBezTo>
                  <a:cubicBezTo>
                    <a:pt x="61967" y="800030"/>
                    <a:pt x="64849" y="807212"/>
                    <a:pt x="66501" y="814647"/>
                  </a:cubicBezTo>
                  <a:cubicBezTo>
                    <a:pt x="68544" y="823842"/>
                    <a:pt x="69565" y="833269"/>
                    <a:pt x="72043" y="842356"/>
                  </a:cubicBezTo>
                  <a:cubicBezTo>
                    <a:pt x="75117" y="853628"/>
                    <a:pt x="79432" y="864523"/>
                    <a:pt x="83127" y="875607"/>
                  </a:cubicBezTo>
                  <a:cubicBezTo>
                    <a:pt x="90005" y="896240"/>
                    <a:pt x="96437" y="916639"/>
                    <a:pt x="105294" y="936567"/>
                  </a:cubicBezTo>
                  <a:cubicBezTo>
                    <a:pt x="108649" y="944116"/>
                    <a:pt x="113310" y="951064"/>
                    <a:pt x="116378" y="958735"/>
                  </a:cubicBezTo>
                  <a:cubicBezTo>
                    <a:pt x="120717" y="969582"/>
                    <a:pt x="120981" y="982264"/>
                    <a:pt x="127461" y="991985"/>
                  </a:cubicBezTo>
                  <a:cubicBezTo>
                    <a:pt x="131156" y="997527"/>
                    <a:pt x="135566" y="1002654"/>
                    <a:pt x="138545" y="1008611"/>
                  </a:cubicBezTo>
                  <a:cubicBezTo>
                    <a:pt x="144879" y="1021279"/>
                    <a:pt x="146467" y="1040298"/>
                    <a:pt x="149629" y="1052945"/>
                  </a:cubicBezTo>
                  <a:cubicBezTo>
                    <a:pt x="151046" y="1058612"/>
                    <a:pt x="153633" y="1063935"/>
                    <a:pt x="155170" y="1069571"/>
                  </a:cubicBezTo>
                  <a:cubicBezTo>
                    <a:pt x="159178" y="1084267"/>
                    <a:pt x="161437" y="1099454"/>
                    <a:pt x="166254" y="1113905"/>
                  </a:cubicBezTo>
                  <a:lnTo>
                    <a:pt x="182880" y="1163782"/>
                  </a:lnTo>
                  <a:cubicBezTo>
                    <a:pt x="184727" y="1169324"/>
                    <a:pt x="185181" y="1175547"/>
                    <a:pt x="188421" y="1180407"/>
                  </a:cubicBezTo>
                  <a:lnTo>
                    <a:pt x="232756" y="1246909"/>
                  </a:lnTo>
                  <a:lnTo>
                    <a:pt x="266007" y="1296785"/>
                  </a:lnTo>
                  <a:cubicBezTo>
                    <a:pt x="269702" y="1302327"/>
                    <a:pt x="274984" y="1307092"/>
                    <a:pt x="277090" y="1313411"/>
                  </a:cubicBezTo>
                  <a:cubicBezTo>
                    <a:pt x="291020" y="1355197"/>
                    <a:pt x="272230" y="1303691"/>
                    <a:pt x="293716" y="1346662"/>
                  </a:cubicBezTo>
                  <a:cubicBezTo>
                    <a:pt x="296328" y="1351887"/>
                    <a:pt x="295609" y="1358726"/>
                    <a:pt x="299258" y="1363287"/>
                  </a:cubicBezTo>
                  <a:cubicBezTo>
                    <a:pt x="307072" y="1373054"/>
                    <a:pt x="321556" y="1376262"/>
                    <a:pt x="332509" y="1379913"/>
                  </a:cubicBezTo>
                  <a:cubicBezTo>
                    <a:pt x="344766" y="1392170"/>
                    <a:pt x="350328" y="1399906"/>
                    <a:pt x="365760" y="1407622"/>
                  </a:cubicBezTo>
                  <a:cubicBezTo>
                    <a:pt x="370985" y="1410234"/>
                    <a:pt x="377160" y="1410552"/>
                    <a:pt x="382385" y="1413164"/>
                  </a:cubicBezTo>
                  <a:cubicBezTo>
                    <a:pt x="388342" y="1416143"/>
                    <a:pt x="392924" y="1421542"/>
                    <a:pt x="399010" y="1424247"/>
                  </a:cubicBezTo>
                  <a:cubicBezTo>
                    <a:pt x="409686" y="1428992"/>
                    <a:pt x="432261" y="1435331"/>
                    <a:pt x="432261" y="1435331"/>
                  </a:cubicBezTo>
                </a:path>
              </a:pathLst>
            </a:custGeom>
            <a:noFill/>
            <a:ln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شكل حر 65"/>
            <p:cNvSpPr/>
            <p:nvPr/>
          </p:nvSpPr>
          <p:spPr>
            <a:xfrm>
              <a:off x="9166167" y="903316"/>
              <a:ext cx="459971" cy="1479666"/>
            </a:xfrm>
            <a:custGeom>
              <a:avLst/>
              <a:gdLst>
                <a:gd name="connsiteX0" fmla="*/ 27709 w 459971"/>
                <a:gd name="connsiteY0" fmla="*/ 0 h 1479666"/>
                <a:gd name="connsiteX1" fmla="*/ 182880 w 459971"/>
                <a:gd name="connsiteY1" fmla="*/ 38793 h 1479666"/>
                <a:gd name="connsiteX2" fmla="*/ 216131 w 459971"/>
                <a:gd name="connsiteY2" fmla="*/ 49877 h 1479666"/>
                <a:gd name="connsiteX3" fmla="*/ 232757 w 459971"/>
                <a:gd name="connsiteY3" fmla="*/ 55419 h 1479666"/>
                <a:gd name="connsiteX4" fmla="*/ 249382 w 459971"/>
                <a:gd name="connsiteY4" fmla="*/ 60960 h 1479666"/>
                <a:gd name="connsiteX5" fmla="*/ 266008 w 459971"/>
                <a:gd name="connsiteY5" fmla="*/ 72044 h 1479666"/>
                <a:gd name="connsiteX6" fmla="*/ 299258 w 459971"/>
                <a:gd name="connsiteY6" fmla="*/ 88669 h 1479666"/>
                <a:gd name="connsiteX7" fmla="*/ 310342 w 459971"/>
                <a:gd name="connsiteY7" fmla="*/ 105295 h 1479666"/>
                <a:gd name="connsiteX8" fmla="*/ 343593 w 459971"/>
                <a:gd name="connsiteY8" fmla="*/ 133004 h 1479666"/>
                <a:gd name="connsiteX9" fmla="*/ 365760 w 459971"/>
                <a:gd name="connsiteY9" fmla="*/ 160713 h 1479666"/>
                <a:gd name="connsiteX10" fmla="*/ 387928 w 459971"/>
                <a:gd name="connsiteY10" fmla="*/ 193964 h 1479666"/>
                <a:gd name="connsiteX11" fmla="*/ 393469 w 459971"/>
                <a:gd name="connsiteY11" fmla="*/ 210589 h 1479666"/>
                <a:gd name="connsiteX12" fmla="*/ 421178 w 459971"/>
                <a:gd name="connsiteY12" fmla="*/ 243840 h 1479666"/>
                <a:gd name="connsiteX13" fmla="*/ 432262 w 459971"/>
                <a:gd name="connsiteY13" fmla="*/ 277091 h 1479666"/>
                <a:gd name="connsiteX14" fmla="*/ 443346 w 459971"/>
                <a:gd name="connsiteY14" fmla="*/ 293717 h 1479666"/>
                <a:gd name="connsiteX15" fmla="*/ 459971 w 459971"/>
                <a:gd name="connsiteY15" fmla="*/ 360219 h 1479666"/>
                <a:gd name="connsiteX16" fmla="*/ 454429 w 459971"/>
                <a:gd name="connsiteY16" fmla="*/ 465513 h 1479666"/>
                <a:gd name="connsiteX17" fmla="*/ 448888 w 459971"/>
                <a:gd name="connsiteY17" fmla="*/ 493222 h 1479666"/>
                <a:gd name="connsiteX18" fmla="*/ 437804 w 459971"/>
                <a:gd name="connsiteY18" fmla="*/ 537557 h 1479666"/>
                <a:gd name="connsiteX19" fmla="*/ 432262 w 459971"/>
                <a:gd name="connsiteY19" fmla="*/ 554182 h 1479666"/>
                <a:gd name="connsiteX20" fmla="*/ 421178 w 459971"/>
                <a:gd name="connsiteY20" fmla="*/ 598517 h 1479666"/>
                <a:gd name="connsiteX21" fmla="*/ 404553 w 459971"/>
                <a:gd name="connsiteY21" fmla="*/ 653935 h 1479666"/>
                <a:gd name="connsiteX22" fmla="*/ 399011 w 459971"/>
                <a:gd name="connsiteY22" fmla="*/ 670560 h 1479666"/>
                <a:gd name="connsiteX23" fmla="*/ 387928 w 459971"/>
                <a:gd name="connsiteY23" fmla="*/ 725979 h 1479666"/>
                <a:gd name="connsiteX24" fmla="*/ 376844 w 459971"/>
                <a:gd name="connsiteY24" fmla="*/ 764771 h 1479666"/>
                <a:gd name="connsiteX25" fmla="*/ 371302 w 459971"/>
                <a:gd name="connsiteY25" fmla="*/ 781397 h 1479666"/>
                <a:gd name="connsiteX26" fmla="*/ 349135 w 459971"/>
                <a:gd name="connsiteY26" fmla="*/ 858982 h 1479666"/>
                <a:gd name="connsiteX27" fmla="*/ 343593 w 459971"/>
                <a:gd name="connsiteY27" fmla="*/ 875608 h 1479666"/>
                <a:gd name="connsiteX28" fmla="*/ 332509 w 459971"/>
                <a:gd name="connsiteY28" fmla="*/ 892233 h 1479666"/>
                <a:gd name="connsiteX29" fmla="*/ 321426 w 459971"/>
                <a:gd name="connsiteY29" fmla="*/ 931026 h 1479666"/>
                <a:gd name="connsiteX30" fmla="*/ 343593 w 459971"/>
                <a:gd name="connsiteY30" fmla="*/ 925484 h 1479666"/>
                <a:gd name="connsiteX31" fmla="*/ 315884 w 459971"/>
                <a:gd name="connsiteY31" fmla="*/ 936568 h 1479666"/>
                <a:gd name="connsiteX32" fmla="*/ 299258 w 459971"/>
                <a:gd name="connsiteY32" fmla="*/ 986444 h 1479666"/>
                <a:gd name="connsiteX33" fmla="*/ 288175 w 459971"/>
                <a:gd name="connsiteY33" fmla="*/ 1019695 h 1479666"/>
                <a:gd name="connsiteX34" fmla="*/ 271549 w 459971"/>
                <a:gd name="connsiteY34" fmla="*/ 1052946 h 1479666"/>
                <a:gd name="connsiteX35" fmla="*/ 260466 w 459971"/>
                <a:gd name="connsiteY35" fmla="*/ 1086197 h 1479666"/>
                <a:gd name="connsiteX36" fmla="*/ 254924 w 459971"/>
                <a:gd name="connsiteY36" fmla="*/ 1102822 h 1479666"/>
                <a:gd name="connsiteX37" fmla="*/ 243840 w 459971"/>
                <a:gd name="connsiteY37" fmla="*/ 1141615 h 1479666"/>
                <a:gd name="connsiteX38" fmla="*/ 232757 w 459971"/>
                <a:gd name="connsiteY38" fmla="*/ 1158240 h 1479666"/>
                <a:gd name="connsiteX39" fmla="*/ 210589 w 459971"/>
                <a:gd name="connsiteY39" fmla="*/ 1208117 h 1479666"/>
                <a:gd name="connsiteX40" fmla="*/ 188422 w 459971"/>
                <a:gd name="connsiteY40" fmla="*/ 1257993 h 1479666"/>
                <a:gd name="connsiteX41" fmla="*/ 171797 w 459971"/>
                <a:gd name="connsiteY41" fmla="*/ 1291244 h 1479666"/>
                <a:gd name="connsiteX42" fmla="*/ 160713 w 459971"/>
                <a:gd name="connsiteY42" fmla="*/ 1324495 h 1479666"/>
                <a:gd name="connsiteX43" fmla="*/ 138546 w 459971"/>
                <a:gd name="connsiteY43" fmla="*/ 1357746 h 1479666"/>
                <a:gd name="connsiteX44" fmla="*/ 127462 w 459971"/>
                <a:gd name="connsiteY44" fmla="*/ 1374371 h 1479666"/>
                <a:gd name="connsiteX45" fmla="*/ 105295 w 459971"/>
                <a:gd name="connsiteY45" fmla="*/ 1402080 h 1479666"/>
                <a:gd name="connsiteX46" fmla="*/ 94211 w 459971"/>
                <a:gd name="connsiteY46" fmla="*/ 1418706 h 1479666"/>
                <a:gd name="connsiteX47" fmla="*/ 77586 w 459971"/>
                <a:gd name="connsiteY47" fmla="*/ 1429789 h 1479666"/>
                <a:gd name="connsiteX48" fmla="*/ 44335 w 459971"/>
                <a:gd name="connsiteY48" fmla="*/ 1463040 h 1479666"/>
                <a:gd name="connsiteX49" fmla="*/ 0 w 459971"/>
                <a:gd name="connsiteY49" fmla="*/ 1479666 h 1479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459971" h="1479666">
                  <a:moveTo>
                    <a:pt x="27709" y="0"/>
                  </a:moveTo>
                  <a:lnTo>
                    <a:pt x="182880" y="38793"/>
                  </a:lnTo>
                  <a:cubicBezTo>
                    <a:pt x="194174" y="41783"/>
                    <a:pt x="205047" y="46182"/>
                    <a:pt x="216131" y="49877"/>
                  </a:cubicBezTo>
                  <a:lnTo>
                    <a:pt x="232757" y="55419"/>
                  </a:lnTo>
                  <a:lnTo>
                    <a:pt x="249382" y="60960"/>
                  </a:lnTo>
                  <a:cubicBezTo>
                    <a:pt x="254924" y="64655"/>
                    <a:pt x="260051" y="69065"/>
                    <a:pt x="266008" y="72044"/>
                  </a:cubicBezTo>
                  <a:cubicBezTo>
                    <a:pt x="311899" y="94990"/>
                    <a:pt x="251609" y="56904"/>
                    <a:pt x="299258" y="88669"/>
                  </a:cubicBezTo>
                  <a:cubicBezTo>
                    <a:pt x="302953" y="94211"/>
                    <a:pt x="306078" y="100178"/>
                    <a:pt x="310342" y="105295"/>
                  </a:cubicBezTo>
                  <a:cubicBezTo>
                    <a:pt x="323675" y="121294"/>
                    <a:pt x="327248" y="122107"/>
                    <a:pt x="343593" y="133004"/>
                  </a:cubicBezTo>
                  <a:cubicBezTo>
                    <a:pt x="356073" y="170442"/>
                    <a:pt x="338766" y="129862"/>
                    <a:pt x="365760" y="160713"/>
                  </a:cubicBezTo>
                  <a:cubicBezTo>
                    <a:pt x="374532" y="170738"/>
                    <a:pt x="387928" y="193964"/>
                    <a:pt x="387928" y="193964"/>
                  </a:cubicBezTo>
                  <a:cubicBezTo>
                    <a:pt x="389775" y="199506"/>
                    <a:pt x="390229" y="205729"/>
                    <a:pt x="393469" y="210589"/>
                  </a:cubicBezTo>
                  <a:cubicBezTo>
                    <a:pt x="410871" y="236693"/>
                    <a:pt x="409090" y="216642"/>
                    <a:pt x="421178" y="243840"/>
                  </a:cubicBezTo>
                  <a:cubicBezTo>
                    <a:pt x="425923" y="254516"/>
                    <a:pt x="425781" y="267370"/>
                    <a:pt x="432262" y="277091"/>
                  </a:cubicBezTo>
                  <a:cubicBezTo>
                    <a:pt x="435957" y="282633"/>
                    <a:pt x="440641" y="287630"/>
                    <a:pt x="443346" y="293717"/>
                  </a:cubicBezTo>
                  <a:cubicBezTo>
                    <a:pt x="455054" y="320061"/>
                    <a:pt x="455324" y="332339"/>
                    <a:pt x="459971" y="360219"/>
                  </a:cubicBezTo>
                  <a:cubicBezTo>
                    <a:pt x="458124" y="395317"/>
                    <a:pt x="457348" y="430488"/>
                    <a:pt x="454429" y="465513"/>
                  </a:cubicBezTo>
                  <a:cubicBezTo>
                    <a:pt x="453647" y="474900"/>
                    <a:pt x="451006" y="484044"/>
                    <a:pt x="448888" y="493222"/>
                  </a:cubicBezTo>
                  <a:cubicBezTo>
                    <a:pt x="445463" y="508065"/>
                    <a:pt x="442621" y="523106"/>
                    <a:pt x="437804" y="537557"/>
                  </a:cubicBezTo>
                  <a:cubicBezTo>
                    <a:pt x="435957" y="543099"/>
                    <a:pt x="433799" y="548546"/>
                    <a:pt x="432262" y="554182"/>
                  </a:cubicBezTo>
                  <a:cubicBezTo>
                    <a:pt x="428254" y="568878"/>
                    <a:pt x="425995" y="584065"/>
                    <a:pt x="421178" y="598517"/>
                  </a:cubicBezTo>
                  <a:cubicBezTo>
                    <a:pt x="394830" y="677567"/>
                    <a:pt x="421310" y="595287"/>
                    <a:pt x="404553" y="653935"/>
                  </a:cubicBezTo>
                  <a:cubicBezTo>
                    <a:pt x="402948" y="659552"/>
                    <a:pt x="400324" y="664868"/>
                    <a:pt x="399011" y="670560"/>
                  </a:cubicBezTo>
                  <a:cubicBezTo>
                    <a:pt x="394775" y="688916"/>
                    <a:pt x="393886" y="708107"/>
                    <a:pt x="387928" y="725979"/>
                  </a:cubicBezTo>
                  <a:cubicBezTo>
                    <a:pt x="374642" y="765834"/>
                    <a:pt x="390759" y="716069"/>
                    <a:pt x="376844" y="764771"/>
                  </a:cubicBezTo>
                  <a:cubicBezTo>
                    <a:pt x="375239" y="770388"/>
                    <a:pt x="372839" y="775761"/>
                    <a:pt x="371302" y="781397"/>
                  </a:cubicBezTo>
                  <a:cubicBezTo>
                    <a:pt x="350426" y="857940"/>
                    <a:pt x="370372" y="795270"/>
                    <a:pt x="349135" y="858982"/>
                  </a:cubicBezTo>
                  <a:cubicBezTo>
                    <a:pt x="347288" y="864524"/>
                    <a:pt x="346834" y="870747"/>
                    <a:pt x="343593" y="875608"/>
                  </a:cubicBezTo>
                  <a:lnTo>
                    <a:pt x="332509" y="892233"/>
                  </a:lnTo>
                  <a:cubicBezTo>
                    <a:pt x="331230" y="896069"/>
                    <a:pt x="319688" y="929288"/>
                    <a:pt x="321426" y="931026"/>
                  </a:cubicBezTo>
                  <a:cubicBezTo>
                    <a:pt x="326812" y="936412"/>
                    <a:pt x="348979" y="920098"/>
                    <a:pt x="343593" y="925484"/>
                  </a:cubicBezTo>
                  <a:cubicBezTo>
                    <a:pt x="336559" y="932518"/>
                    <a:pt x="325120" y="932873"/>
                    <a:pt x="315884" y="936568"/>
                  </a:cubicBezTo>
                  <a:lnTo>
                    <a:pt x="299258" y="986444"/>
                  </a:lnTo>
                  <a:lnTo>
                    <a:pt x="288175" y="1019695"/>
                  </a:lnTo>
                  <a:cubicBezTo>
                    <a:pt x="282633" y="1030779"/>
                    <a:pt x="276315" y="1041507"/>
                    <a:pt x="271549" y="1052946"/>
                  </a:cubicBezTo>
                  <a:cubicBezTo>
                    <a:pt x="267056" y="1063730"/>
                    <a:pt x="264160" y="1075113"/>
                    <a:pt x="260466" y="1086197"/>
                  </a:cubicBezTo>
                  <a:cubicBezTo>
                    <a:pt x="258619" y="1091739"/>
                    <a:pt x="256341" y="1097155"/>
                    <a:pt x="254924" y="1102822"/>
                  </a:cubicBezTo>
                  <a:cubicBezTo>
                    <a:pt x="253148" y="1109924"/>
                    <a:pt x="247815" y="1133665"/>
                    <a:pt x="243840" y="1141615"/>
                  </a:cubicBezTo>
                  <a:cubicBezTo>
                    <a:pt x="240862" y="1147572"/>
                    <a:pt x="235462" y="1152154"/>
                    <a:pt x="232757" y="1158240"/>
                  </a:cubicBezTo>
                  <a:cubicBezTo>
                    <a:pt x="206378" y="1217592"/>
                    <a:pt x="235672" y="1170492"/>
                    <a:pt x="210589" y="1208117"/>
                  </a:cubicBezTo>
                  <a:cubicBezTo>
                    <a:pt x="197400" y="1247687"/>
                    <a:pt x="205987" y="1231647"/>
                    <a:pt x="188422" y="1257993"/>
                  </a:cubicBezTo>
                  <a:cubicBezTo>
                    <a:pt x="168211" y="1318626"/>
                    <a:pt x="200443" y="1226789"/>
                    <a:pt x="171797" y="1291244"/>
                  </a:cubicBezTo>
                  <a:cubicBezTo>
                    <a:pt x="167052" y="1301920"/>
                    <a:pt x="167194" y="1314774"/>
                    <a:pt x="160713" y="1324495"/>
                  </a:cubicBezTo>
                  <a:lnTo>
                    <a:pt x="138546" y="1357746"/>
                  </a:lnTo>
                  <a:lnTo>
                    <a:pt x="127462" y="1374371"/>
                  </a:lnTo>
                  <a:cubicBezTo>
                    <a:pt x="116673" y="1406739"/>
                    <a:pt x="130362" y="1377013"/>
                    <a:pt x="105295" y="1402080"/>
                  </a:cubicBezTo>
                  <a:cubicBezTo>
                    <a:pt x="100585" y="1406790"/>
                    <a:pt x="98921" y="1413996"/>
                    <a:pt x="94211" y="1418706"/>
                  </a:cubicBezTo>
                  <a:cubicBezTo>
                    <a:pt x="89502" y="1423415"/>
                    <a:pt x="82564" y="1425364"/>
                    <a:pt x="77586" y="1429789"/>
                  </a:cubicBezTo>
                  <a:cubicBezTo>
                    <a:pt x="65871" y="1440203"/>
                    <a:pt x="59205" y="1458083"/>
                    <a:pt x="44335" y="1463040"/>
                  </a:cubicBezTo>
                  <a:cubicBezTo>
                    <a:pt x="7165" y="1475430"/>
                    <a:pt x="21534" y="1468899"/>
                    <a:pt x="0" y="1479666"/>
                  </a:cubicBezTo>
                </a:path>
              </a:pathLst>
            </a:custGeom>
            <a:noFill/>
            <a:ln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8" name="مجموعة 67"/>
          <p:cNvGrpSpPr/>
          <p:nvPr/>
        </p:nvGrpSpPr>
        <p:grpSpPr>
          <a:xfrm flipV="1">
            <a:off x="6998360" y="2348083"/>
            <a:ext cx="2632363" cy="1483893"/>
            <a:chOff x="6993775" y="899089"/>
            <a:chExt cx="2632363" cy="1483893"/>
          </a:xfrm>
        </p:grpSpPr>
        <p:sp>
          <p:nvSpPr>
            <p:cNvPr id="69" name="شكل حر 68"/>
            <p:cNvSpPr/>
            <p:nvPr/>
          </p:nvSpPr>
          <p:spPr>
            <a:xfrm>
              <a:off x="7381702" y="2150225"/>
              <a:ext cx="1795549" cy="203337"/>
            </a:xfrm>
            <a:custGeom>
              <a:avLst/>
              <a:gdLst>
                <a:gd name="connsiteX0" fmla="*/ 0 w 1801091"/>
                <a:gd name="connsiteY0" fmla="*/ 0 h 5542"/>
                <a:gd name="connsiteX1" fmla="*/ 1801091 w 1801091"/>
                <a:gd name="connsiteY1" fmla="*/ 5542 h 5542"/>
                <a:gd name="connsiteX0" fmla="*/ 0 w 10000"/>
                <a:gd name="connsiteY0" fmla="*/ 359989 h 369989"/>
                <a:gd name="connsiteX1" fmla="*/ 5231 w 10000"/>
                <a:gd name="connsiteY1" fmla="*/ 0 h 369989"/>
                <a:gd name="connsiteX2" fmla="*/ 10000 w 10000"/>
                <a:gd name="connsiteY2" fmla="*/ 369989 h 369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369989">
                  <a:moveTo>
                    <a:pt x="0" y="359989"/>
                  </a:moveTo>
                  <a:cubicBezTo>
                    <a:pt x="1559" y="359989"/>
                    <a:pt x="3672" y="0"/>
                    <a:pt x="5231" y="0"/>
                  </a:cubicBezTo>
                  <a:cubicBezTo>
                    <a:pt x="6821" y="123330"/>
                    <a:pt x="8410" y="246659"/>
                    <a:pt x="10000" y="369989"/>
                  </a:cubicBezTo>
                </a:path>
              </a:pathLst>
            </a:custGeom>
            <a:noFill/>
            <a:ln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شكل حر 69"/>
            <p:cNvSpPr/>
            <p:nvPr/>
          </p:nvSpPr>
          <p:spPr>
            <a:xfrm flipV="1">
              <a:off x="7381701" y="899089"/>
              <a:ext cx="1795549" cy="203337"/>
            </a:xfrm>
            <a:custGeom>
              <a:avLst/>
              <a:gdLst>
                <a:gd name="connsiteX0" fmla="*/ 0 w 1801091"/>
                <a:gd name="connsiteY0" fmla="*/ 0 h 5542"/>
                <a:gd name="connsiteX1" fmla="*/ 1801091 w 1801091"/>
                <a:gd name="connsiteY1" fmla="*/ 5542 h 5542"/>
                <a:gd name="connsiteX0" fmla="*/ 0 w 10000"/>
                <a:gd name="connsiteY0" fmla="*/ 359989 h 369989"/>
                <a:gd name="connsiteX1" fmla="*/ 5231 w 10000"/>
                <a:gd name="connsiteY1" fmla="*/ 0 h 369989"/>
                <a:gd name="connsiteX2" fmla="*/ 10000 w 10000"/>
                <a:gd name="connsiteY2" fmla="*/ 369989 h 369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369989">
                  <a:moveTo>
                    <a:pt x="0" y="359989"/>
                  </a:moveTo>
                  <a:cubicBezTo>
                    <a:pt x="1559" y="359989"/>
                    <a:pt x="3672" y="0"/>
                    <a:pt x="5231" y="0"/>
                  </a:cubicBezTo>
                  <a:cubicBezTo>
                    <a:pt x="6821" y="123330"/>
                    <a:pt x="8410" y="246659"/>
                    <a:pt x="10000" y="369989"/>
                  </a:cubicBezTo>
                </a:path>
              </a:pathLst>
            </a:custGeom>
            <a:noFill/>
            <a:ln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شكل حر 70"/>
            <p:cNvSpPr/>
            <p:nvPr/>
          </p:nvSpPr>
          <p:spPr>
            <a:xfrm>
              <a:off x="6993775" y="914400"/>
              <a:ext cx="432261" cy="1435331"/>
            </a:xfrm>
            <a:custGeom>
              <a:avLst/>
              <a:gdLst>
                <a:gd name="connsiteX0" fmla="*/ 393469 w 432261"/>
                <a:gd name="connsiteY0" fmla="*/ 0 h 1435331"/>
                <a:gd name="connsiteX1" fmla="*/ 238298 w 432261"/>
                <a:gd name="connsiteY1" fmla="*/ 33251 h 1435331"/>
                <a:gd name="connsiteX2" fmla="*/ 221672 w 432261"/>
                <a:gd name="connsiteY2" fmla="*/ 44335 h 1435331"/>
                <a:gd name="connsiteX3" fmla="*/ 188421 w 432261"/>
                <a:gd name="connsiteY3" fmla="*/ 55418 h 1435331"/>
                <a:gd name="connsiteX4" fmla="*/ 171796 w 432261"/>
                <a:gd name="connsiteY4" fmla="*/ 60960 h 1435331"/>
                <a:gd name="connsiteX5" fmla="*/ 155170 w 432261"/>
                <a:gd name="connsiteY5" fmla="*/ 72044 h 1435331"/>
                <a:gd name="connsiteX6" fmla="*/ 127461 w 432261"/>
                <a:gd name="connsiteY6" fmla="*/ 99753 h 1435331"/>
                <a:gd name="connsiteX7" fmla="*/ 110836 w 432261"/>
                <a:gd name="connsiteY7" fmla="*/ 116378 h 1435331"/>
                <a:gd name="connsiteX8" fmla="*/ 77585 w 432261"/>
                <a:gd name="connsiteY8" fmla="*/ 138545 h 1435331"/>
                <a:gd name="connsiteX9" fmla="*/ 38792 w 432261"/>
                <a:gd name="connsiteY9" fmla="*/ 188422 h 1435331"/>
                <a:gd name="connsiteX10" fmla="*/ 33250 w 432261"/>
                <a:gd name="connsiteY10" fmla="*/ 205047 h 1435331"/>
                <a:gd name="connsiteX11" fmla="*/ 22167 w 432261"/>
                <a:gd name="connsiteY11" fmla="*/ 221673 h 1435331"/>
                <a:gd name="connsiteX12" fmla="*/ 11083 w 432261"/>
                <a:gd name="connsiteY12" fmla="*/ 254924 h 1435331"/>
                <a:gd name="connsiteX13" fmla="*/ 5541 w 432261"/>
                <a:gd name="connsiteY13" fmla="*/ 271549 h 1435331"/>
                <a:gd name="connsiteX14" fmla="*/ 0 w 432261"/>
                <a:gd name="connsiteY14" fmla="*/ 288175 h 1435331"/>
                <a:gd name="connsiteX15" fmla="*/ 5541 w 432261"/>
                <a:gd name="connsiteY15" fmla="*/ 426720 h 1435331"/>
                <a:gd name="connsiteX16" fmla="*/ 16625 w 432261"/>
                <a:gd name="connsiteY16" fmla="*/ 554182 h 1435331"/>
                <a:gd name="connsiteX17" fmla="*/ 22167 w 432261"/>
                <a:gd name="connsiteY17" fmla="*/ 576349 h 1435331"/>
                <a:gd name="connsiteX18" fmla="*/ 33250 w 432261"/>
                <a:gd name="connsiteY18" fmla="*/ 626225 h 1435331"/>
                <a:gd name="connsiteX19" fmla="*/ 38792 w 432261"/>
                <a:gd name="connsiteY19" fmla="*/ 642851 h 1435331"/>
                <a:gd name="connsiteX20" fmla="*/ 49876 w 432261"/>
                <a:gd name="connsiteY20" fmla="*/ 687185 h 1435331"/>
                <a:gd name="connsiteX21" fmla="*/ 55418 w 432261"/>
                <a:gd name="connsiteY21" fmla="*/ 731520 h 1435331"/>
                <a:gd name="connsiteX22" fmla="*/ 60960 w 432261"/>
                <a:gd name="connsiteY22" fmla="*/ 792480 h 1435331"/>
                <a:gd name="connsiteX23" fmla="*/ 66501 w 432261"/>
                <a:gd name="connsiteY23" fmla="*/ 814647 h 1435331"/>
                <a:gd name="connsiteX24" fmla="*/ 72043 w 432261"/>
                <a:gd name="connsiteY24" fmla="*/ 842356 h 1435331"/>
                <a:gd name="connsiteX25" fmla="*/ 83127 w 432261"/>
                <a:gd name="connsiteY25" fmla="*/ 875607 h 1435331"/>
                <a:gd name="connsiteX26" fmla="*/ 105294 w 432261"/>
                <a:gd name="connsiteY26" fmla="*/ 936567 h 1435331"/>
                <a:gd name="connsiteX27" fmla="*/ 116378 w 432261"/>
                <a:gd name="connsiteY27" fmla="*/ 958735 h 1435331"/>
                <a:gd name="connsiteX28" fmla="*/ 127461 w 432261"/>
                <a:gd name="connsiteY28" fmla="*/ 991985 h 1435331"/>
                <a:gd name="connsiteX29" fmla="*/ 138545 w 432261"/>
                <a:gd name="connsiteY29" fmla="*/ 1008611 h 1435331"/>
                <a:gd name="connsiteX30" fmla="*/ 149629 w 432261"/>
                <a:gd name="connsiteY30" fmla="*/ 1052945 h 1435331"/>
                <a:gd name="connsiteX31" fmla="*/ 155170 w 432261"/>
                <a:gd name="connsiteY31" fmla="*/ 1069571 h 1435331"/>
                <a:gd name="connsiteX32" fmla="*/ 166254 w 432261"/>
                <a:gd name="connsiteY32" fmla="*/ 1113905 h 1435331"/>
                <a:gd name="connsiteX33" fmla="*/ 182880 w 432261"/>
                <a:gd name="connsiteY33" fmla="*/ 1163782 h 1435331"/>
                <a:gd name="connsiteX34" fmla="*/ 188421 w 432261"/>
                <a:gd name="connsiteY34" fmla="*/ 1180407 h 1435331"/>
                <a:gd name="connsiteX35" fmla="*/ 232756 w 432261"/>
                <a:gd name="connsiteY35" fmla="*/ 1246909 h 1435331"/>
                <a:gd name="connsiteX36" fmla="*/ 266007 w 432261"/>
                <a:gd name="connsiteY36" fmla="*/ 1296785 h 1435331"/>
                <a:gd name="connsiteX37" fmla="*/ 277090 w 432261"/>
                <a:gd name="connsiteY37" fmla="*/ 1313411 h 1435331"/>
                <a:gd name="connsiteX38" fmla="*/ 293716 w 432261"/>
                <a:gd name="connsiteY38" fmla="*/ 1346662 h 1435331"/>
                <a:gd name="connsiteX39" fmla="*/ 299258 w 432261"/>
                <a:gd name="connsiteY39" fmla="*/ 1363287 h 1435331"/>
                <a:gd name="connsiteX40" fmla="*/ 332509 w 432261"/>
                <a:gd name="connsiteY40" fmla="*/ 1379913 h 1435331"/>
                <a:gd name="connsiteX41" fmla="*/ 365760 w 432261"/>
                <a:gd name="connsiteY41" fmla="*/ 1407622 h 1435331"/>
                <a:gd name="connsiteX42" fmla="*/ 382385 w 432261"/>
                <a:gd name="connsiteY42" fmla="*/ 1413164 h 1435331"/>
                <a:gd name="connsiteX43" fmla="*/ 399010 w 432261"/>
                <a:gd name="connsiteY43" fmla="*/ 1424247 h 1435331"/>
                <a:gd name="connsiteX44" fmla="*/ 432261 w 432261"/>
                <a:gd name="connsiteY44" fmla="*/ 1435331 h 1435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32261" h="1435331">
                  <a:moveTo>
                    <a:pt x="393469" y="0"/>
                  </a:moveTo>
                  <a:cubicBezTo>
                    <a:pt x="341745" y="11084"/>
                    <a:pt x="289518" y="20033"/>
                    <a:pt x="238298" y="33251"/>
                  </a:cubicBezTo>
                  <a:cubicBezTo>
                    <a:pt x="231849" y="34915"/>
                    <a:pt x="227759" y="41630"/>
                    <a:pt x="221672" y="44335"/>
                  </a:cubicBezTo>
                  <a:cubicBezTo>
                    <a:pt x="210996" y="49080"/>
                    <a:pt x="199505" y="51724"/>
                    <a:pt x="188421" y="55418"/>
                  </a:cubicBezTo>
                  <a:cubicBezTo>
                    <a:pt x="182879" y="57265"/>
                    <a:pt x="176656" y="57720"/>
                    <a:pt x="171796" y="60960"/>
                  </a:cubicBezTo>
                  <a:lnTo>
                    <a:pt x="155170" y="72044"/>
                  </a:lnTo>
                  <a:cubicBezTo>
                    <a:pt x="134851" y="102523"/>
                    <a:pt x="155170" y="76662"/>
                    <a:pt x="127461" y="99753"/>
                  </a:cubicBezTo>
                  <a:cubicBezTo>
                    <a:pt x="121440" y="104770"/>
                    <a:pt x="117022" y="111567"/>
                    <a:pt x="110836" y="116378"/>
                  </a:cubicBezTo>
                  <a:cubicBezTo>
                    <a:pt x="100321" y="124556"/>
                    <a:pt x="77585" y="138545"/>
                    <a:pt x="77585" y="138545"/>
                  </a:cubicBezTo>
                  <a:cubicBezTo>
                    <a:pt x="51071" y="178317"/>
                    <a:pt x="64837" y="162377"/>
                    <a:pt x="38792" y="188422"/>
                  </a:cubicBezTo>
                  <a:cubicBezTo>
                    <a:pt x="36945" y="193964"/>
                    <a:pt x="35862" y="199822"/>
                    <a:pt x="33250" y="205047"/>
                  </a:cubicBezTo>
                  <a:cubicBezTo>
                    <a:pt x="30271" y="211004"/>
                    <a:pt x="24872" y="215587"/>
                    <a:pt x="22167" y="221673"/>
                  </a:cubicBezTo>
                  <a:cubicBezTo>
                    <a:pt x="17422" y="232349"/>
                    <a:pt x="14778" y="243840"/>
                    <a:pt x="11083" y="254924"/>
                  </a:cubicBezTo>
                  <a:lnTo>
                    <a:pt x="5541" y="271549"/>
                  </a:lnTo>
                  <a:lnTo>
                    <a:pt x="0" y="288175"/>
                  </a:lnTo>
                  <a:cubicBezTo>
                    <a:pt x="1847" y="334357"/>
                    <a:pt x="3289" y="380556"/>
                    <a:pt x="5541" y="426720"/>
                  </a:cubicBezTo>
                  <a:cubicBezTo>
                    <a:pt x="7784" y="472714"/>
                    <a:pt x="8709" y="510646"/>
                    <a:pt x="16625" y="554182"/>
                  </a:cubicBezTo>
                  <a:cubicBezTo>
                    <a:pt x="17988" y="561676"/>
                    <a:pt x="20515" y="568914"/>
                    <a:pt x="22167" y="576349"/>
                  </a:cubicBezTo>
                  <a:cubicBezTo>
                    <a:pt x="27878" y="602048"/>
                    <a:pt x="26496" y="602584"/>
                    <a:pt x="33250" y="626225"/>
                  </a:cubicBezTo>
                  <a:cubicBezTo>
                    <a:pt x="34855" y="631842"/>
                    <a:pt x="37255" y="637215"/>
                    <a:pt x="38792" y="642851"/>
                  </a:cubicBezTo>
                  <a:cubicBezTo>
                    <a:pt x="42800" y="657547"/>
                    <a:pt x="49876" y="687185"/>
                    <a:pt x="49876" y="687185"/>
                  </a:cubicBezTo>
                  <a:cubicBezTo>
                    <a:pt x="51723" y="701963"/>
                    <a:pt x="53859" y="716708"/>
                    <a:pt x="55418" y="731520"/>
                  </a:cubicBezTo>
                  <a:cubicBezTo>
                    <a:pt x="57554" y="751812"/>
                    <a:pt x="58264" y="772255"/>
                    <a:pt x="60960" y="792480"/>
                  </a:cubicBezTo>
                  <a:cubicBezTo>
                    <a:pt x="61967" y="800030"/>
                    <a:pt x="64849" y="807212"/>
                    <a:pt x="66501" y="814647"/>
                  </a:cubicBezTo>
                  <a:cubicBezTo>
                    <a:pt x="68544" y="823842"/>
                    <a:pt x="69565" y="833269"/>
                    <a:pt x="72043" y="842356"/>
                  </a:cubicBezTo>
                  <a:cubicBezTo>
                    <a:pt x="75117" y="853628"/>
                    <a:pt x="79432" y="864523"/>
                    <a:pt x="83127" y="875607"/>
                  </a:cubicBezTo>
                  <a:cubicBezTo>
                    <a:pt x="90005" y="896240"/>
                    <a:pt x="96437" y="916639"/>
                    <a:pt x="105294" y="936567"/>
                  </a:cubicBezTo>
                  <a:cubicBezTo>
                    <a:pt x="108649" y="944116"/>
                    <a:pt x="113310" y="951064"/>
                    <a:pt x="116378" y="958735"/>
                  </a:cubicBezTo>
                  <a:cubicBezTo>
                    <a:pt x="120717" y="969582"/>
                    <a:pt x="120981" y="982264"/>
                    <a:pt x="127461" y="991985"/>
                  </a:cubicBezTo>
                  <a:cubicBezTo>
                    <a:pt x="131156" y="997527"/>
                    <a:pt x="135566" y="1002654"/>
                    <a:pt x="138545" y="1008611"/>
                  </a:cubicBezTo>
                  <a:cubicBezTo>
                    <a:pt x="144879" y="1021279"/>
                    <a:pt x="146467" y="1040298"/>
                    <a:pt x="149629" y="1052945"/>
                  </a:cubicBezTo>
                  <a:cubicBezTo>
                    <a:pt x="151046" y="1058612"/>
                    <a:pt x="153633" y="1063935"/>
                    <a:pt x="155170" y="1069571"/>
                  </a:cubicBezTo>
                  <a:cubicBezTo>
                    <a:pt x="159178" y="1084267"/>
                    <a:pt x="161437" y="1099454"/>
                    <a:pt x="166254" y="1113905"/>
                  </a:cubicBezTo>
                  <a:lnTo>
                    <a:pt x="182880" y="1163782"/>
                  </a:lnTo>
                  <a:cubicBezTo>
                    <a:pt x="184727" y="1169324"/>
                    <a:pt x="185181" y="1175547"/>
                    <a:pt x="188421" y="1180407"/>
                  </a:cubicBezTo>
                  <a:lnTo>
                    <a:pt x="232756" y="1246909"/>
                  </a:lnTo>
                  <a:lnTo>
                    <a:pt x="266007" y="1296785"/>
                  </a:lnTo>
                  <a:cubicBezTo>
                    <a:pt x="269702" y="1302327"/>
                    <a:pt x="274984" y="1307092"/>
                    <a:pt x="277090" y="1313411"/>
                  </a:cubicBezTo>
                  <a:cubicBezTo>
                    <a:pt x="291020" y="1355197"/>
                    <a:pt x="272230" y="1303691"/>
                    <a:pt x="293716" y="1346662"/>
                  </a:cubicBezTo>
                  <a:cubicBezTo>
                    <a:pt x="296328" y="1351887"/>
                    <a:pt x="295609" y="1358726"/>
                    <a:pt x="299258" y="1363287"/>
                  </a:cubicBezTo>
                  <a:cubicBezTo>
                    <a:pt x="307072" y="1373054"/>
                    <a:pt x="321556" y="1376262"/>
                    <a:pt x="332509" y="1379913"/>
                  </a:cubicBezTo>
                  <a:cubicBezTo>
                    <a:pt x="344766" y="1392170"/>
                    <a:pt x="350328" y="1399906"/>
                    <a:pt x="365760" y="1407622"/>
                  </a:cubicBezTo>
                  <a:cubicBezTo>
                    <a:pt x="370985" y="1410234"/>
                    <a:pt x="377160" y="1410552"/>
                    <a:pt x="382385" y="1413164"/>
                  </a:cubicBezTo>
                  <a:cubicBezTo>
                    <a:pt x="388342" y="1416143"/>
                    <a:pt x="392924" y="1421542"/>
                    <a:pt x="399010" y="1424247"/>
                  </a:cubicBezTo>
                  <a:cubicBezTo>
                    <a:pt x="409686" y="1428992"/>
                    <a:pt x="432261" y="1435331"/>
                    <a:pt x="432261" y="1435331"/>
                  </a:cubicBezTo>
                </a:path>
              </a:pathLst>
            </a:custGeom>
            <a:noFill/>
            <a:ln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شكل حر 71"/>
            <p:cNvSpPr/>
            <p:nvPr/>
          </p:nvSpPr>
          <p:spPr>
            <a:xfrm>
              <a:off x="9166167" y="903316"/>
              <a:ext cx="459971" cy="1479666"/>
            </a:xfrm>
            <a:custGeom>
              <a:avLst/>
              <a:gdLst>
                <a:gd name="connsiteX0" fmla="*/ 27709 w 459971"/>
                <a:gd name="connsiteY0" fmla="*/ 0 h 1479666"/>
                <a:gd name="connsiteX1" fmla="*/ 182880 w 459971"/>
                <a:gd name="connsiteY1" fmla="*/ 38793 h 1479666"/>
                <a:gd name="connsiteX2" fmla="*/ 216131 w 459971"/>
                <a:gd name="connsiteY2" fmla="*/ 49877 h 1479666"/>
                <a:gd name="connsiteX3" fmla="*/ 232757 w 459971"/>
                <a:gd name="connsiteY3" fmla="*/ 55419 h 1479666"/>
                <a:gd name="connsiteX4" fmla="*/ 249382 w 459971"/>
                <a:gd name="connsiteY4" fmla="*/ 60960 h 1479666"/>
                <a:gd name="connsiteX5" fmla="*/ 266008 w 459971"/>
                <a:gd name="connsiteY5" fmla="*/ 72044 h 1479666"/>
                <a:gd name="connsiteX6" fmla="*/ 299258 w 459971"/>
                <a:gd name="connsiteY6" fmla="*/ 88669 h 1479666"/>
                <a:gd name="connsiteX7" fmla="*/ 310342 w 459971"/>
                <a:gd name="connsiteY7" fmla="*/ 105295 h 1479666"/>
                <a:gd name="connsiteX8" fmla="*/ 343593 w 459971"/>
                <a:gd name="connsiteY8" fmla="*/ 133004 h 1479666"/>
                <a:gd name="connsiteX9" fmla="*/ 365760 w 459971"/>
                <a:gd name="connsiteY9" fmla="*/ 160713 h 1479666"/>
                <a:gd name="connsiteX10" fmla="*/ 387928 w 459971"/>
                <a:gd name="connsiteY10" fmla="*/ 193964 h 1479666"/>
                <a:gd name="connsiteX11" fmla="*/ 393469 w 459971"/>
                <a:gd name="connsiteY11" fmla="*/ 210589 h 1479666"/>
                <a:gd name="connsiteX12" fmla="*/ 421178 w 459971"/>
                <a:gd name="connsiteY12" fmla="*/ 243840 h 1479666"/>
                <a:gd name="connsiteX13" fmla="*/ 432262 w 459971"/>
                <a:gd name="connsiteY13" fmla="*/ 277091 h 1479666"/>
                <a:gd name="connsiteX14" fmla="*/ 443346 w 459971"/>
                <a:gd name="connsiteY14" fmla="*/ 293717 h 1479666"/>
                <a:gd name="connsiteX15" fmla="*/ 459971 w 459971"/>
                <a:gd name="connsiteY15" fmla="*/ 360219 h 1479666"/>
                <a:gd name="connsiteX16" fmla="*/ 454429 w 459971"/>
                <a:gd name="connsiteY16" fmla="*/ 465513 h 1479666"/>
                <a:gd name="connsiteX17" fmla="*/ 448888 w 459971"/>
                <a:gd name="connsiteY17" fmla="*/ 493222 h 1479666"/>
                <a:gd name="connsiteX18" fmla="*/ 437804 w 459971"/>
                <a:gd name="connsiteY18" fmla="*/ 537557 h 1479666"/>
                <a:gd name="connsiteX19" fmla="*/ 432262 w 459971"/>
                <a:gd name="connsiteY19" fmla="*/ 554182 h 1479666"/>
                <a:gd name="connsiteX20" fmla="*/ 421178 w 459971"/>
                <a:gd name="connsiteY20" fmla="*/ 598517 h 1479666"/>
                <a:gd name="connsiteX21" fmla="*/ 404553 w 459971"/>
                <a:gd name="connsiteY21" fmla="*/ 653935 h 1479666"/>
                <a:gd name="connsiteX22" fmla="*/ 399011 w 459971"/>
                <a:gd name="connsiteY22" fmla="*/ 670560 h 1479666"/>
                <a:gd name="connsiteX23" fmla="*/ 387928 w 459971"/>
                <a:gd name="connsiteY23" fmla="*/ 725979 h 1479666"/>
                <a:gd name="connsiteX24" fmla="*/ 376844 w 459971"/>
                <a:gd name="connsiteY24" fmla="*/ 764771 h 1479666"/>
                <a:gd name="connsiteX25" fmla="*/ 371302 w 459971"/>
                <a:gd name="connsiteY25" fmla="*/ 781397 h 1479666"/>
                <a:gd name="connsiteX26" fmla="*/ 349135 w 459971"/>
                <a:gd name="connsiteY26" fmla="*/ 858982 h 1479666"/>
                <a:gd name="connsiteX27" fmla="*/ 343593 w 459971"/>
                <a:gd name="connsiteY27" fmla="*/ 875608 h 1479666"/>
                <a:gd name="connsiteX28" fmla="*/ 332509 w 459971"/>
                <a:gd name="connsiteY28" fmla="*/ 892233 h 1479666"/>
                <a:gd name="connsiteX29" fmla="*/ 321426 w 459971"/>
                <a:gd name="connsiteY29" fmla="*/ 931026 h 1479666"/>
                <a:gd name="connsiteX30" fmla="*/ 343593 w 459971"/>
                <a:gd name="connsiteY30" fmla="*/ 925484 h 1479666"/>
                <a:gd name="connsiteX31" fmla="*/ 315884 w 459971"/>
                <a:gd name="connsiteY31" fmla="*/ 936568 h 1479666"/>
                <a:gd name="connsiteX32" fmla="*/ 299258 w 459971"/>
                <a:gd name="connsiteY32" fmla="*/ 986444 h 1479666"/>
                <a:gd name="connsiteX33" fmla="*/ 288175 w 459971"/>
                <a:gd name="connsiteY33" fmla="*/ 1019695 h 1479666"/>
                <a:gd name="connsiteX34" fmla="*/ 271549 w 459971"/>
                <a:gd name="connsiteY34" fmla="*/ 1052946 h 1479666"/>
                <a:gd name="connsiteX35" fmla="*/ 260466 w 459971"/>
                <a:gd name="connsiteY35" fmla="*/ 1086197 h 1479666"/>
                <a:gd name="connsiteX36" fmla="*/ 254924 w 459971"/>
                <a:gd name="connsiteY36" fmla="*/ 1102822 h 1479666"/>
                <a:gd name="connsiteX37" fmla="*/ 243840 w 459971"/>
                <a:gd name="connsiteY37" fmla="*/ 1141615 h 1479666"/>
                <a:gd name="connsiteX38" fmla="*/ 232757 w 459971"/>
                <a:gd name="connsiteY38" fmla="*/ 1158240 h 1479666"/>
                <a:gd name="connsiteX39" fmla="*/ 210589 w 459971"/>
                <a:gd name="connsiteY39" fmla="*/ 1208117 h 1479666"/>
                <a:gd name="connsiteX40" fmla="*/ 188422 w 459971"/>
                <a:gd name="connsiteY40" fmla="*/ 1257993 h 1479666"/>
                <a:gd name="connsiteX41" fmla="*/ 171797 w 459971"/>
                <a:gd name="connsiteY41" fmla="*/ 1291244 h 1479666"/>
                <a:gd name="connsiteX42" fmla="*/ 160713 w 459971"/>
                <a:gd name="connsiteY42" fmla="*/ 1324495 h 1479666"/>
                <a:gd name="connsiteX43" fmla="*/ 138546 w 459971"/>
                <a:gd name="connsiteY43" fmla="*/ 1357746 h 1479666"/>
                <a:gd name="connsiteX44" fmla="*/ 127462 w 459971"/>
                <a:gd name="connsiteY44" fmla="*/ 1374371 h 1479666"/>
                <a:gd name="connsiteX45" fmla="*/ 105295 w 459971"/>
                <a:gd name="connsiteY45" fmla="*/ 1402080 h 1479666"/>
                <a:gd name="connsiteX46" fmla="*/ 94211 w 459971"/>
                <a:gd name="connsiteY46" fmla="*/ 1418706 h 1479666"/>
                <a:gd name="connsiteX47" fmla="*/ 77586 w 459971"/>
                <a:gd name="connsiteY47" fmla="*/ 1429789 h 1479666"/>
                <a:gd name="connsiteX48" fmla="*/ 44335 w 459971"/>
                <a:gd name="connsiteY48" fmla="*/ 1463040 h 1479666"/>
                <a:gd name="connsiteX49" fmla="*/ 0 w 459971"/>
                <a:gd name="connsiteY49" fmla="*/ 1479666 h 1479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459971" h="1479666">
                  <a:moveTo>
                    <a:pt x="27709" y="0"/>
                  </a:moveTo>
                  <a:lnTo>
                    <a:pt x="182880" y="38793"/>
                  </a:lnTo>
                  <a:cubicBezTo>
                    <a:pt x="194174" y="41783"/>
                    <a:pt x="205047" y="46182"/>
                    <a:pt x="216131" y="49877"/>
                  </a:cubicBezTo>
                  <a:lnTo>
                    <a:pt x="232757" y="55419"/>
                  </a:lnTo>
                  <a:lnTo>
                    <a:pt x="249382" y="60960"/>
                  </a:lnTo>
                  <a:cubicBezTo>
                    <a:pt x="254924" y="64655"/>
                    <a:pt x="260051" y="69065"/>
                    <a:pt x="266008" y="72044"/>
                  </a:cubicBezTo>
                  <a:cubicBezTo>
                    <a:pt x="311899" y="94990"/>
                    <a:pt x="251609" y="56904"/>
                    <a:pt x="299258" y="88669"/>
                  </a:cubicBezTo>
                  <a:cubicBezTo>
                    <a:pt x="302953" y="94211"/>
                    <a:pt x="306078" y="100178"/>
                    <a:pt x="310342" y="105295"/>
                  </a:cubicBezTo>
                  <a:cubicBezTo>
                    <a:pt x="323675" y="121294"/>
                    <a:pt x="327248" y="122107"/>
                    <a:pt x="343593" y="133004"/>
                  </a:cubicBezTo>
                  <a:cubicBezTo>
                    <a:pt x="356073" y="170442"/>
                    <a:pt x="338766" y="129862"/>
                    <a:pt x="365760" y="160713"/>
                  </a:cubicBezTo>
                  <a:cubicBezTo>
                    <a:pt x="374532" y="170738"/>
                    <a:pt x="387928" y="193964"/>
                    <a:pt x="387928" y="193964"/>
                  </a:cubicBezTo>
                  <a:cubicBezTo>
                    <a:pt x="389775" y="199506"/>
                    <a:pt x="390229" y="205729"/>
                    <a:pt x="393469" y="210589"/>
                  </a:cubicBezTo>
                  <a:cubicBezTo>
                    <a:pt x="410871" y="236693"/>
                    <a:pt x="409090" y="216642"/>
                    <a:pt x="421178" y="243840"/>
                  </a:cubicBezTo>
                  <a:cubicBezTo>
                    <a:pt x="425923" y="254516"/>
                    <a:pt x="425781" y="267370"/>
                    <a:pt x="432262" y="277091"/>
                  </a:cubicBezTo>
                  <a:cubicBezTo>
                    <a:pt x="435957" y="282633"/>
                    <a:pt x="440641" y="287630"/>
                    <a:pt x="443346" y="293717"/>
                  </a:cubicBezTo>
                  <a:cubicBezTo>
                    <a:pt x="455054" y="320061"/>
                    <a:pt x="455324" y="332339"/>
                    <a:pt x="459971" y="360219"/>
                  </a:cubicBezTo>
                  <a:cubicBezTo>
                    <a:pt x="458124" y="395317"/>
                    <a:pt x="457348" y="430488"/>
                    <a:pt x="454429" y="465513"/>
                  </a:cubicBezTo>
                  <a:cubicBezTo>
                    <a:pt x="453647" y="474900"/>
                    <a:pt x="451006" y="484044"/>
                    <a:pt x="448888" y="493222"/>
                  </a:cubicBezTo>
                  <a:cubicBezTo>
                    <a:pt x="445463" y="508065"/>
                    <a:pt x="442621" y="523106"/>
                    <a:pt x="437804" y="537557"/>
                  </a:cubicBezTo>
                  <a:cubicBezTo>
                    <a:pt x="435957" y="543099"/>
                    <a:pt x="433799" y="548546"/>
                    <a:pt x="432262" y="554182"/>
                  </a:cubicBezTo>
                  <a:cubicBezTo>
                    <a:pt x="428254" y="568878"/>
                    <a:pt x="425995" y="584065"/>
                    <a:pt x="421178" y="598517"/>
                  </a:cubicBezTo>
                  <a:cubicBezTo>
                    <a:pt x="394830" y="677567"/>
                    <a:pt x="421310" y="595287"/>
                    <a:pt x="404553" y="653935"/>
                  </a:cubicBezTo>
                  <a:cubicBezTo>
                    <a:pt x="402948" y="659552"/>
                    <a:pt x="400324" y="664868"/>
                    <a:pt x="399011" y="670560"/>
                  </a:cubicBezTo>
                  <a:cubicBezTo>
                    <a:pt x="394775" y="688916"/>
                    <a:pt x="393886" y="708107"/>
                    <a:pt x="387928" y="725979"/>
                  </a:cubicBezTo>
                  <a:cubicBezTo>
                    <a:pt x="374642" y="765834"/>
                    <a:pt x="390759" y="716069"/>
                    <a:pt x="376844" y="764771"/>
                  </a:cubicBezTo>
                  <a:cubicBezTo>
                    <a:pt x="375239" y="770388"/>
                    <a:pt x="372839" y="775761"/>
                    <a:pt x="371302" y="781397"/>
                  </a:cubicBezTo>
                  <a:cubicBezTo>
                    <a:pt x="350426" y="857940"/>
                    <a:pt x="370372" y="795270"/>
                    <a:pt x="349135" y="858982"/>
                  </a:cubicBezTo>
                  <a:cubicBezTo>
                    <a:pt x="347288" y="864524"/>
                    <a:pt x="346834" y="870747"/>
                    <a:pt x="343593" y="875608"/>
                  </a:cubicBezTo>
                  <a:lnTo>
                    <a:pt x="332509" y="892233"/>
                  </a:lnTo>
                  <a:cubicBezTo>
                    <a:pt x="331230" y="896069"/>
                    <a:pt x="319688" y="929288"/>
                    <a:pt x="321426" y="931026"/>
                  </a:cubicBezTo>
                  <a:cubicBezTo>
                    <a:pt x="326812" y="936412"/>
                    <a:pt x="348979" y="920098"/>
                    <a:pt x="343593" y="925484"/>
                  </a:cubicBezTo>
                  <a:cubicBezTo>
                    <a:pt x="336559" y="932518"/>
                    <a:pt x="325120" y="932873"/>
                    <a:pt x="315884" y="936568"/>
                  </a:cubicBezTo>
                  <a:lnTo>
                    <a:pt x="299258" y="986444"/>
                  </a:lnTo>
                  <a:lnTo>
                    <a:pt x="288175" y="1019695"/>
                  </a:lnTo>
                  <a:cubicBezTo>
                    <a:pt x="282633" y="1030779"/>
                    <a:pt x="276315" y="1041507"/>
                    <a:pt x="271549" y="1052946"/>
                  </a:cubicBezTo>
                  <a:cubicBezTo>
                    <a:pt x="267056" y="1063730"/>
                    <a:pt x="264160" y="1075113"/>
                    <a:pt x="260466" y="1086197"/>
                  </a:cubicBezTo>
                  <a:cubicBezTo>
                    <a:pt x="258619" y="1091739"/>
                    <a:pt x="256341" y="1097155"/>
                    <a:pt x="254924" y="1102822"/>
                  </a:cubicBezTo>
                  <a:cubicBezTo>
                    <a:pt x="253148" y="1109924"/>
                    <a:pt x="247815" y="1133665"/>
                    <a:pt x="243840" y="1141615"/>
                  </a:cubicBezTo>
                  <a:cubicBezTo>
                    <a:pt x="240862" y="1147572"/>
                    <a:pt x="235462" y="1152154"/>
                    <a:pt x="232757" y="1158240"/>
                  </a:cubicBezTo>
                  <a:cubicBezTo>
                    <a:pt x="206378" y="1217592"/>
                    <a:pt x="235672" y="1170492"/>
                    <a:pt x="210589" y="1208117"/>
                  </a:cubicBezTo>
                  <a:cubicBezTo>
                    <a:pt x="197400" y="1247687"/>
                    <a:pt x="205987" y="1231647"/>
                    <a:pt x="188422" y="1257993"/>
                  </a:cubicBezTo>
                  <a:cubicBezTo>
                    <a:pt x="168211" y="1318626"/>
                    <a:pt x="200443" y="1226789"/>
                    <a:pt x="171797" y="1291244"/>
                  </a:cubicBezTo>
                  <a:cubicBezTo>
                    <a:pt x="167052" y="1301920"/>
                    <a:pt x="167194" y="1314774"/>
                    <a:pt x="160713" y="1324495"/>
                  </a:cubicBezTo>
                  <a:lnTo>
                    <a:pt x="138546" y="1357746"/>
                  </a:lnTo>
                  <a:lnTo>
                    <a:pt x="127462" y="1374371"/>
                  </a:lnTo>
                  <a:cubicBezTo>
                    <a:pt x="116673" y="1406739"/>
                    <a:pt x="130362" y="1377013"/>
                    <a:pt x="105295" y="1402080"/>
                  </a:cubicBezTo>
                  <a:cubicBezTo>
                    <a:pt x="100585" y="1406790"/>
                    <a:pt x="98921" y="1413996"/>
                    <a:pt x="94211" y="1418706"/>
                  </a:cubicBezTo>
                  <a:cubicBezTo>
                    <a:pt x="89502" y="1423415"/>
                    <a:pt x="82564" y="1425364"/>
                    <a:pt x="77586" y="1429789"/>
                  </a:cubicBezTo>
                  <a:cubicBezTo>
                    <a:pt x="65871" y="1440203"/>
                    <a:pt x="59205" y="1458083"/>
                    <a:pt x="44335" y="1463040"/>
                  </a:cubicBezTo>
                  <a:cubicBezTo>
                    <a:pt x="7165" y="1475430"/>
                    <a:pt x="21534" y="1468899"/>
                    <a:pt x="0" y="1479666"/>
                  </a:cubicBezTo>
                </a:path>
              </a:pathLst>
            </a:custGeom>
            <a:noFill/>
            <a:ln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80213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صورة 1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8A9CA0"/>
              </a:clrFrom>
              <a:clrTo>
                <a:srgbClr val="8A9CA0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9" t="3189" r="6179" b="5224"/>
          <a:stretch/>
        </p:blipFill>
        <p:spPr>
          <a:xfrm>
            <a:off x="6883671" y="11979"/>
            <a:ext cx="5308329" cy="68539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عنوان 1"/>
              <p:cNvSpPr>
                <a:spLocks noGrp="1"/>
              </p:cNvSpPr>
              <p:nvPr>
                <p:ph type="title"/>
              </p:nvPr>
            </p:nvSpPr>
            <p:spPr>
              <a:xfrm rot="16200000">
                <a:off x="4112462" y="3185912"/>
                <a:ext cx="3927764" cy="1019173"/>
              </a:xfrm>
            </p:spPr>
            <p:txBody>
              <a:bodyPr/>
              <a:lstStyle/>
              <a:p>
                <a:r>
                  <a:rPr lang="ar-OM" b="1" dirty="0"/>
                  <a:t>روابط </a:t>
                </a:r>
                <a14:m>
                  <m:oMath xmlns:m="http://schemas.openxmlformats.org/officeDocument/2006/math">
                    <m:r>
                      <a:rPr lang="ar-OM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𝝈</m:t>
                    </m:r>
                  </m:oMath>
                </a14:m>
                <a:r>
                  <a:rPr lang="ar-OM" b="1" dirty="0"/>
                  <a:t> وروابط </a:t>
                </a:r>
                <a14:m>
                  <m:oMath xmlns:m="http://schemas.openxmlformats.org/officeDocument/2006/math">
                    <m:r>
                      <a:rPr lang="ar-OM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</m:oMath>
                </a14:m>
                <a:endParaRPr lang="en-US" b="1" dirty="0"/>
              </a:p>
            </p:txBody>
          </p:sp>
        </mc:Choice>
        <mc:Fallback xmlns="">
          <p:sp>
            <p:nvSpPr>
              <p:cNvPr id="2" name="عنوان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 rot="16200000">
                <a:off x="4112462" y="3185912"/>
                <a:ext cx="3927764" cy="1019173"/>
              </a:xfrm>
              <a:blipFill>
                <a:blip r:embed="rId3"/>
                <a:stretch>
                  <a:fillRect l="-4192" t="-6211" r="-119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صورة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57" y="99753"/>
            <a:ext cx="4921134" cy="668148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مستطيل 5"/>
              <p:cNvSpPr/>
              <p:nvPr/>
            </p:nvSpPr>
            <p:spPr>
              <a:xfrm>
                <a:off x="8493917" y="787658"/>
                <a:ext cx="145103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ar-OM" sz="3200" b="1" dirty="0"/>
                  <a:t>روابط </a:t>
                </a:r>
                <a14:m>
                  <m:oMath xmlns:m="http://schemas.openxmlformats.org/officeDocument/2006/math">
                    <m:r>
                      <a:rPr lang="ar-OM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𝝈</m:t>
                    </m:r>
                  </m:oMath>
                </a14:m>
                <a:r>
                  <a:rPr lang="ar-OM" sz="3200" b="1" dirty="0"/>
                  <a:t> </a:t>
                </a:r>
                <a:endParaRPr lang="en-US" sz="3200" b="1" dirty="0"/>
              </a:p>
            </p:txBody>
          </p:sp>
        </mc:Choice>
        <mc:Fallback xmlns="">
          <p:sp>
            <p:nvSpPr>
              <p:cNvPr id="6" name="مستطيل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3917" y="787658"/>
                <a:ext cx="1451039" cy="584775"/>
              </a:xfrm>
              <a:prstGeom prst="rect">
                <a:avLst/>
              </a:prstGeom>
              <a:blipFill>
                <a:blip r:embed="rId5"/>
                <a:stretch>
                  <a:fillRect t="-15625" r="-10924" b="-3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مستطيل 6"/>
          <p:cNvSpPr/>
          <p:nvPr/>
        </p:nvSpPr>
        <p:spPr>
          <a:xfrm>
            <a:off x="7503622" y="1430184"/>
            <a:ext cx="45222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OM" dirty="0"/>
              <a:t>- تداخل للأفلاك الذرية (</a:t>
            </a:r>
            <a:r>
              <a:rPr lang="en-US" dirty="0"/>
              <a:t>s</a:t>
            </a:r>
            <a:r>
              <a:rPr lang="ar-OM" dirty="0"/>
              <a:t>) أو (</a:t>
            </a:r>
            <a:r>
              <a:rPr lang="en-US" dirty="0"/>
              <a:t>s</a:t>
            </a:r>
            <a:r>
              <a:rPr lang="ar-OM" dirty="0"/>
              <a:t> و</a:t>
            </a:r>
            <a:r>
              <a:rPr lang="en-US" dirty="0"/>
              <a:t>p</a:t>
            </a:r>
            <a:r>
              <a:rPr lang="ar-OM" dirty="0"/>
              <a:t>) أو (</a:t>
            </a:r>
            <a:r>
              <a:rPr lang="en-US" dirty="0"/>
              <a:t>p</a:t>
            </a:r>
            <a:r>
              <a:rPr lang="ar-OM" dirty="0"/>
              <a:t>) محوريا/خطيا او راس-رأس وتكوين افلاك جزيئية منتجة روابط سيجما.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مستطيل 7"/>
              <p:cNvSpPr/>
              <p:nvPr/>
            </p:nvSpPr>
            <p:spPr>
              <a:xfrm>
                <a:off x="2009479" y="1485990"/>
                <a:ext cx="1547218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ar-OM" sz="3200" b="1" dirty="0"/>
                  <a:t>وروابط </a:t>
                </a:r>
                <a14:m>
                  <m:oMath xmlns:m="http://schemas.openxmlformats.org/officeDocument/2006/math">
                    <m:r>
                      <a:rPr lang="ar-OM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</m:oMath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8" name="مستطيل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9479" y="1485990"/>
                <a:ext cx="1547218" cy="584775"/>
              </a:xfrm>
              <a:prstGeom prst="rect">
                <a:avLst/>
              </a:prstGeom>
              <a:blipFill>
                <a:blip r:embed="rId6"/>
                <a:stretch>
                  <a:fillRect t="-15625" r="-10277" b="-3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مستطيل 8"/>
          <p:cNvSpPr/>
          <p:nvPr/>
        </p:nvSpPr>
        <p:spPr>
          <a:xfrm>
            <a:off x="593988" y="2213372"/>
            <a:ext cx="4378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OM" dirty="0"/>
              <a:t>تداخل جانبي </a:t>
            </a:r>
            <a:r>
              <a:rPr lang="ar-OM" dirty="0" err="1"/>
              <a:t>للافلاك</a:t>
            </a:r>
            <a:r>
              <a:rPr lang="ar-OM" dirty="0"/>
              <a:t> </a:t>
            </a:r>
            <a:r>
              <a:rPr lang="en-US" dirty="0"/>
              <a:t>P</a:t>
            </a:r>
            <a:r>
              <a:rPr lang="ar-OM" dirty="0"/>
              <a:t> .</a:t>
            </a:r>
            <a:endParaRPr lang="en-US" dirty="0"/>
          </a:p>
        </p:txBody>
      </p:sp>
      <p:sp>
        <p:nvSpPr>
          <p:cNvPr id="10" name="مستطيل 9"/>
          <p:cNvSpPr/>
          <p:nvPr/>
        </p:nvSpPr>
        <p:spPr>
          <a:xfrm>
            <a:off x="7553499" y="2126102"/>
            <a:ext cx="45222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OM" dirty="0"/>
              <a:t>- تكون الكثافة الالكترونية متمركزة حول المحور الذي يضم نويات الذرات المكونة للرابطة</a:t>
            </a:r>
            <a:endParaRPr lang="en-US" dirty="0"/>
          </a:p>
        </p:txBody>
      </p:sp>
      <p:sp>
        <p:nvSpPr>
          <p:cNvPr id="11" name="مستطيل 10"/>
          <p:cNvSpPr/>
          <p:nvPr/>
        </p:nvSpPr>
        <p:spPr>
          <a:xfrm>
            <a:off x="651285" y="2659488"/>
            <a:ext cx="4378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OM" dirty="0"/>
              <a:t>لا تكون الكثافة الالكترونية متمركزة حول المحور الذي يضم نويات الذرات المكونة للرابطة</a:t>
            </a:r>
            <a:endParaRPr lang="en-US" dirty="0"/>
          </a:p>
        </p:txBody>
      </p:sp>
      <p:pic>
        <p:nvPicPr>
          <p:cNvPr id="12" name="صورة 11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37285" y="2772433"/>
            <a:ext cx="4297510" cy="980864"/>
          </a:xfrm>
          <a:prstGeom prst="rect">
            <a:avLst/>
          </a:prstGeom>
        </p:spPr>
      </p:pic>
      <p:pic>
        <p:nvPicPr>
          <p:cNvPr id="13" name="صورة 12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03622" y="3829436"/>
            <a:ext cx="4298671" cy="980980"/>
          </a:xfrm>
          <a:prstGeom prst="rect">
            <a:avLst/>
          </a:prstGeom>
        </p:spPr>
      </p:pic>
      <p:pic>
        <p:nvPicPr>
          <p:cNvPr id="14" name="صورة 13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32320" y="4875471"/>
            <a:ext cx="4796253" cy="1708209"/>
          </a:xfrm>
          <a:prstGeom prst="rect">
            <a:avLst/>
          </a:prstGeom>
        </p:spPr>
      </p:pic>
      <p:pic>
        <p:nvPicPr>
          <p:cNvPr id="16" name="صورة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6064" y="3823974"/>
            <a:ext cx="4316124" cy="1219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385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748057" y="171162"/>
            <a:ext cx="1638993" cy="782031"/>
          </a:xfrm>
        </p:spPr>
        <p:txBody>
          <a:bodyPr/>
          <a:lstStyle/>
          <a:p>
            <a:r>
              <a:rPr lang="ar-OM" dirty="0"/>
              <a:t>التهجين</a:t>
            </a:r>
            <a:endParaRPr lang="en-US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5874" y="1031384"/>
            <a:ext cx="3619500" cy="5781675"/>
          </a:xfrm>
          <a:prstGeom prst="rect">
            <a:avLst/>
          </a:prstGeom>
        </p:spPr>
      </p:pic>
      <p:sp>
        <p:nvSpPr>
          <p:cNvPr id="5" name="شكل بيضاوي 4"/>
          <p:cNvSpPr/>
          <p:nvPr/>
        </p:nvSpPr>
        <p:spPr>
          <a:xfrm>
            <a:off x="201231" y="82493"/>
            <a:ext cx="1352204" cy="134666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dirty="0"/>
              <a:t>تهجين </a:t>
            </a:r>
            <a:r>
              <a:rPr lang="en-US" dirty="0"/>
              <a:t>sp</a:t>
            </a:r>
            <a:r>
              <a:rPr lang="en-US" baseline="30000" dirty="0"/>
              <a:t>3</a:t>
            </a:r>
            <a:endParaRPr lang="en-US" dirty="0"/>
          </a:p>
        </p:txBody>
      </p:sp>
      <p:pic>
        <p:nvPicPr>
          <p:cNvPr id="8" name="صورة 7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65383"/>
          <a:stretch/>
        </p:blipFill>
        <p:spPr>
          <a:xfrm>
            <a:off x="1269758" y="1031384"/>
            <a:ext cx="2282911" cy="2482735"/>
          </a:xfrm>
          <a:prstGeom prst="rect">
            <a:avLst/>
          </a:prstGeom>
        </p:spPr>
      </p:pic>
      <p:pic>
        <p:nvPicPr>
          <p:cNvPr id="9" name="صورة 8"/>
          <p:cNvPicPr>
            <a:picLocks noChangeAspect="1"/>
          </p:cNvPicPr>
          <p:nvPr/>
        </p:nvPicPr>
        <p:blipFill rotWithShape="1">
          <a:blip r:embed="rId4"/>
          <a:srcRect r="12871"/>
          <a:stretch/>
        </p:blipFill>
        <p:spPr>
          <a:xfrm>
            <a:off x="5371748" y="4511039"/>
            <a:ext cx="3184126" cy="2127972"/>
          </a:xfrm>
          <a:prstGeom prst="rect">
            <a:avLst/>
          </a:prstGeom>
        </p:spPr>
      </p:pic>
      <p:pic>
        <p:nvPicPr>
          <p:cNvPr id="10" name="صورة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821" y="3614467"/>
            <a:ext cx="4368325" cy="1961676"/>
          </a:xfrm>
          <a:prstGeom prst="rect">
            <a:avLst/>
          </a:prstGeom>
        </p:spPr>
      </p:pic>
      <p:pic>
        <p:nvPicPr>
          <p:cNvPr id="11" name="صورة 10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579" r="39395"/>
          <a:stretch/>
        </p:blipFill>
        <p:spPr>
          <a:xfrm>
            <a:off x="3702571" y="1183784"/>
            <a:ext cx="1716374" cy="2482735"/>
          </a:xfrm>
          <a:prstGeom prst="rect">
            <a:avLst/>
          </a:prstGeom>
        </p:spPr>
      </p:pic>
      <p:pic>
        <p:nvPicPr>
          <p:cNvPr id="12" name="صورة 11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1818"/>
          <a:stretch/>
        </p:blipFill>
        <p:spPr>
          <a:xfrm>
            <a:off x="5704796" y="1286309"/>
            <a:ext cx="2518029" cy="2482735"/>
          </a:xfrm>
          <a:prstGeom prst="rect">
            <a:avLst/>
          </a:prstGeom>
        </p:spPr>
      </p:pic>
      <p:pic>
        <p:nvPicPr>
          <p:cNvPr id="13" name="صورة 12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24193" y="82493"/>
            <a:ext cx="1331681" cy="1448075"/>
          </a:xfrm>
          <a:prstGeom prst="rect">
            <a:avLst/>
          </a:prstGeom>
        </p:spPr>
      </p:pic>
      <p:sp>
        <p:nvSpPr>
          <p:cNvPr id="3" name="شكل بيضاوي 2"/>
          <p:cNvSpPr/>
          <p:nvPr/>
        </p:nvSpPr>
        <p:spPr>
          <a:xfrm>
            <a:off x="353631" y="4926676"/>
            <a:ext cx="2399607" cy="18863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dirty="0"/>
              <a:t>تتنافر مناطق الكثافة الالكترونية مع بعضها البعض بشكل متساوي فتكون الزاوية </a:t>
            </a:r>
            <a:r>
              <a:rPr lang="en-US" dirty="0"/>
              <a:t>109.5</a:t>
            </a:r>
          </a:p>
        </p:txBody>
      </p:sp>
    </p:spTree>
    <p:extLst>
      <p:ext uri="{BB962C8B-B14F-4D97-AF65-F5344CB8AC3E}">
        <p14:creationId xmlns:p14="http://schemas.microsoft.com/office/powerpoint/2010/main" val="424861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شكل بيضاوي 5"/>
          <p:cNvSpPr/>
          <p:nvPr/>
        </p:nvSpPr>
        <p:spPr>
          <a:xfrm>
            <a:off x="511845" y="1115545"/>
            <a:ext cx="1352204" cy="134666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dirty="0"/>
              <a:t>تهجين </a:t>
            </a:r>
            <a:r>
              <a:rPr lang="en-US" dirty="0"/>
              <a:t>sp</a:t>
            </a:r>
            <a:r>
              <a:rPr lang="en-US" baseline="30000" dirty="0"/>
              <a:t>2</a:t>
            </a:r>
            <a:endParaRPr lang="en-US" dirty="0"/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 rotWithShape="1">
          <a:blip r:embed="rId2"/>
          <a:srcRect r="69376"/>
          <a:stretch/>
        </p:blipFill>
        <p:spPr>
          <a:xfrm>
            <a:off x="3094879" y="205249"/>
            <a:ext cx="2354044" cy="2415837"/>
          </a:xfrm>
          <a:prstGeom prst="rect">
            <a:avLst/>
          </a:prstGeom>
        </p:spPr>
      </p:pic>
      <p:pic>
        <p:nvPicPr>
          <p:cNvPr id="8" name="صورة 7"/>
          <p:cNvPicPr>
            <a:picLocks noChangeAspect="1"/>
          </p:cNvPicPr>
          <p:nvPr/>
        </p:nvPicPr>
        <p:blipFill rotWithShape="1">
          <a:blip r:embed="rId2"/>
          <a:srcRect l="30495" r="44544"/>
          <a:stretch/>
        </p:blipFill>
        <p:spPr>
          <a:xfrm>
            <a:off x="5988568" y="292399"/>
            <a:ext cx="1918741" cy="2415837"/>
          </a:xfrm>
          <a:prstGeom prst="rect">
            <a:avLst/>
          </a:prstGeom>
        </p:spPr>
      </p:pic>
      <p:pic>
        <p:nvPicPr>
          <p:cNvPr id="9" name="صورة 8"/>
          <p:cNvPicPr>
            <a:picLocks noChangeAspect="1"/>
          </p:cNvPicPr>
          <p:nvPr/>
        </p:nvPicPr>
        <p:blipFill rotWithShape="1">
          <a:blip r:embed="rId2"/>
          <a:srcRect l="55716"/>
          <a:stretch/>
        </p:blipFill>
        <p:spPr>
          <a:xfrm>
            <a:off x="8446954" y="142529"/>
            <a:ext cx="3404017" cy="2415837"/>
          </a:xfrm>
          <a:prstGeom prst="rect">
            <a:avLst/>
          </a:prstGeom>
        </p:spPr>
      </p:pic>
      <p:pic>
        <p:nvPicPr>
          <p:cNvPr id="10" name="صورة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3671" y="2558366"/>
            <a:ext cx="5152634" cy="1879329"/>
          </a:xfrm>
          <a:prstGeom prst="rect">
            <a:avLst/>
          </a:prstGeom>
        </p:spPr>
      </p:pic>
      <p:pic>
        <p:nvPicPr>
          <p:cNvPr id="11" name="صورة 10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74202" y="2558366"/>
            <a:ext cx="4993323" cy="1955280"/>
          </a:xfrm>
          <a:prstGeom prst="rect">
            <a:avLst/>
          </a:prstGeom>
        </p:spPr>
      </p:pic>
      <p:pic>
        <p:nvPicPr>
          <p:cNvPr id="12" name="صورة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661" y="4722193"/>
            <a:ext cx="4212732" cy="2011103"/>
          </a:xfrm>
          <a:prstGeom prst="rect">
            <a:avLst/>
          </a:prstGeom>
        </p:spPr>
      </p:pic>
      <p:pic>
        <p:nvPicPr>
          <p:cNvPr id="13" name="صورة 12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87503" y="4217324"/>
            <a:ext cx="3910286" cy="2468885"/>
          </a:xfrm>
          <a:prstGeom prst="rect">
            <a:avLst/>
          </a:prstGeom>
        </p:spPr>
      </p:pic>
      <p:sp>
        <p:nvSpPr>
          <p:cNvPr id="14" name="شكل بيضاوي 13"/>
          <p:cNvSpPr/>
          <p:nvPr/>
        </p:nvSpPr>
        <p:spPr>
          <a:xfrm>
            <a:off x="5130980" y="4784552"/>
            <a:ext cx="2399607" cy="18863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dirty="0"/>
              <a:t>تكون الزاوية </a:t>
            </a:r>
            <a:r>
              <a:rPr lang="en-US" dirty="0"/>
              <a:t>120</a:t>
            </a:r>
            <a:r>
              <a:rPr lang="ar-OM" dirty="0"/>
              <a:t> لأن مناطق الكثافة الالكترونية الثلاث لروابط سيجما تكون موزعة بالتساوي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284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كل بيضاوي 3"/>
          <p:cNvSpPr/>
          <p:nvPr/>
        </p:nvSpPr>
        <p:spPr>
          <a:xfrm>
            <a:off x="511845" y="1115545"/>
            <a:ext cx="1352204" cy="134666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dirty="0"/>
              <a:t>تهجين </a:t>
            </a:r>
            <a:r>
              <a:rPr lang="en-US" dirty="0"/>
              <a:t>sp</a:t>
            </a:r>
            <a:r>
              <a:rPr lang="en-US" baseline="30000" dirty="0"/>
              <a:t>2</a:t>
            </a:r>
            <a:endParaRPr lang="en-US" dirty="0"/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 rotWithShape="1">
          <a:blip r:embed="rId2"/>
          <a:srcRect r="68674"/>
          <a:stretch/>
        </p:blipFill>
        <p:spPr>
          <a:xfrm>
            <a:off x="3349052" y="271462"/>
            <a:ext cx="2452141" cy="2883967"/>
          </a:xfrm>
          <a:prstGeom prst="rect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 rotWithShape="1">
          <a:blip r:embed="rId2"/>
          <a:srcRect l="30815" r="42567"/>
          <a:stretch/>
        </p:blipFill>
        <p:spPr>
          <a:xfrm>
            <a:off x="5959567" y="271461"/>
            <a:ext cx="2083632" cy="2883967"/>
          </a:xfrm>
          <a:prstGeom prst="rect">
            <a:avLst/>
          </a:prstGeom>
        </p:spPr>
      </p:pic>
      <p:pic>
        <p:nvPicPr>
          <p:cNvPr id="7" name="صورة 6"/>
          <p:cNvPicPr>
            <a:picLocks noChangeAspect="1"/>
          </p:cNvPicPr>
          <p:nvPr/>
        </p:nvPicPr>
        <p:blipFill rotWithShape="1">
          <a:blip r:embed="rId2"/>
          <a:srcRect l="57209"/>
          <a:stretch/>
        </p:blipFill>
        <p:spPr>
          <a:xfrm>
            <a:off x="8109679" y="179022"/>
            <a:ext cx="3349598" cy="2883967"/>
          </a:xfrm>
          <a:prstGeom prst="rect">
            <a:avLst/>
          </a:prstGeom>
        </p:spPr>
      </p:pic>
      <p:pic>
        <p:nvPicPr>
          <p:cNvPr id="8" name="صورة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1989" y="2887694"/>
            <a:ext cx="4268175" cy="1874499"/>
          </a:xfrm>
          <a:prstGeom prst="rect">
            <a:avLst/>
          </a:prstGeom>
        </p:spPr>
      </p:pic>
      <p:pic>
        <p:nvPicPr>
          <p:cNvPr id="9" name="صورة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405" y="3042593"/>
            <a:ext cx="5748806" cy="2543305"/>
          </a:xfrm>
          <a:prstGeom prst="rect">
            <a:avLst/>
          </a:prstGeom>
        </p:spPr>
      </p:pic>
      <p:sp>
        <p:nvSpPr>
          <p:cNvPr id="10" name="شكل بيضاوي 9"/>
          <p:cNvSpPr/>
          <p:nvPr/>
        </p:nvSpPr>
        <p:spPr>
          <a:xfrm>
            <a:off x="6373091" y="4466706"/>
            <a:ext cx="2819739" cy="22743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dirty="0"/>
              <a:t>تكون الزاوية </a:t>
            </a:r>
            <a:r>
              <a:rPr lang="en-US" dirty="0"/>
              <a:t>180</a:t>
            </a:r>
            <a:r>
              <a:rPr lang="ar-OM" dirty="0"/>
              <a:t> بسبب تكون فلكان مهجنان </a:t>
            </a:r>
            <a:r>
              <a:rPr lang="en-US" dirty="0" err="1"/>
              <a:t>sp</a:t>
            </a:r>
            <a:r>
              <a:rPr lang="ar-OM" dirty="0"/>
              <a:t> يتجه محورهما من الذرة المركزية في اتجاهين متعاكسين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210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