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58" r:id="rId4"/>
    <p:sldId id="297" r:id="rId5"/>
    <p:sldId id="259" r:id="rId6"/>
    <p:sldId id="264" r:id="rId7"/>
    <p:sldId id="260" r:id="rId8"/>
    <p:sldId id="298" r:id="rId9"/>
    <p:sldId id="263" r:id="rId10"/>
    <p:sldId id="262" r:id="rId11"/>
    <p:sldId id="265" r:id="rId12"/>
    <p:sldId id="267" r:id="rId13"/>
    <p:sldId id="299" r:id="rId14"/>
    <p:sldId id="270" r:id="rId15"/>
    <p:sldId id="300" r:id="rId16"/>
    <p:sldId id="271" r:id="rId17"/>
    <p:sldId id="261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F43C29C-7919-4EC5-909A-3F67C7F78416}">
  <a:tblStyle styleId="{CF43C29C-7919-4EC5-909A-3F67C7F784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0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ed3401ed3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ed3401ed3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e1d838b6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e1d838b62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e1d838b62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e1d838b627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e1d838b62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e1d838b627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6066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e207fd22f2_0_250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e207fd22f2_0_250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e1d838b627_4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e1d838b627_4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e1d838b62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e1d838b62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e1d838b627_4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e1d838b627_4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4028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e1d838b627_4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e1d838b627_4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e1d838b62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e1d838b62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e1d838b627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e1d838b627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e1d838b627_4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e1d838b627_4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e1d838b627_4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e1d838b627_4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2403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e20d9cf87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e20d9cf87a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e20d9cf87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e20d9cf87a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62723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e1d838b627_4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e1d838b627_4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518400" y="1261700"/>
            <a:ext cx="6107100" cy="21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200"/>
              <a:buNone/>
              <a:defRPr sz="7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200"/>
              <a:buNone/>
              <a:defRPr sz="7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200"/>
              <a:buNone/>
              <a:defRPr sz="7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200"/>
              <a:buNone/>
              <a:defRPr sz="7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200"/>
              <a:buNone/>
              <a:defRPr sz="7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200"/>
              <a:buNone/>
              <a:defRPr sz="7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200"/>
              <a:buNone/>
              <a:defRPr sz="7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200"/>
              <a:buNone/>
              <a:defRPr sz="7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866550" y="3347000"/>
            <a:ext cx="5410800" cy="393600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71438" dist="28575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689425" y="-966525"/>
            <a:ext cx="1615800" cy="1615800"/>
          </a:xfrm>
          <a:prstGeom prst="ellipse">
            <a:avLst/>
          </a:prstGeom>
          <a:noFill/>
          <a:ln w="2286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2162668" y="-150037"/>
            <a:ext cx="384900" cy="3936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13" name="Google Shape;13;p2"/>
          <p:cNvSpPr/>
          <p:nvPr/>
        </p:nvSpPr>
        <p:spPr>
          <a:xfrm>
            <a:off x="6685781" y="4604003"/>
            <a:ext cx="1970700" cy="20166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14" name="Google Shape;14;p2"/>
          <p:cNvSpPr/>
          <p:nvPr/>
        </p:nvSpPr>
        <p:spPr>
          <a:xfrm>
            <a:off x="8430775" y="764400"/>
            <a:ext cx="1790700" cy="1790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-1177525" y="4184275"/>
            <a:ext cx="2103900" cy="2103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713225" y="2718300"/>
            <a:ext cx="7717500" cy="592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3925875" y="1327200"/>
            <a:ext cx="1155600" cy="841800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2084025" y="3478500"/>
            <a:ext cx="4839300" cy="393300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995850" y="-1849375"/>
            <a:ext cx="2256300" cy="2256300"/>
          </a:xfrm>
          <a:prstGeom prst="ellipse">
            <a:avLst/>
          </a:prstGeom>
          <a:noFill/>
          <a:ln w="2286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8573875" y="720475"/>
            <a:ext cx="1113000" cy="1113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-1495050" y="4227600"/>
            <a:ext cx="2567100" cy="2567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6685781" y="4604003"/>
            <a:ext cx="1970700" cy="20166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subTitle" idx="1"/>
          </p:nvPr>
        </p:nvSpPr>
        <p:spPr>
          <a:xfrm>
            <a:off x="1290763" y="2415122"/>
            <a:ext cx="2907600" cy="42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2"/>
          </p:nvPr>
        </p:nvSpPr>
        <p:spPr>
          <a:xfrm>
            <a:off x="4945638" y="2415122"/>
            <a:ext cx="2907600" cy="42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3"/>
          </p:nvPr>
        </p:nvSpPr>
        <p:spPr>
          <a:xfrm>
            <a:off x="1290763" y="2840823"/>
            <a:ext cx="2907600" cy="12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4"/>
          </p:nvPr>
        </p:nvSpPr>
        <p:spPr>
          <a:xfrm>
            <a:off x="4945638" y="2840823"/>
            <a:ext cx="2907600" cy="12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/>
          <p:nvPr/>
        </p:nvSpPr>
        <p:spPr>
          <a:xfrm>
            <a:off x="1072050" y="-1807200"/>
            <a:ext cx="2172300" cy="2172300"/>
          </a:xfrm>
          <a:prstGeom prst="ellipse">
            <a:avLst/>
          </a:prstGeom>
          <a:noFill/>
          <a:ln w="2286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6096000" y="4732100"/>
            <a:ext cx="824700" cy="8244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8573875" y="720475"/>
            <a:ext cx="1113000" cy="1113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-1495050" y="4227600"/>
            <a:ext cx="2567100" cy="2567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8573875" y="720475"/>
            <a:ext cx="1113000" cy="1113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-1495050" y="4227600"/>
            <a:ext cx="2567100" cy="2567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6"/>
          <p:cNvSpPr/>
          <p:nvPr/>
        </p:nvSpPr>
        <p:spPr>
          <a:xfrm>
            <a:off x="1005375" y="-1811275"/>
            <a:ext cx="2256300" cy="2256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6"/>
          <p:cNvSpPr/>
          <p:nvPr/>
        </p:nvSpPr>
        <p:spPr>
          <a:xfrm>
            <a:off x="1431405" y="4604000"/>
            <a:ext cx="384900" cy="3936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50" name="Google Shape;50;p6"/>
          <p:cNvSpPr/>
          <p:nvPr/>
        </p:nvSpPr>
        <p:spPr>
          <a:xfrm>
            <a:off x="532325" y="3414675"/>
            <a:ext cx="180900" cy="18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6"/>
          <p:cNvSpPr/>
          <p:nvPr/>
        </p:nvSpPr>
        <p:spPr>
          <a:xfrm>
            <a:off x="8430775" y="2022800"/>
            <a:ext cx="180900" cy="1809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6"/>
          <p:cNvSpPr/>
          <p:nvPr/>
        </p:nvSpPr>
        <p:spPr>
          <a:xfrm>
            <a:off x="6171175" y="4743375"/>
            <a:ext cx="1402500" cy="1402200"/>
          </a:xfrm>
          <a:prstGeom prst="ellipse">
            <a:avLst/>
          </a:prstGeom>
          <a:noFill/>
          <a:ln w="2286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20000" y="1739175"/>
            <a:ext cx="4015200" cy="22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>
            <a:spLocks noGrp="1"/>
          </p:cNvSpPr>
          <p:nvPr>
            <p:ph type="pic" idx="2"/>
          </p:nvPr>
        </p:nvSpPr>
        <p:spPr>
          <a:xfrm>
            <a:off x="5064475" y="1424350"/>
            <a:ext cx="2914800" cy="2626500"/>
          </a:xfrm>
          <a:prstGeom prst="rect">
            <a:avLst/>
          </a:prstGeom>
          <a:noFill/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57" name="Google Shape;57;p7"/>
          <p:cNvSpPr/>
          <p:nvPr/>
        </p:nvSpPr>
        <p:spPr>
          <a:xfrm>
            <a:off x="8573875" y="720475"/>
            <a:ext cx="1113000" cy="1113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-1495050" y="4227600"/>
            <a:ext cx="2567100" cy="2567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7"/>
          <p:cNvSpPr/>
          <p:nvPr/>
        </p:nvSpPr>
        <p:spPr>
          <a:xfrm>
            <a:off x="1072050" y="-1807200"/>
            <a:ext cx="2172300" cy="2172300"/>
          </a:xfrm>
          <a:prstGeom prst="ellipse">
            <a:avLst/>
          </a:prstGeom>
          <a:noFill/>
          <a:ln w="2286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7"/>
          <p:cNvSpPr/>
          <p:nvPr/>
        </p:nvSpPr>
        <p:spPr>
          <a:xfrm>
            <a:off x="6096000" y="4732100"/>
            <a:ext cx="824700" cy="8244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7"/>
          <p:cNvSpPr/>
          <p:nvPr/>
        </p:nvSpPr>
        <p:spPr>
          <a:xfrm rot="5036105">
            <a:off x="7743644" y="4669046"/>
            <a:ext cx="241351" cy="208784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7"/>
          <p:cNvSpPr/>
          <p:nvPr/>
        </p:nvSpPr>
        <p:spPr>
          <a:xfrm rot="-2016830">
            <a:off x="272704" y="991877"/>
            <a:ext cx="312685" cy="270084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/>
          <p:nvPr/>
        </p:nvSpPr>
        <p:spPr>
          <a:xfrm>
            <a:off x="995850" y="-1849375"/>
            <a:ext cx="2256300" cy="2256300"/>
          </a:xfrm>
          <a:prstGeom prst="ellipse">
            <a:avLst/>
          </a:prstGeom>
          <a:noFill/>
          <a:ln w="2286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8"/>
          <p:cNvSpPr/>
          <p:nvPr/>
        </p:nvSpPr>
        <p:spPr>
          <a:xfrm>
            <a:off x="8573875" y="720475"/>
            <a:ext cx="1113000" cy="1113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8"/>
          <p:cNvSpPr/>
          <p:nvPr/>
        </p:nvSpPr>
        <p:spPr>
          <a:xfrm>
            <a:off x="-1495050" y="4227600"/>
            <a:ext cx="2567100" cy="2567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68" name="Google Shape;68;p8"/>
          <p:cNvSpPr/>
          <p:nvPr/>
        </p:nvSpPr>
        <p:spPr>
          <a:xfrm rot="4062540">
            <a:off x="8452518" y="3114759"/>
            <a:ext cx="241227" cy="208803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7207455" y="145900"/>
            <a:ext cx="384900" cy="3936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subTitle" idx="1"/>
          </p:nvPr>
        </p:nvSpPr>
        <p:spPr>
          <a:xfrm>
            <a:off x="720075" y="1627750"/>
            <a:ext cx="3716700" cy="26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subTitle" idx="2"/>
          </p:nvPr>
        </p:nvSpPr>
        <p:spPr>
          <a:xfrm>
            <a:off x="4707125" y="1627750"/>
            <a:ext cx="3716700" cy="26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/>
          <p:nvPr/>
        </p:nvSpPr>
        <p:spPr>
          <a:xfrm>
            <a:off x="8573875" y="720475"/>
            <a:ext cx="1113000" cy="1113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9"/>
          <p:cNvSpPr/>
          <p:nvPr/>
        </p:nvSpPr>
        <p:spPr>
          <a:xfrm>
            <a:off x="-1495050" y="4227600"/>
            <a:ext cx="2567100" cy="2567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9"/>
          <p:cNvSpPr/>
          <p:nvPr/>
        </p:nvSpPr>
        <p:spPr>
          <a:xfrm>
            <a:off x="1005375" y="-1811275"/>
            <a:ext cx="2256300" cy="2256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6171175" y="4743375"/>
            <a:ext cx="1402500" cy="1402200"/>
          </a:xfrm>
          <a:prstGeom prst="ellipse">
            <a:avLst/>
          </a:prstGeom>
          <a:noFill/>
          <a:ln w="2286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2526825" y="4689050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9"/>
          <p:cNvSpPr/>
          <p:nvPr/>
        </p:nvSpPr>
        <p:spPr>
          <a:xfrm rot="-2016074">
            <a:off x="3109430" y="4647920"/>
            <a:ext cx="214669" cy="185464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9"/>
          <p:cNvSpPr/>
          <p:nvPr/>
        </p:nvSpPr>
        <p:spPr>
          <a:xfrm>
            <a:off x="3977305" y="4604000"/>
            <a:ext cx="384900" cy="3936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2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"/>
          <p:cNvSpPr txBox="1">
            <a:spLocks noGrp="1"/>
          </p:cNvSpPr>
          <p:nvPr>
            <p:ph type="subTitle" idx="1"/>
          </p:nvPr>
        </p:nvSpPr>
        <p:spPr>
          <a:xfrm>
            <a:off x="1607225" y="2053925"/>
            <a:ext cx="2051400" cy="8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subTitle" idx="2"/>
          </p:nvPr>
        </p:nvSpPr>
        <p:spPr>
          <a:xfrm>
            <a:off x="4715675" y="2053925"/>
            <a:ext cx="2051400" cy="8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subTitle" idx="3"/>
          </p:nvPr>
        </p:nvSpPr>
        <p:spPr>
          <a:xfrm>
            <a:off x="1607263" y="3779602"/>
            <a:ext cx="2051400" cy="8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ubTitle" idx="4"/>
          </p:nvPr>
        </p:nvSpPr>
        <p:spPr>
          <a:xfrm>
            <a:off x="4715675" y="3779600"/>
            <a:ext cx="2051400" cy="8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5" hasCustomPrompt="1"/>
          </p:nvPr>
        </p:nvSpPr>
        <p:spPr>
          <a:xfrm>
            <a:off x="713225" y="1495375"/>
            <a:ext cx="752400" cy="572700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6" hasCustomPrompt="1"/>
          </p:nvPr>
        </p:nvSpPr>
        <p:spPr>
          <a:xfrm>
            <a:off x="714275" y="3240726"/>
            <a:ext cx="750300" cy="572700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7" hasCustomPrompt="1"/>
          </p:nvPr>
        </p:nvSpPr>
        <p:spPr>
          <a:xfrm>
            <a:off x="3812925" y="1495375"/>
            <a:ext cx="750300" cy="572700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5" name="Google Shape;105;p13"/>
          <p:cNvSpPr txBox="1">
            <a:spLocks noGrp="1"/>
          </p:cNvSpPr>
          <p:nvPr>
            <p:ph type="title" idx="8" hasCustomPrompt="1"/>
          </p:nvPr>
        </p:nvSpPr>
        <p:spPr>
          <a:xfrm>
            <a:off x="3812975" y="3240725"/>
            <a:ext cx="750300" cy="572700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>
            <a:spLocks noGrp="1"/>
          </p:cNvSpPr>
          <p:nvPr>
            <p:ph type="subTitle" idx="9"/>
          </p:nvPr>
        </p:nvSpPr>
        <p:spPr>
          <a:xfrm>
            <a:off x="1607150" y="1379425"/>
            <a:ext cx="2051400" cy="7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subTitle" idx="13"/>
          </p:nvPr>
        </p:nvSpPr>
        <p:spPr>
          <a:xfrm>
            <a:off x="1607188" y="3179450"/>
            <a:ext cx="20514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subTitle" idx="14"/>
          </p:nvPr>
        </p:nvSpPr>
        <p:spPr>
          <a:xfrm>
            <a:off x="4715675" y="1379425"/>
            <a:ext cx="2051400" cy="7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15"/>
          </p:nvPr>
        </p:nvSpPr>
        <p:spPr>
          <a:xfrm>
            <a:off x="4715675" y="3182975"/>
            <a:ext cx="2051400" cy="73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10" name="Google Shape;110;p13"/>
          <p:cNvSpPr/>
          <p:nvPr/>
        </p:nvSpPr>
        <p:spPr>
          <a:xfrm>
            <a:off x="1072050" y="-1807200"/>
            <a:ext cx="2172300" cy="2172300"/>
          </a:xfrm>
          <a:prstGeom prst="ellipse">
            <a:avLst/>
          </a:prstGeom>
          <a:noFill/>
          <a:ln w="2286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3"/>
          <p:cNvSpPr/>
          <p:nvPr/>
        </p:nvSpPr>
        <p:spPr>
          <a:xfrm>
            <a:off x="6096000" y="4732100"/>
            <a:ext cx="824700" cy="8244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3"/>
          <p:cNvSpPr/>
          <p:nvPr/>
        </p:nvSpPr>
        <p:spPr>
          <a:xfrm>
            <a:off x="-1495050" y="4227600"/>
            <a:ext cx="2567100" cy="2567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3"/>
          <p:cNvSpPr/>
          <p:nvPr/>
        </p:nvSpPr>
        <p:spPr>
          <a:xfrm>
            <a:off x="7215301" y="229950"/>
            <a:ext cx="333900" cy="3417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114" name="Google Shape;114;p13"/>
          <p:cNvSpPr/>
          <p:nvPr/>
        </p:nvSpPr>
        <p:spPr>
          <a:xfrm rot="4062540">
            <a:off x="7571043" y="4634809"/>
            <a:ext cx="241227" cy="208803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3"/>
          <p:cNvSpPr/>
          <p:nvPr/>
        </p:nvSpPr>
        <p:spPr>
          <a:xfrm rot="1121146">
            <a:off x="4000414" y="4620059"/>
            <a:ext cx="455088" cy="39370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3"/>
          <p:cNvSpPr/>
          <p:nvPr/>
        </p:nvSpPr>
        <p:spPr>
          <a:xfrm>
            <a:off x="3420163" y="4687600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CUSTOM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 txBox="1">
            <a:spLocks noGrp="1"/>
          </p:cNvSpPr>
          <p:nvPr>
            <p:ph type="subTitle" idx="1"/>
          </p:nvPr>
        </p:nvSpPr>
        <p:spPr>
          <a:xfrm>
            <a:off x="726725" y="3927475"/>
            <a:ext cx="7704000" cy="6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4"/>
          <p:cNvSpPr/>
          <p:nvPr/>
        </p:nvSpPr>
        <p:spPr>
          <a:xfrm>
            <a:off x="8573875" y="720475"/>
            <a:ext cx="1113000" cy="1113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4"/>
          <p:cNvSpPr/>
          <p:nvPr/>
        </p:nvSpPr>
        <p:spPr>
          <a:xfrm>
            <a:off x="-1495050" y="4227600"/>
            <a:ext cx="2567100" cy="2567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4"/>
          <p:cNvSpPr/>
          <p:nvPr/>
        </p:nvSpPr>
        <p:spPr>
          <a:xfrm>
            <a:off x="1005375" y="-1811275"/>
            <a:ext cx="2256300" cy="2256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4"/>
          <p:cNvSpPr/>
          <p:nvPr/>
        </p:nvSpPr>
        <p:spPr>
          <a:xfrm>
            <a:off x="6171175" y="4743375"/>
            <a:ext cx="1402500" cy="1402200"/>
          </a:xfrm>
          <a:prstGeom prst="ellipse">
            <a:avLst/>
          </a:prstGeom>
          <a:noFill/>
          <a:ln w="2286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_AND_BODY_2">
    <p:bg>
      <p:bgPr>
        <a:solidFill>
          <a:schemeClr val="lt1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Darker Grotesque SemiBold"/>
              <a:buChar char="●"/>
              <a:defRPr sz="12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16"/>
          <p:cNvSpPr/>
          <p:nvPr/>
        </p:nvSpPr>
        <p:spPr>
          <a:xfrm>
            <a:off x="8573875" y="720475"/>
            <a:ext cx="1113000" cy="1113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6"/>
          <p:cNvSpPr/>
          <p:nvPr/>
        </p:nvSpPr>
        <p:spPr>
          <a:xfrm>
            <a:off x="-1495050" y="4227600"/>
            <a:ext cx="2567100" cy="2567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1005375" y="-1811275"/>
            <a:ext cx="2256300" cy="2256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6"/>
          <p:cNvSpPr/>
          <p:nvPr/>
        </p:nvSpPr>
        <p:spPr>
          <a:xfrm>
            <a:off x="6171175" y="4743375"/>
            <a:ext cx="1402500" cy="1402200"/>
          </a:xfrm>
          <a:prstGeom prst="ellipse">
            <a:avLst/>
          </a:prstGeom>
          <a:noFill/>
          <a:ln w="2286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6"/>
          <p:cNvSpPr/>
          <p:nvPr/>
        </p:nvSpPr>
        <p:spPr>
          <a:xfrm>
            <a:off x="4264475" y="4595375"/>
            <a:ext cx="224100" cy="2241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6"/>
          <p:cNvSpPr/>
          <p:nvPr/>
        </p:nvSpPr>
        <p:spPr>
          <a:xfrm rot="2228928">
            <a:off x="350046" y="909366"/>
            <a:ext cx="197222" cy="170462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 txBox="1">
            <a:spLocks noGrp="1"/>
          </p:cNvSpPr>
          <p:nvPr>
            <p:ph type="subTitle" idx="1"/>
          </p:nvPr>
        </p:nvSpPr>
        <p:spPr>
          <a:xfrm>
            <a:off x="713225" y="2836051"/>
            <a:ext cx="2336400" cy="8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7"/>
          <p:cNvSpPr txBox="1">
            <a:spLocks noGrp="1"/>
          </p:cNvSpPr>
          <p:nvPr>
            <p:ph type="subTitle" idx="2"/>
          </p:nvPr>
        </p:nvSpPr>
        <p:spPr>
          <a:xfrm>
            <a:off x="3403800" y="2836421"/>
            <a:ext cx="2336400" cy="8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7"/>
          <p:cNvSpPr txBox="1">
            <a:spLocks noGrp="1"/>
          </p:cNvSpPr>
          <p:nvPr>
            <p:ph type="subTitle" idx="3"/>
          </p:nvPr>
        </p:nvSpPr>
        <p:spPr>
          <a:xfrm>
            <a:off x="6094375" y="2836050"/>
            <a:ext cx="2336400" cy="8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7"/>
          <p:cNvSpPr txBox="1">
            <a:spLocks noGrp="1"/>
          </p:cNvSpPr>
          <p:nvPr>
            <p:ph type="subTitle" idx="4"/>
          </p:nvPr>
        </p:nvSpPr>
        <p:spPr>
          <a:xfrm>
            <a:off x="720000" y="2388438"/>
            <a:ext cx="23364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47" name="Google Shape;147;p17"/>
          <p:cNvSpPr txBox="1">
            <a:spLocks noGrp="1"/>
          </p:cNvSpPr>
          <p:nvPr>
            <p:ph type="subTitle" idx="5"/>
          </p:nvPr>
        </p:nvSpPr>
        <p:spPr>
          <a:xfrm>
            <a:off x="6094375" y="2388450"/>
            <a:ext cx="23364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48" name="Google Shape;148;p17"/>
          <p:cNvSpPr txBox="1">
            <a:spLocks noGrp="1"/>
          </p:cNvSpPr>
          <p:nvPr>
            <p:ph type="subTitle" idx="6"/>
          </p:nvPr>
        </p:nvSpPr>
        <p:spPr>
          <a:xfrm>
            <a:off x="3410575" y="2389813"/>
            <a:ext cx="23364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49" name="Google Shape;149;p17"/>
          <p:cNvSpPr/>
          <p:nvPr/>
        </p:nvSpPr>
        <p:spPr>
          <a:xfrm>
            <a:off x="8573875" y="720475"/>
            <a:ext cx="1113000" cy="1113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7"/>
          <p:cNvSpPr/>
          <p:nvPr/>
        </p:nvSpPr>
        <p:spPr>
          <a:xfrm>
            <a:off x="-1495050" y="4227600"/>
            <a:ext cx="2567100" cy="2567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7"/>
          <p:cNvSpPr/>
          <p:nvPr/>
        </p:nvSpPr>
        <p:spPr>
          <a:xfrm>
            <a:off x="1005375" y="-1811275"/>
            <a:ext cx="2256300" cy="2256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7"/>
          <p:cNvSpPr/>
          <p:nvPr/>
        </p:nvSpPr>
        <p:spPr>
          <a:xfrm>
            <a:off x="6171175" y="4743375"/>
            <a:ext cx="1402500" cy="1402200"/>
          </a:xfrm>
          <a:prstGeom prst="ellipse">
            <a:avLst/>
          </a:prstGeom>
          <a:noFill/>
          <a:ln w="2286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7"/>
          <p:cNvSpPr/>
          <p:nvPr/>
        </p:nvSpPr>
        <p:spPr>
          <a:xfrm>
            <a:off x="1695755" y="4604000"/>
            <a:ext cx="384900" cy="3936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8"/>
          <p:cNvSpPr txBox="1">
            <a:spLocks noGrp="1"/>
          </p:cNvSpPr>
          <p:nvPr>
            <p:ph type="subTitle" idx="1"/>
          </p:nvPr>
        </p:nvSpPr>
        <p:spPr>
          <a:xfrm>
            <a:off x="711606" y="22864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8"/>
          <p:cNvSpPr txBox="1">
            <a:spLocks noGrp="1"/>
          </p:cNvSpPr>
          <p:nvPr>
            <p:ph type="subTitle" idx="2"/>
          </p:nvPr>
        </p:nvSpPr>
        <p:spPr>
          <a:xfrm>
            <a:off x="3415064" y="22864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8"/>
          <p:cNvSpPr txBox="1">
            <a:spLocks noGrp="1"/>
          </p:cNvSpPr>
          <p:nvPr>
            <p:ph type="subTitle" idx="3"/>
          </p:nvPr>
        </p:nvSpPr>
        <p:spPr>
          <a:xfrm>
            <a:off x="711606" y="41169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8"/>
          <p:cNvSpPr txBox="1">
            <a:spLocks noGrp="1"/>
          </p:cNvSpPr>
          <p:nvPr>
            <p:ph type="subTitle" idx="4"/>
          </p:nvPr>
        </p:nvSpPr>
        <p:spPr>
          <a:xfrm>
            <a:off x="3415064" y="41169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8"/>
          <p:cNvSpPr txBox="1">
            <a:spLocks noGrp="1"/>
          </p:cNvSpPr>
          <p:nvPr>
            <p:ph type="subTitle" idx="5"/>
          </p:nvPr>
        </p:nvSpPr>
        <p:spPr>
          <a:xfrm>
            <a:off x="6118523" y="22864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8"/>
          <p:cNvSpPr txBox="1">
            <a:spLocks noGrp="1"/>
          </p:cNvSpPr>
          <p:nvPr>
            <p:ph type="subTitle" idx="6"/>
          </p:nvPr>
        </p:nvSpPr>
        <p:spPr>
          <a:xfrm>
            <a:off x="6118523" y="41169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8"/>
          <p:cNvSpPr txBox="1">
            <a:spLocks noGrp="1"/>
          </p:cNvSpPr>
          <p:nvPr>
            <p:ph type="subTitle" idx="7"/>
          </p:nvPr>
        </p:nvSpPr>
        <p:spPr>
          <a:xfrm>
            <a:off x="711606" y="204702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63" name="Google Shape;163;p18"/>
          <p:cNvSpPr txBox="1">
            <a:spLocks noGrp="1"/>
          </p:cNvSpPr>
          <p:nvPr>
            <p:ph type="subTitle" idx="8"/>
          </p:nvPr>
        </p:nvSpPr>
        <p:spPr>
          <a:xfrm>
            <a:off x="3415064" y="204702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64" name="Google Shape;164;p18"/>
          <p:cNvSpPr txBox="1">
            <a:spLocks noGrp="1"/>
          </p:cNvSpPr>
          <p:nvPr>
            <p:ph type="subTitle" idx="9"/>
          </p:nvPr>
        </p:nvSpPr>
        <p:spPr>
          <a:xfrm>
            <a:off x="6118523" y="2047025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65" name="Google Shape;165;p18"/>
          <p:cNvSpPr txBox="1">
            <a:spLocks noGrp="1"/>
          </p:cNvSpPr>
          <p:nvPr>
            <p:ph type="subTitle" idx="13"/>
          </p:nvPr>
        </p:nvSpPr>
        <p:spPr>
          <a:xfrm>
            <a:off x="711606" y="3877500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66" name="Google Shape;166;p18"/>
          <p:cNvSpPr txBox="1">
            <a:spLocks noGrp="1"/>
          </p:cNvSpPr>
          <p:nvPr>
            <p:ph type="subTitle" idx="14"/>
          </p:nvPr>
        </p:nvSpPr>
        <p:spPr>
          <a:xfrm>
            <a:off x="3415064" y="3877500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67" name="Google Shape;167;p18"/>
          <p:cNvSpPr txBox="1">
            <a:spLocks noGrp="1"/>
          </p:cNvSpPr>
          <p:nvPr>
            <p:ph type="subTitle" idx="15"/>
          </p:nvPr>
        </p:nvSpPr>
        <p:spPr>
          <a:xfrm>
            <a:off x="6118523" y="3877500"/>
            <a:ext cx="2305500" cy="3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68" name="Google Shape;168;p18"/>
          <p:cNvSpPr/>
          <p:nvPr/>
        </p:nvSpPr>
        <p:spPr>
          <a:xfrm>
            <a:off x="1072050" y="-1807200"/>
            <a:ext cx="2172300" cy="2172300"/>
          </a:xfrm>
          <a:prstGeom prst="ellipse">
            <a:avLst/>
          </a:prstGeom>
          <a:noFill/>
          <a:ln w="2286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8"/>
          <p:cNvSpPr/>
          <p:nvPr/>
        </p:nvSpPr>
        <p:spPr>
          <a:xfrm>
            <a:off x="6096000" y="4732100"/>
            <a:ext cx="824700" cy="8244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8"/>
          <p:cNvSpPr/>
          <p:nvPr/>
        </p:nvSpPr>
        <p:spPr>
          <a:xfrm>
            <a:off x="8573875" y="720475"/>
            <a:ext cx="1113000" cy="1113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8"/>
          <p:cNvSpPr/>
          <p:nvPr/>
        </p:nvSpPr>
        <p:spPr>
          <a:xfrm>
            <a:off x="-1495050" y="4227600"/>
            <a:ext cx="2567100" cy="2567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8"/>
          <p:cNvSpPr/>
          <p:nvPr/>
        </p:nvSpPr>
        <p:spPr>
          <a:xfrm>
            <a:off x="326705" y="618700"/>
            <a:ext cx="384900" cy="3936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173" name="Google Shape;173;p18"/>
          <p:cNvSpPr/>
          <p:nvPr/>
        </p:nvSpPr>
        <p:spPr>
          <a:xfrm rot="-2016074">
            <a:off x="463555" y="3010520"/>
            <a:ext cx="214669" cy="185464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2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19"/>
          <p:cNvSpPr/>
          <p:nvPr/>
        </p:nvSpPr>
        <p:spPr>
          <a:xfrm>
            <a:off x="8573875" y="720475"/>
            <a:ext cx="1113000" cy="1113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9"/>
          <p:cNvSpPr/>
          <p:nvPr/>
        </p:nvSpPr>
        <p:spPr>
          <a:xfrm>
            <a:off x="-1495050" y="4227600"/>
            <a:ext cx="2567100" cy="2567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9"/>
          <p:cNvSpPr/>
          <p:nvPr/>
        </p:nvSpPr>
        <p:spPr>
          <a:xfrm>
            <a:off x="1005375" y="-1811275"/>
            <a:ext cx="2256300" cy="2256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9"/>
          <p:cNvSpPr/>
          <p:nvPr/>
        </p:nvSpPr>
        <p:spPr>
          <a:xfrm>
            <a:off x="6171175" y="4908325"/>
            <a:ext cx="1402500" cy="1402200"/>
          </a:xfrm>
          <a:prstGeom prst="ellipse">
            <a:avLst/>
          </a:prstGeom>
          <a:noFill/>
          <a:ln w="2286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9"/>
          <p:cNvSpPr/>
          <p:nvPr/>
        </p:nvSpPr>
        <p:spPr>
          <a:xfrm>
            <a:off x="8430775" y="2022800"/>
            <a:ext cx="180900" cy="1809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9"/>
          <p:cNvSpPr/>
          <p:nvPr/>
        </p:nvSpPr>
        <p:spPr>
          <a:xfrm rot="1542219">
            <a:off x="8377576" y="4407215"/>
            <a:ext cx="455136" cy="39354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9"/>
          <p:cNvSpPr/>
          <p:nvPr/>
        </p:nvSpPr>
        <p:spPr>
          <a:xfrm rot="-2016074">
            <a:off x="2786505" y="4837232"/>
            <a:ext cx="214669" cy="185464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solidFill>
          <a:schemeClr val="dk2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2"/>
          <p:cNvSpPr/>
          <p:nvPr/>
        </p:nvSpPr>
        <p:spPr>
          <a:xfrm>
            <a:off x="995850" y="-1849375"/>
            <a:ext cx="2256300" cy="2256300"/>
          </a:xfrm>
          <a:prstGeom prst="ellipse">
            <a:avLst/>
          </a:prstGeom>
          <a:noFill/>
          <a:ln w="2286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2"/>
          <p:cNvSpPr/>
          <p:nvPr/>
        </p:nvSpPr>
        <p:spPr>
          <a:xfrm>
            <a:off x="8573875" y="720475"/>
            <a:ext cx="1113000" cy="1113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2"/>
          <p:cNvSpPr/>
          <p:nvPr/>
        </p:nvSpPr>
        <p:spPr>
          <a:xfrm>
            <a:off x="-1495050" y="4227600"/>
            <a:ext cx="2567100" cy="2567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2"/>
          <p:cNvSpPr/>
          <p:nvPr/>
        </p:nvSpPr>
        <p:spPr>
          <a:xfrm>
            <a:off x="6685781" y="4604003"/>
            <a:ext cx="1970700" cy="20166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lt1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3"/>
          <p:cNvSpPr/>
          <p:nvPr/>
        </p:nvSpPr>
        <p:spPr>
          <a:xfrm>
            <a:off x="995850" y="-1849375"/>
            <a:ext cx="2256300" cy="2256300"/>
          </a:xfrm>
          <a:prstGeom prst="ellipse">
            <a:avLst/>
          </a:prstGeom>
          <a:noFill/>
          <a:ln w="2286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3"/>
          <p:cNvSpPr/>
          <p:nvPr/>
        </p:nvSpPr>
        <p:spPr>
          <a:xfrm>
            <a:off x="8573875" y="720475"/>
            <a:ext cx="1113000" cy="1113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3"/>
          <p:cNvSpPr/>
          <p:nvPr/>
        </p:nvSpPr>
        <p:spPr>
          <a:xfrm>
            <a:off x="-1495050" y="4227600"/>
            <a:ext cx="2567100" cy="2567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3"/>
          <p:cNvSpPr/>
          <p:nvPr/>
        </p:nvSpPr>
        <p:spPr>
          <a:xfrm>
            <a:off x="6685781" y="4604003"/>
            <a:ext cx="1970700" cy="20166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8" r:id="rId8"/>
    <p:sldLayoutId id="2147483659" r:id="rId9"/>
    <p:sldLayoutId id="2147483660" r:id="rId10"/>
    <p:sldLayoutId id="2147483662" r:id="rId11"/>
    <p:sldLayoutId id="2147483663" r:id="rId12"/>
    <p:sldLayoutId id="2147483664" r:id="rId13"/>
    <p:sldLayoutId id="2147483665" r:id="rId14"/>
    <p:sldLayoutId id="2147483668" r:id="rId15"/>
    <p:sldLayoutId id="2147483669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7"/>
          <p:cNvSpPr/>
          <p:nvPr/>
        </p:nvSpPr>
        <p:spPr>
          <a:xfrm>
            <a:off x="1966950" y="114300"/>
            <a:ext cx="4942500" cy="4912500"/>
          </a:xfrm>
          <a:prstGeom prst="star12">
            <a:avLst>
              <a:gd name="adj" fmla="val 375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7"/>
          <p:cNvSpPr/>
          <p:nvPr/>
        </p:nvSpPr>
        <p:spPr>
          <a:xfrm rot="4062540">
            <a:off x="7661318" y="3702359"/>
            <a:ext cx="241227" cy="208803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7"/>
          <p:cNvSpPr/>
          <p:nvPr/>
        </p:nvSpPr>
        <p:spPr>
          <a:xfrm>
            <a:off x="1518400" y="1297675"/>
            <a:ext cx="180900" cy="18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7"/>
          <p:cNvSpPr/>
          <p:nvPr/>
        </p:nvSpPr>
        <p:spPr>
          <a:xfrm>
            <a:off x="1234300" y="726225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7"/>
          <p:cNvSpPr/>
          <p:nvPr/>
        </p:nvSpPr>
        <p:spPr>
          <a:xfrm>
            <a:off x="2203600" y="4227925"/>
            <a:ext cx="180900" cy="1809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7"/>
          <p:cNvSpPr/>
          <p:nvPr/>
        </p:nvSpPr>
        <p:spPr>
          <a:xfrm rot="1542219">
            <a:off x="7912813" y="2373777"/>
            <a:ext cx="455136" cy="39354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7"/>
          <p:cNvSpPr/>
          <p:nvPr/>
        </p:nvSpPr>
        <p:spPr>
          <a:xfrm rot="-2016074">
            <a:off x="839155" y="1801245"/>
            <a:ext cx="214669" cy="185464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7"/>
          <p:cNvSpPr/>
          <p:nvPr/>
        </p:nvSpPr>
        <p:spPr>
          <a:xfrm>
            <a:off x="8077500" y="962175"/>
            <a:ext cx="180900" cy="18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9" name="Google Shape;229;p27"/>
          <p:cNvGrpSpPr/>
          <p:nvPr/>
        </p:nvGrpSpPr>
        <p:grpSpPr>
          <a:xfrm rot="-818180">
            <a:off x="6746326" y="512328"/>
            <a:ext cx="832697" cy="613228"/>
            <a:chOff x="-3855762" y="2975650"/>
            <a:chExt cx="1843338" cy="1357500"/>
          </a:xfrm>
        </p:grpSpPr>
        <p:sp>
          <p:nvSpPr>
            <p:cNvPr id="230" name="Google Shape;230;p27"/>
            <p:cNvSpPr/>
            <p:nvPr/>
          </p:nvSpPr>
          <p:spPr>
            <a:xfrm>
              <a:off x="-3855750" y="2975650"/>
              <a:ext cx="1843325" cy="1357500"/>
            </a:xfrm>
            <a:custGeom>
              <a:avLst/>
              <a:gdLst/>
              <a:ahLst/>
              <a:cxnLst/>
              <a:rect l="l" t="t" r="r" b="b"/>
              <a:pathLst>
                <a:path w="73733" h="54300" extrusionOk="0">
                  <a:moveTo>
                    <a:pt x="18565" y="1"/>
                  </a:moveTo>
                  <a:cubicBezTo>
                    <a:pt x="7740" y="1"/>
                    <a:pt x="0" y="6639"/>
                    <a:pt x="109" y="15774"/>
                  </a:cubicBezTo>
                  <a:cubicBezTo>
                    <a:pt x="109" y="20334"/>
                    <a:pt x="1691" y="26305"/>
                    <a:pt x="3878" y="30865"/>
                  </a:cubicBezTo>
                  <a:lnTo>
                    <a:pt x="19155" y="25700"/>
                  </a:lnTo>
                  <a:cubicBezTo>
                    <a:pt x="18178" y="23622"/>
                    <a:pt x="17371" y="21047"/>
                    <a:pt x="17371" y="19558"/>
                  </a:cubicBezTo>
                  <a:cubicBezTo>
                    <a:pt x="17278" y="17170"/>
                    <a:pt x="19062" y="15479"/>
                    <a:pt x="21543" y="15479"/>
                  </a:cubicBezTo>
                  <a:lnTo>
                    <a:pt x="22846" y="15479"/>
                  </a:lnTo>
                  <a:lnTo>
                    <a:pt x="18876" y="54300"/>
                  </a:lnTo>
                  <a:lnTo>
                    <a:pt x="37223" y="54300"/>
                  </a:lnTo>
                  <a:lnTo>
                    <a:pt x="41209" y="15479"/>
                  </a:lnTo>
                  <a:lnTo>
                    <a:pt x="44870" y="15479"/>
                  </a:lnTo>
                  <a:lnTo>
                    <a:pt x="44870" y="54284"/>
                  </a:lnTo>
                  <a:lnTo>
                    <a:pt x="63202" y="54284"/>
                  </a:lnTo>
                  <a:lnTo>
                    <a:pt x="63202" y="15479"/>
                  </a:lnTo>
                  <a:lnTo>
                    <a:pt x="73733" y="15479"/>
                  </a:lnTo>
                  <a:lnTo>
                    <a:pt x="73640" y="1"/>
                  </a:lnTo>
                  <a:close/>
                </a:path>
              </a:pathLst>
            </a:custGeom>
            <a:solidFill>
              <a:schemeClr val="accent2"/>
            </a:solidFill>
            <a:ln w="2286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462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7"/>
            <p:cNvSpPr/>
            <p:nvPr/>
          </p:nvSpPr>
          <p:spPr>
            <a:xfrm>
              <a:off x="-3855762" y="2975650"/>
              <a:ext cx="1843325" cy="1357500"/>
            </a:xfrm>
            <a:custGeom>
              <a:avLst/>
              <a:gdLst/>
              <a:ahLst/>
              <a:cxnLst/>
              <a:rect l="l" t="t" r="r" b="b"/>
              <a:pathLst>
                <a:path w="73733" h="54300" extrusionOk="0">
                  <a:moveTo>
                    <a:pt x="18565" y="1"/>
                  </a:moveTo>
                  <a:cubicBezTo>
                    <a:pt x="7740" y="1"/>
                    <a:pt x="0" y="6639"/>
                    <a:pt x="109" y="15774"/>
                  </a:cubicBezTo>
                  <a:cubicBezTo>
                    <a:pt x="109" y="20334"/>
                    <a:pt x="1691" y="26305"/>
                    <a:pt x="3878" y="30865"/>
                  </a:cubicBezTo>
                  <a:lnTo>
                    <a:pt x="19155" y="25700"/>
                  </a:lnTo>
                  <a:cubicBezTo>
                    <a:pt x="18178" y="23622"/>
                    <a:pt x="17371" y="21047"/>
                    <a:pt x="17371" y="19558"/>
                  </a:cubicBezTo>
                  <a:cubicBezTo>
                    <a:pt x="17278" y="17170"/>
                    <a:pt x="19062" y="15479"/>
                    <a:pt x="21543" y="15479"/>
                  </a:cubicBezTo>
                  <a:lnTo>
                    <a:pt x="22846" y="15479"/>
                  </a:lnTo>
                  <a:lnTo>
                    <a:pt x="18876" y="54300"/>
                  </a:lnTo>
                  <a:lnTo>
                    <a:pt x="37223" y="54300"/>
                  </a:lnTo>
                  <a:lnTo>
                    <a:pt x="41209" y="15479"/>
                  </a:lnTo>
                  <a:lnTo>
                    <a:pt x="44870" y="15479"/>
                  </a:lnTo>
                  <a:lnTo>
                    <a:pt x="44870" y="54284"/>
                  </a:lnTo>
                  <a:lnTo>
                    <a:pt x="63202" y="54284"/>
                  </a:lnTo>
                  <a:lnTo>
                    <a:pt x="63202" y="15479"/>
                  </a:lnTo>
                  <a:lnTo>
                    <a:pt x="73733" y="15479"/>
                  </a:lnTo>
                  <a:lnTo>
                    <a:pt x="73640" y="1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2" name="Google Shape;232;p27"/>
          <p:cNvGrpSpPr/>
          <p:nvPr/>
        </p:nvGrpSpPr>
        <p:grpSpPr>
          <a:xfrm rot="-818180">
            <a:off x="716226" y="3963853"/>
            <a:ext cx="832697" cy="613228"/>
            <a:chOff x="-3855762" y="2975650"/>
            <a:chExt cx="1843338" cy="1357500"/>
          </a:xfrm>
        </p:grpSpPr>
        <p:sp>
          <p:nvSpPr>
            <p:cNvPr id="233" name="Google Shape;233;p27"/>
            <p:cNvSpPr/>
            <p:nvPr/>
          </p:nvSpPr>
          <p:spPr>
            <a:xfrm>
              <a:off x="-3855750" y="2975650"/>
              <a:ext cx="1843325" cy="1357500"/>
            </a:xfrm>
            <a:custGeom>
              <a:avLst/>
              <a:gdLst/>
              <a:ahLst/>
              <a:cxnLst/>
              <a:rect l="l" t="t" r="r" b="b"/>
              <a:pathLst>
                <a:path w="73733" h="54300" extrusionOk="0">
                  <a:moveTo>
                    <a:pt x="18565" y="1"/>
                  </a:moveTo>
                  <a:cubicBezTo>
                    <a:pt x="7740" y="1"/>
                    <a:pt x="0" y="6639"/>
                    <a:pt x="109" y="15774"/>
                  </a:cubicBezTo>
                  <a:cubicBezTo>
                    <a:pt x="109" y="20334"/>
                    <a:pt x="1691" y="26305"/>
                    <a:pt x="3878" y="30865"/>
                  </a:cubicBezTo>
                  <a:lnTo>
                    <a:pt x="19155" y="25700"/>
                  </a:lnTo>
                  <a:cubicBezTo>
                    <a:pt x="18178" y="23622"/>
                    <a:pt x="17371" y="21047"/>
                    <a:pt x="17371" y="19558"/>
                  </a:cubicBezTo>
                  <a:cubicBezTo>
                    <a:pt x="17278" y="17170"/>
                    <a:pt x="19062" y="15479"/>
                    <a:pt x="21543" y="15479"/>
                  </a:cubicBezTo>
                  <a:lnTo>
                    <a:pt x="22846" y="15479"/>
                  </a:lnTo>
                  <a:lnTo>
                    <a:pt x="18876" y="54300"/>
                  </a:lnTo>
                  <a:lnTo>
                    <a:pt x="37223" y="54300"/>
                  </a:lnTo>
                  <a:lnTo>
                    <a:pt x="41209" y="15479"/>
                  </a:lnTo>
                  <a:lnTo>
                    <a:pt x="44870" y="15479"/>
                  </a:lnTo>
                  <a:lnTo>
                    <a:pt x="44870" y="54284"/>
                  </a:lnTo>
                  <a:lnTo>
                    <a:pt x="63202" y="54284"/>
                  </a:lnTo>
                  <a:lnTo>
                    <a:pt x="63202" y="15479"/>
                  </a:lnTo>
                  <a:lnTo>
                    <a:pt x="73733" y="15479"/>
                  </a:lnTo>
                  <a:lnTo>
                    <a:pt x="73640" y="1"/>
                  </a:lnTo>
                  <a:close/>
                </a:path>
              </a:pathLst>
            </a:custGeom>
            <a:solidFill>
              <a:schemeClr val="accent4"/>
            </a:solidFill>
            <a:ln w="2286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462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7"/>
            <p:cNvSpPr/>
            <p:nvPr/>
          </p:nvSpPr>
          <p:spPr>
            <a:xfrm>
              <a:off x="-3855762" y="2975650"/>
              <a:ext cx="1843325" cy="1357500"/>
            </a:xfrm>
            <a:custGeom>
              <a:avLst/>
              <a:gdLst/>
              <a:ahLst/>
              <a:cxnLst/>
              <a:rect l="l" t="t" r="r" b="b"/>
              <a:pathLst>
                <a:path w="73733" h="54300" extrusionOk="0">
                  <a:moveTo>
                    <a:pt x="18565" y="1"/>
                  </a:moveTo>
                  <a:cubicBezTo>
                    <a:pt x="7740" y="1"/>
                    <a:pt x="0" y="6639"/>
                    <a:pt x="109" y="15774"/>
                  </a:cubicBezTo>
                  <a:cubicBezTo>
                    <a:pt x="109" y="20334"/>
                    <a:pt x="1691" y="26305"/>
                    <a:pt x="3878" y="30865"/>
                  </a:cubicBezTo>
                  <a:lnTo>
                    <a:pt x="19155" y="25700"/>
                  </a:lnTo>
                  <a:cubicBezTo>
                    <a:pt x="18178" y="23622"/>
                    <a:pt x="17371" y="21047"/>
                    <a:pt x="17371" y="19558"/>
                  </a:cubicBezTo>
                  <a:cubicBezTo>
                    <a:pt x="17278" y="17170"/>
                    <a:pt x="19062" y="15479"/>
                    <a:pt x="21543" y="15479"/>
                  </a:cubicBezTo>
                  <a:lnTo>
                    <a:pt x="22846" y="15479"/>
                  </a:lnTo>
                  <a:lnTo>
                    <a:pt x="18876" y="54300"/>
                  </a:lnTo>
                  <a:lnTo>
                    <a:pt x="37223" y="54300"/>
                  </a:lnTo>
                  <a:lnTo>
                    <a:pt x="41209" y="15479"/>
                  </a:lnTo>
                  <a:lnTo>
                    <a:pt x="44870" y="15479"/>
                  </a:lnTo>
                  <a:lnTo>
                    <a:pt x="44870" y="54284"/>
                  </a:lnTo>
                  <a:lnTo>
                    <a:pt x="63202" y="54284"/>
                  </a:lnTo>
                  <a:lnTo>
                    <a:pt x="63202" y="15479"/>
                  </a:lnTo>
                  <a:lnTo>
                    <a:pt x="73733" y="15479"/>
                  </a:lnTo>
                  <a:lnTo>
                    <a:pt x="73640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Google Shape;236;p27"/>
          <p:cNvSpPr txBox="1">
            <a:spLocks noGrp="1"/>
          </p:cNvSpPr>
          <p:nvPr>
            <p:ph type="subTitle" idx="1"/>
          </p:nvPr>
        </p:nvSpPr>
        <p:spPr>
          <a:xfrm>
            <a:off x="5838738" y="4070434"/>
            <a:ext cx="3025057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إعداد:- أ / خولة الشحية </a:t>
            </a:r>
            <a:endParaRPr lang="e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66240B9F-968E-C931-09B6-9EDBEFBA5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386" y="1780031"/>
            <a:ext cx="4835453" cy="1727637"/>
          </a:xfrm>
          <a:prstGeom prst="rect">
            <a:avLst/>
          </a:prstGeom>
          <a:effectLst>
            <a:glow rad="228600">
              <a:schemeClr val="bg2"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8"/>
          <p:cNvSpPr/>
          <p:nvPr/>
        </p:nvSpPr>
        <p:spPr>
          <a:xfrm rot="1675128">
            <a:off x="8161039" y="3777302"/>
            <a:ext cx="539490" cy="4670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8"/>
          <p:cNvSpPr/>
          <p:nvPr/>
        </p:nvSpPr>
        <p:spPr>
          <a:xfrm>
            <a:off x="3752850" y="4133675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8"/>
          <p:cNvSpPr/>
          <p:nvPr/>
        </p:nvSpPr>
        <p:spPr>
          <a:xfrm rot="2228928">
            <a:off x="4566346" y="4024141"/>
            <a:ext cx="197222" cy="170462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241;p28">
            <a:extLst>
              <a:ext uri="{FF2B5EF4-FFF2-40B4-BE49-F238E27FC236}">
                <a16:creationId xmlns:a16="http://schemas.microsoft.com/office/drawing/2014/main" id="{8AF0DCD7-3AE4-A50F-87F8-8972E8BDB3F6}"/>
              </a:ext>
            </a:extLst>
          </p:cNvPr>
          <p:cNvSpPr txBox="1">
            <a:spLocks/>
          </p:cNvSpPr>
          <p:nvPr/>
        </p:nvSpPr>
        <p:spPr>
          <a:xfrm>
            <a:off x="4572000" y="744627"/>
            <a:ext cx="5192785" cy="1015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9pPr>
          </a:lstStyle>
          <a:p>
            <a:r>
              <a:rPr lang="ar-SA" dirty="0">
                <a:solidFill>
                  <a:srgbClr val="FF0000"/>
                </a:solidFill>
                <a:cs typeface="FS_Diwany" pitchFamily="2" charset="-78"/>
              </a:rPr>
              <a:t>أهداف الدرس 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749FFAFD-5A3E-BE7B-9C44-F01BB1513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23" y="2239099"/>
            <a:ext cx="7734961" cy="4193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9"/>
          <p:cNvSpPr txBox="1">
            <a:spLocks noGrp="1"/>
          </p:cNvSpPr>
          <p:nvPr>
            <p:ph type="title"/>
          </p:nvPr>
        </p:nvSpPr>
        <p:spPr>
          <a:xfrm>
            <a:off x="5075887" y="153607"/>
            <a:ext cx="2425872" cy="7168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b="0" dirty="0">
                <a:solidFill>
                  <a:srgbClr val="FF0000"/>
                </a:solidFill>
                <a:cs typeface="FS_Diwany" pitchFamily="2" charset="-78"/>
              </a:rPr>
              <a:t>التعلم القبلي </a:t>
            </a:r>
            <a:endParaRPr b="0" dirty="0">
              <a:solidFill>
                <a:srgbClr val="FF0000"/>
              </a:solidFill>
              <a:cs typeface="FS_Diwany" pitchFamily="2" charset="-78"/>
            </a:endParaRPr>
          </a:p>
        </p:txBody>
      </p:sp>
      <p:sp>
        <p:nvSpPr>
          <p:cNvPr id="258" name="Google Shape;258;p29"/>
          <p:cNvSpPr txBox="1">
            <a:spLocks noGrp="1"/>
          </p:cNvSpPr>
          <p:nvPr>
            <p:ph type="title" idx="5"/>
          </p:nvPr>
        </p:nvSpPr>
        <p:spPr>
          <a:xfrm>
            <a:off x="5879428" y="1627464"/>
            <a:ext cx="752400" cy="5858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/>
              <a:t>*</a:t>
            </a:r>
            <a:endParaRPr dirty="0"/>
          </a:p>
        </p:txBody>
      </p:sp>
      <p:sp>
        <p:nvSpPr>
          <p:cNvPr id="259" name="Google Shape;259;p29"/>
          <p:cNvSpPr txBox="1">
            <a:spLocks noGrp="1"/>
          </p:cNvSpPr>
          <p:nvPr>
            <p:ph type="title" idx="6"/>
          </p:nvPr>
        </p:nvSpPr>
        <p:spPr>
          <a:xfrm>
            <a:off x="5880478" y="3016981"/>
            <a:ext cx="750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/>
              <a:t>*</a:t>
            </a:r>
            <a:endParaRPr dirty="0"/>
          </a:p>
        </p:txBody>
      </p:sp>
      <p:sp>
        <p:nvSpPr>
          <p:cNvPr id="260" name="Google Shape;260;p29"/>
          <p:cNvSpPr txBox="1">
            <a:spLocks noGrp="1"/>
          </p:cNvSpPr>
          <p:nvPr>
            <p:ph type="title" idx="7"/>
          </p:nvPr>
        </p:nvSpPr>
        <p:spPr>
          <a:xfrm>
            <a:off x="5889775" y="2333751"/>
            <a:ext cx="750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/>
              <a:t>*</a:t>
            </a:r>
            <a:endParaRPr dirty="0"/>
          </a:p>
        </p:txBody>
      </p:sp>
      <p:sp>
        <p:nvSpPr>
          <p:cNvPr id="261" name="Google Shape;261;p29"/>
          <p:cNvSpPr txBox="1">
            <a:spLocks noGrp="1"/>
          </p:cNvSpPr>
          <p:nvPr>
            <p:ph type="title" idx="8"/>
          </p:nvPr>
        </p:nvSpPr>
        <p:spPr>
          <a:xfrm>
            <a:off x="5882685" y="3710153"/>
            <a:ext cx="750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/>
              <a:t>*</a:t>
            </a:r>
            <a:endParaRPr dirty="0"/>
          </a:p>
        </p:txBody>
      </p:sp>
      <p:sp>
        <p:nvSpPr>
          <p:cNvPr id="264" name="Google Shape;264;p29"/>
          <p:cNvSpPr txBox="1">
            <a:spLocks noGrp="1"/>
          </p:cNvSpPr>
          <p:nvPr>
            <p:ph type="subTitle" idx="14"/>
          </p:nvPr>
        </p:nvSpPr>
        <p:spPr>
          <a:xfrm>
            <a:off x="5399105" y="725743"/>
            <a:ext cx="2051400" cy="7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أوجدي ما يلي :-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6" name="Google Shape;266;p29"/>
          <p:cNvGrpSpPr/>
          <p:nvPr/>
        </p:nvGrpSpPr>
        <p:grpSpPr>
          <a:xfrm>
            <a:off x="6919534" y="1279693"/>
            <a:ext cx="3193320" cy="2982210"/>
            <a:chOff x="6781963" y="653011"/>
            <a:chExt cx="3882928" cy="3626228"/>
          </a:xfrm>
        </p:grpSpPr>
        <p:grpSp>
          <p:nvGrpSpPr>
            <p:cNvPr id="267" name="Google Shape;267;p29"/>
            <p:cNvGrpSpPr/>
            <p:nvPr/>
          </p:nvGrpSpPr>
          <p:grpSpPr>
            <a:xfrm>
              <a:off x="6781963" y="653011"/>
              <a:ext cx="3876590" cy="3626228"/>
              <a:chOff x="6940700" y="805411"/>
              <a:chExt cx="3876590" cy="3626228"/>
            </a:xfrm>
          </p:grpSpPr>
          <p:sp>
            <p:nvSpPr>
              <p:cNvPr id="268" name="Google Shape;268;p29"/>
              <p:cNvSpPr/>
              <p:nvPr/>
            </p:nvSpPr>
            <p:spPr>
              <a:xfrm>
                <a:off x="7213333" y="805411"/>
                <a:ext cx="3603957" cy="3570373"/>
              </a:xfrm>
              <a:custGeom>
                <a:avLst/>
                <a:gdLst/>
                <a:ahLst/>
                <a:cxnLst/>
                <a:rect l="l" t="t" r="r" b="b"/>
                <a:pathLst>
                  <a:path w="75440" h="74737" extrusionOk="0">
                    <a:moveTo>
                      <a:pt x="35585" y="1"/>
                    </a:moveTo>
                    <a:cubicBezTo>
                      <a:pt x="34789" y="1"/>
                      <a:pt x="33997" y="349"/>
                      <a:pt x="33470" y="1026"/>
                    </a:cubicBezTo>
                    <a:cubicBezTo>
                      <a:pt x="32943" y="1697"/>
                      <a:pt x="32149" y="2060"/>
                      <a:pt x="31338" y="2060"/>
                    </a:cubicBezTo>
                    <a:cubicBezTo>
                      <a:pt x="30837" y="2060"/>
                      <a:pt x="30328" y="1921"/>
                      <a:pt x="29872" y="1631"/>
                    </a:cubicBezTo>
                    <a:cubicBezTo>
                      <a:pt x="29420" y="1340"/>
                      <a:pt x="28917" y="1202"/>
                      <a:pt x="28419" y="1202"/>
                    </a:cubicBezTo>
                    <a:cubicBezTo>
                      <a:pt x="27431" y="1202"/>
                      <a:pt x="26469" y="1747"/>
                      <a:pt x="25995" y="2717"/>
                    </a:cubicBezTo>
                    <a:cubicBezTo>
                      <a:pt x="25522" y="3662"/>
                      <a:pt x="24573" y="4220"/>
                      <a:pt x="23572" y="4220"/>
                    </a:cubicBezTo>
                    <a:cubicBezTo>
                      <a:pt x="23258" y="4220"/>
                      <a:pt x="22940" y="4165"/>
                      <a:pt x="22629" y="4050"/>
                    </a:cubicBezTo>
                    <a:cubicBezTo>
                      <a:pt x="22315" y="3935"/>
                      <a:pt x="21994" y="3881"/>
                      <a:pt x="21681" y="3881"/>
                    </a:cubicBezTo>
                    <a:cubicBezTo>
                      <a:pt x="20477" y="3881"/>
                      <a:pt x="19369" y="4681"/>
                      <a:pt x="19062" y="5912"/>
                    </a:cubicBezTo>
                    <a:cubicBezTo>
                      <a:pt x="18741" y="7110"/>
                      <a:pt x="17657" y="7945"/>
                      <a:pt x="16451" y="7945"/>
                    </a:cubicBezTo>
                    <a:cubicBezTo>
                      <a:pt x="16314" y="7945"/>
                      <a:pt x="16176" y="7934"/>
                      <a:pt x="16037" y="7912"/>
                    </a:cubicBezTo>
                    <a:cubicBezTo>
                      <a:pt x="15902" y="7893"/>
                      <a:pt x="15767" y="7883"/>
                      <a:pt x="15635" y="7883"/>
                    </a:cubicBezTo>
                    <a:cubicBezTo>
                      <a:pt x="14205" y="7883"/>
                      <a:pt x="12992" y="8995"/>
                      <a:pt x="12936" y="10471"/>
                    </a:cubicBezTo>
                    <a:cubicBezTo>
                      <a:pt x="12874" y="11867"/>
                      <a:pt x="11772" y="12968"/>
                      <a:pt x="10392" y="13062"/>
                    </a:cubicBezTo>
                    <a:cubicBezTo>
                      <a:pt x="8779" y="13170"/>
                      <a:pt x="7616" y="14644"/>
                      <a:pt x="7895" y="16225"/>
                    </a:cubicBezTo>
                    <a:cubicBezTo>
                      <a:pt x="8128" y="17606"/>
                      <a:pt x="7290" y="18924"/>
                      <a:pt x="5925" y="19296"/>
                    </a:cubicBezTo>
                    <a:cubicBezTo>
                      <a:pt x="4374" y="19715"/>
                      <a:pt x="3552" y="21406"/>
                      <a:pt x="4126" y="22895"/>
                    </a:cubicBezTo>
                    <a:cubicBezTo>
                      <a:pt x="4638" y="24197"/>
                      <a:pt x="4095" y="25655"/>
                      <a:pt x="2870" y="26291"/>
                    </a:cubicBezTo>
                    <a:cubicBezTo>
                      <a:pt x="1427" y="27020"/>
                      <a:pt x="962" y="28850"/>
                      <a:pt x="1862" y="30184"/>
                    </a:cubicBezTo>
                    <a:cubicBezTo>
                      <a:pt x="2637" y="31347"/>
                      <a:pt x="2405" y="32898"/>
                      <a:pt x="1319" y="33767"/>
                    </a:cubicBezTo>
                    <a:cubicBezTo>
                      <a:pt x="78" y="34806"/>
                      <a:pt x="1" y="36683"/>
                      <a:pt x="1148" y="37799"/>
                    </a:cubicBezTo>
                    <a:cubicBezTo>
                      <a:pt x="2125" y="38776"/>
                      <a:pt x="2234" y="40343"/>
                      <a:pt x="1381" y="41429"/>
                    </a:cubicBezTo>
                    <a:cubicBezTo>
                      <a:pt x="373" y="42685"/>
                      <a:pt x="683" y="44546"/>
                      <a:pt x="2032" y="45399"/>
                    </a:cubicBezTo>
                    <a:cubicBezTo>
                      <a:pt x="2203" y="45523"/>
                      <a:pt x="2358" y="45663"/>
                      <a:pt x="2498" y="45787"/>
                    </a:cubicBezTo>
                    <a:lnTo>
                      <a:pt x="7306" y="44655"/>
                    </a:lnTo>
                    <a:lnTo>
                      <a:pt x="37642" y="37474"/>
                    </a:lnTo>
                    <a:lnTo>
                      <a:pt x="38557" y="37256"/>
                    </a:lnTo>
                    <a:lnTo>
                      <a:pt x="37627" y="37520"/>
                    </a:lnTo>
                    <a:lnTo>
                      <a:pt x="23187" y="62646"/>
                    </a:lnTo>
                    <a:lnTo>
                      <a:pt x="19326" y="69346"/>
                    </a:lnTo>
                    <a:cubicBezTo>
                      <a:pt x="19481" y="69330"/>
                      <a:pt x="19636" y="69315"/>
                      <a:pt x="19791" y="69268"/>
                    </a:cubicBezTo>
                    <a:cubicBezTo>
                      <a:pt x="20035" y="69201"/>
                      <a:pt x="20282" y="69168"/>
                      <a:pt x="20524" y="69168"/>
                    </a:cubicBezTo>
                    <a:cubicBezTo>
                      <a:pt x="21617" y="69168"/>
                      <a:pt x="22629" y="69827"/>
                      <a:pt x="23048" y="70881"/>
                    </a:cubicBezTo>
                    <a:cubicBezTo>
                      <a:pt x="23472" y="71953"/>
                      <a:pt x="24507" y="72599"/>
                      <a:pt x="25586" y="72599"/>
                    </a:cubicBezTo>
                    <a:cubicBezTo>
                      <a:pt x="26006" y="72599"/>
                      <a:pt x="26432" y="72501"/>
                      <a:pt x="26832" y="72293"/>
                    </a:cubicBezTo>
                    <a:cubicBezTo>
                      <a:pt x="27228" y="72087"/>
                      <a:pt x="27657" y="71988"/>
                      <a:pt x="28080" y="71988"/>
                    </a:cubicBezTo>
                    <a:cubicBezTo>
                      <a:pt x="28967" y="71988"/>
                      <a:pt x="29834" y="72421"/>
                      <a:pt x="30337" y="73208"/>
                    </a:cubicBezTo>
                    <a:cubicBezTo>
                      <a:pt x="30872" y="74000"/>
                      <a:pt x="31746" y="74426"/>
                      <a:pt x="32628" y="74426"/>
                    </a:cubicBezTo>
                    <a:cubicBezTo>
                      <a:pt x="33230" y="74426"/>
                      <a:pt x="33835" y="74228"/>
                      <a:pt x="34339" y="73813"/>
                    </a:cubicBezTo>
                    <a:cubicBezTo>
                      <a:pt x="34841" y="73391"/>
                      <a:pt x="35452" y="73184"/>
                      <a:pt x="36062" y="73184"/>
                    </a:cubicBezTo>
                    <a:cubicBezTo>
                      <a:pt x="36752" y="73184"/>
                      <a:pt x="37441" y="73449"/>
                      <a:pt x="37968" y="73968"/>
                    </a:cubicBezTo>
                    <a:cubicBezTo>
                      <a:pt x="38490" y="74483"/>
                      <a:pt x="39174" y="74737"/>
                      <a:pt x="39855" y="74737"/>
                    </a:cubicBezTo>
                    <a:cubicBezTo>
                      <a:pt x="40651" y="74737"/>
                      <a:pt x="41443" y="74389"/>
                      <a:pt x="41970" y="73704"/>
                    </a:cubicBezTo>
                    <a:cubicBezTo>
                      <a:pt x="42493" y="73037"/>
                      <a:pt x="43280" y="72681"/>
                      <a:pt x="44086" y="72681"/>
                    </a:cubicBezTo>
                    <a:cubicBezTo>
                      <a:pt x="44593" y="72681"/>
                      <a:pt x="45107" y="72821"/>
                      <a:pt x="45568" y="73115"/>
                    </a:cubicBezTo>
                    <a:cubicBezTo>
                      <a:pt x="46017" y="73404"/>
                      <a:pt x="46515" y="73540"/>
                      <a:pt x="47008" y="73540"/>
                    </a:cubicBezTo>
                    <a:cubicBezTo>
                      <a:pt x="47996" y="73540"/>
                      <a:pt x="48959" y="72992"/>
                      <a:pt x="49445" y="72029"/>
                    </a:cubicBezTo>
                    <a:cubicBezTo>
                      <a:pt x="49919" y="71080"/>
                      <a:pt x="50874" y="70513"/>
                      <a:pt x="51880" y="70513"/>
                    </a:cubicBezTo>
                    <a:cubicBezTo>
                      <a:pt x="52189" y="70513"/>
                      <a:pt x="52504" y="70566"/>
                      <a:pt x="52811" y="70680"/>
                    </a:cubicBezTo>
                    <a:cubicBezTo>
                      <a:pt x="53128" y="70799"/>
                      <a:pt x="53451" y="70856"/>
                      <a:pt x="53767" y="70856"/>
                    </a:cubicBezTo>
                    <a:cubicBezTo>
                      <a:pt x="54968" y="70856"/>
                      <a:pt x="56071" y="70046"/>
                      <a:pt x="56378" y="68819"/>
                    </a:cubicBezTo>
                    <a:cubicBezTo>
                      <a:pt x="56698" y="67622"/>
                      <a:pt x="57767" y="66800"/>
                      <a:pt x="58979" y="66800"/>
                    </a:cubicBezTo>
                    <a:cubicBezTo>
                      <a:pt x="59119" y="66800"/>
                      <a:pt x="59260" y="66811"/>
                      <a:pt x="59402" y="66833"/>
                    </a:cubicBezTo>
                    <a:cubicBezTo>
                      <a:pt x="59537" y="66853"/>
                      <a:pt x="59670" y="66862"/>
                      <a:pt x="59801" y="66862"/>
                    </a:cubicBezTo>
                    <a:cubicBezTo>
                      <a:pt x="61233" y="66862"/>
                      <a:pt x="62447" y="65737"/>
                      <a:pt x="62504" y="64274"/>
                    </a:cubicBezTo>
                    <a:cubicBezTo>
                      <a:pt x="62566" y="62878"/>
                      <a:pt x="63667" y="61762"/>
                      <a:pt x="65048" y="61669"/>
                    </a:cubicBezTo>
                    <a:cubicBezTo>
                      <a:pt x="66661" y="61576"/>
                      <a:pt x="67824" y="60102"/>
                      <a:pt x="67545" y="58505"/>
                    </a:cubicBezTo>
                    <a:cubicBezTo>
                      <a:pt x="67312" y="57140"/>
                      <a:pt x="68150" y="55821"/>
                      <a:pt x="69499" y="55449"/>
                    </a:cubicBezTo>
                    <a:cubicBezTo>
                      <a:pt x="71050" y="55015"/>
                      <a:pt x="71888" y="53340"/>
                      <a:pt x="71314" y="51836"/>
                    </a:cubicBezTo>
                    <a:cubicBezTo>
                      <a:pt x="70802" y="50548"/>
                      <a:pt x="71345" y="49090"/>
                      <a:pt x="72570" y="48454"/>
                    </a:cubicBezTo>
                    <a:cubicBezTo>
                      <a:pt x="73997" y="47710"/>
                      <a:pt x="74462" y="45895"/>
                      <a:pt x="73578" y="44546"/>
                    </a:cubicBezTo>
                    <a:cubicBezTo>
                      <a:pt x="72803" y="43383"/>
                      <a:pt x="73035" y="41832"/>
                      <a:pt x="74121" y="40963"/>
                    </a:cubicBezTo>
                    <a:cubicBezTo>
                      <a:pt x="75362" y="39940"/>
                      <a:pt x="75439" y="38063"/>
                      <a:pt x="74291" y="36931"/>
                    </a:cubicBezTo>
                    <a:cubicBezTo>
                      <a:pt x="73299" y="35938"/>
                      <a:pt x="73206" y="34372"/>
                      <a:pt x="74074" y="33286"/>
                    </a:cubicBezTo>
                    <a:cubicBezTo>
                      <a:pt x="75082" y="32030"/>
                      <a:pt x="74772" y="30169"/>
                      <a:pt x="73423" y="29316"/>
                    </a:cubicBezTo>
                    <a:cubicBezTo>
                      <a:pt x="72244" y="28571"/>
                      <a:pt x="71825" y="27067"/>
                      <a:pt x="72446" y="25826"/>
                    </a:cubicBezTo>
                    <a:cubicBezTo>
                      <a:pt x="73175" y="24384"/>
                      <a:pt x="72492" y="22646"/>
                      <a:pt x="70972" y="22088"/>
                    </a:cubicBezTo>
                    <a:cubicBezTo>
                      <a:pt x="69685" y="21592"/>
                      <a:pt x="68941" y="20196"/>
                      <a:pt x="69297" y="18862"/>
                    </a:cubicBezTo>
                    <a:cubicBezTo>
                      <a:pt x="69701" y="17311"/>
                      <a:pt x="68646" y="15745"/>
                      <a:pt x="67064" y="15512"/>
                    </a:cubicBezTo>
                    <a:cubicBezTo>
                      <a:pt x="65684" y="15310"/>
                      <a:pt x="64691" y="14101"/>
                      <a:pt x="64753" y="12720"/>
                    </a:cubicBezTo>
                    <a:cubicBezTo>
                      <a:pt x="64828" y="11161"/>
                      <a:pt x="63584" y="9877"/>
                      <a:pt x="62045" y="9877"/>
                    </a:cubicBezTo>
                    <a:cubicBezTo>
                      <a:pt x="61991" y="9877"/>
                      <a:pt x="61938" y="9879"/>
                      <a:pt x="61884" y="9882"/>
                    </a:cubicBezTo>
                    <a:cubicBezTo>
                      <a:pt x="61814" y="9888"/>
                      <a:pt x="61744" y="9890"/>
                      <a:pt x="61675" y="9890"/>
                    </a:cubicBezTo>
                    <a:cubicBezTo>
                      <a:pt x="60368" y="9890"/>
                      <a:pt x="59251" y="8930"/>
                      <a:pt x="59030" y="7633"/>
                    </a:cubicBezTo>
                    <a:cubicBezTo>
                      <a:pt x="58807" y="6295"/>
                      <a:pt x="57651" y="5367"/>
                      <a:pt x="56361" y="5367"/>
                    </a:cubicBezTo>
                    <a:cubicBezTo>
                      <a:pt x="56126" y="5367"/>
                      <a:pt x="55888" y="5397"/>
                      <a:pt x="55649" y="5462"/>
                    </a:cubicBezTo>
                    <a:cubicBezTo>
                      <a:pt x="55404" y="5529"/>
                      <a:pt x="55157" y="5562"/>
                      <a:pt x="54915" y="5562"/>
                    </a:cubicBezTo>
                    <a:cubicBezTo>
                      <a:pt x="53822" y="5562"/>
                      <a:pt x="52811" y="4905"/>
                      <a:pt x="52392" y="3864"/>
                    </a:cubicBezTo>
                    <a:cubicBezTo>
                      <a:pt x="51967" y="2780"/>
                      <a:pt x="50929" y="2138"/>
                      <a:pt x="49848" y="2138"/>
                    </a:cubicBezTo>
                    <a:cubicBezTo>
                      <a:pt x="49430" y="2138"/>
                      <a:pt x="49006" y="2234"/>
                      <a:pt x="48608" y="2437"/>
                    </a:cubicBezTo>
                    <a:cubicBezTo>
                      <a:pt x="48207" y="2650"/>
                      <a:pt x="47773" y="2752"/>
                      <a:pt x="47345" y="2752"/>
                    </a:cubicBezTo>
                    <a:cubicBezTo>
                      <a:pt x="46463" y="2752"/>
                      <a:pt x="45603" y="2321"/>
                      <a:pt x="45102" y="1538"/>
                    </a:cubicBezTo>
                    <a:cubicBezTo>
                      <a:pt x="44570" y="739"/>
                      <a:pt x="43699" y="315"/>
                      <a:pt x="42821" y="315"/>
                    </a:cubicBezTo>
                    <a:cubicBezTo>
                      <a:pt x="42216" y="315"/>
                      <a:pt x="41607" y="516"/>
                      <a:pt x="41101" y="933"/>
                    </a:cubicBezTo>
                    <a:cubicBezTo>
                      <a:pt x="40600" y="1347"/>
                      <a:pt x="39989" y="1550"/>
                      <a:pt x="39380" y="1550"/>
                    </a:cubicBezTo>
                    <a:cubicBezTo>
                      <a:pt x="38689" y="1550"/>
                      <a:pt x="37999" y="1289"/>
                      <a:pt x="37472" y="778"/>
                    </a:cubicBezTo>
                    <a:cubicBezTo>
                      <a:pt x="36950" y="256"/>
                      <a:pt x="36266" y="1"/>
                      <a:pt x="355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286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71438" dist="28575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9"/>
              <p:cNvSpPr/>
              <p:nvPr/>
            </p:nvSpPr>
            <p:spPr>
              <a:xfrm>
                <a:off x="6940700" y="2917872"/>
                <a:ext cx="1689331" cy="1513767"/>
              </a:xfrm>
              <a:custGeom>
                <a:avLst/>
                <a:gdLst/>
                <a:ahLst/>
                <a:cxnLst/>
                <a:rect l="l" t="t" r="r" b="b"/>
                <a:pathLst>
                  <a:path w="35362" h="31687" extrusionOk="0">
                    <a:moveTo>
                      <a:pt x="35362" y="0"/>
                    </a:moveTo>
                    <a:lnTo>
                      <a:pt x="8112" y="7383"/>
                    </a:lnTo>
                    <a:lnTo>
                      <a:pt x="869" y="9353"/>
                    </a:lnTo>
                    <a:cubicBezTo>
                      <a:pt x="1101" y="10004"/>
                      <a:pt x="1055" y="10764"/>
                      <a:pt x="729" y="11415"/>
                    </a:cubicBezTo>
                    <a:cubicBezTo>
                      <a:pt x="0" y="12858"/>
                      <a:pt x="682" y="14595"/>
                      <a:pt x="2202" y="15169"/>
                    </a:cubicBezTo>
                    <a:cubicBezTo>
                      <a:pt x="3490" y="15649"/>
                      <a:pt x="4234" y="17045"/>
                      <a:pt x="3877" y="18379"/>
                    </a:cubicBezTo>
                    <a:cubicBezTo>
                      <a:pt x="3474" y="19930"/>
                      <a:pt x="4529" y="21497"/>
                      <a:pt x="6111" y="21729"/>
                    </a:cubicBezTo>
                    <a:cubicBezTo>
                      <a:pt x="7491" y="21931"/>
                      <a:pt x="8484" y="23156"/>
                      <a:pt x="8422" y="24521"/>
                    </a:cubicBezTo>
                    <a:cubicBezTo>
                      <a:pt x="8347" y="26080"/>
                      <a:pt x="9590" y="27364"/>
                      <a:pt x="11130" y="27364"/>
                    </a:cubicBezTo>
                    <a:cubicBezTo>
                      <a:pt x="11184" y="27364"/>
                      <a:pt x="11237" y="27362"/>
                      <a:pt x="11291" y="27359"/>
                    </a:cubicBezTo>
                    <a:cubicBezTo>
                      <a:pt x="11353" y="27355"/>
                      <a:pt x="11414" y="27353"/>
                      <a:pt x="11475" y="27353"/>
                    </a:cubicBezTo>
                    <a:cubicBezTo>
                      <a:pt x="12793" y="27353"/>
                      <a:pt x="13922" y="28303"/>
                      <a:pt x="14145" y="29608"/>
                    </a:cubicBezTo>
                    <a:cubicBezTo>
                      <a:pt x="14300" y="30601"/>
                      <a:pt x="14982" y="31345"/>
                      <a:pt x="15835" y="31686"/>
                    </a:cubicBezTo>
                    <a:lnTo>
                      <a:pt x="19930" y="25017"/>
                    </a:lnTo>
                    <a:lnTo>
                      <a:pt x="35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2286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0" name="Google Shape;270;p29"/>
            <p:cNvSpPr/>
            <p:nvPr/>
          </p:nvSpPr>
          <p:spPr>
            <a:xfrm>
              <a:off x="7060933" y="653011"/>
              <a:ext cx="3603957" cy="3570373"/>
            </a:xfrm>
            <a:custGeom>
              <a:avLst/>
              <a:gdLst/>
              <a:ahLst/>
              <a:cxnLst/>
              <a:rect l="l" t="t" r="r" b="b"/>
              <a:pathLst>
                <a:path w="75440" h="74737" extrusionOk="0">
                  <a:moveTo>
                    <a:pt x="35585" y="1"/>
                  </a:moveTo>
                  <a:cubicBezTo>
                    <a:pt x="34789" y="1"/>
                    <a:pt x="33997" y="349"/>
                    <a:pt x="33470" y="1026"/>
                  </a:cubicBezTo>
                  <a:cubicBezTo>
                    <a:pt x="32943" y="1697"/>
                    <a:pt x="32149" y="2060"/>
                    <a:pt x="31338" y="2060"/>
                  </a:cubicBezTo>
                  <a:cubicBezTo>
                    <a:pt x="30837" y="2060"/>
                    <a:pt x="30328" y="1921"/>
                    <a:pt x="29872" y="1631"/>
                  </a:cubicBezTo>
                  <a:cubicBezTo>
                    <a:pt x="29420" y="1340"/>
                    <a:pt x="28917" y="1202"/>
                    <a:pt x="28419" y="1202"/>
                  </a:cubicBezTo>
                  <a:cubicBezTo>
                    <a:pt x="27431" y="1202"/>
                    <a:pt x="26469" y="1747"/>
                    <a:pt x="25995" y="2717"/>
                  </a:cubicBezTo>
                  <a:cubicBezTo>
                    <a:pt x="25522" y="3662"/>
                    <a:pt x="24573" y="4220"/>
                    <a:pt x="23572" y="4220"/>
                  </a:cubicBezTo>
                  <a:cubicBezTo>
                    <a:pt x="23258" y="4220"/>
                    <a:pt x="22940" y="4165"/>
                    <a:pt x="22629" y="4050"/>
                  </a:cubicBezTo>
                  <a:cubicBezTo>
                    <a:pt x="22315" y="3935"/>
                    <a:pt x="21994" y="3881"/>
                    <a:pt x="21681" y="3881"/>
                  </a:cubicBezTo>
                  <a:cubicBezTo>
                    <a:pt x="20477" y="3881"/>
                    <a:pt x="19369" y="4681"/>
                    <a:pt x="19062" y="5912"/>
                  </a:cubicBezTo>
                  <a:cubicBezTo>
                    <a:pt x="18741" y="7110"/>
                    <a:pt x="17657" y="7945"/>
                    <a:pt x="16451" y="7945"/>
                  </a:cubicBezTo>
                  <a:cubicBezTo>
                    <a:pt x="16314" y="7945"/>
                    <a:pt x="16176" y="7934"/>
                    <a:pt x="16037" y="7912"/>
                  </a:cubicBezTo>
                  <a:cubicBezTo>
                    <a:pt x="15902" y="7893"/>
                    <a:pt x="15767" y="7883"/>
                    <a:pt x="15635" y="7883"/>
                  </a:cubicBezTo>
                  <a:cubicBezTo>
                    <a:pt x="14205" y="7883"/>
                    <a:pt x="12992" y="8995"/>
                    <a:pt x="12936" y="10471"/>
                  </a:cubicBezTo>
                  <a:cubicBezTo>
                    <a:pt x="12874" y="11867"/>
                    <a:pt x="11772" y="12968"/>
                    <a:pt x="10392" y="13062"/>
                  </a:cubicBezTo>
                  <a:cubicBezTo>
                    <a:pt x="8779" y="13170"/>
                    <a:pt x="7616" y="14644"/>
                    <a:pt x="7895" y="16225"/>
                  </a:cubicBezTo>
                  <a:cubicBezTo>
                    <a:pt x="8128" y="17606"/>
                    <a:pt x="7290" y="18924"/>
                    <a:pt x="5925" y="19296"/>
                  </a:cubicBezTo>
                  <a:cubicBezTo>
                    <a:pt x="4374" y="19715"/>
                    <a:pt x="3552" y="21406"/>
                    <a:pt x="4126" y="22895"/>
                  </a:cubicBezTo>
                  <a:cubicBezTo>
                    <a:pt x="4638" y="24197"/>
                    <a:pt x="4095" y="25655"/>
                    <a:pt x="2870" y="26291"/>
                  </a:cubicBezTo>
                  <a:cubicBezTo>
                    <a:pt x="1427" y="27020"/>
                    <a:pt x="962" y="28850"/>
                    <a:pt x="1862" y="30184"/>
                  </a:cubicBezTo>
                  <a:cubicBezTo>
                    <a:pt x="2637" y="31347"/>
                    <a:pt x="2405" y="32898"/>
                    <a:pt x="1319" y="33767"/>
                  </a:cubicBezTo>
                  <a:cubicBezTo>
                    <a:pt x="78" y="34806"/>
                    <a:pt x="1" y="36683"/>
                    <a:pt x="1148" y="37799"/>
                  </a:cubicBezTo>
                  <a:cubicBezTo>
                    <a:pt x="2125" y="38776"/>
                    <a:pt x="2234" y="40343"/>
                    <a:pt x="1381" y="41429"/>
                  </a:cubicBezTo>
                  <a:cubicBezTo>
                    <a:pt x="373" y="42685"/>
                    <a:pt x="683" y="44546"/>
                    <a:pt x="2032" y="45399"/>
                  </a:cubicBezTo>
                  <a:cubicBezTo>
                    <a:pt x="2203" y="45523"/>
                    <a:pt x="2358" y="45663"/>
                    <a:pt x="2498" y="45787"/>
                  </a:cubicBezTo>
                  <a:lnTo>
                    <a:pt x="7306" y="44655"/>
                  </a:lnTo>
                  <a:lnTo>
                    <a:pt x="37642" y="37474"/>
                  </a:lnTo>
                  <a:lnTo>
                    <a:pt x="38557" y="37256"/>
                  </a:lnTo>
                  <a:lnTo>
                    <a:pt x="37627" y="37520"/>
                  </a:lnTo>
                  <a:lnTo>
                    <a:pt x="23187" y="62646"/>
                  </a:lnTo>
                  <a:lnTo>
                    <a:pt x="19326" y="69346"/>
                  </a:lnTo>
                  <a:cubicBezTo>
                    <a:pt x="19481" y="69330"/>
                    <a:pt x="19636" y="69315"/>
                    <a:pt x="19791" y="69268"/>
                  </a:cubicBezTo>
                  <a:cubicBezTo>
                    <a:pt x="20035" y="69201"/>
                    <a:pt x="20282" y="69168"/>
                    <a:pt x="20524" y="69168"/>
                  </a:cubicBezTo>
                  <a:cubicBezTo>
                    <a:pt x="21617" y="69168"/>
                    <a:pt x="22629" y="69827"/>
                    <a:pt x="23048" y="70881"/>
                  </a:cubicBezTo>
                  <a:cubicBezTo>
                    <a:pt x="23472" y="71953"/>
                    <a:pt x="24507" y="72599"/>
                    <a:pt x="25586" y="72599"/>
                  </a:cubicBezTo>
                  <a:cubicBezTo>
                    <a:pt x="26006" y="72599"/>
                    <a:pt x="26432" y="72501"/>
                    <a:pt x="26832" y="72293"/>
                  </a:cubicBezTo>
                  <a:cubicBezTo>
                    <a:pt x="27228" y="72087"/>
                    <a:pt x="27657" y="71988"/>
                    <a:pt x="28080" y="71988"/>
                  </a:cubicBezTo>
                  <a:cubicBezTo>
                    <a:pt x="28967" y="71988"/>
                    <a:pt x="29834" y="72421"/>
                    <a:pt x="30337" y="73208"/>
                  </a:cubicBezTo>
                  <a:cubicBezTo>
                    <a:pt x="30872" y="74000"/>
                    <a:pt x="31746" y="74426"/>
                    <a:pt x="32628" y="74426"/>
                  </a:cubicBezTo>
                  <a:cubicBezTo>
                    <a:pt x="33230" y="74426"/>
                    <a:pt x="33835" y="74228"/>
                    <a:pt x="34339" y="73813"/>
                  </a:cubicBezTo>
                  <a:cubicBezTo>
                    <a:pt x="34841" y="73391"/>
                    <a:pt x="35452" y="73184"/>
                    <a:pt x="36062" y="73184"/>
                  </a:cubicBezTo>
                  <a:cubicBezTo>
                    <a:pt x="36752" y="73184"/>
                    <a:pt x="37441" y="73449"/>
                    <a:pt x="37968" y="73968"/>
                  </a:cubicBezTo>
                  <a:cubicBezTo>
                    <a:pt x="38490" y="74483"/>
                    <a:pt x="39174" y="74737"/>
                    <a:pt x="39855" y="74737"/>
                  </a:cubicBezTo>
                  <a:cubicBezTo>
                    <a:pt x="40651" y="74737"/>
                    <a:pt x="41443" y="74389"/>
                    <a:pt x="41970" y="73704"/>
                  </a:cubicBezTo>
                  <a:cubicBezTo>
                    <a:pt x="42493" y="73037"/>
                    <a:pt x="43280" y="72681"/>
                    <a:pt x="44086" y="72681"/>
                  </a:cubicBezTo>
                  <a:cubicBezTo>
                    <a:pt x="44593" y="72681"/>
                    <a:pt x="45107" y="72821"/>
                    <a:pt x="45568" y="73115"/>
                  </a:cubicBezTo>
                  <a:cubicBezTo>
                    <a:pt x="46017" y="73404"/>
                    <a:pt x="46515" y="73540"/>
                    <a:pt x="47008" y="73540"/>
                  </a:cubicBezTo>
                  <a:cubicBezTo>
                    <a:pt x="47996" y="73540"/>
                    <a:pt x="48959" y="72992"/>
                    <a:pt x="49445" y="72029"/>
                  </a:cubicBezTo>
                  <a:cubicBezTo>
                    <a:pt x="49919" y="71080"/>
                    <a:pt x="50874" y="70513"/>
                    <a:pt x="51880" y="70513"/>
                  </a:cubicBezTo>
                  <a:cubicBezTo>
                    <a:pt x="52189" y="70513"/>
                    <a:pt x="52504" y="70566"/>
                    <a:pt x="52811" y="70680"/>
                  </a:cubicBezTo>
                  <a:cubicBezTo>
                    <a:pt x="53128" y="70799"/>
                    <a:pt x="53451" y="70856"/>
                    <a:pt x="53767" y="70856"/>
                  </a:cubicBezTo>
                  <a:cubicBezTo>
                    <a:pt x="54968" y="70856"/>
                    <a:pt x="56071" y="70046"/>
                    <a:pt x="56378" y="68819"/>
                  </a:cubicBezTo>
                  <a:cubicBezTo>
                    <a:pt x="56698" y="67622"/>
                    <a:pt x="57767" y="66800"/>
                    <a:pt x="58979" y="66800"/>
                  </a:cubicBezTo>
                  <a:cubicBezTo>
                    <a:pt x="59119" y="66800"/>
                    <a:pt x="59260" y="66811"/>
                    <a:pt x="59402" y="66833"/>
                  </a:cubicBezTo>
                  <a:cubicBezTo>
                    <a:pt x="59537" y="66853"/>
                    <a:pt x="59670" y="66862"/>
                    <a:pt x="59801" y="66862"/>
                  </a:cubicBezTo>
                  <a:cubicBezTo>
                    <a:pt x="61233" y="66862"/>
                    <a:pt x="62447" y="65737"/>
                    <a:pt x="62504" y="64274"/>
                  </a:cubicBezTo>
                  <a:cubicBezTo>
                    <a:pt x="62566" y="62878"/>
                    <a:pt x="63667" y="61762"/>
                    <a:pt x="65048" y="61669"/>
                  </a:cubicBezTo>
                  <a:cubicBezTo>
                    <a:pt x="66661" y="61576"/>
                    <a:pt x="67824" y="60102"/>
                    <a:pt x="67545" y="58505"/>
                  </a:cubicBezTo>
                  <a:cubicBezTo>
                    <a:pt x="67312" y="57140"/>
                    <a:pt x="68150" y="55821"/>
                    <a:pt x="69499" y="55449"/>
                  </a:cubicBezTo>
                  <a:cubicBezTo>
                    <a:pt x="71050" y="55015"/>
                    <a:pt x="71888" y="53340"/>
                    <a:pt x="71314" y="51836"/>
                  </a:cubicBezTo>
                  <a:cubicBezTo>
                    <a:pt x="70802" y="50548"/>
                    <a:pt x="71345" y="49090"/>
                    <a:pt x="72570" y="48454"/>
                  </a:cubicBezTo>
                  <a:cubicBezTo>
                    <a:pt x="73997" y="47710"/>
                    <a:pt x="74462" y="45895"/>
                    <a:pt x="73578" y="44546"/>
                  </a:cubicBezTo>
                  <a:cubicBezTo>
                    <a:pt x="72803" y="43383"/>
                    <a:pt x="73035" y="41832"/>
                    <a:pt x="74121" y="40963"/>
                  </a:cubicBezTo>
                  <a:cubicBezTo>
                    <a:pt x="75362" y="39940"/>
                    <a:pt x="75439" y="38063"/>
                    <a:pt x="74291" y="36931"/>
                  </a:cubicBezTo>
                  <a:cubicBezTo>
                    <a:pt x="73299" y="35938"/>
                    <a:pt x="73206" y="34372"/>
                    <a:pt x="74074" y="33286"/>
                  </a:cubicBezTo>
                  <a:cubicBezTo>
                    <a:pt x="75082" y="32030"/>
                    <a:pt x="74772" y="30169"/>
                    <a:pt x="73423" y="29316"/>
                  </a:cubicBezTo>
                  <a:cubicBezTo>
                    <a:pt x="72244" y="28571"/>
                    <a:pt x="71825" y="27067"/>
                    <a:pt x="72446" y="25826"/>
                  </a:cubicBezTo>
                  <a:cubicBezTo>
                    <a:pt x="73175" y="24384"/>
                    <a:pt x="72492" y="22646"/>
                    <a:pt x="70972" y="22088"/>
                  </a:cubicBezTo>
                  <a:cubicBezTo>
                    <a:pt x="69685" y="21592"/>
                    <a:pt x="68941" y="20196"/>
                    <a:pt x="69297" y="18862"/>
                  </a:cubicBezTo>
                  <a:cubicBezTo>
                    <a:pt x="69701" y="17311"/>
                    <a:pt x="68646" y="15745"/>
                    <a:pt x="67064" y="15512"/>
                  </a:cubicBezTo>
                  <a:cubicBezTo>
                    <a:pt x="65684" y="15310"/>
                    <a:pt x="64691" y="14101"/>
                    <a:pt x="64753" y="12720"/>
                  </a:cubicBezTo>
                  <a:cubicBezTo>
                    <a:pt x="64828" y="11161"/>
                    <a:pt x="63584" y="9877"/>
                    <a:pt x="62045" y="9877"/>
                  </a:cubicBezTo>
                  <a:cubicBezTo>
                    <a:pt x="61991" y="9877"/>
                    <a:pt x="61938" y="9879"/>
                    <a:pt x="61884" y="9882"/>
                  </a:cubicBezTo>
                  <a:cubicBezTo>
                    <a:pt x="61814" y="9888"/>
                    <a:pt x="61744" y="9890"/>
                    <a:pt x="61675" y="9890"/>
                  </a:cubicBezTo>
                  <a:cubicBezTo>
                    <a:pt x="60368" y="9890"/>
                    <a:pt x="59251" y="8930"/>
                    <a:pt x="59030" y="7633"/>
                  </a:cubicBezTo>
                  <a:cubicBezTo>
                    <a:pt x="58807" y="6295"/>
                    <a:pt x="57651" y="5367"/>
                    <a:pt x="56361" y="5367"/>
                  </a:cubicBezTo>
                  <a:cubicBezTo>
                    <a:pt x="56126" y="5367"/>
                    <a:pt x="55888" y="5397"/>
                    <a:pt x="55649" y="5462"/>
                  </a:cubicBezTo>
                  <a:cubicBezTo>
                    <a:pt x="55404" y="5529"/>
                    <a:pt x="55157" y="5562"/>
                    <a:pt x="54915" y="5562"/>
                  </a:cubicBezTo>
                  <a:cubicBezTo>
                    <a:pt x="53822" y="5562"/>
                    <a:pt x="52811" y="4905"/>
                    <a:pt x="52392" y="3864"/>
                  </a:cubicBezTo>
                  <a:cubicBezTo>
                    <a:pt x="51967" y="2780"/>
                    <a:pt x="50929" y="2138"/>
                    <a:pt x="49848" y="2138"/>
                  </a:cubicBezTo>
                  <a:cubicBezTo>
                    <a:pt x="49430" y="2138"/>
                    <a:pt x="49006" y="2234"/>
                    <a:pt x="48608" y="2437"/>
                  </a:cubicBezTo>
                  <a:cubicBezTo>
                    <a:pt x="48207" y="2650"/>
                    <a:pt x="47773" y="2752"/>
                    <a:pt x="47345" y="2752"/>
                  </a:cubicBezTo>
                  <a:cubicBezTo>
                    <a:pt x="46463" y="2752"/>
                    <a:pt x="45603" y="2321"/>
                    <a:pt x="45102" y="1538"/>
                  </a:cubicBezTo>
                  <a:cubicBezTo>
                    <a:pt x="44570" y="739"/>
                    <a:pt x="43699" y="315"/>
                    <a:pt x="42821" y="315"/>
                  </a:cubicBezTo>
                  <a:cubicBezTo>
                    <a:pt x="42216" y="315"/>
                    <a:pt x="41607" y="516"/>
                    <a:pt x="41101" y="933"/>
                  </a:cubicBezTo>
                  <a:cubicBezTo>
                    <a:pt x="40600" y="1347"/>
                    <a:pt x="39989" y="1550"/>
                    <a:pt x="39380" y="1550"/>
                  </a:cubicBezTo>
                  <a:cubicBezTo>
                    <a:pt x="38689" y="1550"/>
                    <a:pt x="37999" y="1289"/>
                    <a:pt x="37472" y="778"/>
                  </a:cubicBezTo>
                  <a:cubicBezTo>
                    <a:pt x="36950" y="256"/>
                    <a:pt x="36266" y="1"/>
                    <a:pt x="35585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9"/>
            <p:cNvSpPr/>
            <p:nvPr/>
          </p:nvSpPr>
          <p:spPr>
            <a:xfrm>
              <a:off x="7489922" y="1031840"/>
              <a:ext cx="2798561" cy="2772286"/>
            </a:xfrm>
            <a:custGeom>
              <a:avLst/>
              <a:gdLst/>
              <a:ahLst/>
              <a:cxnLst/>
              <a:rect l="l" t="t" r="r" b="b"/>
              <a:pathLst>
                <a:path w="58581" h="58031" extrusionOk="0">
                  <a:moveTo>
                    <a:pt x="27620" y="0"/>
                  </a:moveTo>
                  <a:cubicBezTo>
                    <a:pt x="27006" y="0"/>
                    <a:pt x="26395" y="265"/>
                    <a:pt x="25979" y="789"/>
                  </a:cubicBezTo>
                  <a:cubicBezTo>
                    <a:pt x="25560" y="1313"/>
                    <a:pt x="24948" y="1591"/>
                    <a:pt x="24329" y="1591"/>
                  </a:cubicBezTo>
                  <a:cubicBezTo>
                    <a:pt x="23941" y="1591"/>
                    <a:pt x="23550" y="1481"/>
                    <a:pt x="23203" y="1254"/>
                  </a:cubicBezTo>
                  <a:cubicBezTo>
                    <a:pt x="22857" y="1032"/>
                    <a:pt x="22467" y="927"/>
                    <a:pt x="22081" y="927"/>
                  </a:cubicBezTo>
                  <a:cubicBezTo>
                    <a:pt x="21309" y="927"/>
                    <a:pt x="20551" y="1347"/>
                    <a:pt x="20179" y="2092"/>
                  </a:cubicBezTo>
                  <a:cubicBezTo>
                    <a:pt x="19816" y="2828"/>
                    <a:pt x="19083" y="3256"/>
                    <a:pt x="18313" y="3256"/>
                  </a:cubicBezTo>
                  <a:cubicBezTo>
                    <a:pt x="18061" y="3256"/>
                    <a:pt x="17806" y="3211"/>
                    <a:pt x="17557" y="3115"/>
                  </a:cubicBezTo>
                  <a:cubicBezTo>
                    <a:pt x="17316" y="3025"/>
                    <a:pt x="17069" y="2982"/>
                    <a:pt x="16826" y="2982"/>
                  </a:cubicBezTo>
                  <a:cubicBezTo>
                    <a:pt x="15901" y="2982"/>
                    <a:pt x="15042" y="3603"/>
                    <a:pt x="14797" y="4573"/>
                  </a:cubicBezTo>
                  <a:cubicBezTo>
                    <a:pt x="14547" y="5517"/>
                    <a:pt x="13713" y="6151"/>
                    <a:pt x="12773" y="6151"/>
                  </a:cubicBezTo>
                  <a:cubicBezTo>
                    <a:pt x="12663" y="6151"/>
                    <a:pt x="12551" y="6142"/>
                    <a:pt x="12439" y="6124"/>
                  </a:cubicBezTo>
                  <a:cubicBezTo>
                    <a:pt x="12333" y="6108"/>
                    <a:pt x="12227" y="6100"/>
                    <a:pt x="12123" y="6100"/>
                  </a:cubicBezTo>
                  <a:cubicBezTo>
                    <a:pt x="11014" y="6100"/>
                    <a:pt x="10077" y="6977"/>
                    <a:pt x="10020" y="8125"/>
                  </a:cubicBezTo>
                  <a:cubicBezTo>
                    <a:pt x="9989" y="9211"/>
                    <a:pt x="9136" y="10079"/>
                    <a:pt x="8050" y="10141"/>
                  </a:cubicBezTo>
                  <a:cubicBezTo>
                    <a:pt x="6809" y="10219"/>
                    <a:pt x="5894" y="11366"/>
                    <a:pt x="6111" y="12576"/>
                  </a:cubicBezTo>
                  <a:cubicBezTo>
                    <a:pt x="6282" y="13646"/>
                    <a:pt x="5646" y="14670"/>
                    <a:pt x="4591" y="14965"/>
                  </a:cubicBezTo>
                  <a:cubicBezTo>
                    <a:pt x="3397" y="15290"/>
                    <a:pt x="2730" y="16609"/>
                    <a:pt x="3196" y="17772"/>
                  </a:cubicBezTo>
                  <a:cubicBezTo>
                    <a:pt x="3599" y="18780"/>
                    <a:pt x="3180" y="19928"/>
                    <a:pt x="2203" y="20408"/>
                  </a:cubicBezTo>
                  <a:cubicBezTo>
                    <a:pt x="1102" y="20998"/>
                    <a:pt x="730" y="22409"/>
                    <a:pt x="1428" y="23433"/>
                  </a:cubicBezTo>
                  <a:cubicBezTo>
                    <a:pt x="2032" y="24332"/>
                    <a:pt x="1862" y="25558"/>
                    <a:pt x="1024" y="26225"/>
                  </a:cubicBezTo>
                  <a:cubicBezTo>
                    <a:pt x="63" y="27031"/>
                    <a:pt x="1" y="28473"/>
                    <a:pt x="885" y="29358"/>
                  </a:cubicBezTo>
                  <a:cubicBezTo>
                    <a:pt x="1660" y="30102"/>
                    <a:pt x="1738" y="31327"/>
                    <a:pt x="1071" y="32165"/>
                  </a:cubicBezTo>
                  <a:cubicBezTo>
                    <a:pt x="295" y="33126"/>
                    <a:pt x="528" y="34584"/>
                    <a:pt x="1583" y="35251"/>
                  </a:cubicBezTo>
                  <a:cubicBezTo>
                    <a:pt x="1722" y="35344"/>
                    <a:pt x="1862" y="35437"/>
                    <a:pt x="1970" y="35561"/>
                  </a:cubicBezTo>
                  <a:lnTo>
                    <a:pt x="29267" y="29094"/>
                  </a:lnTo>
                  <a:lnTo>
                    <a:pt x="30089" y="28908"/>
                  </a:lnTo>
                  <a:lnTo>
                    <a:pt x="29252" y="29140"/>
                  </a:lnTo>
                  <a:lnTo>
                    <a:pt x="15045" y="53863"/>
                  </a:lnTo>
                  <a:cubicBezTo>
                    <a:pt x="15153" y="53832"/>
                    <a:pt x="15278" y="53832"/>
                    <a:pt x="15386" y="53801"/>
                  </a:cubicBezTo>
                  <a:cubicBezTo>
                    <a:pt x="15577" y="53747"/>
                    <a:pt x="15769" y="53721"/>
                    <a:pt x="15959" y="53721"/>
                  </a:cubicBezTo>
                  <a:cubicBezTo>
                    <a:pt x="16805" y="53721"/>
                    <a:pt x="17598" y="54234"/>
                    <a:pt x="17914" y="55057"/>
                  </a:cubicBezTo>
                  <a:cubicBezTo>
                    <a:pt x="18247" y="55890"/>
                    <a:pt x="19034" y="56389"/>
                    <a:pt x="19863" y="56389"/>
                  </a:cubicBezTo>
                  <a:cubicBezTo>
                    <a:pt x="20192" y="56389"/>
                    <a:pt x="20528" y="56310"/>
                    <a:pt x="20846" y="56143"/>
                  </a:cubicBezTo>
                  <a:cubicBezTo>
                    <a:pt x="21151" y="55982"/>
                    <a:pt x="21480" y="55906"/>
                    <a:pt x="21807" y="55906"/>
                  </a:cubicBezTo>
                  <a:cubicBezTo>
                    <a:pt x="22493" y="55906"/>
                    <a:pt x="23166" y="56242"/>
                    <a:pt x="23575" y="56841"/>
                  </a:cubicBezTo>
                  <a:cubicBezTo>
                    <a:pt x="23987" y="57462"/>
                    <a:pt x="24652" y="57788"/>
                    <a:pt x="25329" y="57788"/>
                  </a:cubicBezTo>
                  <a:cubicBezTo>
                    <a:pt x="25800" y="57788"/>
                    <a:pt x="26276" y="57630"/>
                    <a:pt x="26677" y="57306"/>
                  </a:cubicBezTo>
                  <a:cubicBezTo>
                    <a:pt x="27069" y="56979"/>
                    <a:pt x="27543" y="56819"/>
                    <a:pt x="28014" y="56819"/>
                  </a:cubicBezTo>
                  <a:cubicBezTo>
                    <a:pt x="28549" y="56819"/>
                    <a:pt x="29080" y="57026"/>
                    <a:pt x="29484" y="57430"/>
                  </a:cubicBezTo>
                  <a:cubicBezTo>
                    <a:pt x="29900" y="57832"/>
                    <a:pt x="30433" y="58031"/>
                    <a:pt x="30961" y="58031"/>
                  </a:cubicBezTo>
                  <a:cubicBezTo>
                    <a:pt x="31576" y="58031"/>
                    <a:pt x="32185" y="57762"/>
                    <a:pt x="32602" y="57228"/>
                  </a:cubicBezTo>
                  <a:cubicBezTo>
                    <a:pt x="33020" y="56705"/>
                    <a:pt x="33637" y="56433"/>
                    <a:pt x="34256" y="56433"/>
                  </a:cubicBezTo>
                  <a:cubicBezTo>
                    <a:pt x="34646" y="56433"/>
                    <a:pt x="35036" y="56541"/>
                    <a:pt x="35378" y="56763"/>
                  </a:cubicBezTo>
                  <a:cubicBezTo>
                    <a:pt x="35732" y="56992"/>
                    <a:pt x="36127" y="57101"/>
                    <a:pt x="36516" y="57101"/>
                  </a:cubicBezTo>
                  <a:cubicBezTo>
                    <a:pt x="37285" y="57101"/>
                    <a:pt x="38032" y="56677"/>
                    <a:pt x="38402" y="55925"/>
                  </a:cubicBezTo>
                  <a:cubicBezTo>
                    <a:pt x="38766" y="55197"/>
                    <a:pt x="39504" y="54763"/>
                    <a:pt x="40278" y="54763"/>
                  </a:cubicBezTo>
                  <a:cubicBezTo>
                    <a:pt x="40526" y="54763"/>
                    <a:pt x="40779" y="54808"/>
                    <a:pt x="41023" y="54902"/>
                  </a:cubicBezTo>
                  <a:cubicBezTo>
                    <a:pt x="41268" y="54996"/>
                    <a:pt x="41518" y="55041"/>
                    <a:pt x="41765" y="55041"/>
                  </a:cubicBezTo>
                  <a:cubicBezTo>
                    <a:pt x="42690" y="55041"/>
                    <a:pt x="43555" y="54412"/>
                    <a:pt x="43800" y="53444"/>
                  </a:cubicBezTo>
                  <a:cubicBezTo>
                    <a:pt x="44036" y="52512"/>
                    <a:pt x="44872" y="51867"/>
                    <a:pt x="45813" y="51867"/>
                  </a:cubicBezTo>
                  <a:cubicBezTo>
                    <a:pt x="45922" y="51867"/>
                    <a:pt x="46031" y="51875"/>
                    <a:pt x="46142" y="51893"/>
                  </a:cubicBezTo>
                  <a:cubicBezTo>
                    <a:pt x="46256" y="51912"/>
                    <a:pt x="46369" y="51920"/>
                    <a:pt x="46480" y="51920"/>
                  </a:cubicBezTo>
                  <a:cubicBezTo>
                    <a:pt x="47579" y="51920"/>
                    <a:pt x="48505" y="51048"/>
                    <a:pt x="48561" y="49908"/>
                  </a:cubicBezTo>
                  <a:cubicBezTo>
                    <a:pt x="48608" y="48822"/>
                    <a:pt x="49461" y="47938"/>
                    <a:pt x="50546" y="47891"/>
                  </a:cubicBezTo>
                  <a:cubicBezTo>
                    <a:pt x="51787" y="47814"/>
                    <a:pt x="52687" y="46666"/>
                    <a:pt x="52485" y="45441"/>
                  </a:cubicBezTo>
                  <a:cubicBezTo>
                    <a:pt x="52299" y="44371"/>
                    <a:pt x="52950" y="43347"/>
                    <a:pt x="53989" y="43052"/>
                  </a:cubicBezTo>
                  <a:cubicBezTo>
                    <a:pt x="55199" y="42727"/>
                    <a:pt x="55851" y="41408"/>
                    <a:pt x="55385" y="40245"/>
                  </a:cubicBezTo>
                  <a:cubicBezTo>
                    <a:pt x="54982" y="39237"/>
                    <a:pt x="55401" y="38089"/>
                    <a:pt x="56378" y="37609"/>
                  </a:cubicBezTo>
                  <a:cubicBezTo>
                    <a:pt x="57479" y="37035"/>
                    <a:pt x="57851" y="35608"/>
                    <a:pt x="57153" y="34584"/>
                  </a:cubicBezTo>
                  <a:cubicBezTo>
                    <a:pt x="56549" y="33685"/>
                    <a:pt x="56719" y="32475"/>
                    <a:pt x="57557" y="31793"/>
                  </a:cubicBezTo>
                  <a:cubicBezTo>
                    <a:pt x="58534" y="31002"/>
                    <a:pt x="58580" y="29544"/>
                    <a:pt x="57696" y="28675"/>
                  </a:cubicBezTo>
                  <a:cubicBezTo>
                    <a:pt x="56921" y="27915"/>
                    <a:pt x="56843" y="26690"/>
                    <a:pt x="57526" y="25868"/>
                  </a:cubicBezTo>
                  <a:cubicBezTo>
                    <a:pt x="58301" y="24891"/>
                    <a:pt x="58069" y="23433"/>
                    <a:pt x="56998" y="22781"/>
                  </a:cubicBezTo>
                  <a:cubicBezTo>
                    <a:pt x="56083" y="22192"/>
                    <a:pt x="55758" y="21029"/>
                    <a:pt x="56238" y="20067"/>
                  </a:cubicBezTo>
                  <a:cubicBezTo>
                    <a:pt x="56797" y="18935"/>
                    <a:pt x="56254" y="17586"/>
                    <a:pt x="55091" y="17151"/>
                  </a:cubicBezTo>
                  <a:cubicBezTo>
                    <a:pt x="54083" y="16795"/>
                    <a:pt x="53524" y="15709"/>
                    <a:pt x="53803" y="14654"/>
                  </a:cubicBezTo>
                  <a:cubicBezTo>
                    <a:pt x="54114" y="13460"/>
                    <a:pt x="53307" y="12235"/>
                    <a:pt x="52066" y="12033"/>
                  </a:cubicBezTo>
                  <a:cubicBezTo>
                    <a:pt x="51012" y="11878"/>
                    <a:pt x="50236" y="10932"/>
                    <a:pt x="50267" y="9862"/>
                  </a:cubicBezTo>
                  <a:cubicBezTo>
                    <a:pt x="50327" y="8651"/>
                    <a:pt x="49350" y="7671"/>
                    <a:pt x="48168" y="7671"/>
                  </a:cubicBezTo>
                  <a:cubicBezTo>
                    <a:pt x="48123" y="7671"/>
                    <a:pt x="48079" y="7672"/>
                    <a:pt x="48034" y="7675"/>
                  </a:cubicBezTo>
                  <a:cubicBezTo>
                    <a:pt x="47984" y="7679"/>
                    <a:pt x="47934" y="7680"/>
                    <a:pt x="47884" y="7680"/>
                  </a:cubicBezTo>
                  <a:cubicBezTo>
                    <a:pt x="46862" y="7680"/>
                    <a:pt x="45994" y="6928"/>
                    <a:pt x="45831" y="5907"/>
                  </a:cubicBezTo>
                  <a:cubicBezTo>
                    <a:pt x="45649" y="4865"/>
                    <a:pt x="44756" y="4151"/>
                    <a:pt x="43767" y="4151"/>
                  </a:cubicBezTo>
                  <a:cubicBezTo>
                    <a:pt x="43578" y="4151"/>
                    <a:pt x="43386" y="4177"/>
                    <a:pt x="43195" y="4232"/>
                  </a:cubicBezTo>
                  <a:cubicBezTo>
                    <a:pt x="43009" y="4281"/>
                    <a:pt x="42821" y="4305"/>
                    <a:pt x="42637" y="4305"/>
                  </a:cubicBezTo>
                  <a:cubicBezTo>
                    <a:pt x="41779" y="4305"/>
                    <a:pt x="40986" y="3790"/>
                    <a:pt x="40667" y="2960"/>
                  </a:cubicBezTo>
                  <a:cubicBezTo>
                    <a:pt x="40333" y="2126"/>
                    <a:pt x="39546" y="1635"/>
                    <a:pt x="38721" y="1635"/>
                  </a:cubicBezTo>
                  <a:cubicBezTo>
                    <a:pt x="38395" y="1635"/>
                    <a:pt x="38063" y="1712"/>
                    <a:pt x="37751" y="1875"/>
                  </a:cubicBezTo>
                  <a:cubicBezTo>
                    <a:pt x="37437" y="2042"/>
                    <a:pt x="37100" y="2121"/>
                    <a:pt x="36767" y="2121"/>
                  </a:cubicBezTo>
                  <a:cubicBezTo>
                    <a:pt x="36081" y="2121"/>
                    <a:pt x="35413" y="1783"/>
                    <a:pt x="35006" y="1177"/>
                  </a:cubicBezTo>
                  <a:cubicBezTo>
                    <a:pt x="34592" y="561"/>
                    <a:pt x="33923" y="234"/>
                    <a:pt x="33243" y="234"/>
                  </a:cubicBezTo>
                  <a:cubicBezTo>
                    <a:pt x="32775" y="234"/>
                    <a:pt x="32302" y="389"/>
                    <a:pt x="31904" y="711"/>
                  </a:cubicBezTo>
                  <a:cubicBezTo>
                    <a:pt x="31515" y="1042"/>
                    <a:pt x="31035" y="1205"/>
                    <a:pt x="30557" y="1205"/>
                  </a:cubicBezTo>
                  <a:cubicBezTo>
                    <a:pt x="30026" y="1205"/>
                    <a:pt x="29497" y="1003"/>
                    <a:pt x="29097" y="603"/>
                  </a:cubicBezTo>
                  <a:cubicBezTo>
                    <a:pt x="28686" y="199"/>
                    <a:pt x="28152" y="0"/>
                    <a:pt x="27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9"/>
            <p:cNvSpPr/>
            <p:nvPr/>
          </p:nvSpPr>
          <p:spPr>
            <a:xfrm>
              <a:off x="6788300" y="2765472"/>
              <a:ext cx="1689331" cy="1513767"/>
            </a:xfrm>
            <a:custGeom>
              <a:avLst/>
              <a:gdLst/>
              <a:ahLst/>
              <a:cxnLst/>
              <a:rect l="l" t="t" r="r" b="b"/>
              <a:pathLst>
                <a:path w="35362" h="31687" extrusionOk="0">
                  <a:moveTo>
                    <a:pt x="35362" y="0"/>
                  </a:moveTo>
                  <a:lnTo>
                    <a:pt x="8112" y="7383"/>
                  </a:lnTo>
                  <a:lnTo>
                    <a:pt x="869" y="9353"/>
                  </a:lnTo>
                  <a:cubicBezTo>
                    <a:pt x="1101" y="10004"/>
                    <a:pt x="1055" y="10764"/>
                    <a:pt x="729" y="11415"/>
                  </a:cubicBezTo>
                  <a:cubicBezTo>
                    <a:pt x="0" y="12858"/>
                    <a:pt x="682" y="14595"/>
                    <a:pt x="2202" y="15169"/>
                  </a:cubicBezTo>
                  <a:cubicBezTo>
                    <a:pt x="3490" y="15649"/>
                    <a:pt x="4234" y="17045"/>
                    <a:pt x="3877" y="18379"/>
                  </a:cubicBezTo>
                  <a:cubicBezTo>
                    <a:pt x="3474" y="19930"/>
                    <a:pt x="4529" y="21497"/>
                    <a:pt x="6111" y="21729"/>
                  </a:cubicBezTo>
                  <a:cubicBezTo>
                    <a:pt x="7491" y="21931"/>
                    <a:pt x="8484" y="23156"/>
                    <a:pt x="8422" y="24521"/>
                  </a:cubicBezTo>
                  <a:cubicBezTo>
                    <a:pt x="8347" y="26080"/>
                    <a:pt x="9590" y="27364"/>
                    <a:pt x="11130" y="27364"/>
                  </a:cubicBezTo>
                  <a:cubicBezTo>
                    <a:pt x="11184" y="27364"/>
                    <a:pt x="11237" y="27362"/>
                    <a:pt x="11291" y="27359"/>
                  </a:cubicBezTo>
                  <a:cubicBezTo>
                    <a:pt x="11353" y="27355"/>
                    <a:pt x="11414" y="27353"/>
                    <a:pt x="11475" y="27353"/>
                  </a:cubicBezTo>
                  <a:cubicBezTo>
                    <a:pt x="12793" y="27353"/>
                    <a:pt x="13922" y="28303"/>
                    <a:pt x="14145" y="29608"/>
                  </a:cubicBezTo>
                  <a:cubicBezTo>
                    <a:pt x="14300" y="30601"/>
                    <a:pt x="14982" y="31345"/>
                    <a:pt x="15835" y="31686"/>
                  </a:cubicBezTo>
                  <a:lnTo>
                    <a:pt x="19930" y="25017"/>
                  </a:lnTo>
                  <a:lnTo>
                    <a:pt x="35362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9"/>
            <p:cNvSpPr/>
            <p:nvPr/>
          </p:nvSpPr>
          <p:spPr>
            <a:xfrm>
              <a:off x="7166890" y="2786969"/>
              <a:ext cx="1285558" cy="1151413"/>
            </a:xfrm>
            <a:custGeom>
              <a:avLst/>
              <a:gdLst/>
              <a:ahLst/>
              <a:cxnLst/>
              <a:rect l="l" t="t" r="r" b="b"/>
              <a:pathLst>
                <a:path w="26910" h="24102" extrusionOk="0">
                  <a:moveTo>
                    <a:pt x="26910" y="0"/>
                  </a:moveTo>
                  <a:lnTo>
                    <a:pt x="652" y="7088"/>
                  </a:lnTo>
                  <a:cubicBezTo>
                    <a:pt x="807" y="7600"/>
                    <a:pt x="791" y="8158"/>
                    <a:pt x="543" y="8670"/>
                  </a:cubicBezTo>
                  <a:cubicBezTo>
                    <a:pt x="0" y="9771"/>
                    <a:pt x="512" y="11089"/>
                    <a:pt x="1660" y="11508"/>
                  </a:cubicBezTo>
                  <a:cubicBezTo>
                    <a:pt x="2653" y="11880"/>
                    <a:pt x="3211" y="12951"/>
                    <a:pt x="2947" y="13959"/>
                  </a:cubicBezTo>
                  <a:cubicBezTo>
                    <a:pt x="2637" y="15137"/>
                    <a:pt x="3428" y="16347"/>
                    <a:pt x="4622" y="16518"/>
                  </a:cubicBezTo>
                  <a:cubicBezTo>
                    <a:pt x="5677" y="16673"/>
                    <a:pt x="6437" y="17588"/>
                    <a:pt x="6390" y="18643"/>
                  </a:cubicBezTo>
                  <a:cubicBezTo>
                    <a:pt x="6331" y="19823"/>
                    <a:pt x="7294" y="20803"/>
                    <a:pt x="8446" y="20803"/>
                  </a:cubicBezTo>
                  <a:cubicBezTo>
                    <a:pt x="8490" y="20803"/>
                    <a:pt x="8533" y="20801"/>
                    <a:pt x="8577" y="20798"/>
                  </a:cubicBezTo>
                  <a:cubicBezTo>
                    <a:pt x="8618" y="20796"/>
                    <a:pt x="8659" y="20795"/>
                    <a:pt x="8700" y="20795"/>
                  </a:cubicBezTo>
                  <a:cubicBezTo>
                    <a:pt x="9704" y="20795"/>
                    <a:pt x="10585" y="21521"/>
                    <a:pt x="10749" y="22520"/>
                  </a:cubicBezTo>
                  <a:cubicBezTo>
                    <a:pt x="10873" y="23280"/>
                    <a:pt x="11400" y="23838"/>
                    <a:pt x="12036" y="24102"/>
                  </a:cubicBezTo>
                  <a:lnTo>
                    <a:pt x="269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9"/>
            <p:cNvSpPr/>
            <p:nvPr/>
          </p:nvSpPr>
          <p:spPr>
            <a:xfrm>
              <a:off x="8859868" y="2437998"/>
              <a:ext cx="2293" cy="4491"/>
            </a:xfrm>
            <a:custGeom>
              <a:avLst/>
              <a:gdLst/>
              <a:ahLst/>
              <a:cxnLst/>
              <a:rect l="l" t="t" r="r" b="b"/>
              <a:pathLst>
                <a:path w="48" h="94" extrusionOk="0">
                  <a:moveTo>
                    <a:pt x="47" y="0"/>
                  </a:moveTo>
                  <a:lnTo>
                    <a:pt x="1" y="93"/>
                  </a:lnTo>
                  <a:lnTo>
                    <a:pt x="16" y="93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F8E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9"/>
            <p:cNvSpPr/>
            <p:nvPr/>
          </p:nvSpPr>
          <p:spPr>
            <a:xfrm>
              <a:off x="7250634" y="903430"/>
              <a:ext cx="3140851" cy="3087632"/>
            </a:xfrm>
            <a:custGeom>
              <a:avLst/>
              <a:gdLst/>
              <a:ahLst/>
              <a:cxnLst/>
              <a:rect l="l" t="t" r="r" b="b"/>
              <a:pathLst>
                <a:path w="65746" h="64632" extrusionOk="0">
                  <a:moveTo>
                    <a:pt x="32891" y="1"/>
                  </a:moveTo>
                  <a:cubicBezTo>
                    <a:pt x="32137" y="1"/>
                    <a:pt x="31379" y="27"/>
                    <a:pt x="30616" y="80"/>
                  </a:cubicBezTo>
                  <a:cubicBezTo>
                    <a:pt x="21993" y="685"/>
                    <a:pt x="14114" y="4625"/>
                    <a:pt x="8453" y="11139"/>
                  </a:cubicBezTo>
                  <a:cubicBezTo>
                    <a:pt x="2792" y="17653"/>
                    <a:pt x="0" y="25981"/>
                    <a:pt x="605" y="34620"/>
                  </a:cubicBezTo>
                  <a:lnTo>
                    <a:pt x="1148" y="34574"/>
                  </a:lnTo>
                  <a:cubicBezTo>
                    <a:pt x="543" y="26090"/>
                    <a:pt x="3304" y="17901"/>
                    <a:pt x="8872" y="11495"/>
                  </a:cubicBezTo>
                  <a:cubicBezTo>
                    <a:pt x="14424" y="5090"/>
                    <a:pt x="22163" y="1228"/>
                    <a:pt x="30631" y="623"/>
                  </a:cubicBezTo>
                  <a:cubicBezTo>
                    <a:pt x="31375" y="572"/>
                    <a:pt x="32114" y="546"/>
                    <a:pt x="32848" y="546"/>
                  </a:cubicBezTo>
                  <a:cubicBezTo>
                    <a:pt x="49395" y="546"/>
                    <a:pt x="63409" y="13401"/>
                    <a:pt x="64582" y="30138"/>
                  </a:cubicBezTo>
                  <a:cubicBezTo>
                    <a:pt x="65187" y="38637"/>
                    <a:pt x="62426" y="46811"/>
                    <a:pt x="56874" y="53232"/>
                  </a:cubicBezTo>
                  <a:cubicBezTo>
                    <a:pt x="51306" y="59622"/>
                    <a:pt x="43566" y="63483"/>
                    <a:pt x="35098" y="64088"/>
                  </a:cubicBezTo>
                  <a:lnTo>
                    <a:pt x="35129" y="64631"/>
                  </a:lnTo>
                  <a:cubicBezTo>
                    <a:pt x="43768" y="64026"/>
                    <a:pt x="51616" y="60118"/>
                    <a:pt x="57292" y="53573"/>
                  </a:cubicBezTo>
                  <a:cubicBezTo>
                    <a:pt x="62953" y="47059"/>
                    <a:pt x="65745" y="38730"/>
                    <a:pt x="65140" y="30091"/>
                  </a:cubicBezTo>
                  <a:cubicBezTo>
                    <a:pt x="63938" y="13064"/>
                    <a:pt x="49720" y="1"/>
                    <a:pt x="328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9"/>
            <p:cNvSpPr/>
            <p:nvPr/>
          </p:nvSpPr>
          <p:spPr>
            <a:xfrm>
              <a:off x="7670690" y="2217293"/>
              <a:ext cx="305314" cy="131183"/>
            </a:xfrm>
            <a:custGeom>
              <a:avLst/>
              <a:gdLst/>
              <a:ahLst/>
              <a:cxnLst/>
              <a:rect l="l" t="t" r="r" b="b"/>
              <a:pathLst>
                <a:path w="6391" h="2746" extrusionOk="0">
                  <a:moveTo>
                    <a:pt x="2715" y="0"/>
                  </a:moveTo>
                  <a:cubicBezTo>
                    <a:pt x="1772" y="0"/>
                    <a:pt x="820" y="292"/>
                    <a:pt x="1" y="898"/>
                  </a:cubicBezTo>
                  <a:cubicBezTo>
                    <a:pt x="897" y="2108"/>
                    <a:pt x="2272" y="2746"/>
                    <a:pt x="3667" y="2746"/>
                  </a:cubicBezTo>
                  <a:cubicBezTo>
                    <a:pt x="4614" y="2746"/>
                    <a:pt x="5569" y="2452"/>
                    <a:pt x="6391" y="1844"/>
                  </a:cubicBezTo>
                  <a:cubicBezTo>
                    <a:pt x="5493" y="640"/>
                    <a:pt x="4113" y="0"/>
                    <a:pt x="2715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9"/>
            <p:cNvSpPr/>
            <p:nvPr/>
          </p:nvSpPr>
          <p:spPr>
            <a:xfrm>
              <a:off x="9749710" y="2526805"/>
              <a:ext cx="305314" cy="132091"/>
            </a:xfrm>
            <a:custGeom>
              <a:avLst/>
              <a:gdLst/>
              <a:ahLst/>
              <a:cxnLst/>
              <a:rect l="l" t="t" r="r" b="b"/>
              <a:pathLst>
                <a:path w="6391" h="2765" extrusionOk="0">
                  <a:moveTo>
                    <a:pt x="2720" y="1"/>
                  </a:moveTo>
                  <a:cubicBezTo>
                    <a:pt x="1775" y="1"/>
                    <a:pt x="821" y="295"/>
                    <a:pt x="1" y="902"/>
                  </a:cubicBezTo>
                  <a:cubicBezTo>
                    <a:pt x="898" y="2123"/>
                    <a:pt x="2275" y="2764"/>
                    <a:pt x="3672" y="2764"/>
                  </a:cubicBezTo>
                  <a:cubicBezTo>
                    <a:pt x="4617" y="2764"/>
                    <a:pt x="5571" y="2471"/>
                    <a:pt x="6391" y="1863"/>
                  </a:cubicBezTo>
                  <a:cubicBezTo>
                    <a:pt x="5494" y="642"/>
                    <a:pt x="4116" y="1"/>
                    <a:pt x="2720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9"/>
            <p:cNvSpPr/>
            <p:nvPr/>
          </p:nvSpPr>
          <p:spPr>
            <a:xfrm>
              <a:off x="8922115" y="1245857"/>
              <a:ext cx="190469" cy="305314"/>
            </a:xfrm>
            <a:custGeom>
              <a:avLst/>
              <a:gdLst/>
              <a:ahLst/>
              <a:cxnLst/>
              <a:rect l="l" t="t" r="r" b="b"/>
              <a:pathLst>
                <a:path w="3987" h="6391" extrusionOk="0">
                  <a:moveTo>
                    <a:pt x="2467" y="0"/>
                  </a:moveTo>
                  <a:lnTo>
                    <a:pt x="2467" y="0"/>
                  </a:lnTo>
                  <a:cubicBezTo>
                    <a:pt x="435" y="1505"/>
                    <a:pt x="1" y="4358"/>
                    <a:pt x="1521" y="6390"/>
                  </a:cubicBezTo>
                  <a:cubicBezTo>
                    <a:pt x="3552" y="4886"/>
                    <a:pt x="3987" y="2016"/>
                    <a:pt x="2467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9"/>
            <p:cNvSpPr/>
            <p:nvPr/>
          </p:nvSpPr>
          <p:spPr>
            <a:xfrm>
              <a:off x="8613176" y="3324113"/>
              <a:ext cx="188988" cy="305314"/>
            </a:xfrm>
            <a:custGeom>
              <a:avLst/>
              <a:gdLst/>
              <a:ahLst/>
              <a:cxnLst/>
              <a:rect l="l" t="t" r="r" b="b"/>
              <a:pathLst>
                <a:path w="3956" h="6391" extrusionOk="0">
                  <a:moveTo>
                    <a:pt x="2466" y="1"/>
                  </a:moveTo>
                  <a:lnTo>
                    <a:pt x="2466" y="1"/>
                  </a:lnTo>
                  <a:cubicBezTo>
                    <a:pt x="419" y="1505"/>
                    <a:pt x="0" y="4359"/>
                    <a:pt x="1520" y="6390"/>
                  </a:cubicBezTo>
                  <a:cubicBezTo>
                    <a:pt x="3521" y="4902"/>
                    <a:pt x="3955" y="2032"/>
                    <a:pt x="2466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9"/>
            <p:cNvSpPr/>
            <p:nvPr/>
          </p:nvSpPr>
          <p:spPr>
            <a:xfrm>
              <a:off x="8127100" y="1468855"/>
              <a:ext cx="219371" cy="248274"/>
            </a:xfrm>
            <a:custGeom>
              <a:avLst/>
              <a:gdLst/>
              <a:ahLst/>
              <a:cxnLst/>
              <a:rect l="l" t="t" r="r" b="b"/>
              <a:pathLst>
                <a:path w="4592" h="5197" extrusionOk="0">
                  <a:moveTo>
                    <a:pt x="373" y="1"/>
                  </a:moveTo>
                  <a:cubicBezTo>
                    <a:pt x="1" y="2498"/>
                    <a:pt x="1722" y="4824"/>
                    <a:pt x="4219" y="5196"/>
                  </a:cubicBezTo>
                  <a:cubicBezTo>
                    <a:pt x="4592" y="2699"/>
                    <a:pt x="2886" y="373"/>
                    <a:pt x="373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9"/>
            <p:cNvSpPr/>
            <p:nvPr/>
          </p:nvSpPr>
          <p:spPr>
            <a:xfrm>
              <a:off x="9378525" y="3158155"/>
              <a:ext cx="219371" cy="248274"/>
            </a:xfrm>
            <a:custGeom>
              <a:avLst/>
              <a:gdLst/>
              <a:ahLst/>
              <a:cxnLst/>
              <a:rect l="l" t="t" r="r" b="b"/>
              <a:pathLst>
                <a:path w="4592" h="5197" extrusionOk="0">
                  <a:moveTo>
                    <a:pt x="357" y="0"/>
                  </a:moveTo>
                  <a:lnTo>
                    <a:pt x="357" y="0"/>
                  </a:lnTo>
                  <a:cubicBezTo>
                    <a:pt x="1" y="2497"/>
                    <a:pt x="1722" y="4824"/>
                    <a:pt x="4219" y="5196"/>
                  </a:cubicBezTo>
                  <a:cubicBezTo>
                    <a:pt x="4591" y="2699"/>
                    <a:pt x="2870" y="373"/>
                    <a:pt x="357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9"/>
            <p:cNvSpPr/>
            <p:nvPr/>
          </p:nvSpPr>
          <p:spPr>
            <a:xfrm>
              <a:off x="9583035" y="1717602"/>
              <a:ext cx="248226" cy="189179"/>
            </a:xfrm>
            <a:custGeom>
              <a:avLst/>
              <a:gdLst/>
              <a:ahLst/>
              <a:cxnLst/>
              <a:rect l="l" t="t" r="r" b="b"/>
              <a:pathLst>
                <a:path w="5196" h="3960" extrusionOk="0">
                  <a:moveTo>
                    <a:pt x="4512" y="1"/>
                  </a:moveTo>
                  <a:cubicBezTo>
                    <a:pt x="2274" y="1"/>
                    <a:pt x="324" y="1630"/>
                    <a:pt x="0" y="3913"/>
                  </a:cubicBezTo>
                  <a:cubicBezTo>
                    <a:pt x="221" y="3945"/>
                    <a:pt x="440" y="3960"/>
                    <a:pt x="656" y="3960"/>
                  </a:cubicBezTo>
                  <a:cubicBezTo>
                    <a:pt x="2893" y="3960"/>
                    <a:pt x="4857" y="2328"/>
                    <a:pt x="5196" y="51"/>
                  </a:cubicBezTo>
                  <a:cubicBezTo>
                    <a:pt x="4966" y="17"/>
                    <a:pt x="4738" y="1"/>
                    <a:pt x="4512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9"/>
            <p:cNvSpPr/>
            <p:nvPr/>
          </p:nvSpPr>
          <p:spPr>
            <a:xfrm>
              <a:off x="7512900" y="3291342"/>
              <a:ext cx="248274" cy="188606"/>
            </a:xfrm>
            <a:custGeom>
              <a:avLst/>
              <a:gdLst/>
              <a:ahLst/>
              <a:cxnLst/>
              <a:rect l="l" t="t" r="r" b="b"/>
              <a:pathLst>
                <a:path w="5197" h="3948" extrusionOk="0">
                  <a:moveTo>
                    <a:pt x="4516" y="0"/>
                  </a:moveTo>
                  <a:cubicBezTo>
                    <a:pt x="2290" y="0"/>
                    <a:pt x="339" y="1629"/>
                    <a:pt x="0" y="3897"/>
                  </a:cubicBezTo>
                  <a:cubicBezTo>
                    <a:pt x="231" y="3931"/>
                    <a:pt x="459" y="3948"/>
                    <a:pt x="685" y="3948"/>
                  </a:cubicBezTo>
                  <a:cubicBezTo>
                    <a:pt x="2910" y="3948"/>
                    <a:pt x="4858" y="2332"/>
                    <a:pt x="5196" y="51"/>
                  </a:cubicBezTo>
                  <a:cubicBezTo>
                    <a:pt x="4968" y="17"/>
                    <a:pt x="4740" y="0"/>
                    <a:pt x="4516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9"/>
            <p:cNvSpPr/>
            <p:nvPr/>
          </p:nvSpPr>
          <p:spPr>
            <a:xfrm>
              <a:off x="8560531" y="1196939"/>
              <a:ext cx="603176" cy="2480683"/>
            </a:xfrm>
            <a:custGeom>
              <a:avLst/>
              <a:gdLst/>
              <a:ahLst/>
              <a:cxnLst/>
              <a:rect l="l" t="t" r="r" b="b"/>
              <a:pathLst>
                <a:path w="12626" h="51927" extrusionOk="0">
                  <a:moveTo>
                    <a:pt x="1" y="1"/>
                  </a:moveTo>
                  <a:lnTo>
                    <a:pt x="12626" y="51927"/>
                  </a:lnTo>
                </a:path>
              </a:pathLst>
            </a:custGeom>
            <a:solidFill>
              <a:srgbClr val="F3C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9"/>
            <p:cNvSpPr/>
            <p:nvPr/>
          </p:nvSpPr>
          <p:spPr>
            <a:xfrm>
              <a:off x="8548684" y="1193213"/>
              <a:ext cx="626871" cy="2488135"/>
            </a:xfrm>
            <a:custGeom>
              <a:avLst/>
              <a:gdLst/>
              <a:ahLst/>
              <a:cxnLst/>
              <a:rect l="l" t="t" r="r" b="b"/>
              <a:pathLst>
                <a:path w="13122" h="52083" extrusionOk="0">
                  <a:moveTo>
                    <a:pt x="528" y="1"/>
                  </a:moveTo>
                  <a:lnTo>
                    <a:pt x="1" y="141"/>
                  </a:lnTo>
                  <a:lnTo>
                    <a:pt x="12595" y="52082"/>
                  </a:lnTo>
                  <a:lnTo>
                    <a:pt x="13122" y="51943"/>
                  </a:lnTo>
                  <a:lnTo>
                    <a:pt x="528" y="1"/>
                  </a:lnTo>
                  <a:close/>
                </a:path>
              </a:pathLst>
            </a:custGeom>
            <a:solidFill>
              <a:srgbClr val="22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6" name="Google Shape;286;p29"/>
            <p:cNvSpPr/>
            <p:nvPr/>
          </p:nvSpPr>
          <p:spPr>
            <a:xfrm>
              <a:off x="8223455" y="1331798"/>
              <a:ext cx="1277389" cy="2211723"/>
            </a:xfrm>
            <a:custGeom>
              <a:avLst/>
              <a:gdLst/>
              <a:ahLst/>
              <a:cxnLst/>
              <a:rect l="l" t="t" r="r" b="b"/>
              <a:pathLst>
                <a:path w="26739" h="46297" extrusionOk="0">
                  <a:moveTo>
                    <a:pt x="26739" y="0"/>
                  </a:moveTo>
                  <a:lnTo>
                    <a:pt x="0" y="46296"/>
                  </a:lnTo>
                </a:path>
              </a:pathLst>
            </a:custGeom>
            <a:solidFill>
              <a:srgbClr val="F3C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9"/>
            <p:cNvSpPr/>
            <p:nvPr/>
          </p:nvSpPr>
          <p:spPr>
            <a:xfrm>
              <a:off x="8211560" y="1325875"/>
              <a:ext cx="1300415" cy="2223571"/>
            </a:xfrm>
            <a:custGeom>
              <a:avLst/>
              <a:gdLst/>
              <a:ahLst/>
              <a:cxnLst/>
              <a:rect l="l" t="t" r="r" b="b"/>
              <a:pathLst>
                <a:path w="27221" h="46545" extrusionOk="0">
                  <a:moveTo>
                    <a:pt x="26755" y="0"/>
                  </a:moveTo>
                  <a:lnTo>
                    <a:pt x="1" y="46281"/>
                  </a:lnTo>
                  <a:lnTo>
                    <a:pt x="482" y="46544"/>
                  </a:lnTo>
                  <a:lnTo>
                    <a:pt x="27220" y="264"/>
                  </a:lnTo>
                  <a:lnTo>
                    <a:pt x="26755" y="0"/>
                  </a:lnTo>
                  <a:close/>
                </a:path>
              </a:pathLst>
            </a:custGeom>
            <a:solidFill>
              <a:srgbClr val="22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8" name="Google Shape;288;p29"/>
            <p:cNvSpPr/>
            <p:nvPr/>
          </p:nvSpPr>
          <p:spPr>
            <a:xfrm>
              <a:off x="7761838" y="1788208"/>
              <a:ext cx="2199876" cy="1298122"/>
            </a:xfrm>
            <a:custGeom>
              <a:avLst/>
              <a:gdLst/>
              <a:ahLst/>
              <a:cxnLst/>
              <a:rect l="l" t="t" r="r" b="b"/>
              <a:pathLst>
                <a:path w="46049" h="27173" extrusionOk="0">
                  <a:moveTo>
                    <a:pt x="46049" y="27173"/>
                  </a:moveTo>
                  <a:lnTo>
                    <a:pt x="1" y="0"/>
                  </a:lnTo>
                </a:path>
              </a:pathLst>
            </a:custGeom>
            <a:solidFill>
              <a:srgbClr val="F3C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9"/>
            <p:cNvSpPr/>
            <p:nvPr/>
          </p:nvSpPr>
          <p:spPr>
            <a:xfrm>
              <a:off x="7755197" y="1777077"/>
              <a:ext cx="2213204" cy="1320384"/>
            </a:xfrm>
            <a:custGeom>
              <a:avLst/>
              <a:gdLst/>
              <a:ahLst/>
              <a:cxnLst/>
              <a:rect l="l" t="t" r="r" b="b"/>
              <a:pathLst>
                <a:path w="46328" h="27639" extrusionOk="0">
                  <a:moveTo>
                    <a:pt x="279" y="1"/>
                  </a:moveTo>
                  <a:lnTo>
                    <a:pt x="0" y="466"/>
                  </a:lnTo>
                  <a:lnTo>
                    <a:pt x="46064" y="27639"/>
                  </a:lnTo>
                  <a:lnTo>
                    <a:pt x="46327" y="27173"/>
                  </a:lnTo>
                  <a:lnTo>
                    <a:pt x="279" y="1"/>
                  </a:lnTo>
                  <a:close/>
                </a:path>
              </a:pathLst>
            </a:custGeom>
            <a:solidFill>
              <a:srgbClr val="22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90" name="Google Shape;290;p29"/>
            <p:cNvSpPr/>
            <p:nvPr/>
          </p:nvSpPr>
          <p:spPr>
            <a:xfrm>
              <a:off x="8293822" y="2071207"/>
              <a:ext cx="852882" cy="774344"/>
            </a:xfrm>
            <a:custGeom>
              <a:avLst/>
              <a:gdLst/>
              <a:ahLst/>
              <a:cxnLst/>
              <a:rect l="l" t="t" r="r" b="b"/>
              <a:pathLst>
                <a:path w="17853" h="16209" extrusionOk="0">
                  <a:moveTo>
                    <a:pt x="16968" y="1"/>
                  </a:moveTo>
                  <a:lnTo>
                    <a:pt x="3692" y="3165"/>
                  </a:lnTo>
                  <a:cubicBezTo>
                    <a:pt x="2839" y="3382"/>
                    <a:pt x="2110" y="3739"/>
                    <a:pt x="1520" y="4219"/>
                  </a:cubicBezTo>
                  <a:cubicBezTo>
                    <a:pt x="947" y="4700"/>
                    <a:pt x="512" y="5290"/>
                    <a:pt x="264" y="5941"/>
                  </a:cubicBezTo>
                  <a:cubicBezTo>
                    <a:pt x="16" y="6608"/>
                    <a:pt x="1" y="7306"/>
                    <a:pt x="171" y="8035"/>
                  </a:cubicBezTo>
                  <a:cubicBezTo>
                    <a:pt x="311" y="8578"/>
                    <a:pt x="543" y="9167"/>
                    <a:pt x="869" y="9787"/>
                  </a:cubicBezTo>
                  <a:cubicBezTo>
                    <a:pt x="1195" y="10408"/>
                    <a:pt x="1567" y="10966"/>
                    <a:pt x="1955" y="11447"/>
                  </a:cubicBezTo>
                  <a:lnTo>
                    <a:pt x="5336" y="9322"/>
                  </a:lnTo>
                  <a:cubicBezTo>
                    <a:pt x="5150" y="9089"/>
                    <a:pt x="4995" y="8857"/>
                    <a:pt x="4840" y="8578"/>
                  </a:cubicBezTo>
                  <a:cubicBezTo>
                    <a:pt x="4684" y="8329"/>
                    <a:pt x="4591" y="8112"/>
                    <a:pt x="4560" y="7942"/>
                  </a:cubicBezTo>
                  <a:cubicBezTo>
                    <a:pt x="4483" y="7647"/>
                    <a:pt x="4514" y="7399"/>
                    <a:pt x="4653" y="7166"/>
                  </a:cubicBezTo>
                  <a:cubicBezTo>
                    <a:pt x="4777" y="6934"/>
                    <a:pt x="5010" y="6794"/>
                    <a:pt x="5305" y="6716"/>
                  </a:cubicBezTo>
                  <a:lnTo>
                    <a:pt x="5615" y="6639"/>
                  </a:lnTo>
                  <a:lnTo>
                    <a:pt x="6902" y="16208"/>
                  </a:lnTo>
                  <a:lnTo>
                    <a:pt x="11323" y="15138"/>
                  </a:lnTo>
                  <a:lnTo>
                    <a:pt x="10035" y="5569"/>
                  </a:lnTo>
                  <a:lnTo>
                    <a:pt x="10919" y="5367"/>
                  </a:lnTo>
                  <a:lnTo>
                    <a:pt x="13168" y="14688"/>
                  </a:lnTo>
                  <a:lnTo>
                    <a:pt x="17588" y="13618"/>
                  </a:lnTo>
                  <a:lnTo>
                    <a:pt x="15340" y="4297"/>
                  </a:lnTo>
                  <a:lnTo>
                    <a:pt x="17852" y="3723"/>
                  </a:lnTo>
                  <a:lnTo>
                    <a:pt x="16968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1" name="Google Shape;291;p29"/>
          <p:cNvSpPr/>
          <p:nvPr/>
        </p:nvSpPr>
        <p:spPr>
          <a:xfrm>
            <a:off x="713225" y="604442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9"/>
          <p:cNvSpPr/>
          <p:nvPr/>
        </p:nvSpPr>
        <p:spPr>
          <a:xfrm>
            <a:off x="7288050" y="300217"/>
            <a:ext cx="180900" cy="18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9"/>
          <p:cNvSpPr/>
          <p:nvPr/>
        </p:nvSpPr>
        <p:spPr>
          <a:xfrm rot="-2016830">
            <a:off x="7089204" y="1161277"/>
            <a:ext cx="312685" cy="270084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A80DA0BE-120A-E851-F1BC-0EF825DED8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164" t="525" b="80892"/>
          <a:stretch/>
        </p:blipFill>
        <p:spPr>
          <a:xfrm>
            <a:off x="2659310" y="1627464"/>
            <a:ext cx="3114874" cy="585815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BF655BC1-4EA4-23B2-2DFF-ACF5CB9C3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822" y="1767250"/>
            <a:ext cx="360169" cy="387574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891377A1-533E-B722-ADEA-1D83DA8B2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6135" y="1699008"/>
            <a:ext cx="360169" cy="387574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D41DA843-E829-43C6-5B75-AF94373F0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4059" y="1756856"/>
            <a:ext cx="360169" cy="387574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E21F5F5C-403B-CC3B-8097-CEB349A60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4253" y="1756856"/>
            <a:ext cx="360169" cy="387574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FCBED218-B2EE-0FA5-3DF4-AC3438A38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9310" y="2253551"/>
            <a:ext cx="3107377" cy="716692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EE48BEBE-84C3-6C81-2106-4B83B00A6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9720" y="2255451"/>
            <a:ext cx="477013" cy="716692"/>
          </a:xfrm>
          <a:prstGeom prst="rect">
            <a:avLst/>
          </a:prstGeom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3361CBC8-8684-AE6D-36D7-62F7EACAE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3651" y="2255000"/>
            <a:ext cx="874963" cy="716692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B6642E7-AF5D-6566-7D60-F4E63D2FD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051" y="2293039"/>
            <a:ext cx="450943" cy="677204"/>
          </a:xfrm>
          <a:prstGeom prst="rect">
            <a:avLst/>
          </a:prstGeom>
        </p:spPr>
      </p:pic>
      <p:pic>
        <p:nvPicPr>
          <p:cNvPr id="30" name="صورة 29">
            <a:extLst>
              <a:ext uri="{FF2B5EF4-FFF2-40B4-BE49-F238E27FC236}">
                <a16:creationId xmlns:a16="http://schemas.microsoft.com/office/drawing/2014/main" id="{EF86F27D-9C53-FF8F-FCBD-84D61C78EC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9311" y="3038610"/>
            <a:ext cx="3114874" cy="585815"/>
          </a:xfrm>
          <a:prstGeom prst="rect">
            <a:avLst/>
          </a:prstGeom>
        </p:spPr>
      </p:pic>
      <p:pic>
        <p:nvPicPr>
          <p:cNvPr id="31" name="صورة 30">
            <a:extLst>
              <a:ext uri="{FF2B5EF4-FFF2-40B4-BE49-F238E27FC236}">
                <a16:creationId xmlns:a16="http://schemas.microsoft.com/office/drawing/2014/main" id="{A91EA106-9EAB-4458-C244-E3CD4F312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9720" y="3137730"/>
            <a:ext cx="360169" cy="387574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60B92DF8-63A6-C986-FEF7-89ABA3AB6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6356" y="3158458"/>
            <a:ext cx="360169" cy="387574"/>
          </a:xfrm>
          <a:prstGeom prst="rect">
            <a:avLst/>
          </a:prstGeom>
        </p:spPr>
      </p:pic>
      <p:pic>
        <p:nvPicPr>
          <p:cNvPr id="33" name="صورة 32">
            <a:extLst>
              <a:ext uri="{FF2B5EF4-FFF2-40B4-BE49-F238E27FC236}">
                <a16:creationId xmlns:a16="http://schemas.microsoft.com/office/drawing/2014/main" id="{F07F55A9-F100-FBC8-67D2-2B23A606D1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569" y="3158458"/>
            <a:ext cx="360169" cy="387574"/>
          </a:xfrm>
          <a:prstGeom prst="rect">
            <a:avLst/>
          </a:prstGeom>
        </p:spPr>
      </p:pic>
      <p:pic>
        <p:nvPicPr>
          <p:cNvPr id="34" name="صورة 33">
            <a:extLst>
              <a:ext uri="{FF2B5EF4-FFF2-40B4-BE49-F238E27FC236}">
                <a16:creationId xmlns:a16="http://schemas.microsoft.com/office/drawing/2014/main" id="{A0EE2D5F-3FDD-8C72-024C-DCE7E899F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7019" y="3120547"/>
            <a:ext cx="360169" cy="387574"/>
          </a:xfrm>
          <a:prstGeom prst="rect">
            <a:avLst/>
          </a:prstGeom>
        </p:spPr>
      </p:pic>
      <p:pic>
        <p:nvPicPr>
          <p:cNvPr id="36" name="صورة 35">
            <a:extLst>
              <a:ext uri="{FF2B5EF4-FFF2-40B4-BE49-F238E27FC236}">
                <a16:creationId xmlns:a16="http://schemas.microsoft.com/office/drawing/2014/main" id="{2D53B9E8-B15A-A5AA-7481-B55DAC94BD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9310" y="3706767"/>
            <a:ext cx="3124155" cy="585815"/>
          </a:xfrm>
          <a:prstGeom prst="rect">
            <a:avLst/>
          </a:prstGeom>
        </p:spPr>
      </p:pic>
      <p:pic>
        <p:nvPicPr>
          <p:cNvPr id="37" name="صورة 36">
            <a:extLst>
              <a:ext uri="{FF2B5EF4-FFF2-40B4-BE49-F238E27FC236}">
                <a16:creationId xmlns:a16="http://schemas.microsoft.com/office/drawing/2014/main" id="{EEE845BF-D481-695F-2446-667A54592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386" y="3795574"/>
            <a:ext cx="251112" cy="387574"/>
          </a:xfrm>
          <a:prstGeom prst="rect">
            <a:avLst/>
          </a:prstGeom>
        </p:spPr>
      </p:pic>
      <p:pic>
        <p:nvPicPr>
          <p:cNvPr id="38" name="صورة 37">
            <a:extLst>
              <a:ext uri="{FF2B5EF4-FFF2-40B4-BE49-F238E27FC236}">
                <a16:creationId xmlns:a16="http://schemas.microsoft.com/office/drawing/2014/main" id="{3F5B7299-FF00-4FAA-0CC8-A458E61B5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6438" y="3795574"/>
            <a:ext cx="251112" cy="387574"/>
          </a:xfrm>
          <a:prstGeom prst="rect">
            <a:avLst/>
          </a:prstGeom>
        </p:spPr>
      </p:pic>
      <p:pic>
        <p:nvPicPr>
          <p:cNvPr id="39" name="صورة 38">
            <a:extLst>
              <a:ext uri="{FF2B5EF4-FFF2-40B4-BE49-F238E27FC236}">
                <a16:creationId xmlns:a16="http://schemas.microsoft.com/office/drawing/2014/main" id="{D2A33AE1-D424-BF0D-1981-CF64ADEAD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106" y="3795574"/>
            <a:ext cx="251112" cy="387574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5AB850AD-ACEE-1731-B542-55D69C027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4122" y="3831120"/>
            <a:ext cx="251112" cy="387574"/>
          </a:xfrm>
          <a:prstGeom prst="rect">
            <a:avLst/>
          </a:prstGeom>
        </p:spPr>
      </p:pic>
      <p:pic>
        <p:nvPicPr>
          <p:cNvPr id="41" name="صورة 40">
            <a:extLst>
              <a:ext uri="{FF2B5EF4-FFF2-40B4-BE49-F238E27FC236}">
                <a16:creationId xmlns:a16="http://schemas.microsoft.com/office/drawing/2014/main" id="{479C1EF8-C986-C9BE-82C4-9F3D1F80F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4848" y="3871170"/>
            <a:ext cx="251112" cy="387574"/>
          </a:xfrm>
          <a:prstGeom prst="rect">
            <a:avLst/>
          </a:prstGeom>
        </p:spPr>
      </p:pic>
      <p:pic>
        <p:nvPicPr>
          <p:cNvPr id="42" name="صورة 41">
            <a:extLst>
              <a:ext uri="{FF2B5EF4-FFF2-40B4-BE49-F238E27FC236}">
                <a16:creationId xmlns:a16="http://schemas.microsoft.com/office/drawing/2014/main" id="{CBEFB7B4-7152-70D1-572E-B9992870C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309" y="3802716"/>
            <a:ext cx="251112" cy="3875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9"/>
          <p:cNvSpPr txBox="1">
            <a:spLocks noGrp="1"/>
          </p:cNvSpPr>
          <p:nvPr>
            <p:ph type="title"/>
          </p:nvPr>
        </p:nvSpPr>
        <p:spPr>
          <a:xfrm>
            <a:off x="5075887" y="153607"/>
            <a:ext cx="2425872" cy="7168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b="0" dirty="0">
                <a:solidFill>
                  <a:srgbClr val="FF0000"/>
                </a:solidFill>
                <a:cs typeface="FS_Diwany" pitchFamily="2" charset="-78"/>
              </a:rPr>
              <a:t>التعلم القبلي </a:t>
            </a:r>
            <a:endParaRPr b="0" dirty="0">
              <a:solidFill>
                <a:srgbClr val="FF0000"/>
              </a:solidFill>
              <a:cs typeface="FS_Diwany" pitchFamily="2" charset="-78"/>
            </a:endParaRPr>
          </a:p>
        </p:txBody>
      </p:sp>
      <p:sp>
        <p:nvSpPr>
          <p:cNvPr id="258" name="Google Shape;258;p29"/>
          <p:cNvSpPr txBox="1">
            <a:spLocks noGrp="1"/>
          </p:cNvSpPr>
          <p:nvPr>
            <p:ph type="title" idx="5"/>
          </p:nvPr>
        </p:nvSpPr>
        <p:spPr>
          <a:xfrm>
            <a:off x="5879428" y="1627464"/>
            <a:ext cx="752400" cy="5858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/>
              <a:t>*</a:t>
            </a:r>
            <a:endParaRPr dirty="0"/>
          </a:p>
        </p:txBody>
      </p:sp>
      <p:sp>
        <p:nvSpPr>
          <p:cNvPr id="264" name="Google Shape;264;p29"/>
          <p:cNvSpPr txBox="1">
            <a:spLocks noGrp="1"/>
          </p:cNvSpPr>
          <p:nvPr>
            <p:ph type="subTitle" idx="14"/>
          </p:nvPr>
        </p:nvSpPr>
        <p:spPr>
          <a:xfrm>
            <a:off x="5399105" y="725743"/>
            <a:ext cx="2051400" cy="7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أوجدي ما يلي :-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6" name="Google Shape;266;p29"/>
          <p:cNvGrpSpPr/>
          <p:nvPr/>
        </p:nvGrpSpPr>
        <p:grpSpPr>
          <a:xfrm>
            <a:off x="6919534" y="1279693"/>
            <a:ext cx="3193320" cy="2982210"/>
            <a:chOff x="6781963" y="653011"/>
            <a:chExt cx="3882928" cy="3626228"/>
          </a:xfrm>
        </p:grpSpPr>
        <p:grpSp>
          <p:nvGrpSpPr>
            <p:cNvPr id="267" name="Google Shape;267;p29"/>
            <p:cNvGrpSpPr/>
            <p:nvPr/>
          </p:nvGrpSpPr>
          <p:grpSpPr>
            <a:xfrm>
              <a:off x="6781963" y="653011"/>
              <a:ext cx="3876590" cy="3626228"/>
              <a:chOff x="6940700" y="805411"/>
              <a:chExt cx="3876590" cy="3626228"/>
            </a:xfrm>
          </p:grpSpPr>
          <p:sp>
            <p:nvSpPr>
              <p:cNvPr id="268" name="Google Shape;268;p29"/>
              <p:cNvSpPr/>
              <p:nvPr/>
            </p:nvSpPr>
            <p:spPr>
              <a:xfrm>
                <a:off x="7213333" y="805411"/>
                <a:ext cx="3603957" cy="3570373"/>
              </a:xfrm>
              <a:custGeom>
                <a:avLst/>
                <a:gdLst/>
                <a:ahLst/>
                <a:cxnLst/>
                <a:rect l="l" t="t" r="r" b="b"/>
                <a:pathLst>
                  <a:path w="75440" h="74737" extrusionOk="0">
                    <a:moveTo>
                      <a:pt x="35585" y="1"/>
                    </a:moveTo>
                    <a:cubicBezTo>
                      <a:pt x="34789" y="1"/>
                      <a:pt x="33997" y="349"/>
                      <a:pt x="33470" y="1026"/>
                    </a:cubicBezTo>
                    <a:cubicBezTo>
                      <a:pt x="32943" y="1697"/>
                      <a:pt x="32149" y="2060"/>
                      <a:pt x="31338" y="2060"/>
                    </a:cubicBezTo>
                    <a:cubicBezTo>
                      <a:pt x="30837" y="2060"/>
                      <a:pt x="30328" y="1921"/>
                      <a:pt x="29872" y="1631"/>
                    </a:cubicBezTo>
                    <a:cubicBezTo>
                      <a:pt x="29420" y="1340"/>
                      <a:pt x="28917" y="1202"/>
                      <a:pt x="28419" y="1202"/>
                    </a:cubicBezTo>
                    <a:cubicBezTo>
                      <a:pt x="27431" y="1202"/>
                      <a:pt x="26469" y="1747"/>
                      <a:pt x="25995" y="2717"/>
                    </a:cubicBezTo>
                    <a:cubicBezTo>
                      <a:pt x="25522" y="3662"/>
                      <a:pt x="24573" y="4220"/>
                      <a:pt x="23572" y="4220"/>
                    </a:cubicBezTo>
                    <a:cubicBezTo>
                      <a:pt x="23258" y="4220"/>
                      <a:pt x="22940" y="4165"/>
                      <a:pt x="22629" y="4050"/>
                    </a:cubicBezTo>
                    <a:cubicBezTo>
                      <a:pt x="22315" y="3935"/>
                      <a:pt x="21994" y="3881"/>
                      <a:pt x="21681" y="3881"/>
                    </a:cubicBezTo>
                    <a:cubicBezTo>
                      <a:pt x="20477" y="3881"/>
                      <a:pt x="19369" y="4681"/>
                      <a:pt x="19062" y="5912"/>
                    </a:cubicBezTo>
                    <a:cubicBezTo>
                      <a:pt x="18741" y="7110"/>
                      <a:pt x="17657" y="7945"/>
                      <a:pt x="16451" y="7945"/>
                    </a:cubicBezTo>
                    <a:cubicBezTo>
                      <a:pt x="16314" y="7945"/>
                      <a:pt x="16176" y="7934"/>
                      <a:pt x="16037" y="7912"/>
                    </a:cubicBezTo>
                    <a:cubicBezTo>
                      <a:pt x="15902" y="7893"/>
                      <a:pt x="15767" y="7883"/>
                      <a:pt x="15635" y="7883"/>
                    </a:cubicBezTo>
                    <a:cubicBezTo>
                      <a:pt x="14205" y="7883"/>
                      <a:pt x="12992" y="8995"/>
                      <a:pt x="12936" y="10471"/>
                    </a:cubicBezTo>
                    <a:cubicBezTo>
                      <a:pt x="12874" y="11867"/>
                      <a:pt x="11772" y="12968"/>
                      <a:pt x="10392" y="13062"/>
                    </a:cubicBezTo>
                    <a:cubicBezTo>
                      <a:pt x="8779" y="13170"/>
                      <a:pt x="7616" y="14644"/>
                      <a:pt x="7895" y="16225"/>
                    </a:cubicBezTo>
                    <a:cubicBezTo>
                      <a:pt x="8128" y="17606"/>
                      <a:pt x="7290" y="18924"/>
                      <a:pt x="5925" y="19296"/>
                    </a:cubicBezTo>
                    <a:cubicBezTo>
                      <a:pt x="4374" y="19715"/>
                      <a:pt x="3552" y="21406"/>
                      <a:pt x="4126" y="22895"/>
                    </a:cubicBezTo>
                    <a:cubicBezTo>
                      <a:pt x="4638" y="24197"/>
                      <a:pt x="4095" y="25655"/>
                      <a:pt x="2870" y="26291"/>
                    </a:cubicBezTo>
                    <a:cubicBezTo>
                      <a:pt x="1427" y="27020"/>
                      <a:pt x="962" y="28850"/>
                      <a:pt x="1862" y="30184"/>
                    </a:cubicBezTo>
                    <a:cubicBezTo>
                      <a:pt x="2637" y="31347"/>
                      <a:pt x="2405" y="32898"/>
                      <a:pt x="1319" y="33767"/>
                    </a:cubicBezTo>
                    <a:cubicBezTo>
                      <a:pt x="78" y="34806"/>
                      <a:pt x="1" y="36683"/>
                      <a:pt x="1148" y="37799"/>
                    </a:cubicBezTo>
                    <a:cubicBezTo>
                      <a:pt x="2125" y="38776"/>
                      <a:pt x="2234" y="40343"/>
                      <a:pt x="1381" y="41429"/>
                    </a:cubicBezTo>
                    <a:cubicBezTo>
                      <a:pt x="373" y="42685"/>
                      <a:pt x="683" y="44546"/>
                      <a:pt x="2032" y="45399"/>
                    </a:cubicBezTo>
                    <a:cubicBezTo>
                      <a:pt x="2203" y="45523"/>
                      <a:pt x="2358" y="45663"/>
                      <a:pt x="2498" y="45787"/>
                    </a:cubicBezTo>
                    <a:lnTo>
                      <a:pt x="7306" y="44655"/>
                    </a:lnTo>
                    <a:lnTo>
                      <a:pt x="37642" y="37474"/>
                    </a:lnTo>
                    <a:lnTo>
                      <a:pt x="38557" y="37256"/>
                    </a:lnTo>
                    <a:lnTo>
                      <a:pt x="37627" y="37520"/>
                    </a:lnTo>
                    <a:lnTo>
                      <a:pt x="23187" y="62646"/>
                    </a:lnTo>
                    <a:lnTo>
                      <a:pt x="19326" y="69346"/>
                    </a:lnTo>
                    <a:cubicBezTo>
                      <a:pt x="19481" y="69330"/>
                      <a:pt x="19636" y="69315"/>
                      <a:pt x="19791" y="69268"/>
                    </a:cubicBezTo>
                    <a:cubicBezTo>
                      <a:pt x="20035" y="69201"/>
                      <a:pt x="20282" y="69168"/>
                      <a:pt x="20524" y="69168"/>
                    </a:cubicBezTo>
                    <a:cubicBezTo>
                      <a:pt x="21617" y="69168"/>
                      <a:pt x="22629" y="69827"/>
                      <a:pt x="23048" y="70881"/>
                    </a:cubicBezTo>
                    <a:cubicBezTo>
                      <a:pt x="23472" y="71953"/>
                      <a:pt x="24507" y="72599"/>
                      <a:pt x="25586" y="72599"/>
                    </a:cubicBezTo>
                    <a:cubicBezTo>
                      <a:pt x="26006" y="72599"/>
                      <a:pt x="26432" y="72501"/>
                      <a:pt x="26832" y="72293"/>
                    </a:cubicBezTo>
                    <a:cubicBezTo>
                      <a:pt x="27228" y="72087"/>
                      <a:pt x="27657" y="71988"/>
                      <a:pt x="28080" y="71988"/>
                    </a:cubicBezTo>
                    <a:cubicBezTo>
                      <a:pt x="28967" y="71988"/>
                      <a:pt x="29834" y="72421"/>
                      <a:pt x="30337" y="73208"/>
                    </a:cubicBezTo>
                    <a:cubicBezTo>
                      <a:pt x="30872" y="74000"/>
                      <a:pt x="31746" y="74426"/>
                      <a:pt x="32628" y="74426"/>
                    </a:cubicBezTo>
                    <a:cubicBezTo>
                      <a:pt x="33230" y="74426"/>
                      <a:pt x="33835" y="74228"/>
                      <a:pt x="34339" y="73813"/>
                    </a:cubicBezTo>
                    <a:cubicBezTo>
                      <a:pt x="34841" y="73391"/>
                      <a:pt x="35452" y="73184"/>
                      <a:pt x="36062" y="73184"/>
                    </a:cubicBezTo>
                    <a:cubicBezTo>
                      <a:pt x="36752" y="73184"/>
                      <a:pt x="37441" y="73449"/>
                      <a:pt x="37968" y="73968"/>
                    </a:cubicBezTo>
                    <a:cubicBezTo>
                      <a:pt x="38490" y="74483"/>
                      <a:pt x="39174" y="74737"/>
                      <a:pt x="39855" y="74737"/>
                    </a:cubicBezTo>
                    <a:cubicBezTo>
                      <a:pt x="40651" y="74737"/>
                      <a:pt x="41443" y="74389"/>
                      <a:pt x="41970" y="73704"/>
                    </a:cubicBezTo>
                    <a:cubicBezTo>
                      <a:pt x="42493" y="73037"/>
                      <a:pt x="43280" y="72681"/>
                      <a:pt x="44086" y="72681"/>
                    </a:cubicBezTo>
                    <a:cubicBezTo>
                      <a:pt x="44593" y="72681"/>
                      <a:pt x="45107" y="72821"/>
                      <a:pt x="45568" y="73115"/>
                    </a:cubicBezTo>
                    <a:cubicBezTo>
                      <a:pt x="46017" y="73404"/>
                      <a:pt x="46515" y="73540"/>
                      <a:pt x="47008" y="73540"/>
                    </a:cubicBezTo>
                    <a:cubicBezTo>
                      <a:pt x="47996" y="73540"/>
                      <a:pt x="48959" y="72992"/>
                      <a:pt x="49445" y="72029"/>
                    </a:cubicBezTo>
                    <a:cubicBezTo>
                      <a:pt x="49919" y="71080"/>
                      <a:pt x="50874" y="70513"/>
                      <a:pt x="51880" y="70513"/>
                    </a:cubicBezTo>
                    <a:cubicBezTo>
                      <a:pt x="52189" y="70513"/>
                      <a:pt x="52504" y="70566"/>
                      <a:pt x="52811" y="70680"/>
                    </a:cubicBezTo>
                    <a:cubicBezTo>
                      <a:pt x="53128" y="70799"/>
                      <a:pt x="53451" y="70856"/>
                      <a:pt x="53767" y="70856"/>
                    </a:cubicBezTo>
                    <a:cubicBezTo>
                      <a:pt x="54968" y="70856"/>
                      <a:pt x="56071" y="70046"/>
                      <a:pt x="56378" y="68819"/>
                    </a:cubicBezTo>
                    <a:cubicBezTo>
                      <a:pt x="56698" y="67622"/>
                      <a:pt x="57767" y="66800"/>
                      <a:pt x="58979" y="66800"/>
                    </a:cubicBezTo>
                    <a:cubicBezTo>
                      <a:pt x="59119" y="66800"/>
                      <a:pt x="59260" y="66811"/>
                      <a:pt x="59402" y="66833"/>
                    </a:cubicBezTo>
                    <a:cubicBezTo>
                      <a:pt x="59537" y="66853"/>
                      <a:pt x="59670" y="66862"/>
                      <a:pt x="59801" y="66862"/>
                    </a:cubicBezTo>
                    <a:cubicBezTo>
                      <a:pt x="61233" y="66862"/>
                      <a:pt x="62447" y="65737"/>
                      <a:pt x="62504" y="64274"/>
                    </a:cubicBezTo>
                    <a:cubicBezTo>
                      <a:pt x="62566" y="62878"/>
                      <a:pt x="63667" y="61762"/>
                      <a:pt x="65048" y="61669"/>
                    </a:cubicBezTo>
                    <a:cubicBezTo>
                      <a:pt x="66661" y="61576"/>
                      <a:pt x="67824" y="60102"/>
                      <a:pt x="67545" y="58505"/>
                    </a:cubicBezTo>
                    <a:cubicBezTo>
                      <a:pt x="67312" y="57140"/>
                      <a:pt x="68150" y="55821"/>
                      <a:pt x="69499" y="55449"/>
                    </a:cubicBezTo>
                    <a:cubicBezTo>
                      <a:pt x="71050" y="55015"/>
                      <a:pt x="71888" y="53340"/>
                      <a:pt x="71314" y="51836"/>
                    </a:cubicBezTo>
                    <a:cubicBezTo>
                      <a:pt x="70802" y="50548"/>
                      <a:pt x="71345" y="49090"/>
                      <a:pt x="72570" y="48454"/>
                    </a:cubicBezTo>
                    <a:cubicBezTo>
                      <a:pt x="73997" y="47710"/>
                      <a:pt x="74462" y="45895"/>
                      <a:pt x="73578" y="44546"/>
                    </a:cubicBezTo>
                    <a:cubicBezTo>
                      <a:pt x="72803" y="43383"/>
                      <a:pt x="73035" y="41832"/>
                      <a:pt x="74121" y="40963"/>
                    </a:cubicBezTo>
                    <a:cubicBezTo>
                      <a:pt x="75362" y="39940"/>
                      <a:pt x="75439" y="38063"/>
                      <a:pt x="74291" y="36931"/>
                    </a:cubicBezTo>
                    <a:cubicBezTo>
                      <a:pt x="73299" y="35938"/>
                      <a:pt x="73206" y="34372"/>
                      <a:pt x="74074" y="33286"/>
                    </a:cubicBezTo>
                    <a:cubicBezTo>
                      <a:pt x="75082" y="32030"/>
                      <a:pt x="74772" y="30169"/>
                      <a:pt x="73423" y="29316"/>
                    </a:cubicBezTo>
                    <a:cubicBezTo>
                      <a:pt x="72244" y="28571"/>
                      <a:pt x="71825" y="27067"/>
                      <a:pt x="72446" y="25826"/>
                    </a:cubicBezTo>
                    <a:cubicBezTo>
                      <a:pt x="73175" y="24384"/>
                      <a:pt x="72492" y="22646"/>
                      <a:pt x="70972" y="22088"/>
                    </a:cubicBezTo>
                    <a:cubicBezTo>
                      <a:pt x="69685" y="21592"/>
                      <a:pt x="68941" y="20196"/>
                      <a:pt x="69297" y="18862"/>
                    </a:cubicBezTo>
                    <a:cubicBezTo>
                      <a:pt x="69701" y="17311"/>
                      <a:pt x="68646" y="15745"/>
                      <a:pt x="67064" y="15512"/>
                    </a:cubicBezTo>
                    <a:cubicBezTo>
                      <a:pt x="65684" y="15310"/>
                      <a:pt x="64691" y="14101"/>
                      <a:pt x="64753" y="12720"/>
                    </a:cubicBezTo>
                    <a:cubicBezTo>
                      <a:pt x="64828" y="11161"/>
                      <a:pt x="63584" y="9877"/>
                      <a:pt x="62045" y="9877"/>
                    </a:cubicBezTo>
                    <a:cubicBezTo>
                      <a:pt x="61991" y="9877"/>
                      <a:pt x="61938" y="9879"/>
                      <a:pt x="61884" y="9882"/>
                    </a:cubicBezTo>
                    <a:cubicBezTo>
                      <a:pt x="61814" y="9888"/>
                      <a:pt x="61744" y="9890"/>
                      <a:pt x="61675" y="9890"/>
                    </a:cubicBezTo>
                    <a:cubicBezTo>
                      <a:pt x="60368" y="9890"/>
                      <a:pt x="59251" y="8930"/>
                      <a:pt x="59030" y="7633"/>
                    </a:cubicBezTo>
                    <a:cubicBezTo>
                      <a:pt x="58807" y="6295"/>
                      <a:pt x="57651" y="5367"/>
                      <a:pt x="56361" y="5367"/>
                    </a:cubicBezTo>
                    <a:cubicBezTo>
                      <a:pt x="56126" y="5367"/>
                      <a:pt x="55888" y="5397"/>
                      <a:pt x="55649" y="5462"/>
                    </a:cubicBezTo>
                    <a:cubicBezTo>
                      <a:pt x="55404" y="5529"/>
                      <a:pt x="55157" y="5562"/>
                      <a:pt x="54915" y="5562"/>
                    </a:cubicBezTo>
                    <a:cubicBezTo>
                      <a:pt x="53822" y="5562"/>
                      <a:pt x="52811" y="4905"/>
                      <a:pt x="52392" y="3864"/>
                    </a:cubicBezTo>
                    <a:cubicBezTo>
                      <a:pt x="51967" y="2780"/>
                      <a:pt x="50929" y="2138"/>
                      <a:pt x="49848" y="2138"/>
                    </a:cubicBezTo>
                    <a:cubicBezTo>
                      <a:pt x="49430" y="2138"/>
                      <a:pt x="49006" y="2234"/>
                      <a:pt x="48608" y="2437"/>
                    </a:cubicBezTo>
                    <a:cubicBezTo>
                      <a:pt x="48207" y="2650"/>
                      <a:pt x="47773" y="2752"/>
                      <a:pt x="47345" y="2752"/>
                    </a:cubicBezTo>
                    <a:cubicBezTo>
                      <a:pt x="46463" y="2752"/>
                      <a:pt x="45603" y="2321"/>
                      <a:pt x="45102" y="1538"/>
                    </a:cubicBezTo>
                    <a:cubicBezTo>
                      <a:pt x="44570" y="739"/>
                      <a:pt x="43699" y="315"/>
                      <a:pt x="42821" y="315"/>
                    </a:cubicBezTo>
                    <a:cubicBezTo>
                      <a:pt x="42216" y="315"/>
                      <a:pt x="41607" y="516"/>
                      <a:pt x="41101" y="933"/>
                    </a:cubicBezTo>
                    <a:cubicBezTo>
                      <a:pt x="40600" y="1347"/>
                      <a:pt x="39989" y="1550"/>
                      <a:pt x="39380" y="1550"/>
                    </a:cubicBezTo>
                    <a:cubicBezTo>
                      <a:pt x="38689" y="1550"/>
                      <a:pt x="37999" y="1289"/>
                      <a:pt x="37472" y="778"/>
                    </a:cubicBezTo>
                    <a:cubicBezTo>
                      <a:pt x="36950" y="256"/>
                      <a:pt x="36266" y="1"/>
                      <a:pt x="355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286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71438" dist="28575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9"/>
              <p:cNvSpPr/>
              <p:nvPr/>
            </p:nvSpPr>
            <p:spPr>
              <a:xfrm>
                <a:off x="6940700" y="2917872"/>
                <a:ext cx="1689331" cy="1513767"/>
              </a:xfrm>
              <a:custGeom>
                <a:avLst/>
                <a:gdLst/>
                <a:ahLst/>
                <a:cxnLst/>
                <a:rect l="l" t="t" r="r" b="b"/>
                <a:pathLst>
                  <a:path w="35362" h="31687" extrusionOk="0">
                    <a:moveTo>
                      <a:pt x="35362" y="0"/>
                    </a:moveTo>
                    <a:lnTo>
                      <a:pt x="8112" y="7383"/>
                    </a:lnTo>
                    <a:lnTo>
                      <a:pt x="869" y="9353"/>
                    </a:lnTo>
                    <a:cubicBezTo>
                      <a:pt x="1101" y="10004"/>
                      <a:pt x="1055" y="10764"/>
                      <a:pt x="729" y="11415"/>
                    </a:cubicBezTo>
                    <a:cubicBezTo>
                      <a:pt x="0" y="12858"/>
                      <a:pt x="682" y="14595"/>
                      <a:pt x="2202" y="15169"/>
                    </a:cubicBezTo>
                    <a:cubicBezTo>
                      <a:pt x="3490" y="15649"/>
                      <a:pt x="4234" y="17045"/>
                      <a:pt x="3877" y="18379"/>
                    </a:cubicBezTo>
                    <a:cubicBezTo>
                      <a:pt x="3474" y="19930"/>
                      <a:pt x="4529" y="21497"/>
                      <a:pt x="6111" y="21729"/>
                    </a:cubicBezTo>
                    <a:cubicBezTo>
                      <a:pt x="7491" y="21931"/>
                      <a:pt x="8484" y="23156"/>
                      <a:pt x="8422" y="24521"/>
                    </a:cubicBezTo>
                    <a:cubicBezTo>
                      <a:pt x="8347" y="26080"/>
                      <a:pt x="9590" y="27364"/>
                      <a:pt x="11130" y="27364"/>
                    </a:cubicBezTo>
                    <a:cubicBezTo>
                      <a:pt x="11184" y="27364"/>
                      <a:pt x="11237" y="27362"/>
                      <a:pt x="11291" y="27359"/>
                    </a:cubicBezTo>
                    <a:cubicBezTo>
                      <a:pt x="11353" y="27355"/>
                      <a:pt x="11414" y="27353"/>
                      <a:pt x="11475" y="27353"/>
                    </a:cubicBezTo>
                    <a:cubicBezTo>
                      <a:pt x="12793" y="27353"/>
                      <a:pt x="13922" y="28303"/>
                      <a:pt x="14145" y="29608"/>
                    </a:cubicBezTo>
                    <a:cubicBezTo>
                      <a:pt x="14300" y="30601"/>
                      <a:pt x="14982" y="31345"/>
                      <a:pt x="15835" y="31686"/>
                    </a:cubicBezTo>
                    <a:lnTo>
                      <a:pt x="19930" y="25017"/>
                    </a:lnTo>
                    <a:lnTo>
                      <a:pt x="35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2286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0" name="Google Shape;270;p29"/>
            <p:cNvSpPr/>
            <p:nvPr/>
          </p:nvSpPr>
          <p:spPr>
            <a:xfrm>
              <a:off x="7060933" y="653011"/>
              <a:ext cx="3603957" cy="3570373"/>
            </a:xfrm>
            <a:custGeom>
              <a:avLst/>
              <a:gdLst/>
              <a:ahLst/>
              <a:cxnLst/>
              <a:rect l="l" t="t" r="r" b="b"/>
              <a:pathLst>
                <a:path w="75440" h="74737" extrusionOk="0">
                  <a:moveTo>
                    <a:pt x="35585" y="1"/>
                  </a:moveTo>
                  <a:cubicBezTo>
                    <a:pt x="34789" y="1"/>
                    <a:pt x="33997" y="349"/>
                    <a:pt x="33470" y="1026"/>
                  </a:cubicBezTo>
                  <a:cubicBezTo>
                    <a:pt x="32943" y="1697"/>
                    <a:pt x="32149" y="2060"/>
                    <a:pt x="31338" y="2060"/>
                  </a:cubicBezTo>
                  <a:cubicBezTo>
                    <a:pt x="30837" y="2060"/>
                    <a:pt x="30328" y="1921"/>
                    <a:pt x="29872" y="1631"/>
                  </a:cubicBezTo>
                  <a:cubicBezTo>
                    <a:pt x="29420" y="1340"/>
                    <a:pt x="28917" y="1202"/>
                    <a:pt x="28419" y="1202"/>
                  </a:cubicBezTo>
                  <a:cubicBezTo>
                    <a:pt x="27431" y="1202"/>
                    <a:pt x="26469" y="1747"/>
                    <a:pt x="25995" y="2717"/>
                  </a:cubicBezTo>
                  <a:cubicBezTo>
                    <a:pt x="25522" y="3662"/>
                    <a:pt x="24573" y="4220"/>
                    <a:pt x="23572" y="4220"/>
                  </a:cubicBezTo>
                  <a:cubicBezTo>
                    <a:pt x="23258" y="4220"/>
                    <a:pt x="22940" y="4165"/>
                    <a:pt x="22629" y="4050"/>
                  </a:cubicBezTo>
                  <a:cubicBezTo>
                    <a:pt x="22315" y="3935"/>
                    <a:pt x="21994" y="3881"/>
                    <a:pt x="21681" y="3881"/>
                  </a:cubicBezTo>
                  <a:cubicBezTo>
                    <a:pt x="20477" y="3881"/>
                    <a:pt x="19369" y="4681"/>
                    <a:pt x="19062" y="5912"/>
                  </a:cubicBezTo>
                  <a:cubicBezTo>
                    <a:pt x="18741" y="7110"/>
                    <a:pt x="17657" y="7945"/>
                    <a:pt x="16451" y="7945"/>
                  </a:cubicBezTo>
                  <a:cubicBezTo>
                    <a:pt x="16314" y="7945"/>
                    <a:pt x="16176" y="7934"/>
                    <a:pt x="16037" y="7912"/>
                  </a:cubicBezTo>
                  <a:cubicBezTo>
                    <a:pt x="15902" y="7893"/>
                    <a:pt x="15767" y="7883"/>
                    <a:pt x="15635" y="7883"/>
                  </a:cubicBezTo>
                  <a:cubicBezTo>
                    <a:pt x="14205" y="7883"/>
                    <a:pt x="12992" y="8995"/>
                    <a:pt x="12936" y="10471"/>
                  </a:cubicBezTo>
                  <a:cubicBezTo>
                    <a:pt x="12874" y="11867"/>
                    <a:pt x="11772" y="12968"/>
                    <a:pt x="10392" y="13062"/>
                  </a:cubicBezTo>
                  <a:cubicBezTo>
                    <a:pt x="8779" y="13170"/>
                    <a:pt x="7616" y="14644"/>
                    <a:pt x="7895" y="16225"/>
                  </a:cubicBezTo>
                  <a:cubicBezTo>
                    <a:pt x="8128" y="17606"/>
                    <a:pt x="7290" y="18924"/>
                    <a:pt x="5925" y="19296"/>
                  </a:cubicBezTo>
                  <a:cubicBezTo>
                    <a:pt x="4374" y="19715"/>
                    <a:pt x="3552" y="21406"/>
                    <a:pt x="4126" y="22895"/>
                  </a:cubicBezTo>
                  <a:cubicBezTo>
                    <a:pt x="4638" y="24197"/>
                    <a:pt x="4095" y="25655"/>
                    <a:pt x="2870" y="26291"/>
                  </a:cubicBezTo>
                  <a:cubicBezTo>
                    <a:pt x="1427" y="27020"/>
                    <a:pt x="962" y="28850"/>
                    <a:pt x="1862" y="30184"/>
                  </a:cubicBezTo>
                  <a:cubicBezTo>
                    <a:pt x="2637" y="31347"/>
                    <a:pt x="2405" y="32898"/>
                    <a:pt x="1319" y="33767"/>
                  </a:cubicBezTo>
                  <a:cubicBezTo>
                    <a:pt x="78" y="34806"/>
                    <a:pt x="1" y="36683"/>
                    <a:pt x="1148" y="37799"/>
                  </a:cubicBezTo>
                  <a:cubicBezTo>
                    <a:pt x="2125" y="38776"/>
                    <a:pt x="2234" y="40343"/>
                    <a:pt x="1381" y="41429"/>
                  </a:cubicBezTo>
                  <a:cubicBezTo>
                    <a:pt x="373" y="42685"/>
                    <a:pt x="683" y="44546"/>
                    <a:pt x="2032" y="45399"/>
                  </a:cubicBezTo>
                  <a:cubicBezTo>
                    <a:pt x="2203" y="45523"/>
                    <a:pt x="2358" y="45663"/>
                    <a:pt x="2498" y="45787"/>
                  </a:cubicBezTo>
                  <a:lnTo>
                    <a:pt x="7306" y="44655"/>
                  </a:lnTo>
                  <a:lnTo>
                    <a:pt x="37642" y="37474"/>
                  </a:lnTo>
                  <a:lnTo>
                    <a:pt x="38557" y="37256"/>
                  </a:lnTo>
                  <a:lnTo>
                    <a:pt x="37627" y="37520"/>
                  </a:lnTo>
                  <a:lnTo>
                    <a:pt x="23187" y="62646"/>
                  </a:lnTo>
                  <a:lnTo>
                    <a:pt x="19326" y="69346"/>
                  </a:lnTo>
                  <a:cubicBezTo>
                    <a:pt x="19481" y="69330"/>
                    <a:pt x="19636" y="69315"/>
                    <a:pt x="19791" y="69268"/>
                  </a:cubicBezTo>
                  <a:cubicBezTo>
                    <a:pt x="20035" y="69201"/>
                    <a:pt x="20282" y="69168"/>
                    <a:pt x="20524" y="69168"/>
                  </a:cubicBezTo>
                  <a:cubicBezTo>
                    <a:pt x="21617" y="69168"/>
                    <a:pt x="22629" y="69827"/>
                    <a:pt x="23048" y="70881"/>
                  </a:cubicBezTo>
                  <a:cubicBezTo>
                    <a:pt x="23472" y="71953"/>
                    <a:pt x="24507" y="72599"/>
                    <a:pt x="25586" y="72599"/>
                  </a:cubicBezTo>
                  <a:cubicBezTo>
                    <a:pt x="26006" y="72599"/>
                    <a:pt x="26432" y="72501"/>
                    <a:pt x="26832" y="72293"/>
                  </a:cubicBezTo>
                  <a:cubicBezTo>
                    <a:pt x="27228" y="72087"/>
                    <a:pt x="27657" y="71988"/>
                    <a:pt x="28080" y="71988"/>
                  </a:cubicBezTo>
                  <a:cubicBezTo>
                    <a:pt x="28967" y="71988"/>
                    <a:pt x="29834" y="72421"/>
                    <a:pt x="30337" y="73208"/>
                  </a:cubicBezTo>
                  <a:cubicBezTo>
                    <a:pt x="30872" y="74000"/>
                    <a:pt x="31746" y="74426"/>
                    <a:pt x="32628" y="74426"/>
                  </a:cubicBezTo>
                  <a:cubicBezTo>
                    <a:pt x="33230" y="74426"/>
                    <a:pt x="33835" y="74228"/>
                    <a:pt x="34339" y="73813"/>
                  </a:cubicBezTo>
                  <a:cubicBezTo>
                    <a:pt x="34841" y="73391"/>
                    <a:pt x="35452" y="73184"/>
                    <a:pt x="36062" y="73184"/>
                  </a:cubicBezTo>
                  <a:cubicBezTo>
                    <a:pt x="36752" y="73184"/>
                    <a:pt x="37441" y="73449"/>
                    <a:pt x="37968" y="73968"/>
                  </a:cubicBezTo>
                  <a:cubicBezTo>
                    <a:pt x="38490" y="74483"/>
                    <a:pt x="39174" y="74737"/>
                    <a:pt x="39855" y="74737"/>
                  </a:cubicBezTo>
                  <a:cubicBezTo>
                    <a:pt x="40651" y="74737"/>
                    <a:pt x="41443" y="74389"/>
                    <a:pt x="41970" y="73704"/>
                  </a:cubicBezTo>
                  <a:cubicBezTo>
                    <a:pt x="42493" y="73037"/>
                    <a:pt x="43280" y="72681"/>
                    <a:pt x="44086" y="72681"/>
                  </a:cubicBezTo>
                  <a:cubicBezTo>
                    <a:pt x="44593" y="72681"/>
                    <a:pt x="45107" y="72821"/>
                    <a:pt x="45568" y="73115"/>
                  </a:cubicBezTo>
                  <a:cubicBezTo>
                    <a:pt x="46017" y="73404"/>
                    <a:pt x="46515" y="73540"/>
                    <a:pt x="47008" y="73540"/>
                  </a:cubicBezTo>
                  <a:cubicBezTo>
                    <a:pt x="47996" y="73540"/>
                    <a:pt x="48959" y="72992"/>
                    <a:pt x="49445" y="72029"/>
                  </a:cubicBezTo>
                  <a:cubicBezTo>
                    <a:pt x="49919" y="71080"/>
                    <a:pt x="50874" y="70513"/>
                    <a:pt x="51880" y="70513"/>
                  </a:cubicBezTo>
                  <a:cubicBezTo>
                    <a:pt x="52189" y="70513"/>
                    <a:pt x="52504" y="70566"/>
                    <a:pt x="52811" y="70680"/>
                  </a:cubicBezTo>
                  <a:cubicBezTo>
                    <a:pt x="53128" y="70799"/>
                    <a:pt x="53451" y="70856"/>
                    <a:pt x="53767" y="70856"/>
                  </a:cubicBezTo>
                  <a:cubicBezTo>
                    <a:pt x="54968" y="70856"/>
                    <a:pt x="56071" y="70046"/>
                    <a:pt x="56378" y="68819"/>
                  </a:cubicBezTo>
                  <a:cubicBezTo>
                    <a:pt x="56698" y="67622"/>
                    <a:pt x="57767" y="66800"/>
                    <a:pt x="58979" y="66800"/>
                  </a:cubicBezTo>
                  <a:cubicBezTo>
                    <a:pt x="59119" y="66800"/>
                    <a:pt x="59260" y="66811"/>
                    <a:pt x="59402" y="66833"/>
                  </a:cubicBezTo>
                  <a:cubicBezTo>
                    <a:pt x="59537" y="66853"/>
                    <a:pt x="59670" y="66862"/>
                    <a:pt x="59801" y="66862"/>
                  </a:cubicBezTo>
                  <a:cubicBezTo>
                    <a:pt x="61233" y="66862"/>
                    <a:pt x="62447" y="65737"/>
                    <a:pt x="62504" y="64274"/>
                  </a:cubicBezTo>
                  <a:cubicBezTo>
                    <a:pt x="62566" y="62878"/>
                    <a:pt x="63667" y="61762"/>
                    <a:pt x="65048" y="61669"/>
                  </a:cubicBezTo>
                  <a:cubicBezTo>
                    <a:pt x="66661" y="61576"/>
                    <a:pt x="67824" y="60102"/>
                    <a:pt x="67545" y="58505"/>
                  </a:cubicBezTo>
                  <a:cubicBezTo>
                    <a:pt x="67312" y="57140"/>
                    <a:pt x="68150" y="55821"/>
                    <a:pt x="69499" y="55449"/>
                  </a:cubicBezTo>
                  <a:cubicBezTo>
                    <a:pt x="71050" y="55015"/>
                    <a:pt x="71888" y="53340"/>
                    <a:pt x="71314" y="51836"/>
                  </a:cubicBezTo>
                  <a:cubicBezTo>
                    <a:pt x="70802" y="50548"/>
                    <a:pt x="71345" y="49090"/>
                    <a:pt x="72570" y="48454"/>
                  </a:cubicBezTo>
                  <a:cubicBezTo>
                    <a:pt x="73997" y="47710"/>
                    <a:pt x="74462" y="45895"/>
                    <a:pt x="73578" y="44546"/>
                  </a:cubicBezTo>
                  <a:cubicBezTo>
                    <a:pt x="72803" y="43383"/>
                    <a:pt x="73035" y="41832"/>
                    <a:pt x="74121" y="40963"/>
                  </a:cubicBezTo>
                  <a:cubicBezTo>
                    <a:pt x="75362" y="39940"/>
                    <a:pt x="75439" y="38063"/>
                    <a:pt x="74291" y="36931"/>
                  </a:cubicBezTo>
                  <a:cubicBezTo>
                    <a:pt x="73299" y="35938"/>
                    <a:pt x="73206" y="34372"/>
                    <a:pt x="74074" y="33286"/>
                  </a:cubicBezTo>
                  <a:cubicBezTo>
                    <a:pt x="75082" y="32030"/>
                    <a:pt x="74772" y="30169"/>
                    <a:pt x="73423" y="29316"/>
                  </a:cubicBezTo>
                  <a:cubicBezTo>
                    <a:pt x="72244" y="28571"/>
                    <a:pt x="71825" y="27067"/>
                    <a:pt x="72446" y="25826"/>
                  </a:cubicBezTo>
                  <a:cubicBezTo>
                    <a:pt x="73175" y="24384"/>
                    <a:pt x="72492" y="22646"/>
                    <a:pt x="70972" y="22088"/>
                  </a:cubicBezTo>
                  <a:cubicBezTo>
                    <a:pt x="69685" y="21592"/>
                    <a:pt x="68941" y="20196"/>
                    <a:pt x="69297" y="18862"/>
                  </a:cubicBezTo>
                  <a:cubicBezTo>
                    <a:pt x="69701" y="17311"/>
                    <a:pt x="68646" y="15745"/>
                    <a:pt x="67064" y="15512"/>
                  </a:cubicBezTo>
                  <a:cubicBezTo>
                    <a:pt x="65684" y="15310"/>
                    <a:pt x="64691" y="14101"/>
                    <a:pt x="64753" y="12720"/>
                  </a:cubicBezTo>
                  <a:cubicBezTo>
                    <a:pt x="64828" y="11161"/>
                    <a:pt x="63584" y="9877"/>
                    <a:pt x="62045" y="9877"/>
                  </a:cubicBezTo>
                  <a:cubicBezTo>
                    <a:pt x="61991" y="9877"/>
                    <a:pt x="61938" y="9879"/>
                    <a:pt x="61884" y="9882"/>
                  </a:cubicBezTo>
                  <a:cubicBezTo>
                    <a:pt x="61814" y="9888"/>
                    <a:pt x="61744" y="9890"/>
                    <a:pt x="61675" y="9890"/>
                  </a:cubicBezTo>
                  <a:cubicBezTo>
                    <a:pt x="60368" y="9890"/>
                    <a:pt x="59251" y="8930"/>
                    <a:pt x="59030" y="7633"/>
                  </a:cubicBezTo>
                  <a:cubicBezTo>
                    <a:pt x="58807" y="6295"/>
                    <a:pt x="57651" y="5367"/>
                    <a:pt x="56361" y="5367"/>
                  </a:cubicBezTo>
                  <a:cubicBezTo>
                    <a:pt x="56126" y="5367"/>
                    <a:pt x="55888" y="5397"/>
                    <a:pt x="55649" y="5462"/>
                  </a:cubicBezTo>
                  <a:cubicBezTo>
                    <a:pt x="55404" y="5529"/>
                    <a:pt x="55157" y="5562"/>
                    <a:pt x="54915" y="5562"/>
                  </a:cubicBezTo>
                  <a:cubicBezTo>
                    <a:pt x="53822" y="5562"/>
                    <a:pt x="52811" y="4905"/>
                    <a:pt x="52392" y="3864"/>
                  </a:cubicBezTo>
                  <a:cubicBezTo>
                    <a:pt x="51967" y="2780"/>
                    <a:pt x="50929" y="2138"/>
                    <a:pt x="49848" y="2138"/>
                  </a:cubicBezTo>
                  <a:cubicBezTo>
                    <a:pt x="49430" y="2138"/>
                    <a:pt x="49006" y="2234"/>
                    <a:pt x="48608" y="2437"/>
                  </a:cubicBezTo>
                  <a:cubicBezTo>
                    <a:pt x="48207" y="2650"/>
                    <a:pt x="47773" y="2752"/>
                    <a:pt x="47345" y="2752"/>
                  </a:cubicBezTo>
                  <a:cubicBezTo>
                    <a:pt x="46463" y="2752"/>
                    <a:pt x="45603" y="2321"/>
                    <a:pt x="45102" y="1538"/>
                  </a:cubicBezTo>
                  <a:cubicBezTo>
                    <a:pt x="44570" y="739"/>
                    <a:pt x="43699" y="315"/>
                    <a:pt x="42821" y="315"/>
                  </a:cubicBezTo>
                  <a:cubicBezTo>
                    <a:pt x="42216" y="315"/>
                    <a:pt x="41607" y="516"/>
                    <a:pt x="41101" y="933"/>
                  </a:cubicBezTo>
                  <a:cubicBezTo>
                    <a:pt x="40600" y="1347"/>
                    <a:pt x="39989" y="1550"/>
                    <a:pt x="39380" y="1550"/>
                  </a:cubicBezTo>
                  <a:cubicBezTo>
                    <a:pt x="38689" y="1550"/>
                    <a:pt x="37999" y="1289"/>
                    <a:pt x="37472" y="778"/>
                  </a:cubicBezTo>
                  <a:cubicBezTo>
                    <a:pt x="36950" y="256"/>
                    <a:pt x="36266" y="1"/>
                    <a:pt x="35585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9"/>
            <p:cNvSpPr/>
            <p:nvPr/>
          </p:nvSpPr>
          <p:spPr>
            <a:xfrm>
              <a:off x="7489922" y="1031840"/>
              <a:ext cx="2798561" cy="2772286"/>
            </a:xfrm>
            <a:custGeom>
              <a:avLst/>
              <a:gdLst/>
              <a:ahLst/>
              <a:cxnLst/>
              <a:rect l="l" t="t" r="r" b="b"/>
              <a:pathLst>
                <a:path w="58581" h="58031" extrusionOk="0">
                  <a:moveTo>
                    <a:pt x="27620" y="0"/>
                  </a:moveTo>
                  <a:cubicBezTo>
                    <a:pt x="27006" y="0"/>
                    <a:pt x="26395" y="265"/>
                    <a:pt x="25979" y="789"/>
                  </a:cubicBezTo>
                  <a:cubicBezTo>
                    <a:pt x="25560" y="1313"/>
                    <a:pt x="24948" y="1591"/>
                    <a:pt x="24329" y="1591"/>
                  </a:cubicBezTo>
                  <a:cubicBezTo>
                    <a:pt x="23941" y="1591"/>
                    <a:pt x="23550" y="1481"/>
                    <a:pt x="23203" y="1254"/>
                  </a:cubicBezTo>
                  <a:cubicBezTo>
                    <a:pt x="22857" y="1032"/>
                    <a:pt x="22467" y="927"/>
                    <a:pt x="22081" y="927"/>
                  </a:cubicBezTo>
                  <a:cubicBezTo>
                    <a:pt x="21309" y="927"/>
                    <a:pt x="20551" y="1347"/>
                    <a:pt x="20179" y="2092"/>
                  </a:cubicBezTo>
                  <a:cubicBezTo>
                    <a:pt x="19816" y="2828"/>
                    <a:pt x="19083" y="3256"/>
                    <a:pt x="18313" y="3256"/>
                  </a:cubicBezTo>
                  <a:cubicBezTo>
                    <a:pt x="18061" y="3256"/>
                    <a:pt x="17806" y="3211"/>
                    <a:pt x="17557" y="3115"/>
                  </a:cubicBezTo>
                  <a:cubicBezTo>
                    <a:pt x="17316" y="3025"/>
                    <a:pt x="17069" y="2982"/>
                    <a:pt x="16826" y="2982"/>
                  </a:cubicBezTo>
                  <a:cubicBezTo>
                    <a:pt x="15901" y="2982"/>
                    <a:pt x="15042" y="3603"/>
                    <a:pt x="14797" y="4573"/>
                  </a:cubicBezTo>
                  <a:cubicBezTo>
                    <a:pt x="14547" y="5517"/>
                    <a:pt x="13713" y="6151"/>
                    <a:pt x="12773" y="6151"/>
                  </a:cubicBezTo>
                  <a:cubicBezTo>
                    <a:pt x="12663" y="6151"/>
                    <a:pt x="12551" y="6142"/>
                    <a:pt x="12439" y="6124"/>
                  </a:cubicBezTo>
                  <a:cubicBezTo>
                    <a:pt x="12333" y="6108"/>
                    <a:pt x="12227" y="6100"/>
                    <a:pt x="12123" y="6100"/>
                  </a:cubicBezTo>
                  <a:cubicBezTo>
                    <a:pt x="11014" y="6100"/>
                    <a:pt x="10077" y="6977"/>
                    <a:pt x="10020" y="8125"/>
                  </a:cubicBezTo>
                  <a:cubicBezTo>
                    <a:pt x="9989" y="9211"/>
                    <a:pt x="9136" y="10079"/>
                    <a:pt x="8050" y="10141"/>
                  </a:cubicBezTo>
                  <a:cubicBezTo>
                    <a:pt x="6809" y="10219"/>
                    <a:pt x="5894" y="11366"/>
                    <a:pt x="6111" y="12576"/>
                  </a:cubicBezTo>
                  <a:cubicBezTo>
                    <a:pt x="6282" y="13646"/>
                    <a:pt x="5646" y="14670"/>
                    <a:pt x="4591" y="14965"/>
                  </a:cubicBezTo>
                  <a:cubicBezTo>
                    <a:pt x="3397" y="15290"/>
                    <a:pt x="2730" y="16609"/>
                    <a:pt x="3196" y="17772"/>
                  </a:cubicBezTo>
                  <a:cubicBezTo>
                    <a:pt x="3599" y="18780"/>
                    <a:pt x="3180" y="19928"/>
                    <a:pt x="2203" y="20408"/>
                  </a:cubicBezTo>
                  <a:cubicBezTo>
                    <a:pt x="1102" y="20998"/>
                    <a:pt x="730" y="22409"/>
                    <a:pt x="1428" y="23433"/>
                  </a:cubicBezTo>
                  <a:cubicBezTo>
                    <a:pt x="2032" y="24332"/>
                    <a:pt x="1862" y="25558"/>
                    <a:pt x="1024" y="26225"/>
                  </a:cubicBezTo>
                  <a:cubicBezTo>
                    <a:pt x="63" y="27031"/>
                    <a:pt x="1" y="28473"/>
                    <a:pt x="885" y="29358"/>
                  </a:cubicBezTo>
                  <a:cubicBezTo>
                    <a:pt x="1660" y="30102"/>
                    <a:pt x="1738" y="31327"/>
                    <a:pt x="1071" y="32165"/>
                  </a:cubicBezTo>
                  <a:cubicBezTo>
                    <a:pt x="295" y="33126"/>
                    <a:pt x="528" y="34584"/>
                    <a:pt x="1583" y="35251"/>
                  </a:cubicBezTo>
                  <a:cubicBezTo>
                    <a:pt x="1722" y="35344"/>
                    <a:pt x="1862" y="35437"/>
                    <a:pt x="1970" y="35561"/>
                  </a:cubicBezTo>
                  <a:lnTo>
                    <a:pt x="29267" y="29094"/>
                  </a:lnTo>
                  <a:lnTo>
                    <a:pt x="30089" y="28908"/>
                  </a:lnTo>
                  <a:lnTo>
                    <a:pt x="29252" y="29140"/>
                  </a:lnTo>
                  <a:lnTo>
                    <a:pt x="15045" y="53863"/>
                  </a:lnTo>
                  <a:cubicBezTo>
                    <a:pt x="15153" y="53832"/>
                    <a:pt x="15278" y="53832"/>
                    <a:pt x="15386" y="53801"/>
                  </a:cubicBezTo>
                  <a:cubicBezTo>
                    <a:pt x="15577" y="53747"/>
                    <a:pt x="15769" y="53721"/>
                    <a:pt x="15959" y="53721"/>
                  </a:cubicBezTo>
                  <a:cubicBezTo>
                    <a:pt x="16805" y="53721"/>
                    <a:pt x="17598" y="54234"/>
                    <a:pt x="17914" y="55057"/>
                  </a:cubicBezTo>
                  <a:cubicBezTo>
                    <a:pt x="18247" y="55890"/>
                    <a:pt x="19034" y="56389"/>
                    <a:pt x="19863" y="56389"/>
                  </a:cubicBezTo>
                  <a:cubicBezTo>
                    <a:pt x="20192" y="56389"/>
                    <a:pt x="20528" y="56310"/>
                    <a:pt x="20846" y="56143"/>
                  </a:cubicBezTo>
                  <a:cubicBezTo>
                    <a:pt x="21151" y="55982"/>
                    <a:pt x="21480" y="55906"/>
                    <a:pt x="21807" y="55906"/>
                  </a:cubicBezTo>
                  <a:cubicBezTo>
                    <a:pt x="22493" y="55906"/>
                    <a:pt x="23166" y="56242"/>
                    <a:pt x="23575" y="56841"/>
                  </a:cubicBezTo>
                  <a:cubicBezTo>
                    <a:pt x="23987" y="57462"/>
                    <a:pt x="24652" y="57788"/>
                    <a:pt x="25329" y="57788"/>
                  </a:cubicBezTo>
                  <a:cubicBezTo>
                    <a:pt x="25800" y="57788"/>
                    <a:pt x="26276" y="57630"/>
                    <a:pt x="26677" y="57306"/>
                  </a:cubicBezTo>
                  <a:cubicBezTo>
                    <a:pt x="27069" y="56979"/>
                    <a:pt x="27543" y="56819"/>
                    <a:pt x="28014" y="56819"/>
                  </a:cubicBezTo>
                  <a:cubicBezTo>
                    <a:pt x="28549" y="56819"/>
                    <a:pt x="29080" y="57026"/>
                    <a:pt x="29484" y="57430"/>
                  </a:cubicBezTo>
                  <a:cubicBezTo>
                    <a:pt x="29900" y="57832"/>
                    <a:pt x="30433" y="58031"/>
                    <a:pt x="30961" y="58031"/>
                  </a:cubicBezTo>
                  <a:cubicBezTo>
                    <a:pt x="31576" y="58031"/>
                    <a:pt x="32185" y="57762"/>
                    <a:pt x="32602" y="57228"/>
                  </a:cubicBezTo>
                  <a:cubicBezTo>
                    <a:pt x="33020" y="56705"/>
                    <a:pt x="33637" y="56433"/>
                    <a:pt x="34256" y="56433"/>
                  </a:cubicBezTo>
                  <a:cubicBezTo>
                    <a:pt x="34646" y="56433"/>
                    <a:pt x="35036" y="56541"/>
                    <a:pt x="35378" y="56763"/>
                  </a:cubicBezTo>
                  <a:cubicBezTo>
                    <a:pt x="35732" y="56992"/>
                    <a:pt x="36127" y="57101"/>
                    <a:pt x="36516" y="57101"/>
                  </a:cubicBezTo>
                  <a:cubicBezTo>
                    <a:pt x="37285" y="57101"/>
                    <a:pt x="38032" y="56677"/>
                    <a:pt x="38402" y="55925"/>
                  </a:cubicBezTo>
                  <a:cubicBezTo>
                    <a:pt x="38766" y="55197"/>
                    <a:pt x="39504" y="54763"/>
                    <a:pt x="40278" y="54763"/>
                  </a:cubicBezTo>
                  <a:cubicBezTo>
                    <a:pt x="40526" y="54763"/>
                    <a:pt x="40779" y="54808"/>
                    <a:pt x="41023" y="54902"/>
                  </a:cubicBezTo>
                  <a:cubicBezTo>
                    <a:pt x="41268" y="54996"/>
                    <a:pt x="41518" y="55041"/>
                    <a:pt x="41765" y="55041"/>
                  </a:cubicBezTo>
                  <a:cubicBezTo>
                    <a:pt x="42690" y="55041"/>
                    <a:pt x="43555" y="54412"/>
                    <a:pt x="43800" y="53444"/>
                  </a:cubicBezTo>
                  <a:cubicBezTo>
                    <a:pt x="44036" y="52512"/>
                    <a:pt x="44872" y="51867"/>
                    <a:pt x="45813" y="51867"/>
                  </a:cubicBezTo>
                  <a:cubicBezTo>
                    <a:pt x="45922" y="51867"/>
                    <a:pt x="46031" y="51875"/>
                    <a:pt x="46142" y="51893"/>
                  </a:cubicBezTo>
                  <a:cubicBezTo>
                    <a:pt x="46256" y="51912"/>
                    <a:pt x="46369" y="51920"/>
                    <a:pt x="46480" y="51920"/>
                  </a:cubicBezTo>
                  <a:cubicBezTo>
                    <a:pt x="47579" y="51920"/>
                    <a:pt x="48505" y="51048"/>
                    <a:pt x="48561" y="49908"/>
                  </a:cubicBezTo>
                  <a:cubicBezTo>
                    <a:pt x="48608" y="48822"/>
                    <a:pt x="49461" y="47938"/>
                    <a:pt x="50546" y="47891"/>
                  </a:cubicBezTo>
                  <a:cubicBezTo>
                    <a:pt x="51787" y="47814"/>
                    <a:pt x="52687" y="46666"/>
                    <a:pt x="52485" y="45441"/>
                  </a:cubicBezTo>
                  <a:cubicBezTo>
                    <a:pt x="52299" y="44371"/>
                    <a:pt x="52950" y="43347"/>
                    <a:pt x="53989" y="43052"/>
                  </a:cubicBezTo>
                  <a:cubicBezTo>
                    <a:pt x="55199" y="42727"/>
                    <a:pt x="55851" y="41408"/>
                    <a:pt x="55385" y="40245"/>
                  </a:cubicBezTo>
                  <a:cubicBezTo>
                    <a:pt x="54982" y="39237"/>
                    <a:pt x="55401" y="38089"/>
                    <a:pt x="56378" y="37609"/>
                  </a:cubicBezTo>
                  <a:cubicBezTo>
                    <a:pt x="57479" y="37035"/>
                    <a:pt x="57851" y="35608"/>
                    <a:pt x="57153" y="34584"/>
                  </a:cubicBezTo>
                  <a:cubicBezTo>
                    <a:pt x="56549" y="33685"/>
                    <a:pt x="56719" y="32475"/>
                    <a:pt x="57557" y="31793"/>
                  </a:cubicBezTo>
                  <a:cubicBezTo>
                    <a:pt x="58534" y="31002"/>
                    <a:pt x="58580" y="29544"/>
                    <a:pt x="57696" y="28675"/>
                  </a:cubicBezTo>
                  <a:cubicBezTo>
                    <a:pt x="56921" y="27915"/>
                    <a:pt x="56843" y="26690"/>
                    <a:pt x="57526" y="25868"/>
                  </a:cubicBezTo>
                  <a:cubicBezTo>
                    <a:pt x="58301" y="24891"/>
                    <a:pt x="58069" y="23433"/>
                    <a:pt x="56998" y="22781"/>
                  </a:cubicBezTo>
                  <a:cubicBezTo>
                    <a:pt x="56083" y="22192"/>
                    <a:pt x="55758" y="21029"/>
                    <a:pt x="56238" y="20067"/>
                  </a:cubicBezTo>
                  <a:cubicBezTo>
                    <a:pt x="56797" y="18935"/>
                    <a:pt x="56254" y="17586"/>
                    <a:pt x="55091" y="17151"/>
                  </a:cubicBezTo>
                  <a:cubicBezTo>
                    <a:pt x="54083" y="16795"/>
                    <a:pt x="53524" y="15709"/>
                    <a:pt x="53803" y="14654"/>
                  </a:cubicBezTo>
                  <a:cubicBezTo>
                    <a:pt x="54114" y="13460"/>
                    <a:pt x="53307" y="12235"/>
                    <a:pt x="52066" y="12033"/>
                  </a:cubicBezTo>
                  <a:cubicBezTo>
                    <a:pt x="51012" y="11878"/>
                    <a:pt x="50236" y="10932"/>
                    <a:pt x="50267" y="9862"/>
                  </a:cubicBezTo>
                  <a:cubicBezTo>
                    <a:pt x="50327" y="8651"/>
                    <a:pt x="49350" y="7671"/>
                    <a:pt x="48168" y="7671"/>
                  </a:cubicBezTo>
                  <a:cubicBezTo>
                    <a:pt x="48123" y="7671"/>
                    <a:pt x="48079" y="7672"/>
                    <a:pt x="48034" y="7675"/>
                  </a:cubicBezTo>
                  <a:cubicBezTo>
                    <a:pt x="47984" y="7679"/>
                    <a:pt x="47934" y="7680"/>
                    <a:pt x="47884" y="7680"/>
                  </a:cubicBezTo>
                  <a:cubicBezTo>
                    <a:pt x="46862" y="7680"/>
                    <a:pt x="45994" y="6928"/>
                    <a:pt x="45831" y="5907"/>
                  </a:cubicBezTo>
                  <a:cubicBezTo>
                    <a:pt x="45649" y="4865"/>
                    <a:pt x="44756" y="4151"/>
                    <a:pt x="43767" y="4151"/>
                  </a:cubicBezTo>
                  <a:cubicBezTo>
                    <a:pt x="43578" y="4151"/>
                    <a:pt x="43386" y="4177"/>
                    <a:pt x="43195" y="4232"/>
                  </a:cubicBezTo>
                  <a:cubicBezTo>
                    <a:pt x="43009" y="4281"/>
                    <a:pt x="42821" y="4305"/>
                    <a:pt x="42637" y="4305"/>
                  </a:cubicBezTo>
                  <a:cubicBezTo>
                    <a:pt x="41779" y="4305"/>
                    <a:pt x="40986" y="3790"/>
                    <a:pt x="40667" y="2960"/>
                  </a:cubicBezTo>
                  <a:cubicBezTo>
                    <a:pt x="40333" y="2126"/>
                    <a:pt x="39546" y="1635"/>
                    <a:pt x="38721" y="1635"/>
                  </a:cubicBezTo>
                  <a:cubicBezTo>
                    <a:pt x="38395" y="1635"/>
                    <a:pt x="38063" y="1712"/>
                    <a:pt x="37751" y="1875"/>
                  </a:cubicBezTo>
                  <a:cubicBezTo>
                    <a:pt x="37437" y="2042"/>
                    <a:pt x="37100" y="2121"/>
                    <a:pt x="36767" y="2121"/>
                  </a:cubicBezTo>
                  <a:cubicBezTo>
                    <a:pt x="36081" y="2121"/>
                    <a:pt x="35413" y="1783"/>
                    <a:pt x="35006" y="1177"/>
                  </a:cubicBezTo>
                  <a:cubicBezTo>
                    <a:pt x="34592" y="561"/>
                    <a:pt x="33923" y="234"/>
                    <a:pt x="33243" y="234"/>
                  </a:cubicBezTo>
                  <a:cubicBezTo>
                    <a:pt x="32775" y="234"/>
                    <a:pt x="32302" y="389"/>
                    <a:pt x="31904" y="711"/>
                  </a:cubicBezTo>
                  <a:cubicBezTo>
                    <a:pt x="31515" y="1042"/>
                    <a:pt x="31035" y="1205"/>
                    <a:pt x="30557" y="1205"/>
                  </a:cubicBezTo>
                  <a:cubicBezTo>
                    <a:pt x="30026" y="1205"/>
                    <a:pt x="29497" y="1003"/>
                    <a:pt x="29097" y="603"/>
                  </a:cubicBezTo>
                  <a:cubicBezTo>
                    <a:pt x="28686" y="199"/>
                    <a:pt x="28152" y="0"/>
                    <a:pt x="27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9"/>
            <p:cNvSpPr/>
            <p:nvPr/>
          </p:nvSpPr>
          <p:spPr>
            <a:xfrm>
              <a:off x="6788300" y="2765472"/>
              <a:ext cx="1689331" cy="1513767"/>
            </a:xfrm>
            <a:custGeom>
              <a:avLst/>
              <a:gdLst/>
              <a:ahLst/>
              <a:cxnLst/>
              <a:rect l="l" t="t" r="r" b="b"/>
              <a:pathLst>
                <a:path w="35362" h="31687" extrusionOk="0">
                  <a:moveTo>
                    <a:pt x="35362" y="0"/>
                  </a:moveTo>
                  <a:lnTo>
                    <a:pt x="8112" y="7383"/>
                  </a:lnTo>
                  <a:lnTo>
                    <a:pt x="869" y="9353"/>
                  </a:lnTo>
                  <a:cubicBezTo>
                    <a:pt x="1101" y="10004"/>
                    <a:pt x="1055" y="10764"/>
                    <a:pt x="729" y="11415"/>
                  </a:cubicBezTo>
                  <a:cubicBezTo>
                    <a:pt x="0" y="12858"/>
                    <a:pt x="682" y="14595"/>
                    <a:pt x="2202" y="15169"/>
                  </a:cubicBezTo>
                  <a:cubicBezTo>
                    <a:pt x="3490" y="15649"/>
                    <a:pt x="4234" y="17045"/>
                    <a:pt x="3877" y="18379"/>
                  </a:cubicBezTo>
                  <a:cubicBezTo>
                    <a:pt x="3474" y="19930"/>
                    <a:pt x="4529" y="21497"/>
                    <a:pt x="6111" y="21729"/>
                  </a:cubicBezTo>
                  <a:cubicBezTo>
                    <a:pt x="7491" y="21931"/>
                    <a:pt x="8484" y="23156"/>
                    <a:pt x="8422" y="24521"/>
                  </a:cubicBezTo>
                  <a:cubicBezTo>
                    <a:pt x="8347" y="26080"/>
                    <a:pt x="9590" y="27364"/>
                    <a:pt x="11130" y="27364"/>
                  </a:cubicBezTo>
                  <a:cubicBezTo>
                    <a:pt x="11184" y="27364"/>
                    <a:pt x="11237" y="27362"/>
                    <a:pt x="11291" y="27359"/>
                  </a:cubicBezTo>
                  <a:cubicBezTo>
                    <a:pt x="11353" y="27355"/>
                    <a:pt x="11414" y="27353"/>
                    <a:pt x="11475" y="27353"/>
                  </a:cubicBezTo>
                  <a:cubicBezTo>
                    <a:pt x="12793" y="27353"/>
                    <a:pt x="13922" y="28303"/>
                    <a:pt x="14145" y="29608"/>
                  </a:cubicBezTo>
                  <a:cubicBezTo>
                    <a:pt x="14300" y="30601"/>
                    <a:pt x="14982" y="31345"/>
                    <a:pt x="15835" y="31686"/>
                  </a:cubicBezTo>
                  <a:lnTo>
                    <a:pt x="19930" y="25017"/>
                  </a:lnTo>
                  <a:lnTo>
                    <a:pt x="35362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9"/>
            <p:cNvSpPr/>
            <p:nvPr/>
          </p:nvSpPr>
          <p:spPr>
            <a:xfrm>
              <a:off x="7166890" y="2786969"/>
              <a:ext cx="1285558" cy="1151413"/>
            </a:xfrm>
            <a:custGeom>
              <a:avLst/>
              <a:gdLst/>
              <a:ahLst/>
              <a:cxnLst/>
              <a:rect l="l" t="t" r="r" b="b"/>
              <a:pathLst>
                <a:path w="26910" h="24102" extrusionOk="0">
                  <a:moveTo>
                    <a:pt x="26910" y="0"/>
                  </a:moveTo>
                  <a:lnTo>
                    <a:pt x="652" y="7088"/>
                  </a:lnTo>
                  <a:cubicBezTo>
                    <a:pt x="807" y="7600"/>
                    <a:pt x="791" y="8158"/>
                    <a:pt x="543" y="8670"/>
                  </a:cubicBezTo>
                  <a:cubicBezTo>
                    <a:pt x="0" y="9771"/>
                    <a:pt x="512" y="11089"/>
                    <a:pt x="1660" y="11508"/>
                  </a:cubicBezTo>
                  <a:cubicBezTo>
                    <a:pt x="2653" y="11880"/>
                    <a:pt x="3211" y="12951"/>
                    <a:pt x="2947" y="13959"/>
                  </a:cubicBezTo>
                  <a:cubicBezTo>
                    <a:pt x="2637" y="15137"/>
                    <a:pt x="3428" y="16347"/>
                    <a:pt x="4622" y="16518"/>
                  </a:cubicBezTo>
                  <a:cubicBezTo>
                    <a:pt x="5677" y="16673"/>
                    <a:pt x="6437" y="17588"/>
                    <a:pt x="6390" y="18643"/>
                  </a:cubicBezTo>
                  <a:cubicBezTo>
                    <a:pt x="6331" y="19823"/>
                    <a:pt x="7294" y="20803"/>
                    <a:pt x="8446" y="20803"/>
                  </a:cubicBezTo>
                  <a:cubicBezTo>
                    <a:pt x="8490" y="20803"/>
                    <a:pt x="8533" y="20801"/>
                    <a:pt x="8577" y="20798"/>
                  </a:cubicBezTo>
                  <a:cubicBezTo>
                    <a:pt x="8618" y="20796"/>
                    <a:pt x="8659" y="20795"/>
                    <a:pt x="8700" y="20795"/>
                  </a:cubicBezTo>
                  <a:cubicBezTo>
                    <a:pt x="9704" y="20795"/>
                    <a:pt x="10585" y="21521"/>
                    <a:pt x="10749" y="22520"/>
                  </a:cubicBezTo>
                  <a:cubicBezTo>
                    <a:pt x="10873" y="23280"/>
                    <a:pt x="11400" y="23838"/>
                    <a:pt x="12036" y="24102"/>
                  </a:cubicBezTo>
                  <a:lnTo>
                    <a:pt x="269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9"/>
            <p:cNvSpPr/>
            <p:nvPr/>
          </p:nvSpPr>
          <p:spPr>
            <a:xfrm>
              <a:off x="8859868" y="2437998"/>
              <a:ext cx="2293" cy="4491"/>
            </a:xfrm>
            <a:custGeom>
              <a:avLst/>
              <a:gdLst/>
              <a:ahLst/>
              <a:cxnLst/>
              <a:rect l="l" t="t" r="r" b="b"/>
              <a:pathLst>
                <a:path w="48" h="94" extrusionOk="0">
                  <a:moveTo>
                    <a:pt x="47" y="0"/>
                  </a:moveTo>
                  <a:lnTo>
                    <a:pt x="1" y="93"/>
                  </a:lnTo>
                  <a:lnTo>
                    <a:pt x="16" y="93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F8E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9"/>
            <p:cNvSpPr/>
            <p:nvPr/>
          </p:nvSpPr>
          <p:spPr>
            <a:xfrm>
              <a:off x="7250634" y="903430"/>
              <a:ext cx="3140851" cy="3087632"/>
            </a:xfrm>
            <a:custGeom>
              <a:avLst/>
              <a:gdLst/>
              <a:ahLst/>
              <a:cxnLst/>
              <a:rect l="l" t="t" r="r" b="b"/>
              <a:pathLst>
                <a:path w="65746" h="64632" extrusionOk="0">
                  <a:moveTo>
                    <a:pt x="32891" y="1"/>
                  </a:moveTo>
                  <a:cubicBezTo>
                    <a:pt x="32137" y="1"/>
                    <a:pt x="31379" y="27"/>
                    <a:pt x="30616" y="80"/>
                  </a:cubicBezTo>
                  <a:cubicBezTo>
                    <a:pt x="21993" y="685"/>
                    <a:pt x="14114" y="4625"/>
                    <a:pt x="8453" y="11139"/>
                  </a:cubicBezTo>
                  <a:cubicBezTo>
                    <a:pt x="2792" y="17653"/>
                    <a:pt x="0" y="25981"/>
                    <a:pt x="605" y="34620"/>
                  </a:cubicBezTo>
                  <a:lnTo>
                    <a:pt x="1148" y="34574"/>
                  </a:lnTo>
                  <a:cubicBezTo>
                    <a:pt x="543" y="26090"/>
                    <a:pt x="3304" y="17901"/>
                    <a:pt x="8872" y="11495"/>
                  </a:cubicBezTo>
                  <a:cubicBezTo>
                    <a:pt x="14424" y="5090"/>
                    <a:pt x="22163" y="1228"/>
                    <a:pt x="30631" y="623"/>
                  </a:cubicBezTo>
                  <a:cubicBezTo>
                    <a:pt x="31375" y="572"/>
                    <a:pt x="32114" y="546"/>
                    <a:pt x="32848" y="546"/>
                  </a:cubicBezTo>
                  <a:cubicBezTo>
                    <a:pt x="49395" y="546"/>
                    <a:pt x="63409" y="13401"/>
                    <a:pt x="64582" y="30138"/>
                  </a:cubicBezTo>
                  <a:cubicBezTo>
                    <a:pt x="65187" y="38637"/>
                    <a:pt x="62426" y="46811"/>
                    <a:pt x="56874" y="53232"/>
                  </a:cubicBezTo>
                  <a:cubicBezTo>
                    <a:pt x="51306" y="59622"/>
                    <a:pt x="43566" y="63483"/>
                    <a:pt x="35098" y="64088"/>
                  </a:cubicBezTo>
                  <a:lnTo>
                    <a:pt x="35129" y="64631"/>
                  </a:lnTo>
                  <a:cubicBezTo>
                    <a:pt x="43768" y="64026"/>
                    <a:pt x="51616" y="60118"/>
                    <a:pt x="57292" y="53573"/>
                  </a:cubicBezTo>
                  <a:cubicBezTo>
                    <a:pt x="62953" y="47059"/>
                    <a:pt x="65745" y="38730"/>
                    <a:pt x="65140" y="30091"/>
                  </a:cubicBezTo>
                  <a:cubicBezTo>
                    <a:pt x="63938" y="13064"/>
                    <a:pt x="49720" y="1"/>
                    <a:pt x="328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9"/>
            <p:cNvSpPr/>
            <p:nvPr/>
          </p:nvSpPr>
          <p:spPr>
            <a:xfrm>
              <a:off x="7670690" y="2217293"/>
              <a:ext cx="305314" cy="131183"/>
            </a:xfrm>
            <a:custGeom>
              <a:avLst/>
              <a:gdLst/>
              <a:ahLst/>
              <a:cxnLst/>
              <a:rect l="l" t="t" r="r" b="b"/>
              <a:pathLst>
                <a:path w="6391" h="2746" extrusionOk="0">
                  <a:moveTo>
                    <a:pt x="2715" y="0"/>
                  </a:moveTo>
                  <a:cubicBezTo>
                    <a:pt x="1772" y="0"/>
                    <a:pt x="820" y="292"/>
                    <a:pt x="1" y="898"/>
                  </a:cubicBezTo>
                  <a:cubicBezTo>
                    <a:pt x="897" y="2108"/>
                    <a:pt x="2272" y="2746"/>
                    <a:pt x="3667" y="2746"/>
                  </a:cubicBezTo>
                  <a:cubicBezTo>
                    <a:pt x="4614" y="2746"/>
                    <a:pt x="5569" y="2452"/>
                    <a:pt x="6391" y="1844"/>
                  </a:cubicBezTo>
                  <a:cubicBezTo>
                    <a:pt x="5493" y="640"/>
                    <a:pt x="4113" y="0"/>
                    <a:pt x="2715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9"/>
            <p:cNvSpPr/>
            <p:nvPr/>
          </p:nvSpPr>
          <p:spPr>
            <a:xfrm>
              <a:off x="9749710" y="2526805"/>
              <a:ext cx="305314" cy="132091"/>
            </a:xfrm>
            <a:custGeom>
              <a:avLst/>
              <a:gdLst/>
              <a:ahLst/>
              <a:cxnLst/>
              <a:rect l="l" t="t" r="r" b="b"/>
              <a:pathLst>
                <a:path w="6391" h="2765" extrusionOk="0">
                  <a:moveTo>
                    <a:pt x="2720" y="1"/>
                  </a:moveTo>
                  <a:cubicBezTo>
                    <a:pt x="1775" y="1"/>
                    <a:pt x="821" y="295"/>
                    <a:pt x="1" y="902"/>
                  </a:cubicBezTo>
                  <a:cubicBezTo>
                    <a:pt x="898" y="2123"/>
                    <a:pt x="2275" y="2764"/>
                    <a:pt x="3672" y="2764"/>
                  </a:cubicBezTo>
                  <a:cubicBezTo>
                    <a:pt x="4617" y="2764"/>
                    <a:pt x="5571" y="2471"/>
                    <a:pt x="6391" y="1863"/>
                  </a:cubicBezTo>
                  <a:cubicBezTo>
                    <a:pt x="5494" y="642"/>
                    <a:pt x="4116" y="1"/>
                    <a:pt x="2720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9"/>
            <p:cNvSpPr/>
            <p:nvPr/>
          </p:nvSpPr>
          <p:spPr>
            <a:xfrm>
              <a:off x="8922115" y="1245857"/>
              <a:ext cx="190469" cy="305314"/>
            </a:xfrm>
            <a:custGeom>
              <a:avLst/>
              <a:gdLst/>
              <a:ahLst/>
              <a:cxnLst/>
              <a:rect l="l" t="t" r="r" b="b"/>
              <a:pathLst>
                <a:path w="3987" h="6391" extrusionOk="0">
                  <a:moveTo>
                    <a:pt x="2467" y="0"/>
                  </a:moveTo>
                  <a:lnTo>
                    <a:pt x="2467" y="0"/>
                  </a:lnTo>
                  <a:cubicBezTo>
                    <a:pt x="435" y="1505"/>
                    <a:pt x="1" y="4358"/>
                    <a:pt x="1521" y="6390"/>
                  </a:cubicBezTo>
                  <a:cubicBezTo>
                    <a:pt x="3552" y="4886"/>
                    <a:pt x="3987" y="2016"/>
                    <a:pt x="2467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9"/>
            <p:cNvSpPr/>
            <p:nvPr/>
          </p:nvSpPr>
          <p:spPr>
            <a:xfrm>
              <a:off x="8613176" y="3324113"/>
              <a:ext cx="188988" cy="305314"/>
            </a:xfrm>
            <a:custGeom>
              <a:avLst/>
              <a:gdLst/>
              <a:ahLst/>
              <a:cxnLst/>
              <a:rect l="l" t="t" r="r" b="b"/>
              <a:pathLst>
                <a:path w="3956" h="6391" extrusionOk="0">
                  <a:moveTo>
                    <a:pt x="2466" y="1"/>
                  </a:moveTo>
                  <a:lnTo>
                    <a:pt x="2466" y="1"/>
                  </a:lnTo>
                  <a:cubicBezTo>
                    <a:pt x="419" y="1505"/>
                    <a:pt x="0" y="4359"/>
                    <a:pt x="1520" y="6390"/>
                  </a:cubicBezTo>
                  <a:cubicBezTo>
                    <a:pt x="3521" y="4902"/>
                    <a:pt x="3955" y="2032"/>
                    <a:pt x="2466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9"/>
            <p:cNvSpPr/>
            <p:nvPr/>
          </p:nvSpPr>
          <p:spPr>
            <a:xfrm>
              <a:off x="8127100" y="1468855"/>
              <a:ext cx="219371" cy="248274"/>
            </a:xfrm>
            <a:custGeom>
              <a:avLst/>
              <a:gdLst/>
              <a:ahLst/>
              <a:cxnLst/>
              <a:rect l="l" t="t" r="r" b="b"/>
              <a:pathLst>
                <a:path w="4592" h="5197" extrusionOk="0">
                  <a:moveTo>
                    <a:pt x="373" y="1"/>
                  </a:moveTo>
                  <a:cubicBezTo>
                    <a:pt x="1" y="2498"/>
                    <a:pt x="1722" y="4824"/>
                    <a:pt x="4219" y="5196"/>
                  </a:cubicBezTo>
                  <a:cubicBezTo>
                    <a:pt x="4592" y="2699"/>
                    <a:pt x="2886" y="373"/>
                    <a:pt x="373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9"/>
            <p:cNvSpPr/>
            <p:nvPr/>
          </p:nvSpPr>
          <p:spPr>
            <a:xfrm>
              <a:off x="9378525" y="3158155"/>
              <a:ext cx="219371" cy="248274"/>
            </a:xfrm>
            <a:custGeom>
              <a:avLst/>
              <a:gdLst/>
              <a:ahLst/>
              <a:cxnLst/>
              <a:rect l="l" t="t" r="r" b="b"/>
              <a:pathLst>
                <a:path w="4592" h="5197" extrusionOk="0">
                  <a:moveTo>
                    <a:pt x="357" y="0"/>
                  </a:moveTo>
                  <a:lnTo>
                    <a:pt x="357" y="0"/>
                  </a:lnTo>
                  <a:cubicBezTo>
                    <a:pt x="1" y="2497"/>
                    <a:pt x="1722" y="4824"/>
                    <a:pt x="4219" y="5196"/>
                  </a:cubicBezTo>
                  <a:cubicBezTo>
                    <a:pt x="4591" y="2699"/>
                    <a:pt x="2870" y="373"/>
                    <a:pt x="357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9"/>
            <p:cNvSpPr/>
            <p:nvPr/>
          </p:nvSpPr>
          <p:spPr>
            <a:xfrm>
              <a:off x="9583035" y="1717602"/>
              <a:ext cx="248226" cy="189179"/>
            </a:xfrm>
            <a:custGeom>
              <a:avLst/>
              <a:gdLst/>
              <a:ahLst/>
              <a:cxnLst/>
              <a:rect l="l" t="t" r="r" b="b"/>
              <a:pathLst>
                <a:path w="5196" h="3960" extrusionOk="0">
                  <a:moveTo>
                    <a:pt x="4512" y="1"/>
                  </a:moveTo>
                  <a:cubicBezTo>
                    <a:pt x="2274" y="1"/>
                    <a:pt x="324" y="1630"/>
                    <a:pt x="0" y="3913"/>
                  </a:cubicBezTo>
                  <a:cubicBezTo>
                    <a:pt x="221" y="3945"/>
                    <a:pt x="440" y="3960"/>
                    <a:pt x="656" y="3960"/>
                  </a:cubicBezTo>
                  <a:cubicBezTo>
                    <a:pt x="2893" y="3960"/>
                    <a:pt x="4857" y="2328"/>
                    <a:pt x="5196" y="51"/>
                  </a:cubicBezTo>
                  <a:cubicBezTo>
                    <a:pt x="4966" y="17"/>
                    <a:pt x="4738" y="1"/>
                    <a:pt x="4512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9"/>
            <p:cNvSpPr/>
            <p:nvPr/>
          </p:nvSpPr>
          <p:spPr>
            <a:xfrm>
              <a:off x="7512900" y="3291342"/>
              <a:ext cx="248274" cy="188606"/>
            </a:xfrm>
            <a:custGeom>
              <a:avLst/>
              <a:gdLst/>
              <a:ahLst/>
              <a:cxnLst/>
              <a:rect l="l" t="t" r="r" b="b"/>
              <a:pathLst>
                <a:path w="5197" h="3948" extrusionOk="0">
                  <a:moveTo>
                    <a:pt x="4516" y="0"/>
                  </a:moveTo>
                  <a:cubicBezTo>
                    <a:pt x="2290" y="0"/>
                    <a:pt x="339" y="1629"/>
                    <a:pt x="0" y="3897"/>
                  </a:cubicBezTo>
                  <a:cubicBezTo>
                    <a:pt x="231" y="3931"/>
                    <a:pt x="459" y="3948"/>
                    <a:pt x="685" y="3948"/>
                  </a:cubicBezTo>
                  <a:cubicBezTo>
                    <a:pt x="2910" y="3948"/>
                    <a:pt x="4858" y="2332"/>
                    <a:pt x="5196" y="51"/>
                  </a:cubicBezTo>
                  <a:cubicBezTo>
                    <a:pt x="4968" y="17"/>
                    <a:pt x="4740" y="0"/>
                    <a:pt x="4516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9"/>
            <p:cNvSpPr/>
            <p:nvPr/>
          </p:nvSpPr>
          <p:spPr>
            <a:xfrm>
              <a:off x="8560531" y="1196939"/>
              <a:ext cx="603176" cy="2480683"/>
            </a:xfrm>
            <a:custGeom>
              <a:avLst/>
              <a:gdLst/>
              <a:ahLst/>
              <a:cxnLst/>
              <a:rect l="l" t="t" r="r" b="b"/>
              <a:pathLst>
                <a:path w="12626" h="51927" extrusionOk="0">
                  <a:moveTo>
                    <a:pt x="1" y="1"/>
                  </a:moveTo>
                  <a:lnTo>
                    <a:pt x="12626" y="51927"/>
                  </a:lnTo>
                </a:path>
              </a:pathLst>
            </a:custGeom>
            <a:solidFill>
              <a:srgbClr val="F3C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9"/>
            <p:cNvSpPr/>
            <p:nvPr/>
          </p:nvSpPr>
          <p:spPr>
            <a:xfrm>
              <a:off x="8548684" y="1193213"/>
              <a:ext cx="626871" cy="2488135"/>
            </a:xfrm>
            <a:custGeom>
              <a:avLst/>
              <a:gdLst/>
              <a:ahLst/>
              <a:cxnLst/>
              <a:rect l="l" t="t" r="r" b="b"/>
              <a:pathLst>
                <a:path w="13122" h="52083" extrusionOk="0">
                  <a:moveTo>
                    <a:pt x="528" y="1"/>
                  </a:moveTo>
                  <a:lnTo>
                    <a:pt x="1" y="141"/>
                  </a:lnTo>
                  <a:lnTo>
                    <a:pt x="12595" y="52082"/>
                  </a:lnTo>
                  <a:lnTo>
                    <a:pt x="13122" y="51943"/>
                  </a:lnTo>
                  <a:lnTo>
                    <a:pt x="528" y="1"/>
                  </a:lnTo>
                  <a:close/>
                </a:path>
              </a:pathLst>
            </a:custGeom>
            <a:solidFill>
              <a:srgbClr val="22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6" name="Google Shape;286;p29"/>
            <p:cNvSpPr/>
            <p:nvPr/>
          </p:nvSpPr>
          <p:spPr>
            <a:xfrm>
              <a:off x="8223455" y="1331798"/>
              <a:ext cx="1277389" cy="2211723"/>
            </a:xfrm>
            <a:custGeom>
              <a:avLst/>
              <a:gdLst/>
              <a:ahLst/>
              <a:cxnLst/>
              <a:rect l="l" t="t" r="r" b="b"/>
              <a:pathLst>
                <a:path w="26739" h="46297" extrusionOk="0">
                  <a:moveTo>
                    <a:pt x="26739" y="0"/>
                  </a:moveTo>
                  <a:lnTo>
                    <a:pt x="0" y="46296"/>
                  </a:lnTo>
                </a:path>
              </a:pathLst>
            </a:custGeom>
            <a:solidFill>
              <a:srgbClr val="F3C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9"/>
            <p:cNvSpPr/>
            <p:nvPr/>
          </p:nvSpPr>
          <p:spPr>
            <a:xfrm>
              <a:off x="8211560" y="1325875"/>
              <a:ext cx="1300415" cy="2223571"/>
            </a:xfrm>
            <a:custGeom>
              <a:avLst/>
              <a:gdLst/>
              <a:ahLst/>
              <a:cxnLst/>
              <a:rect l="l" t="t" r="r" b="b"/>
              <a:pathLst>
                <a:path w="27221" h="46545" extrusionOk="0">
                  <a:moveTo>
                    <a:pt x="26755" y="0"/>
                  </a:moveTo>
                  <a:lnTo>
                    <a:pt x="1" y="46281"/>
                  </a:lnTo>
                  <a:lnTo>
                    <a:pt x="482" y="46544"/>
                  </a:lnTo>
                  <a:lnTo>
                    <a:pt x="27220" y="264"/>
                  </a:lnTo>
                  <a:lnTo>
                    <a:pt x="26755" y="0"/>
                  </a:lnTo>
                  <a:close/>
                </a:path>
              </a:pathLst>
            </a:custGeom>
            <a:solidFill>
              <a:srgbClr val="22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8" name="Google Shape;288;p29"/>
            <p:cNvSpPr/>
            <p:nvPr/>
          </p:nvSpPr>
          <p:spPr>
            <a:xfrm>
              <a:off x="7761838" y="1788208"/>
              <a:ext cx="2199876" cy="1298122"/>
            </a:xfrm>
            <a:custGeom>
              <a:avLst/>
              <a:gdLst/>
              <a:ahLst/>
              <a:cxnLst/>
              <a:rect l="l" t="t" r="r" b="b"/>
              <a:pathLst>
                <a:path w="46049" h="27173" extrusionOk="0">
                  <a:moveTo>
                    <a:pt x="46049" y="27173"/>
                  </a:moveTo>
                  <a:lnTo>
                    <a:pt x="1" y="0"/>
                  </a:lnTo>
                </a:path>
              </a:pathLst>
            </a:custGeom>
            <a:solidFill>
              <a:srgbClr val="F3C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9"/>
            <p:cNvSpPr/>
            <p:nvPr/>
          </p:nvSpPr>
          <p:spPr>
            <a:xfrm>
              <a:off x="7755197" y="1777077"/>
              <a:ext cx="2213204" cy="1320384"/>
            </a:xfrm>
            <a:custGeom>
              <a:avLst/>
              <a:gdLst/>
              <a:ahLst/>
              <a:cxnLst/>
              <a:rect l="l" t="t" r="r" b="b"/>
              <a:pathLst>
                <a:path w="46328" h="27639" extrusionOk="0">
                  <a:moveTo>
                    <a:pt x="279" y="1"/>
                  </a:moveTo>
                  <a:lnTo>
                    <a:pt x="0" y="466"/>
                  </a:lnTo>
                  <a:lnTo>
                    <a:pt x="46064" y="27639"/>
                  </a:lnTo>
                  <a:lnTo>
                    <a:pt x="46327" y="27173"/>
                  </a:lnTo>
                  <a:lnTo>
                    <a:pt x="279" y="1"/>
                  </a:lnTo>
                  <a:close/>
                </a:path>
              </a:pathLst>
            </a:custGeom>
            <a:solidFill>
              <a:srgbClr val="221F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90" name="Google Shape;290;p29"/>
            <p:cNvSpPr/>
            <p:nvPr/>
          </p:nvSpPr>
          <p:spPr>
            <a:xfrm>
              <a:off x="8293822" y="2071207"/>
              <a:ext cx="852882" cy="774344"/>
            </a:xfrm>
            <a:custGeom>
              <a:avLst/>
              <a:gdLst/>
              <a:ahLst/>
              <a:cxnLst/>
              <a:rect l="l" t="t" r="r" b="b"/>
              <a:pathLst>
                <a:path w="17853" h="16209" extrusionOk="0">
                  <a:moveTo>
                    <a:pt x="16968" y="1"/>
                  </a:moveTo>
                  <a:lnTo>
                    <a:pt x="3692" y="3165"/>
                  </a:lnTo>
                  <a:cubicBezTo>
                    <a:pt x="2839" y="3382"/>
                    <a:pt x="2110" y="3739"/>
                    <a:pt x="1520" y="4219"/>
                  </a:cubicBezTo>
                  <a:cubicBezTo>
                    <a:pt x="947" y="4700"/>
                    <a:pt x="512" y="5290"/>
                    <a:pt x="264" y="5941"/>
                  </a:cubicBezTo>
                  <a:cubicBezTo>
                    <a:pt x="16" y="6608"/>
                    <a:pt x="1" y="7306"/>
                    <a:pt x="171" y="8035"/>
                  </a:cubicBezTo>
                  <a:cubicBezTo>
                    <a:pt x="311" y="8578"/>
                    <a:pt x="543" y="9167"/>
                    <a:pt x="869" y="9787"/>
                  </a:cubicBezTo>
                  <a:cubicBezTo>
                    <a:pt x="1195" y="10408"/>
                    <a:pt x="1567" y="10966"/>
                    <a:pt x="1955" y="11447"/>
                  </a:cubicBezTo>
                  <a:lnTo>
                    <a:pt x="5336" y="9322"/>
                  </a:lnTo>
                  <a:cubicBezTo>
                    <a:pt x="5150" y="9089"/>
                    <a:pt x="4995" y="8857"/>
                    <a:pt x="4840" y="8578"/>
                  </a:cubicBezTo>
                  <a:cubicBezTo>
                    <a:pt x="4684" y="8329"/>
                    <a:pt x="4591" y="8112"/>
                    <a:pt x="4560" y="7942"/>
                  </a:cubicBezTo>
                  <a:cubicBezTo>
                    <a:pt x="4483" y="7647"/>
                    <a:pt x="4514" y="7399"/>
                    <a:pt x="4653" y="7166"/>
                  </a:cubicBezTo>
                  <a:cubicBezTo>
                    <a:pt x="4777" y="6934"/>
                    <a:pt x="5010" y="6794"/>
                    <a:pt x="5305" y="6716"/>
                  </a:cubicBezTo>
                  <a:lnTo>
                    <a:pt x="5615" y="6639"/>
                  </a:lnTo>
                  <a:lnTo>
                    <a:pt x="6902" y="16208"/>
                  </a:lnTo>
                  <a:lnTo>
                    <a:pt x="11323" y="15138"/>
                  </a:lnTo>
                  <a:lnTo>
                    <a:pt x="10035" y="5569"/>
                  </a:lnTo>
                  <a:lnTo>
                    <a:pt x="10919" y="5367"/>
                  </a:lnTo>
                  <a:lnTo>
                    <a:pt x="13168" y="14688"/>
                  </a:lnTo>
                  <a:lnTo>
                    <a:pt x="17588" y="13618"/>
                  </a:lnTo>
                  <a:lnTo>
                    <a:pt x="15340" y="4297"/>
                  </a:lnTo>
                  <a:lnTo>
                    <a:pt x="17852" y="3723"/>
                  </a:lnTo>
                  <a:lnTo>
                    <a:pt x="16968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1" name="Google Shape;291;p29"/>
          <p:cNvSpPr/>
          <p:nvPr/>
        </p:nvSpPr>
        <p:spPr>
          <a:xfrm>
            <a:off x="713225" y="604442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9"/>
          <p:cNvSpPr/>
          <p:nvPr/>
        </p:nvSpPr>
        <p:spPr>
          <a:xfrm>
            <a:off x="7288050" y="300217"/>
            <a:ext cx="180900" cy="18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9"/>
          <p:cNvSpPr/>
          <p:nvPr/>
        </p:nvSpPr>
        <p:spPr>
          <a:xfrm rot="-2016830">
            <a:off x="7089204" y="1161277"/>
            <a:ext cx="312685" cy="270084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8927062-C707-267E-5076-DE71814C1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406" y="1591242"/>
            <a:ext cx="4428872" cy="678113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11AB6549-7BA9-1D7D-C5DC-1404CFD57E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106" y="1608857"/>
            <a:ext cx="260059" cy="32472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625F4029-28BC-4EDD-D63A-5C5AF4AA9D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2978" y="1595647"/>
            <a:ext cx="260059" cy="324724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4B75ED4A-7A15-D525-44C5-A1729E478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3815" y="1605574"/>
            <a:ext cx="260059" cy="324724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5ECBE816-DE9F-DB38-FFB6-83170D02D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916" y="1587585"/>
            <a:ext cx="260059" cy="324724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50E13CCF-A292-2C9B-CC9E-B9E29D269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203" y="1627464"/>
            <a:ext cx="260059" cy="324724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B2ECD3F0-3E2E-5404-2BB2-847C9CFA8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2978" y="2016468"/>
            <a:ext cx="163724" cy="204435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7624B1A9-6A43-75B5-4EF0-B3B193C2C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680" y="1997609"/>
            <a:ext cx="163724" cy="204435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0C0765E4-1D09-C91B-CEB5-45EDBF15B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197" y="1984085"/>
            <a:ext cx="163724" cy="204435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DA970551-077F-EA85-8AE9-469AB67BC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603" y="1681546"/>
            <a:ext cx="321167" cy="401027"/>
          </a:xfrm>
          <a:prstGeom prst="rect">
            <a:avLst/>
          </a:prstGeom>
        </p:spPr>
      </p:pic>
      <p:pic>
        <p:nvPicPr>
          <p:cNvPr id="29" name="صورة 28">
            <a:extLst>
              <a:ext uri="{FF2B5EF4-FFF2-40B4-BE49-F238E27FC236}">
                <a16:creationId xmlns:a16="http://schemas.microsoft.com/office/drawing/2014/main" id="{C4067C93-2659-60CB-F7FC-06D1AE8E19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290" y="2339386"/>
            <a:ext cx="4018327" cy="27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22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0"/>
          <p:cNvSpPr/>
          <p:nvPr/>
        </p:nvSpPr>
        <p:spPr>
          <a:xfrm>
            <a:off x="7107149" y="619491"/>
            <a:ext cx="384900" cy="3936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302" name="Google Shape;302;p30"/>
          <p:cNvSpPr/>
          <p:nvPr/>
        </p:nvSpPr>
        <p:spPr>
          <a:xfrm rot="1542219">
            <a:off x="7912813" y="247902"/>
            <a:ext cx="455136" cy="39354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30"/>
          <p:cNvSpPr/>
          <p:nvPr/>
        </p:nvSpPr>
        <p:spPr>
          <a:xfrm>
            <a:off x="7209149" y="720680"/>
            <a:ext cx="180900" cy="18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39654E8F-951B-B5BF-B253-3B1C2E838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209" y="502782"/>
            <a:ext cx="5906324" cy="661682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9FCDB4BC-AAEE-D528-5E61-DDCC6FB860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03" y="1432062"/>
            <a:ext cx="7716327" cy="975578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D02FD53E-0292-8C95-C844-EE479C7EB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19" y="2508309"/>
            <a:ext cx="4896533" cy="24662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صورة 28">
            <a:extLst>
              <a:ext uri="{FF2B5EF4-FFF2-40B4-BE49-F238E27FC236}">
                <a16:creationId xmlns:a16="http://schemas.microsoft.com/office/drawing/2014/main" id="{25997B6F-35AC-2B83-1E72-8D707B983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1" y="1263801"/>
            <a:ext cx="8876408" cy="2994689"/>
          </a:xfrm>
          <a:prstGeom prst="rect">
            <a:avLst/>
          </a:prstGeom>
        </p:spPr>
      </p:pic>
      <p:sp>
        <p:nvSpPr>
          <p:cNvPr id="30" name="عنوان 6">
            <a:extLst>
              <a:ext uri="{FF2B5EF4-FFF2-40B4-BE49-F238E27FC236}">
                <a16:creationId xmlns:a16="http://schemas.microsoft.com/office/drawing/2014/main" id="{5D9ABBA7-A11D-4AE3-E4FE-71FFD5CD6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458" y="482830"/>
            <a:ext cx="1939310" cy="572700"/>
          </a:xfrm>
        </p:spPr>
        <p:txBody>
          <a:bodyPr/>
          <a:lstStyle/>
          <a:p>
            <a:r>
              <a:rPr lang="ar-SA" dirty="0">
                <a:solidFill>
                  <a:srgbClr val="FF0000"/>
                </a:solidFill>
                <a:cs typeface="FS_Diwany" pitchFamily="2" charset="-78"/>
              </a:rPr>
              <a:t>مثال (1)</a:t>
            </a:r>
            <a:endParaRPr lang="ar-OM" dirty="0">
              <a:solidFill>
                <a:srgbClr val="FF0000"/>
              </a:solidFill>
              <a:cs typeface="FS_Diwany" pitchFamily="2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1"/>
          <p:cNvSpPr txBox="1">
            <a:spLocks noGrp="1"/>
          </p:cNvSpPr>
          <p:nvPr>
            <p:ph type="subTitle" idx="1"/>
          </p:nvPr>
        </p:nvSpPr>
        <p:spPr>
          <a:xfrm>
            <a:off x="6694643" y="304203"/>
            <a:ext cx="1576919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latin typeface="(A) Arslan Wessam B" panose="03020402040406030203" pitchFamily="66" charset="-78"/>
                <a:cs typeface="(A) Arslan Wessam B" panose="03020402040406030203" pitchFamily="66" charset="-78"/>
              </a:rPr>
              <a:t>مثال (2)</a:t>
            </a:r>
            <a:endParaRPr sz="3200" b="1" dirty="0">
              <a:latin typeface="(A) Arslan Wessam B" panose="03020402040406030203" pitchFamily="66" charset="-78"/>
              <a:cs typeface="(A) Arslan Wessam B" panose="03020402040406030203" pitchFamily="66" charset="-78"/>
            </a:endParaRPr>
          </a:p>
        </p:txBody>
      </p:sp>
      <p:grpSp>
        <p:nvGrpSpPr>
          <p:cNvPr id="311" name="Google Shape;311;p31"/>
          <p:cNvGrpSpPr/>
          <p:nvPr/>
        </p:nvGrpSpPr>
        <p:grpSpPr>
          <a:xfrm rot="1086368">
            <a:off x="75353" y="3179313"/>
            <a:ext cx="1056375" cy="777953"/>
            <a:chOff x="-3855762" y="2975650"/>
            <a:chExt cx="1843338" cy="1357500"/>
          </a:xfrm>
        </p:grpSpPr>
        <p:sp>
          <p:nvSpPr>
            <p:cNvPr id="312" name="Google Shape;312;p31"/>
            <p:cNvSpPr/>
            <p:nvPr/>
          </p:nvSpPr>
          <p:spPr>
            <a:xfrm>
              <a:off x="-3855750" y="2975650"/>
              <a:ext cx="1843325" cy="1357500"/>
            </a:xfrm>
            <a:custGeom>
              <a:avLst/>
              <a:gdLst/>
              <a:ahLst/>
              <a:cxnLst/>
              <a:rect l="l" t="t" r="r" b="b"/>
              <a:pathLst>
                <a:path w="73733" h="54300" extrusionOk="0">
                  <a:moveTo>
                    <a:pt x="18565" y="1"/>
                  </a:moveTo>
                  <a:cubicBezTo>
                    <a:pt x="7740" y="1"/>
                    <a:pt x="0" y="6639"/>
                    <a:pt x="109" y="15774"/>
                  </a:cubicBezTo>
                  <a:cubicBezTo>
                    <a:pt x="109" y="20334"/>
                    <a:pt x="1691" y="26305"/>
                    <a:pt x="3878" y="30865"/>
                  </a:cubicBezTo>
                  <a:lnTo>
                    <a:pt x="19155" y="25700"/>
                  </a:lnTo>
                  <a:cubicBezTo>
                    <a:pt x="18178" y="23622"/>
                    <a:pt x="17371" y="21047"/>
                    <a:pt x="17371" y="19558"/>
                  </a:cubicBezTo>
                  <a:cubicBezTo>
                    <a:pt x="17278" y="17170"/>
                    <a:pt x="19062" y="15479"/>
                    <a:pt x="21543" y="15479"/>
                  </a:cubicBezTo>
                  <a:lnTo>
                    <a:pt x="22846" y="15479"/>
                  </a:lnTo>
                  <a:lnTo>
                    <a:pt x="18876" y="54300"/>
                  </a:lnTo>
                  <a:lnTo>
                    <a:pt x="37223" y="54300"/>
                  </a:lnTo>
                  <a:lnTo>
                    <a:pt x="41209" y="15479"/>
                  </a:lnTo>
                  <a:lnTo>
                    <a:pt x="44870" y="15479"/>
                  </a:lnTo>
                  <a:lnTo>
                    <a:pt x="44870" y="54284"/>
                  </a:lnTo>
                  <a:lnTo>
                    <a:pt x="63202" y="54284"/>
                  </a:lnTo>
                  <a:lnTo>
                    <a:pt x="63202" y="15479"/>
                  </a:lnTo>
                  <a:lnTo>
                    <a:pt x="73733" y="15479"/>
                  </a:lnTo>
                  <a:lnTo>
                    <a:pt x="73640" y="1"/>
                  </a:lnTo>
                  <a:close/>
                </a:path>
              </a:pathLst>
            </a:custGeom>
            <a:solidFill>
              <a:schemeClr val="accent4"/>
            </a:solidFill>
            <a:ln w="2286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462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1"/>
            <p:cNvSpPr/>
            <p:nvPr/>
          </p:nvSpPr>
          <p:spPr>
            <a:xfrm>
              <a:off x="-3855762" y="2975650"/>
              <a:ext cx="1843325" cy="1357500"/>
            </a:xfrm>
            <a:custGeom>
              <a:avLst/>
              <a:gdLst/>
              <a:ahLst/>
              <a:cxnLst/>
              <a:rect l="l" t="t" r="r" b="b"/>
              <a:pathLst>
                <a:path w="73733" h="54300" extrusionOk="0">
                  <a:moveTo>
                    <a:pt x="18565" y="1"/>
                  </a:moveTo>
                  <a:cubicBezTo>
                    <a:pt x="7740" y="1"/>
                    <a:pt x="0" y="6639"/>
                    <a:pt x="109" y="15774"/>
                  </a:cubicBezTo>
                  <a:cubicBezTo>
                    <a:pt x="109" y="20334"/>
                    <a:pt x="1691" y="26305"/>
                    <a:pt x="3878" y="30865"/>
                  </a:cubicBezTo>
                  <a:lnTo>
                    <a:pt x="19155" y="25700"/>
                  </a:lnTo>
                  <a:cubicBezTo>
                    <a:pt x="18178" y="23622"/>
                    <a:pt x="17371" y="21047"/>
                    <a:pt x="17371" y="19558"/>
                  </a:cubicBezTo>
                  <a:cubicBezTo>
                    <a:pt x="17278" y="17170"/>
                    <a:pt x="19062" y="15479"/>
                    <a:pt x="21543" y="15479"/>
                  </a:cubicBezTo>
                  <a:lnTo>
                    <a:pt x="22846" y="15479"/>
                  </a:lnTo>
                  <a:lnTo>
                    <a:pt x="18876" y="54300"/>
                  </a:lnTo>
                  <a:lnTo>
                    <a:pt x="37223" y="54300"/>
                  </a:lnTo>
                  <a:lnTo>
                    <a:pt x="41209" y="15479"/>
                  </a:lnTo>
                  <a:lnTo>
                    <a:pt x="44870" y="15479"/>
                  </a:lnTo>
                  <a:lnTo>
                    <a:pt x="44870" y="54284"/>
                  </a:lnTo>
                  <a:lnTo>
                    <a:pt x="63202" y="54284"/>
                  </a:lnTo>
                  <a:lnTo>
                    <a:pt x="63202" y="15479"/>
                  </a:lnTo>
                  <a:lnTo>
                    <a:pt x="73733" y="15479"/>
                  </a:lnTo>
                  <a:lnTo>
                    <a:pt x="73640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4" name="Google Shape;314;p31"/>
          <p:cNvGrpSpPr/>
          <p:nvPr/>
        </p:nvGrpSpPr>
        <p:grpSpPr>
          <a:xfrm rot="-849220">
            <a:off x="254468" y="933293"/>
            <a:ext cx="719926" cy="530180"/>
            <a:chOff x="-3855762" y="2975650"/>
            <a:chExt cx="1843338" cy="1357500"/>
          </a:xfrm>
        </p:grpSpPr>
        <p:sp>
          <p:nvSpPr>
            <p:cNvPr id="315" name="Google Shape;315;p31"/>
            <p:cNvSpPr/>
            <p:nvPr/>
          </p:nvSpPr>
          <p:spPr>
            <a:xfrm>
              <a:off x="-3855750" y="2975650"/>
              <a:ext cx="1843325" cy="1357500"/>
            </a:xfrm>
            <a:custGeom>
              <a:avLst/>
              <a:gdLst/>
              <a:ahLst/>
              <a:cxnLst/>
              <a:rect l="l" t="t" r="r" b="b"/>
              <a:pathLst>
                <a:path w="73733" h="54300" extrusionOk="0">
                  <a:moveTo>
                    <a:pt x="18565" y="1"/>
                  </a:moveTo>
                  <a:cubicBezTo>
                    <a:pt x="7740" y="1"/>
                    <a:pt x="0" y="6639"/>
                    <a:pt x="109" y="15774"/>
                  </a:cubicBezTo>
                  <a:cubicBezTo>
                    <a:pt x="109" y="20334"/>
                    <a:pt x="1691" y="26305"/>
                    <a:pt x="3878" y="30865"/>
                  </a:cubicBezTo>
                  <a:lnTo>
                    <a:pt x="19155" y="25700"/>
                  </a:lnTo>
                  <a:cubicBezTo>
                    <a:pt x="18178" y="23622"/>
                    <a:pt x="17371" y="21047"/>
                    <a:pt x="17371" y="19558"/>
                  </a:cubicBezTo>
                  <a:cubicBezTo>
                    <a:pt x="17278" y="17170"/>
                    <a:pt x="19062" y="15479"/>
                    <a:pt x="21543" y="15479"/>
                  </a:cubicBezTo>
                  <a:lnTo>
                    <a:pt x="22846" y="15479"/>
                  </a:lnTo>
                  <a:lnTo>
                    <a:pt x="18876" y="54300"/>
                  </a:lnTo>
                  <a:lnTo>
                    <a:pt x="37223" y="54300"/>
                  </a:lnTo>
                  <a:lnTo>
                    <a:pt x="41209" y="15479"/>
                  </a:lnTo>
                  <a:lnTo>
                    <a:pt x="44870" y="15479"/>
                  </a:lnTo>
                  <a:lnTo>
                    <a:pt x="44870" y="54284"/>
                  </a:lnTo>
                  <a:lnTo>
                    <a:pt x="63202" y="54284"/>
                  </a:lnTo>
                  <a:lnTo>
                    <a:pt x="63202" y="15479"/>
                  </a:lnTo>
                  <a:lnTo>
                    <a:pt x="73733" y="15479"/>
                  </a:lnTo>
                  <a:lnTo>
                    <a:pt x="73640" y="1"/>
                  </a:lnTo>
                  <a:close/>
                </a:path>
              </a:pathLst>
            </a:custGeom>
            <a:solidFill>
              <a:schemeClr val="accent4"/>
            </a:solidFill>
            <a:ln w="2286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462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1"/>
            <p:cNvSpPr/>
            <p:nvPr/>
          </p:nvSpPr>
          <p:spPr>
            <a:xfrm>
              <a:off x="-3855762" y="2975650"/>
              <a:ext cx="1843325" cy="1357500"/>
            </a:xfrm>
            <a:custGeom>
              <a:avLst/>
              <a:gdLst/>
              <a:ahLst/>
              <a:cxnLst/>
              <a:rect l="l" t="t" r="r" b="b"/>
              <a:pathLst>
                <a:path w="73733" h="54300" extrusionOk="0">
                  <a:moveTo>
                    <a:pt x="18565" y="1"/>
                  </a:moveTo>
                  <a:cubicBezTo>
                    <a:pt x="7740" y="1"/>
                    <a:pt x="0" y="6639"/>
                    <a:pt x="109" y="15774"/>
                  </a:cubicBezTo>
                  <a:cubicBezTo>
                    <a:pt x="109" y="20334"/>
                    <a:pt x="1691" y="26305"/>
                    <a:pt x="3878" y="30865"/>
                  </a:cubicBezTo>
                  <a:lnTo>
                    <a:pt x="19155" y="25700"/>
                  </a:lnTo>
                  <a:cubicBezTo>
                    <a:pt x="18178" y="23622"/>
                    <a:pt x="17371" y="21047"/>
                    <a:pt x="17371" y="19558"/>
                  </a:cubicBezTo>
                  <a:cubicBezTo>
                    <a:pt x="17278" y="17170"/>
                    <a:pt x="19062" y="15479"/>
                    <a:pt x="21543" y="15479"/>
                  </a:cubicBezTo>
                  <a:lnTo>
                    <a:pt x="22846" y="15479"/>
                  </a:lnTo>
                  <a:lnTo>
                    <a:pt x="18876" y="54300"/>
                  </a:lnTo>
                  <a:lnTo>
                    <a:pt x="37223" y="54300"/>
                  </a:lnTo>
                  <a:lnTo>
                    <a:pt x="41209" y="15479"/>
                  </a:lnTo>
                  <a:lnTo>
                    <a:pt x="44870" y="15479"/>
                  </a:lnTo>
                  <a:lnTo>
                    <a:pt x="44870" y="54284"/>
                  </a:lnTo>
                  <a:lnTo>
                    <a:pt x="63202" y="54284"/>
                  </a:lnTo>
                  <a:lnTo>
                    <a:pt x="63202" y="15479"/>
                  </a:lnTo>
                  <a:lnTo>
                    <a:pt x="73733" y="15479"/>
                  </a:lnTo>
                  <a:lnTo>
                    <a:pt x="73640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7" name="Google Shape;317;p31"/>
          <p:cNvSpPr/>
          <p:nvPr/>
        </p:nvSpPr>
        <p:spPr>
          <a:xfrm rot="4062540">
            <a:off x="7725168" y="3692834"/>
            <a:ext cx="241227" cy="208803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1"/>
          <p:cNvSpPr/>
          <p:nvPr/>
        </p:nvSpPr>
        <p:spPr>
          <a:xfrm>
            <a:off x="1422025" y="2308051"/>
            <a:ext cx="384900" cy="3936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319" name="Google Shape;319;p31"/>
          <p:cNvSpPr/>
          <p:nvPr/>
        </p:nvSpPr>
        <p:spPr>
          <a:xfrm>
            <a:off x="8483665" y="1721250"/>
            <a:ext cx="180900" cy="18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31"/>
          <p:cNvSpPr/>
          <p:nvPr/>
        </p:nvSpPr>
        <p:spPr>
          <a:xfrm>
            <a:off x="1614475" y="4102154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1"/>
          <p:cNvSpPr/>
          <p:nvPr/>
        </p:nvSpPr>
        <p:spPr>
          <a:xfrm>
            <a:off x="3167675" y="4423100"/>
            <a:ext cx="180900" cy="1809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31"/>
          <p:cNvSpPr/>
          <p:nvPr/>
        </p:nvSpPr>
        <p:spPr>
          <a:xfrm>
            <a:off x="1903325" y="4325300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1"/>
          <p:cNvSpPr/>
          <p:nvPr/>
        </p:nvSpPr>
        <p:spPr>
          <a:xfrm rot="-2016074">
            <a:off x="507098" y="310729"/>
            <a:ext cx="214669" cy="185464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1"/>
          <p:cNvSpPr/>
          <p:nvPr/>
        </p:nvSpPr>
        <p:spPr>
          <a:xfrm rot="1542219">
            <a:off x="8727392" y="868843"/>
            <a:ext cx="455136" cy="39354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1"/>
          <p:cNvSpPr/>
          <p:nvPr/>
        </p:nvSpPr>
        <p:spPr>
          <a:xfrm rot="-2016074">
            <a:off x="703955" y="2313745"/>
            <a:ext cx="214669" cy="18546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1"/>
          <p:cNvSpPr/>
          <p:nvPr/>
        </p:nvSpPr>
        <p:spPr>
          <a:xfrm>
            <a:off x="2114987" y="4630089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31"/>
          <p:cNvSpPr/>
          <p:nvPr/>
        </p:nvSpPr>
        <p:spPr>
          <a:xfrm>
            <a:off x="2445235" y="4222100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31"/>
          <p:cNvSpPr/>
          <p:nvPr/>
        </p:nvSpPr>
        <p:spPr>
          <a:xfrm>
            <a:off x="8483665" y="123303"/>
            <a:ext cx="180900" cy="18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1"/>
          <p:cNvSpPr/>
          <p:nvPr/>
        </p:nvSpPr>
        <p:spPr>
          <a:xfrm rot="-2016074">
            <a:off x="5645455" y="4369207"/>
            <a:ext cx="214669" cy="185464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8BC712F1-3502-3B7F-79BD-531D8656D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030" y="676172"/>
            <a:ext cx="4991797" cy="52394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A67CC064-7CBD-DC72-4700-F3AFDD5691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16465" b="8187"/>
          <a:stretch/>
        </p:blipFill>
        <p:spPr>
          <a:xfrm>
            <a:off x="6047836" y="1479734"/>
            <a:ext cx="1151424" cy="523947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8C99CD4C-FE34-FFE2-3DA0-80C96C2266B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908300" y="2283295"/>
            <a:ext cx="1149604" cy="580694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12E1C5C8-F7D7-06B9-F979-66F0D098E8D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477001" y="3209862"/>
            <a:ext cx="1162926" cy="650238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4" name="مستطيل 13">
            <a:extLst>
              <a:ext uri="{FF2B5EF4-FFF2-40B4-BE49-F238E27FC236}">
                <a16:creationId xmlns:a16="http://schemas.microsoft.com/office/drawing/2014/main" id="{3D1D690C-6D79-FD5C-6BD4-1AEEF00E5BAC}"/>
              </a:ext>
            </a:extLst>
          </p:cNvPr>
          <p:cNvSpPr/>
          <p:nvPr/>
        </p:nvSpPr>
        <p:spPr>
          <a:xfrm>
            <a:off x="1350628" y="1459276"/>
            <a:ext cx="4402161" cy="6128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50591978-FA62-FEE3-450B-725021798767}"/>
              </a:ext>
            </a:extLst>
          </p:cNvPr>
          <p:cNvSpPr/>
          <p:nvPr/>
        </p:nvSpPr>
        <p:spPr>
          <a:xfrm>
            <a:off x="2292482" y="2273843"/>
            <a:ext cx="4402161" cy="6128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E8D39260-40D4-6C1F-669C-F301F5A62288}"/>
              </a:ext>
            </a:extLst>
          </p:cNvPr>
          <p:cNvSpPr/>
          <p:nvPr/>
        </p:nvSpPr>
        <p:spPr>
          <a:xfrm>
            <a:off x="1753625" y="3248973"/>
            <a:ext cx="4402161" cy="6128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صورة 16">
            <a:extLst>
              <a:ext uri="{FF2B5EF4-FFF2-40B4-BE49-F238E27FC236}">
                <a16:creationId xmlns:a16="http://schemas.microsoft.com/office/drawing/2014/main" id="{D18788D3-42D9-2DA9-AD4D-508E47907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98" y="1576251"/>
            <a:ext cx="8197979" cy="2525486"/>
          </a:xfrm>
          <a:prstGeom prst="rect">
            <a:avLst/>
          </a:prstGeom>
        </p:spPr>
      </p:pic>
      <p:sp>
        <p:nvSpPr>
          <p:cNvPr id="18" name="عنوان 6">
            <a:extLst>
              <a:ext uri="{FF2B5EF4-FFF2-40B4-BE49-F238E27FC236}">
                <a16:creationId xmlns:a16="http://schemas.microsoft.com/office/drawing/2014/main" id="{81F085D7-1CD8-D61C-5335-45CD3F36F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3618" y="909550"/>
            <a:ext cx="1939310" cy="572700"/>
          </a:xfrm>
        </p:spPr>
        <p:txBody>
          <a:bodyPr/>
          <a:lstStyle/>
          <a:p>
            <a:r>
              <a:rPr lang="ar-SA" dirty="0">
                <a:solidFill>
                  <a:srgbClr val="FF0000"/>
                </a:solidFill>
                <a:cs typeface="FS_Diwany" pitchFamily="2" charset="-78"/>
              </a:rPr>
              <a:t>تمرين (1) </a:t>
            </a:r>
            <a:endParaRPr lang="ar-OM" dirty="0">
              <a:solidFill>
                <a:srgbClr val="FF0000"/>
              </a:solidFill>
              <a:cs typeface="FS_Diwany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5391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عنوان 6">
            <a:extLst>
              <a:ext uri="{FF2B5EF4-FFF2-40B4-BE49-F238E27FC236}">
                <a16:creationId xmlns:a16="http://schemas.microsoft.com/office/drawing/2014/main" id="{81F085D7-1CD8-D61C-5335-45CD3F36F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458" y="482830"/>
            <a:ext cx="1939310" cy="572700"/>
          </a:xfrm>
        </p:spPr>
        <p:txBody>
          <a:bodyPr/>
          <a:lstStyle/>
          <a:p>
            <a:r>
              <a:rPr lang="ar-SA" dirty="0">
                <a:solidFill>
                  <a:srgbClr val="FF0000"/>
                </a:solidFill>
                <a:cs typeface="FS_Diwany" pitchFamily="2" charset="-78"/>
              </a:rPr>
              <a:t>تمرين (2) </a:t>
            </a:r>
            <a:endParaRPr lang="ar-OM" dirty="0">
              <a:solidFill>
                <a:srgbClr val="FF0000"/>
              </a:solidFill>
              <a:cs typeface="FS_Diwany" pitchFamily="2" charset="-78"/>
            </a:endParaRPr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28D7662D-9D4C-D1C7-F5FF-B8C978705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94" y="1140823"/>
            <a:ext cx="8789812" cy="379693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3"/>
          <p:cNvSpPr/>
          <p:nvPr/>
        </p:nvSpPr>
        <p:spPr>
          <a:xfrm rot="751728">
            <a:off x="809562" y="1335125"/>
            <a:ext cx="539343" cy="467073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33"/>
          <p:cNvSpPr/>
          <p:nvPr/>
        </p:nvSpPr>
        <p:spPr>
          <a:xfrm rot="-2314689">
            <a:off x="8230554" y="396398"/>
            <a:ext cx="197248" cy="170542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308;p31">
            <a:extLst>
              <a:ext uri="{FF2B5EF4-FFF2-40B4-BE49-F238E27FC236}">
                <a16:creationId xmlns:a16="http://schemas.microsoft.com/office/drawing/2014/main" id="{48C5E349-7CC9-834F-8373-A54A6655C12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236060" y="1053804"/>
            <a:ext cx="1576919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0" dirty="0">
                <a:solidFill>
                  <a:srgbClr val="FF0000"/>
                </a:solidFill>
                <a:latin typeface="(A) Arslan Wessam B" panose="03020402040406030203" pitchFamily="66" charset="-78"/>
                <a:cs typeface="(A) Arslan Wessam B" panose="03020402040406030203" pitchFamily="66" charset="-78"/>
              </a:rPr>
              <a:t>نتيجة </a:t>
            </a:r>
            <a:endParaRPr sz="4000" b="0" dirty="0">
              <a:solidFill>
                <a:srgbClr val="FF0000"/>
              </a:solidFill>
              <a:latin typeface="(A) Arslan Wessam B" panose="03020402040406030203" pitchFamily="66" charset="-78"/>
              <a:cs typeface="(A) Arslan Wessam B" panose="03020402040406030203" pitchFamily="66" charset="-78"/>
            </a:endParaRP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480C7B24-D62C-0F49-C4E1-E3884D3D4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83" y="866537"/>
            <a:ext cx="7849695" cy="341042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58C392DF-9E36-8784-97C5-4242A6C73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322" y="2963901"/>
            <a:ext cx="3551547" cy="32446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0B1DA29B-B93F-DBE3-3183-3406FACE46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322" y="3355541"/>
            <a:ext cx="3551547" cy="298032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584B3C32-1D08-789D-DCF4-D7E73CE5A1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322" y="3719550"/>
            <a:ext cx="3551547" cy="3125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6"/>
          <p:cNvSpPr/>
          <p:nvPr/>
        </p:nvSpPr>
        <p:spPr>
          <a:xfrm>
            <a:off x="1207200" y="1216725"/>
            <a:ext cx="180900" cy="18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36"/>
          <p:cNvSpPr/>
          <p:nvPr/>
        </p:nvSpPr>
        <p:spPr>
          <a:xfrm>
            <a:off x="793425" y="916000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36"/>
          <p:cNvSpPr/>
          <p:nvPr/>
        </p:nvSpPr>
        <p:spPr>
          <a:xfrm>
            <a:off x="3049625" y="3836400"/>
            <a:ext cx="180900" cy="1809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36"/>
          <p:cNvSpPr/>
          <p:nvPr/>
        </p:nvSpPr>
        <p:spPr>
          <a:xfrm>
            <a:off x="1994100" y="4334150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36"/>
          <p:cNvSpPr/>
          <p:nvPr/>
        </p:nvSpPr>
        <p:spPr>
          <a:xfrm rot="1542219">
            <a:off x="5836488" y="618727"/>
            <a:ext cx="455136" cy="39354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36"/>
          <p:cNvSpPr/>
          <p:nvPr/>
        </p:nvSpPr>
        <p:spPr>
          <a:xfrm rot="-2016959">
            <a:off x="426771" y="122033"/>
            <a:ext cx="514790" cy="444732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36"/>
          <p:cNvSpPr/>
          <p:nvPr/>
        </p:nvSpPr>
        <p:spPr>
          <a:xfrm>
            <a:off x="7886425" y="910425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36"/>
          <p:cNvSpPr/>
          <p:nvPr/>
        </p:nvSpPr>
        <p:spPr>
          <a:xfrm>
            <a:off x="8075525" y="4295300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36"/>
          <p:cNvSpPr/>
          <p:nvPr/>
        </p:nvSpPr>
        <p:spPr>
          <a:xfrm>
            <a:off x="8789960" y="672079"/>
            <a:ext cx="180900" cy="18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36"/>
          <p:cNvSpPr/>
          <p:nvPr/>
        </p:nvSpPr>
        <p:spPr>
          <a:xfrm rot="-1914717">
            <a:off x="4286277" y="4334247"/>
            <a:ext cx="214523" cy="185298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9" name="Google Shape;499;p36"/>
          <p:cNvGrpSpPr/>
          <p:nvPr/>
        </p:nvGrpSpPr>
        <p:grpSpPr>
          <a:xfrm rot="-619221">
            <a:off x="6986171" y="3636912"/>
            <a:ext cx="828203" cy="879146"/>
            <a:chOff x="-3855762" y="2975650"/>
            <a:chExt cx="1843338" cy="1357500"/>
          </a:xfrm>
        </p:grpSpPr>
        <p:sp>
          <p:nvSpPr>
            <p:cNvPr id="500" name="Google Shape;500;p36"/>
            <p:cNvSpPr/>
            <p:nvPr/>
          </p:nvSpPr>
          <p:spPr>
            <a:xfrm>
              <a:off x="-3855750" y="2975650"/>
              <a:ext cx="1843325" cy="1357500"/>
            </a:xfrm>
            <a:custGeom>
              <a:avLst/>
              <a:gdLst/>
              <a:ahLst/>
              <a:cxnLst/>
              <a:rect l="l" t="t" r="r" b="b"/>
              <a:pathLst>
                <a:path w="73733" h="54300" extrusionOk="0">
                  <a:moveTo>
                    <a:pt x="18565" y="1"/>
                  </a:moveTo>
                  <a:cubicBezTo>
                    <a:pt x="7740" y="1"/>
                    <a:pt x="0" y="6639"/>
                    <a:pt x="109" y="15774"/>
                  </a:cubicBezTo>
                  <a:cubicBezTo>
                    <a:pt x="109" y="20334"/>
                    <a:pt x="1691" y="26305"/>
                    <a:pt x="3878" y="30865"/>
                  </a:cubicBezTo>
                  <a:lnTo>
                    <a:pt x="19155" y="25700"/>
                  </a:lnTo>
                  <a:cubicBezTo>
                    <a:pt x="18178" y="23622"/>
                    <a:pt x="17371" y="21047"/>
                    <a:pt x="17371" y="19558"/>
                  </a:cubicBezTo>
                  <a:cubicBezTo>
                    <a:pt x="17278" y="17170"/>
                    <a:pt x="19062" y="15479"/>
                    <a:pt x="21543" y="15479"/>
                  </a:cubicBezTo>
                  <a:lnTo>
                    <a:pt x="22846" y="15479"/>
                  </a:lnTo>
                  <a:lnTo>
                    <a:pt x="18876" y="54300"/>
                  </a:lnTo>
                  <a:lnTo>
                    <a:pt x="37223" y="54300"/>
                  </a:lnTo>
                  <a:lnTo>
                    <a:pt x="41209" y="15479"/>
                  </a:lnTo>
                  <a:lnTo>
                    <a:pt x="44870" y="15479"/>
                  </a:lnTo>
                  <a:lnTo>
                    <a:pt x="44870" y="54284"/>
                  </a:lnTo>
                  <a:lnTo>
                    <a:pt x="63202" y="54284"/>
                  </a:lnTo>
                  <a:lnTo>
                    <a:pt x="63202" y="15479"/>
                  </a:lnTo>
                  <a:lnTo>
                    <a:pt x="73733" y="15479"/>
                  </a:lnTo>
                  <a:lnTo>
                    <a:pt x="73640" y="1"/>
                  </a:lnTo>
                  <a:close/>
                </a:path>
              </a:pathLst>
            </a:custGeom>
            <a:solidFill>
              <a:schemeClr val="accent2"/>
            </a:solidFill>
            <a:ln w="2286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462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501" name="Google Shape;501;p36"/>
            <p:cNvSpPr/>
            <p:nvPr/>
          </p:nvSpPr>
          <p:spPr>
            <a:xfrm>
              <a:off x="-3855762" y="2975650"/>
              <a:ext cx="1843325" cy="1357500"/>
            </a:xfrm>
            <a:custGeom>
              <a:avLst/>
              <a:gdLst/>
              <a:ahLst/>
              <a:cxnLst/>
              <a:rect l="l" t="t" r="r" b="b"/>
              <a:pathLst>
                <a:path w="73733" h="54300" extrusionOk="0">
                  <a:moveTo>
                    <a:pt x="18565" y="1"/>
                  </a:moveTo>
                  <a:cubicBezTo>
                    <a:pt x="7740" y="1"/>
                    <a:pt x="0" y="6639"/>
                    <a:pt x="109" y="15774"/>
                  </a:cubicBezTo>
                  <a:cubicBezTo>
                    <a:pt x="109" y="20334"/>
                    <a:pt x="1691" y="26305"/>
                    <a:pt x="3878" y="30865"/>
                  </a:cubicBezTo>
                  <a:lnTo>
                    <a:pt x="19155" y="25700"/>
                  </a:lnTo>
                  <a:cubicBezTo>
                    <a:pt x="18178" y="23622"/>
                    <a:pt x="17371" y="21047"/>
                    <a:pt x="17371" y="19558"/>
                  </a:cubicBezTo>
                  <a:cubicBezTo>
                    <a:pt x="17278" y="17170"/>
                    <a:pt x="19062" y="15479"/>
                    <a:pt x="21543" y="15479"/>
                  </a:cubicBezTo>
                  <a:lnTo>
                    <a:pt x="22846" y="15479"/>
                  </a:lnTo>
                  <a:lnTo>
                    <a:pt x="18876" y="54300"/>
                  </a:lnTo>
                  <a:lnTo>
                    <a:pt x="37223" y="54300"/>
                  </a:lnTo>
                  <a:lnTo>
                    <a:pt x="41209" y="15479"/>
                  </a:lnTo>
                  <a:lnTo>
                    <a:pt x="44870" y="15479"/>
                  </a:lnTo>
                  <a:lnTo>
                    <a:pt x="44870" y="54284"/>
                  </a:lnTo>
                  <a:lnTo>
                    <a:pt x="63202" y="54284"/>
                  </a:lnTo>
                  <a:lnTo>
                    <a:pt x="63202" y="15479"/>
                  </a:lnTo>
                  <a:lnTo>
                    <a:pt x="73733" y="15479"/>
                  </a:lnTo>
                  <a:lnTo>
                    <a:pt x="73640" y="1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</p:grpSp>
      <p:sp>
        <p:nvSpPr>
          <p:cNvPr id="4" name="عنوان 6">
            <a:extLst>
              <a:ext uri="{FF2B5EF4-FFF2-40B4-BE49-F238E27FC236}">
                <a16:creationId xmlns:a16="http://schemas.microsoft.com/office/drawing/2014/main" id="{6A2B1D18-5EEE-F83E-2727-F1EABA083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897" y="599222"/>
            <a:ext cx="1583522" cy="572700"/>
          </a:xfrm>
        </p:spPr>
        <p:txBody>
          <a:bodyPr/>
          <a:lstStyle/>
          <a:p>
            <a:r>
              <a:rPr lang="ar-SA" sz="4000" dirty="0">
                <a:solidFill>
                  <a:srgbClr val="FF0000"/>
                </a:solidFill>
                <a:cs typeface="FS_Diwany" pitchFamily="2" charset="-78"/>
              </a:rPr>
              <a:t>مثال(3)</a:t>
            </a:r>
            <a:endParaRPr lang="ar-OM" sz="4000" dirty="0">
              <a:solidFill>
                <a:srgbClr val="FF0000"/>
              </a:solidFill>
              <a:cs typeface="FS_Diwany" pitchFamily="2" charset="-78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EC8BF2C7-96AD-340A-F0A4-929AF2EB6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30" y="1252339"/>
            <a:ext cx="8115179" cy="217316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4" name="Google Shape;514;p38"/>
          <p:cNvGrpSpPr/>
          <p:nvPr/>
        </p:nvGrpSpPr>
        <p:grpSpPr>
          <a:xfrm>
            <a:off x="5643154" y="107289"/>
            <a:ext cx="2247876" cy="767151"/>
            <a:chOff x="2735216" y="1514495"/>
            <a:chExt cx="3710191" cy="2081213"/>
          </a:xfrm>
        </p:grpSpPr>
        <p:grpSp>
          <p:nvGrpSpPr>
            <p:cNvPr id="515" name="Google Shape;515;p38"/>
            <p:cNvGrpSpPr/>
            <p:nvPr/>
          </p:nvGrpSpPr>
          <p:grpSpPr>
            <a:xfrm>
              <a:off x="2735216" y="1514508"/>
              <a:ext cx="3710178" cy="2081200"/>
              <a:chOff x="4729131" y="1936699"/>
              <a:chExt cx="3820200" cy="2142916"/>
            </a:xfrm>
          </p:grpSpPr>
          <p:sp>
            <p:nvSpPr>
              <p:cNvPr id="516" name="Google Shape;516;p38"/>
              <p:cNvSpPr/>
              <p:nvPr/>
            </p:nvSpPr>
            <p:spPr>
              <a:xfrm>
                <a:off x="4928413" y="1936699"/>
                <a:ext cx="3421500" cy="1990200"/>
              </a:xfrm>
              <a:prstGeom prst="round2SameRect">
                <a:avLst>
                  <a:gd name="adj1" fmla="val 9051"/>
                  <a:gd name="adj2" fmla="val 0"/>
                </a:avLst>
              </a:prstGeom>
              <a:solidFill>
                <a:schemeClr val="accent4"/>
              </a:solidFill>
              <a:ln w="2286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71438" dist="28575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38"/>
              <p:cNvSpPr/>
              <p:nvPr/>
            </p:nvSpPr>
            <p:spPr>
              <a:xfrm rot="10800000">
                <a:off x="4729131" y="3926915"/>
                <a:ext cx="3820200" cy="1527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4"/>
              </a:solidFill>
              <a:ln w="2286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100013" dist="76200" dir="2400000" algn="bl" rotWithShape="0">
                  <a:schemeClr val="dk1">
                    <a:alpha val="1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8" name="Google Shape;518;p38"/>
            <p:cNvGrpSpPr/>
            <p:nvPr/>
          </p:nvGrpSpPr>
          <p:grpSpPr>
            <a:xfrm>
              <a:off x="2735228" y="1514495"/>
              <a:ext cx="3710178" cy="2081200"/>
              <a:chOff x="4729131" y="1936699"/>
              <a:chExt cx="3820200" cy="2142916"/>
            </a:xfrm>
          </p:grpSpPr>
          <p:sp>
            <p:nvSpPr>
              <p:cNvPr id="519" name="Google Shape;519;p38"/>
              <p:cNvSpPr/>
              <p:nvPr/>
            </p:nvSpPr>
            <p:spPr>
              <a:xfrm>
                <a:off x="4928413" y="1936699"/>
                <a:ext cx="3421500" cy="1990200"/>
              </a:xfrm>
              <a:prstGeom prst="round2SameRect">
                <a:avLst>
                  <a:gd name="adj1" fmla="val 9051"/>
                  <a:gd name="adj2" fmla="val 0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38"/>
              <p:cNvSpPr/>
              <p:nvPr/>
            </p:nvSpPr>
            <p:spPr>
              <a:xfrm rot="10800000">
                <a:off x="4729131" y="3926915"/>
                <a:ext cx="3820200" cy="1527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38"/>
              <p:cNvSpPr/>
              <p:nvPr/>
            </p:nvSpPr>
            <p:spPr>
              <a:xfrm>
                <a:off x="6606475" y="2008050"/>
                <a:ext cx="65400" cy="654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23" name="Google Shape;523;p38"/>
          <p:cNvSpPr/>
          <p:nvPr/>
        </p:nvSpPr>
        <p:spPr>
          <a:xfrm>
            <a:off x="8951550" y="1101861"/>
            <a:ext cx="384900" cy="3936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524" name="Google Shape;524;p38"/>
          <p:cNvSpPr/>
          <p:nvPr/>
        </p:nvSpPr>
        <p:spPr>
          <a:xfrm>
            <a:off x="244679" y="521464"/>
            <a:ext cx="180900" cy="1809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38"/>
          <p:cNvSpPr/>
          <p:nvPr/>
        </p:nvSpPr>
        <p:spPr>
          <a:xfrm rot="1542219">
            <a:off x="8206651" y="139136"/>
            <a:ext cx="455136" cy="39354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38"/>
          <p:cNvSpPr/>
          <p:nvPr/>
        </p:nvSpPr>
        <p:spPr>
          <a:xfrm rot="-2016074">
            <a:off x="5163728" y="143165"/>
            <a:ext cx="214669" cy="185464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38"/>
          <p:cNvSpPr/>
          <p:nvPr/>
        </p:nvSpPr>
        <p:spPr>
          <a:xfrm>
            <a:off x="9092400" y="1247061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38"/>
          <p:cNvSpPr/>
          <p:nvPr/>
        </p:nvSpPr>
        <p:spPr>
          <a:xfrm>
            <a:off x="8804114" y="4826256"/>
            <a:ext cx="180900" cy="180900"/>
          </a:xfrm>
          <a:prstGeom prst="ellipse">
            <a:avLst/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38"/>
          <p:cNvSpPr/>
          <p:nvPr/>
        </p:nvSpPr>
        <p:spPr>
          <a:xfrm rot="-2016074">
            <a:off x="2020213" y="130143"/>
            <a:ext cx="214669" cy="185464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38"/>
          <p:cNvSpPr txBox="1">
            <a:spLocks noGrp="1"/>
          </p:cNvSpPr>
          <p:nvPr>
            <p:ph type="title"/>
          </p:nvPr>
        </p:nvSpPr>
        <p:spPr>
          <a:xfrm>
            <a:off x="5769116" y="107284"/>
            <a:ext cx="209667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/>
              <a:t>مثال(3)</a:t>
            </a:r>
            <a:endParaRPr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830071C6-4709-AC71-318F-03A641D18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2" y="1101861"/>
            <a:ext cx="7950716" cy="58532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4" name="Google Shape;514;p38"/>
          <p:cNvGrpSpPr/>
          <p:nvPr/>
        </p:nvGrpSpPr>
        <p:grpSpPr>
          <a:xfrm>
            <a:off x="5643154" y="107289"/>
            <a:ext cx="2247876" cy="767151"/>
            <a:chOff x="2735216" y="1514495"/>
            <a:chExt cx="3710191" cy="2081213"/>
          </a:xfrm>
        </p:grpSpPr>
        <p:grpSp>
          <p:nvGrpSpPr>
            <p:cNvPr id="515" name="Google Shape;515;p38"/>
            <p:cNvGrpSpPr/>
            <p:nvPr/>
          </p:nvGrpSpPr>
          <p:grpSpPr>
            <a:xfrm>
              <a:off x="2735216" y="1514508"/>
              <a:ext cx="3710178" cy="2081200"/>
              <a:chOff x="4729131" y="1936699"/>
              <a:chExt cx="3820200" cy="2142916"/>
            </a:xfrm>
          </p:grpSpPr>
          <p:sp>
            <p:nvSpPr>
              <p:cNvPr id="516" name="Google Shape;516;p38"/>
              <p:cNvSpPr/>
              <p:nvPr/>
            </p:nvSpPr>
            <p:spPr>
              <a:xfrm>
                <a:off x="4928413" y="1936699"/>
                <a:ext cx="3421500" cy="1990200"/>
              </a:xfrm>
              <a:prstGeom prst="round2SameRect">
                <a:avLst>
                  <a:gd name="adj1" fmla="val 9051"/>
                  <a:gd name="adj2" fmla="val 0"/>
                </a:avLst>
              </a:prstGeom>
              <a:solidFill>
                <a:schemeClr val="accent4"/>
              </a:solidFill>
              <a:ln w="2286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71438" dist="28575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38"/>
              <p:cNvSpPr/>
              <p:nvPr/>
            </p:nvSpPr>
            <p:spPr>
              <a:xfrm rot="10800000">
                <a:off x="4729131" y="3926915"/>
                <a:ext cx="3820200" cy="1527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4"/>
              </a:solidFill>
              <a:ln w="2286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100013" dist="76200" dir="2400000" algn="bl" rotWithShape="0">
                  <a:schemeClr val="dk1">
                    <a:alpha val="1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8" name="Google Shape;518;p38"/>
            <p:cNvGrpSpPr/>
            <p:nvPr/>
          </p:nvGrpSpPr>
          <p:grpSpPr>
            <a:xfrm>
              <a:off x="2735228" y="1514495"/>
              <a:ext cx="3710178" cy="2081200"/>
              <a:chOff x="4729131" y="1936699"/>
              <a:chExt cx="3820200" cy="2142916"/>
            </a:xfrm>
          </p:grpSpPr>
          <p:sp>
            <p:nvSpPr>
              <p:cNvPr id="519" name="Google Shape;519;p38"/>
              <p:cNvSpPr/>
              <p:nvPr/>
            </p:nvSpPr>
            <p:spPr>
              <a:xfrm>
                <a:off x="4928413" y="1936699"/>
                <a:ext cx="3421500" cy="1990200"/>
              </a:xfrm>
              <a:prstGeom prst="round2SameRect">
                <a:avLst>
                  <a:gd name="adj1" fmla="val 9051"/>
                  <a:gd name="adj2" fmla="val 0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38"/>
              <p:cNvSpPr/>
              <p:nvPr/>
            </p:nvSpPr>
            <p:spPr>
              <a:xfrm rot="10800000">
                <a:off x="4729131" y="3926915"/>
                <a:ext cx="3820200" cy="1527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38"/>
              <p:cNvSpPr/>
              <p:nvPr/>
            </p:nvSpPr>
            <p:spPr>
              <a:xfrm>
                <a:off x="6606475" y="2008050"/>
                <a:ext cx="65400" cy="654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23" name="Google Shape;523;p38"/>
          <p:cNvSpPr/>
          <p:nvPr/>
        </p:nvSpPr>
        <p:spPr>
          <a:xfrm>
            <a:off x="8951550" y="1101861"/>
            <a:ext cx="384900" cy="3936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524" name="Google Shape;524;p38"/>
          <p:cNvSpPr/>
          <p:nvPr/>
        </p:nvSpPr>
        <p:spPr>
          <a:xfrm>
            <a:off x="244679" y="521464"/>
            <a:ext cx="180900" cy="1809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38"/>
          <p:cNvSpPr/>
          <p:nvPr/>
        </p:nvSpPr>
        <p:spPr>
          <a:xfrm rot="1542219">
            <a:off x="8206651" y="139136"/>
            <a:ext cx="455136" cy="39354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38"/>
          <p:cNvSpPr/>
          <p:nvPr/>
        </p:nvSpPr>
        <p:spPr>
          <a:xfrm rot="-2016074">
            <a:off x="5163728" y="143165"/>
            <a:ext cx="214669" cy="185464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38"/>
          <p:cNvSpPr/>
          <p:nvPr/>
        </p:nvSpPr>
        <p:spPr>
          <a:xfrm>
            <a:off x="9092400" y="1247061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38"/>
          <p:cNvSpPr/>
          <p:nvPr/>
        </p:nvSpPr>
        <p:spPr>
          <a:xfrm>
            <a:off x="8804114" y="4826256"/>
            <a:ext cx="180900" cy="180900"/>
          </a:xfrm>
          <a:prstGeom prst="ellipse">
            <a:avLst/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38"/>
          <p:cNvSpPr/>
          <p:nvPr/>
        </p:nvSpPr>
        <p:spPr>
          <a:xfrm rot="-2016074">
            <a:off x="2020213" y="130143"/>
            <a:ext cx="214669" cy="185464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38"/>
          <p:cNvSpPr txBox="1">
            <a:spLocks noGrp="1"/>
          </p:cNvSpPr>
          <p:nvPr>
            <p:ph type="title"/>
          </p:nvPr>
        </p:nvSpPr>
        <p:spPr>
          <a:xfrm>
            <a:off x="5769116" y="107284"/>
            <a:ext cx="209667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/>
              <a:t>تمرين(4)</a:t>
            </a:r>
            <a:endParaRPr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257A1C10-EA62-2481-2949-1120E9043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397" y="1071988"/>
            <a:ext cx="8156822" cy="73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2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1"/>
          <p:cNvSpPr/>
          <p:nvPr/>
        </p:nvSpPr>
        <p:spPr>
          <a:xfrm>
            <a:off x="6083951" y="94015"/>
            <a:ext cx="2437200" cy="2422200"/>
          </a:xfrm>
          <a:prstGeom prst="star12">
            <a:avLst>
              <a:gd name="adj" fmla="val 375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41"/>
          <p:cNvSpPr txBox="1">
            <a:spLocks noGrp="1"/>
          </p:cNvSpPr>
          <p:nvPr>
            <p:ph type="title"/>
          </p:nvPr>
        </p:nvSpPr>
        <p:spPr>
          <a:xfrm>
            <a:off x="6083951" y="932705"/>
            <a:ext cx="2256348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/>
              <a:t>تفريد التعليم </a:t>
            </a:r>
            <a:endParaRPr dirty="0"/>
          </a:p>
        </p:txBody>
      </p:sp>
      <p:grpSp>
        <p:nvGrpSpPr>
          <p:cNvPr id="648" name="Google Shape;648;p41"/>
          <p:cNvGrpSpPr/>
          <p:nvPr/>
        </p:nvGrpSpPr>
        <p:grpSpPr>
          <a:xfrm rot="1475993">
            <a:off x="348629" y="310264"/>
            <a:ext cx="910142" cy="1066952"/>
            <a:chOff x="-2099830" y="2791450"/>
            <a:chExt cx="1045151" cy="1254660"/>
          </a:xfrm>
        </p:grpSpPr>
        <p:sp>
          <p:nvSpPr>
            <p:cNvPr id="649" name="Google Shape;649;p41"/>
            <p:cNvSpPr/>
            <p:nvPr/>
          </p:nvSpPr>
          <p:spPr>
            <a:xfrm>
              <a:off x="-2099656" y="2791450"/>
              <a:ext cx="1044914" cy="1254646"/>
            </a:xfrm>
            <a:custGeom>
              <a:avLst/>
              <a:gdLst/>
              <a:ahLst/>
              <a:cxnLst/>
              <a:rect l="l" t="t" r="r" b="b"/>
              <a:pathLst>
                <a:path w="70507" h="84659" extrusionOk="0">
                  <a:moveTo>
                    <a:pt x="50256" y="1"/>
                  </a:moveTo>
                  <a:cubicBezTo>
                    <a:pt x="49825" y="1"/>
                    <a:pt x="49387" y="52"/>
                    <a:pt x="48949" y="157"/>
                  </a:cubicBezTo>
                  <a:lnTo>
                    <a:pt x="4994" y="10750"/>
                  </a:lnTo>
                  <a:cubicBezTo>
                    <a:pt x="1908" y="11495"/>
                    <a:pt x="0" y="14690"/>
                    <a:pt x="714" y="17885"/>
                  </a:cubicBezTo>
                  <a:lnTo>
                    <a:pt x="14781" y="80823"/>
                  </a:lnTo>
                  <a:cubicBezTo>
                    <a:pt x="15301" y="83101"/>
                    <a:pt x="17263" y="84659"/>
                    <a:pt x="19438" y="84659"/>
                  </a:cubicBezTo>
                  <a:cubicBezTo>
                    <a:pt x="19795" y="84659"/>
                    <a:pt x="20157" y="84617"/>
                    <a:pt x="20520" y="84529"/>
                  </a:cubicBezTo>
                  <a:lnTo>
                    <a:pt x="66319" y="73487"/>
                  </a:lnTo>
                  <a:cubicBezTo>
                    <a:pt x="68894" y="72866"/>
                    <a:pt x="70507" y="70198"/>
                    <a:pt x="69902" y="67515"/>
                  </a:cubicBezTo>
                  <a:lnTo>
                    <a:pt x="55835" y="4593"/>
                  </a:lnTo>
                  <a:cubicBezTo>
                    <a:pt x="55223" y="1852"/>
                    <a:pt x="52864" y="1"/>
                    <a:pt x="50256" y="1"/>
                  </a:cubicBezTo>
                  <a:close/>
                </a:path>
              </a:pathLst>
            </a:custGeom>
            <a:solidFill>
              <a:schemeClr val="accent4"/>
            </a:solidFill>
            <a:ln w="2286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50" name="Google Shape;650;p41"/>
            <p:cNvGrpSpPr/>
            <p:nvPr/>
          </p:nvGrpSpPr>
          <p:grpSpPr>
            <a:xfrm>
              <a:off x="-2099830" y="2791464"/>
              <a:ext cx="1045151" cy="1254646"/>
              <a:chOff x="-3732075" y="1343675"/>
              <a:chExt cx="1763075" cy="2116475"/>
            </a:xfrm>
          </p:grpSpPr>
          <p:sp>
            <p:nvSpPr>
              <p:cNvPr id="651" name="Google Shape;651;p41"/>
              <p:cNvSpPr/>
              <p:nvPr/>
            </p:nvSpPr>
            <p:spPr>
              <a:xfrm>
                <a:off x="-3731675" y="1343675"/>
                <a:ext cx="1762675" cy="2116475"/>
              </a:xfrm>
              <a:custGeom>
                <a:avLst/>
                <a:gdLst/>
                <a:ahLst/>
                <a:cxnLst/>
                <a:rect l="l" t="t" r="r" b="b"/>
                <a:pathLst>
                  <a:path w="70507" h="84659" extrusionOk="0">
                    <a:moveTo>
                      <a:pt x="50256" y="1"/>
                    </a:moveTo>
                    <a:cubicBezTo>
                      <a:pt x="49825" y="1"/>
                      <a:pt x="49387" y="52"/>
                      <a:pt x="48949" y="157"/>
                    </a:cubicBezTo>
                    <a:lnTo>
                      <a:pt x="4994" y="10750"/>
                    </a:lnTo>
                    <a:cubicBezTo>
                      <a:pt x="1908" y="11495"/>
                      <a:pt x="0" y="14690"/>
                      <a:pt x="714" y="17885"/>
                    </a:cubicBezTo>
                    <a:lnTo>
                      <a:pt x="14781" y="80823"/>
                    </a:lnTo>
                    <a:cubicBezTo>
                      <a:pt x="15301" y="83101"/>
                      <a:pt x="17263" y="84659"/>
                      <a:pt x="19438" y="84659"/>
                    </a:cubicBezTo>
                    <a:cubicBezTo>
                      <a:pt x="19795" y="84659"/>
                      <a:pt x="20157" y="84617"/>
                      <a:pt x="20520" y="84529"/>
                    </a:cubicBezTo>
                    <a:lnTo>
                      <a:pt x="66319" y="73487"/>
                    </a:lnTo>
                    <a:cubicBezTo>
                      <a:pt x="68894" y="72866"/>
                      <a:pt x="70507" y="70198"/>
                      <a:pt x="69902" y="67515"/>
                    </a:cubicBezTo>
                    <a:lnTo>
                      <a:pt x="55835" y="4593"/>
                    </a:lnTo>
                    <a:cubicBezTo>
                      <a:pt x="55223" y="1852"/>
                      <a:pt x="52864" y="1"/>
                      <a:pt x="502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41"/>
              <p:cNvSpPr/>
              <p:nvPr/>
            </p:nvSpPr>
            <p:spPr>
              <a:xfrm>
                <a:off x="-3732075" y="1343675"/>
                <a:ext cx="1495550" cy="892250"/>
              </a:xfrm>
              <a:custGeom>
                <a:avLst/>
                <a:gdLst/>
                <a:ahLst/>
                <a:cxnLst/>
                <a:rect l="l" t="t" r="r" b="b"/>
                <a:pathLst>
                  <a:path w="59822" h="35690" extrusionOk="0">
                    <a:moveTo>
                      <a:pt x="50272" y="1"/>
                    </a:moveTo>
                    <a:cubicBezTo>
                      <a:pt x="49841" y="1"/>
                      <a:pt x="49403" y="52"/>
                      <a:pt x="48965" y="157"/>
                    </a:cubicBezTo>
                    <a:lnTo>
                      <a:pt x="4995" y="10719"/>
                    </a:lnTo>
                    <a:cubicBezTo>
                      <a:pt x="1909" y="11448"/>
                      <a:pt x="1" y="14659"/>
                      <a:pt x="714" y="17854"/>
                    </a:cubicBezTo>
                    <a:lnTo>
                      <a:pt x="4700" y="35690"/>
                    </a:lnTo>
                    <a:lnTo>
                      <a:pt x="59821" y="22429"/>
                    </a:lnTo>
                    <a:lnTo>
                      <a:pt x="55851" y="4593"/>
                    </a:lnTo>
                    <a:cubicBezTo>
                      <a:pt x="55239" y="1852"/>
                      <a:pt x="52880" y="1"/>
                      <a:pt x="502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41"/>
              <p:cNvSpPr/>
              <p:nvPr/>
            </p:nvSpPr>
            <p:spPr>
              <a:xfrm>
                <a:off x="-3582000" y="1514150"/>
                <a:ext cx="1186875" cy="547850"/>
              </a:xfrm>
              <a:custGeom>
                <a:avLst/>
                <a:gdLst/>
                <a:ahLst/>
                <a:cxnLst/>
                <a:rect l="l" t="t" r="r" b="b"/>
                <a:pathLst>
                  <a:path w="47475" h="21914" extrusionOk="0">
                    <a:moveTo>
                      <a:pt x="43849" y="0"/>
                    </a:moveTo>
                    <a:cubicBezTo>
                      <a:pt x="43735" y="0"/>
                      <a:pt x="43620" y="13"/>
                      <a:pt x="43504" y="38"/>
                    </a:cubicBezTo>
                    <a:lnTo>
                      <a:pt x="1365" y="10182"/>
                    </a:lnTo>
                    <a:cubicBezTo>
                      <a:pt x="527" y="10368"/>
                      <a:pt x="0" y="11252"/>
                      <a:pt x="202" y="12120"/>
                    </a:cubicBezTo>
                    <a:lnTo>
                      <a:pt x="2109" y="20666"/>
                    </a:lnTo>
                    <a:cubicBezTo>
                      <a:pt x="2284" y="21417"/>
                      <a:pt x="2934" y="21913"/>
                      <a:pt x="3638" y="21913"/>
                    </a:cubicBezTo>
                    <a:cubicBezTo>
                      <a:pt x="3748" y="21913"/>
                      <a:pt x="3859" y="21901"/>
                      <a:pt x="3971" y="21876"/>
                    </a:cubicBezTo>
                    <a:lnTo>
                      <a:pt x="46126" y="11733"/>
                    </a:lnTo>
                    <a:cubicBezTo>
                      <a:pt x="46963" y="11531"/>
                      <a:pt x="47475" y="10662"/>
                      <a:pt x="47289" y="9794"/>
                    </a:cubicBezTo>
                    <a:lnTo>
                      <a:pt x="45366" y="1248"/>
                    </a:lnTo>
                    <a:cubicBezTo>
                      <a:pt x="45205" y="486"/>
                      <a:pt x="44560" y="0"/>
                      <a:pt x="438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41"/>
              <p:cNvSpPr/>
              <p:nvPr/>
            </p:nvSpPr>
            <p:spPr>
              <a:xfrm>
                <a:off x="-3470350" y="1852550"/>
                <a:ext cx="82225" cy="118750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4750" extrusionOk="0">
                    <a:moveTo>
                      <a:pt x="1459" y="1"/>
                    </a:moveTo>
                    <a:cubicBezTo>
                      <a:pt x="1331" y="1"/>
                      <a:pt x="1191" y="19"/>
                      <a:pt x="1040" y="58"/>
                    </a:cubicBezTo>
                    <a:cubicBezTo>
                      <a:pt x="575" y="166"/>
                      <a:pt x="187" y="445"/>
                      <a:pt x="1" y="678"/>
                    </a:cubicBezTo>
                    <a:lnTo>
                      <a:pt x="249" y="1081"/>
                    </a:lnTo>
                    <a:cubicBezTo>
                      <a:pt x="404" y="911"/>
                      <a:pt x="699" y="663"/>
                      <a:pt x="1040" y="585"/>
                    </a:cubicBezTo>
                    <a:cubicBezTo>
                      <a:pt x="1138" y="559"/>
                      <a:pt x="1229" y="547"/>
                      <a:pt x="1311" y="547"/>
                    </a:cubicBezTo>
                    <a:cubicBezTo>
                      <a:pt x="1670" y="547"/>
                      <a:pt x="1876" y="776"/>
                      <a:pt x="1940" y="1066"/>
                    </a:cubicBezTo>
                    <a:cubicBezTo>
                      <a:pt x="2048" y="1578"/>
                      <a:pt x="1567" y="1934"/>
                      <a:pt x="1133" y="2058"/>
                    </a:cubicBezTo>
                    <a:lnTo>
                      <a:pt x="807" y="2136"/>
                    </a:lnTo>
                    <a:lnTo>
                      <a:pt x="900" y="2570"/>
                    </a:lnTo>
                    <a:lnTo>
                      <a:pt x="1242" y="2493"/>
                    </a:lnTo>
                    <a:cubicBezTo>
                      <a:pt x="1367" y="2465"/>
                      <a:pt x="1495" y="2449"/>
                      <a:pt x="1619" y="2449"/>
                    </a:cubicBezTo>
                    <a:cubicBezTo>
                      <a:pt x="2048" y="2449"/>
                      <a:pt x="2433" y="2632"/>
                      <a:pt x="2529" y="3113"/>
                    </a:cubicBezTo>
                    <a:cubicBezTo>
                      <a:pt x="2637" y="3485"/>
                      <a:pt x="2498" y="4028"/>
                      <a:pt x="1753" y="4199"/>
                    </a:cubicBezTo>
                    <a:cubicBezTo>
                      <a:pt x="1622" y="4229"/>
                      <a:pt x="1491" y="4241"/>
                      <a:pt x="1366" y="4241"/>
                    </a:cubicBezTo>
                    <a:cubicBezTo>
                      <a:pt x="1109" y="4241"/>
                      <a:pt x="881" y="4189"/>
                      <a:pt x="745" y="4137"/>
                    </a:cubicBezTo>
                    <a:lnTo>
                      <a:pt x="699" y="4649"/>
                    </a:lnTo>
                    <a:cubicBezTo>
                      <a:pt x="848" y="4704"/>
                      <a:pt x="1069" y="4749"/>
                      <a:pt x="1326" y="4749"/>
                    </a:cubicBezTo>
                    <a:cubicBezTo>
                      <a:pt x="1498" y="4749"/>
                      <a:pt x="1685" y="4729"/>
                      <a:pt x="1878" y="4680"/>
                    </a:cubicBezTo>
                    <a:cubicBezTo>
                      <a:pt x="2901" y="4431"/>
                      <a:pt x="3289" y="3702"/>
                      <a:pt x="3134" y="2974"/>
                    </a:cubicBezTo>
                    <a:cubicBezTo>
                      <a:pt x="3001" y="2367"/>
                      <a:pt x="2528" y="2056"/>
                      <a:pt x="2013" y="2056"/>
                    </a:cubicBezTo>
                    <a:cubicBezTo>
                      <a:pt x="1989" y="2056"/>
                      <a:pt x="1964" y="2057"/>
                      <a:pt x="1940" y="2058"/>
                    </a:cubicBezTo>
                    <a:cubicBezTo>
                      <a:pt x="2420" y="1717"/>
                      <a:pt x="2591" y="1252"/>
                      <a:pt x="2498" y="818"/>
                    </a:cubicBezTo>
                    <a:cubicBezTo>
                      <a:pt x="2396" y="373"/>
                      <a:pt x="2044" y="1"/>
                      <a:pt x="14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41"/>
              <p:cNvSpPr/>
              <p:nvPr/>
            </p:nvSpPr>
            <p:spPr>
              <a:xfrm>
                <a:off x="-3335800" y="1923050"/>
                <a:ext cx="22525" cy="21925"/>
              </a:xfrm>
              <a:custGeom>
                <a:avLst/>
                <a:gdLst/>
                <a:ahLst/>
                <a:cxnLst/>
                <a:rect l="l" t="t" r="r" b="b"/>
                <a:pathLst>
                  <a:path w="901" h="877" extrusionOk="0">
                    <a:moveTo>
                      <a:pt x="459" y="0"/>
                    </a:moveTo>
                    <a:cubicBezTo>
                      <a:pt x="426" y="0"/>
                      <a:pt x="392" y="5"/>
                      <a:pt x="357" y="14"/>
                    </a:cubicBezTo>
                    <a:cubicBezTo>
                      <a:pt x="125" y="60"/>
                      <a:pt x="1" y="278"/>
                      <a:pt x="63" y="526"/>
                    </a:cubicBezTo>
                    <a:cubicBezTo>
                      <a:pt x="116" y="753"/>
                      <a:pt x="262" y="877"/>
                      <a:pt x="450" y="877"/>
                    </a:cubicBezTo>
                    <a:cubicBezTo>
                      <a:pt x="480" y="877"/>
                      <a:pt x="511" y="873"/>
                      <a:pt x="544" y="867"/>
                    </a:cubicBezTo>
                    <a:cubicBezTo>
                      <a:pt x="792" y="805"/>
                      <a:pt x="900" y="588"/>
                      <a:pt x="838" y="340"/>
                    </a:cubicBezTo>
                    <a:cubicBezTo>
                      <a:pt x="785" y="142"/>
                      <a:pt x="643" y="0"/>
                      <a:pt x="4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41"/>
              <p:cNvSpPr/>
              <p:nvPr/>
            </p:nvSpPr>
            <p:spPr>
              <a:xfrm>
                <a:off x="-3279175" y="1807450"/>
                <a:ext cx="57775" cy="114400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4576" extrusionOk="0">
                    <a:moveTo>
                      <a:pt x="1318" y="1"/>
                    </a:moveTo>
                    <a:lnTo>
                      <a:pt x="822" y="140"/>
                    </a:lnTo>
                    <a:lnTo>
                      <a:pt x="0" y="869"/>
                    </a:lnTo>
                    <a:lnTo>
                      <a:pt x="217" y="1303"/>
                    </a:lnTo>
                    <a:lnTo>
                      <a:pt x="884" y="699"/>
                    </a:lnTo>
                    <a:lnTo>
                      <a:pt x="1753" y="4576"/>
                    </a:lnTo>
                    <a:lnTo>
                      <a:pt x="2311" y="4436"/>
                    </a:lnTo>
                    <a:lnTo>
                      <a:pt x="131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41"/>
              <p:cNvSpPr/>
              <p:nvPr/>
            </p:nvSpPr>
            <p:spPr>
              <a:xfrm>
                <a:off x="-3163650" y="1776050"/>
                <a:ext cx="80675" cy="113625"/>
              </a:xfrm>
              <a:custGeom>
                <a:avLst/>
                <a:gdLst/>
                <a:ahLst/>
                <a:cxnLst/>
                <a:rect l="l" t="t" r="r" b="b"/>
                <a:pathLst>
                  <a:path w="3227" h="4545" extrusionOk="0">
                    <a:moveTo>
                      <a:pt x="1505" y="714"/>
                    </a:moveTo>
                    <a:cubicBezTo>
                      <a:pt x="1552" y="946"/>
                      <a:pt x="1583" y="1179"/>
                      <a:pt x="1645" y="1412"/>
                    </a:cubicBezTo>
                    <a:lnTo>
                      <a:pt x="1971" y="2885"/>
                    </a:lnTo>
                    <a:lnTo>
                      <a:pt x="575" y="3226"/>
                    </a:lnTo>
                    <a:lnTo>
                      <a:pt x="1273" y="1443"/>
                    </a:lnTo>
                    <a:cubicBezTo>
                      <a:pt x="1350" y="1210"/>
                      <a:pt x="1412" y="1008"/>
                      <a:pt x="1490" y="714"/>
                    </a:cubicBezTo>
                    <a:close/>
                    <a:moveTo>
                      <a:pt x="1893" y="0"/>
                    </a:moveTo>
                    <a:lnTo>
                      <a:pt x="1273" y="155"/>
                    </a:lnTo>
                    <a:lnTo>
                      <a:pt x="1" y="3443"/>
                    </a:lnTo>
                    <a:lnTo>
                      <a:pt x="94" y="3831"/>
                    </a:lnTo>
                    <a:lnTo>
                      <a:pt x="2095" y="3350"/>
                    </a:lnTo>
                    <a:lnTo>
                      <a:pt x="2358" y="4545"/>
                    </a:lnTo>
                    <a:lnTo>
                      <a:pt x="2901" y="4421"/>
                    </a:lnTo>
                    <a:lnTo>
                      <a:pt x="2638" y="3211"/>
                    </a:lnTo>
                    <a:lnTo>
                      <a:pt x="3227" y="3071"/>
                    </a:lnTo>
                    <a:lnTo>
                      <a:pt x="3118" y="2606"/>
                    </a:lnTo>
                    <a:lnTo>
                      <a:pt x="2513" y="2745"/>
                    </a:lnTo>
                    <a:lnTo>
                      <a:pt x="189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41"/>
              <p:cNvSpPr/>
              <p:nvPr/>
            </p:nvSpPr>
            <p:spPr>
              <a:xfrm>
                <a:off x="-3044600" y="1751225"/>
                <a:ext cx="57800" cy="114425"/>
              </a:xfrm>
              <a:custGeom>
                <a:avLst/>
                <a:gdLst/>
                <a:ahLst/>
                <a:cxnLst/>
                <a:rect l="l" t="t" r="r" b="b"/>
                <a:pathLst>
                  <a:path w="2312" h="4577" extrusionOk="0">
                    <a:moveTo>
                      <a:pt x="1319" y="1"/>
                    </a:moveTo>
                    <a:lnTo>
                      <a:pt x="822" y="109"/>
                    </a:lnTo>
                    <a:lnTo>
                      <a:pt x="0" y="854"/>
                    </a:lnTo>
                    <a:lnTo>
                      <a:pt x="218" y="1272"/>
                    </a:lnTo>
                    <a:lnTo>
                      <a:pt x="853" y="699"/>
                    </a:lnTo>
                    <a:lnTo>
                      <a:pt x="884" y="699"/>
                    </a:lnTo>
                    <a:lnTo>
                      <a:pt x="1753" y="4576"/>
                    </a:lnTo>
                    <a:lnTo>
                      <a:pt x="2311" y="4436"/>
                    </a:lnTo>
                    <a:lnTo>
                      <a:pt x="131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41"/>
              <p:cNvSpPr/>
              <p:nvPr/>
            </p:nvSpPr>
            <p:spPr>
              <a:xfrm>
                <a:off x="-2927500" y="1718650"/>
                <a:ext cx="74850" cy="12285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4914" extrusionOk="0">
                    <a:moveTo>
                      <a:pt x="2048" y="1"/>
                    </a:moveTo>
                    <a:lnTo>
                      <a:pt x="0" y="482"/>
                    </a:lnTo>
                    <a:lnTo>
                      <a:pt x="186" y="2684"/>
                    </a:lnTo>
                    <a:cubicBezTo>
                      <a:pt x="341" y="2622"/>
                      <a:pt x="512" y="2544"/>
                      <a:pt x="776" y="2482"/>
                    </a:cubicBezTo>
                    <a:cubicBezTo>
                      <a:pt x="953" y="2437"/>
                      <a:pt x="1113" y="2416"/>
                      <a:pt x="1257" y="2416"/>
                    </a:cubicBezTo>
                    <a:cubicBezTo>
                      <a:pt x="1807" y="2416"/>
                      <a:pt x="2120" y="2722"/>
                      <a:pt x="2218" y="3165"/>
                    </a:cubicBezTo>
                    <a:cubicBezTo>
                      <a:pt x="2358" y="3770"/>
                      <a:pt x="1970" y="4235"/>
                      <a:pt x="1427" y="4359"/>
                    </a:cubicBezTo>
                    <a:cubicBezTo>
                      <a:pt x="1273" y="4402"/>
                      <a:pt x="1119" y="4418"/>
                      <a:pt x="978" y="4418"/>
                    </a:cubicBezTo>
                    <a:cubicBezTo>
                      <a:pt x="763" y="4418"/>
                      <a:pt x="578" y="4381"/>
                      <a:pt x="466" y="4344"/>
                    </a:cubicBezTo>
                    <a:lnTo>
                      <a:pt x="419" y="4824"/>
                    </a:lnTo>
                    <a:cubicBezTo>
                      <a:pt x="562" y="4872"/>
                      <a:pt x="781" y="4914"/>
                      <a:pt x="1033" y="4914"/>
                    </a:cubicBezTo>
                    <a:cubicBezTo>
                      <a:pt x="1191" y="4914"/>
                      <a:pt x="1362" y="4897"/>
                      <a:pt x="1536" y="4855"/>
                    </a:cubicBezTo>
                    <a:cubicBezTo>
                      <a:pt x="2466" y="4623"/>
                      <a:pt x="2994" y="3816"/>
                      <a:pt x="2808" y="2948"/>
                    </a:cubicBezTo>
                    <a:cubicBezTo>
                      <a:pt x="2683" y="2405"/>
                      <a:pt x="2327" y="2095"/>
                      <a:pt x="1954" y="1986"/>
                    </a:cubicBezTo>
                    <a:cubicBezTo>
                      <a:pt x="1795" y="1927"/>
                      <a:pt x="1621" y="1900"/>
                      <a:pt x="1442" y="1900"/>
                    </a:cubicBezTo>
                    <a:cubicBezTo>
                      <a:pt x="1290" y="1900"/>
                      <a:pt x="1134" y="1920"/>
                      <a:pt x="977" y="1955"/>
                    </a:cubicBezTo>
                    <a:cubicBezTo>
                      <a:pt x="822" y="2002"/>
                      <a:pt x="729" y="2033"/>
                      <a:pt x="636" y="2079"/>
                    </a:cubicBezTo>
                    <a:lnTo>
                      <a:pt x="543" y="900"/>
                    </a:lnTo>
                    <a:lnTo>
                      <a:pt x="2172" y="513"/>
                    </a:lnTo>
                    <a:lnTo>
                      <a:pt x="204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41"/>
              <p:cNvSpPr/>
              <p:nvPr/>
            </p:nvSpPr>
            <p:spPr>
              <a:xfrm>
                <a:off x="-2819725" y="1693925"/>
                <a:ext cx="83400" cy="12170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4868" extrusionOk="0">
                    <a:moveTo>
                      <a:pt x="1572" y="482"/>
                    </a:moveTo>
                    <a:cubicBezTo>
                      <a:pt x="2063" y="482"/>
                      <a:pt x="2394" y="969"/>
                      <a:pt x="2545" y="1626"/>
                    </a:cubicBezTo>
                    <a:cubicBezTo>
                      <a:pt x="2560" y="1734"/>
                      <a:pt x="2545" y="1812"/>
                      <a:pt x="2529" y="1858"/>
                    </a:cubicBezTo>
                    <a:cubicBezTo>
                      <a:pt x="2436" y="2169"/>
                      <a:pt x="2172" y="2448"/>
                      <a:pt x="1785" y="2525"/>
                    </a:cubicBezTo>
                    <a:cubicBezTo>
                      <a:pt x="1718" y="2540"/>
                      <a:pt x="1654" y="2547"/>
                      <a:pt x="1591" y="2547"/>
                    </a:cubicBezTo>
                    <a:cubicBezTo>
                      <a:pt x="1185" y="2547"/>
                      <a:pt x="868" y="2251"/>
                      <a:pt x="761" y="1781"/>
                    </a:cubicBezTo>
                    <a:cubicBezTo>
                      <a:pt x="621" y="1160"/>
                      <a:pt x="885" y="618"/>
                      <a:pt x="1366" y="509"/>
                    </a:cubicBezTo>
                    <a:cubicBezTo>
                      <a:pt x="1437" y="491"/>
                      <a:pt x="1506" y="482"/>
                      <a:pt x="1572" y="482"/>
                    </a:cubicBezTo>
                    <a:close/>
                    <a:moveTo>
                      <a:pt x="1647" y="0"/>
                    </a:moveTo>
                    <a:cubicBezTo>
                      <a:pt x="1536" y="0"/>
                      <a:pt x="1421" y="14"/>
                      <a:pt x="1304" y="44"/>
                    </a:cubicBezTo>
                    <a:cubicBezTo>
                      <a:pt x="435" y="245"/>
                      <a:pt x="1" y="1129"/>
                      <a:pt x="203" y="1967"/>
                    </a:cubicBezTo>
                    <a:cubicBezTo>
                      <a:pt x="347" y="2598"/>
                      <a:pt x="815" y="3051"/>
                      <a:pt x="1427" y="3051"/>
                    </a:cubicBezTo>
                    <a:cubicBezTo>
                      <a:pt x="1537" y="3051"/>
                      <a:pt x="1651" y="3037"/>
                      <a:pt x="1769" y="3006"/>
                    </a:cubicBezTo>
                    <a:cubicBezTo>
                      <a:pt x="2203" y="2913"/>
                      <a:pt x="2513" y="2634"/>
                      <a:pt x="2669" y="2293"/>
                    </a:cubicBezTo>
                    <a:lnTo>
                      <a:pt x="2684" y="2293"/>
                    </a:lnTo>
                    <a:cubicBezTo>
                      <a:pt x="2715" y="2836"/>
                      <a:pt x="2607" y="3285"/>
                      <a:pt x="2374" y="3611"/>
                    </a:cubicBezTo>
                    <a:cubicBezTo>
                      <a:pt x="2172" y="3906"/>
                      <a:pt x="1909" y="4138"/>
                      <a:pt x="1583" y="4247"/>
                    </a:cubicBezTo>
                    <a:cubicBezTo>
                      <a:pt x="1381" y="4324"/>
                      <a:pt x="1242" y="4371"/>
                      <a:pt x="1118" y="4386"/>
                    </a:cubicBezTo>
                    <a:lnTo>
                      <a:pt x="1226" y="4867"/>
                    </a:lnTo>
                    <a:cubicBezTo>
                      <a:pt x="1366" y="4852"/>
                      <a:pt x="1552" y="4790"/>
                      <a:pt x="1754" y="4712"/>
                    </a:cubicBezTo>
                    <a:cubicBezTo>
                      <a:pt x="2203" y="4542"/>
                      <a:pt x="2607" y="4231"/>
                      <a:pt x="2855" y="3828"/>
                    </a:cubicBezTo>
                    <a:cubicBezTo>
                      <a:pt x="3180" y="3301"/>
                      <a:pt x="3336" y="2541"/>
                      <a:pt x="3134" y="1548"/>
                    </a:cubicBezTo>
                    <a:cubicBezTo>
                      <a:pt x="2906" y="583"/>
                      <a:pt x="2354" y="0"/>
                      <a:pt x="16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41"/>
              <p:cNvSpPr/>
              <p:nvPr/>
            </p:nvSpPr>
            <p:spPr>
              <a:xfrm>
                <a:off x="-2700300" y="1666525"/>
                <a:ext cx="88050" cy="121575"/>
              </a:xfrm>
              <a:custGeom>
                <a:avLst/>
                <a:gdLst/>
                <a:ahLst/>
                <a:cxnLst/>
                <a:rect l="l" t="t" r="r" b="b"/>
                <a:pathLst>
                  <a:path w="3522" h="4863" extrusionOk="0">
                    <a:moveTo>
                      <a:pt x="1509" y="0"/>
                    </a:moveTo>
                    <a:cubicBezTo>
                      <a:pt x="1383" y="0"/>
                      <a:pt x="1247" y="17"/>
                      <a:pt x="1102" y="54"/>
                    </a:cubicBezTo>
                    <a:cubicBezTo>
                      <a:pt x="621" y="163"/>
                      <a:pt x="234" y="457"/>
                      <a:pt x="1" y="783"/>
                    </a:cubicBezTo>
                    <a:lnTo>
                      <a:pt x="265" y="1171"/>
                    </a:lnTo>
                    <a:cubicBezTo>
                      <a:pt x="420" y="969"/>
                      <a:pt x="699" y="675"/>
                      <a:pt x="1087" y="581"/>
                    </a:cubicBezTo>
                    <a:cubicBezTo>
                      <a:pt x="1190" y="556"/>
                      <a:pt x="1284" y="545"/>
                      <a:pt x="1371" y="545"/>
                    </a:cubicBezTo>
                    <a:cubicBezTo>
                      <a:pt x="1817" y="545"/>
                      <a:pt x="2048" y="856"/>
                      <a:pt x="2126" y="1233"/>
                    </a:cubicBezTo>
                    <a:cubicBezTo>
                      <a:pt x="2265" y="1915"/>
                      <a:pt x="1909" y="2598"/>
                      <a:pt x="1056" y="3932"/>
                    </a:cubicBezTo>
                    <a:lnTo>
                      <a:pt x="714" y="4490"/>
                    </a:lnTo>
                    <a:lnTo>
                      <a:pt x="792" y="4862"/>
                    </a:lnTo>
                    <a:lnTo>
                      <a:pt x="3522" y="4195"/>
                    </a:lnTo>
                    <a:lnTo>
                      <a:pt x="3413" y="3714"/>
                    </a:lnTo>
                    <a:lnTo>
                      <a:pt x="1490" y="4180"/>
                    </a:lnTo>
                    <a:lnTo>
                      <a:pt x="1490" y="4164"/>
                    </a:lnTo>
                    <a:lnTo>
                      <a:pt x="1769" y="3761"/>
                    </a:lnTo>
                    <a:cubicBezTo>
                      <a:pt x="2467" y="2629"/>
                      <a:pt x="2886" y="1838"/>
                      <a:pt x="2700" y="1016"/>
                    </a:cubicBezTo>
                    <a:cubicBezTo>
                      <a:pt x="2582" y="481"/>
                      <a:pt x="2179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41"/>
              <p:cNvSpPr/>
              <p:nvPr/>
            </p:nvSpPr>
            <p:spPr>
              <a:xfrm>
                <a:off x="-3482750" y="2308400"/>
                <a:ext cx="236550" cy="237350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4" extrusionOk="0">
                    <a:moveTo>
                      <a:pt x="6608" y="1"/>
                    </a:moveTo>
                    <a:cubicBezTo>
                      <a:pt x="6485" y="1"/>
                      <a:pt x="6360" y="16"/>
                      <a:pt x="6235" y="47"/>
                    </a:cubicBezTo>
                    <a:lnTo>
                      <a:pt x="1396" y="1211"/>
                    </a:lnTo>
                    <a:cubicBezTo>
                      <a:pt x="528" y="1397"/>
                      <a:pt x="1" y="2296"/>
                      <a:pt x="202" y="3180"/>
                    </a:cubicBezTo>
                    <a:lnTo>
                      <a:pt x="1319" y="8206"/>
                    </a:lnTo>
                    <a:cubicBezTo>
                      <a:pt x="1491" y="8974"/>
                      <a:pt x="2150" y="9493"/>
                      <a:pt x="2870" y="9493"/>
                    </a:cubicBezTo>
                    <a:cubicBezTo>
                      <a:pt x="2993" y="9493"/>
                      <a:pt x="3118" y="9478"/>
                      <a:pt x="3242" y="9446"/>
                    </a:cubicBezTo>
                    <a:lnTo>
                      <a:pt x="8066" y="8283"/>
                    </a:lnTo>
                    <a:cubicBezTo>
                      <a:pt x="8919" y="8066"/>
                      <a:pt x="9461" y="7182"/>
                      <a:pt x="9275" y="6313"/>
                    </a:cubicBezTo>
                    <a:lnTo>
                      <a:pt x="8143" y="1288"/>
                    </a:lnTo>
                    <a:cubicBezTo>
                      <a:pt x="7984" y="520"/>
                      <a:pt x="7327" y="1"/>
                      <a:pt x="6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41"/>
              <p:cNvSpPr/>
              <p:nvPr/>
            </p:nvSpPr>
            <p:spPr>
              <a:xfrm>
                <a:off x="-3237300" y="2249225"/>
                <a:ext cx="236525" cy="237450"/>
              </a:xfrm>
              <a:custGeom>
                <a:avLst/>
                <a:gdLst/>
                <a:ahLst/>
                <a:cxnLst/>
                <a:rect l="l" t="t" r="r" b="b"/>
                <a:pathLst>
                  <a:path w="9461" h="9498" extrusionOk="0">
                    <a:moveTo>
                      <a:pt x="6572" y="0"/>
                    </a:moveTo>
                    <a:cubicBezTo>
                      <a:pt x="6455" y="0"/>
                      <a:pt x="6337" y="14"/>
                      <a:pt x="6219" y="42"/>
                    </a:cubicBezTo>
                    <a:lnTo>
                      <a:pt x="1396" y="1205"/>
                    </a:lnTo>
                    <a:cubicBezTo>
                      <a:pt x="527" y="1406"/>
                      <a:pt x="0" y="2290"/>
                      <a:pt x="186" y="3190"/>
                    </a:cubicBezTo>
                    <a:lnTo>
                      <a:pt x="1318" y="8215"/>
                    </a:lnTo>
                    <a:cubicBezTo>
                      <a:pt x="1479" y="8977"/>
                      <a:pt x="2158" y="9497"/>
                      <a:pt x="2888" y="9497"/>
                    </a:cubicBezTo>
                    <a:cubicBezTo>
                      <a:pt x="3005" y="9497"/>
                      <a:pt x="3124" y="9484"/>
                      <a:pt x="3242" y="9456"/>
                    </a:cubicBezTo>
                    <a:lnTo>
                      <a:pt x="8065" y="8293"/>
                    </a:lnTo>
                    <a:cubicBezTo>
                      <a:pt x="8918" y="8091"/>
                      <a:pt x="9461" y="7176"/>
                      <a:pt x="9259" y="6307"/>
                    </a:cubicBezTo>
                    <a:lnTo>
                      <a:pt x="8143" y="1282"/>
                    </a:lnTo>
                    <a:cubicBezTo>
                      <a:pt x="7969" y="520"/>
                      <a:pt x="7300" y="0"/>
                      <a:pt x="65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41"/>
              <p:cNvSpPr/>
              <p:nvPr/>
            </p:nvSpPr>
            <p:spPr>
              <a:xfrm>
                <a:off x="-2990325" y="2189750"/>
                <a:ext cx="236550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3" extrusionOk="0">
                    <a:moveTo>
                      <a:pt x="6608" y="1"/>
                    </a:moveTo>
                    <a:cubicBezTo>
                      <a:pt x="6485" y="1"/>
                      <a:pt x="6360" y="16"/>
                      <a:pt x="6236" y="48"/>
                    </a:cubicBezTo>
                    <a:lnTo>
                      <a:pt x="1397" y="1211"/>
                    </a:lnTo>
                    <a:cubicBezTo>
                      <a:pt x="528" y="1397"/>
                      <a:pt x="1" y="2296"/>
                      <a:pt x="202" y="3180"/>
                    </a:cubicBezTo>
                    <a:lnTo>
                      <a:pt x="1319" y="8206"/>
                    </a:lnTo>
                    <a:cubicBezTo>
                      <a:pt x="1492" y="8963"/>
                      <a:pt x="2154" y="9492"/>
                      <a:pt x="2876" y="9492"/>
                    </a:cubicBezTo>
                    <a:cubicBezTo>
                      <a:pt x="2997" y="9492"/>
                      <a:pt x="3120" y="9478"/>
                      <a:pt x="3242" y="9446"/>
                    </a:cubicBezTo>
                    <a:lnTo>
                      <a:pt x="8066" y="8283"/>
                    </a:lnTo>
                    <a:cubicBezTo>
                      <a:pt x="8950" y="8082"/>
                      <a:pt x="9462" y="7197"/>
                      <a:pt x="9275" y="6298"/>
                    </a:cubicBezTo>
                    <a:lnTo>
                      <a:pt x="8143" y="1288"/>
                    </a:lnTo>
                    <a:cubicBezTo>
                      <a:pt x="7984" y="520"/>
                      <a:pt x="7328" y="1"/>
                      <a:pt x="660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41"/>
              <p:cNvSpPr/>
              <p:nvPr/>
            </p:nvSpPr>
            <p:spPr>
              <a:xfrm>
                <a:off x="-2744500" y="2130450"/>
                <a:ext cx="236550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3" extrusionOk="0">
                    <a:moveTo>
                      <a:pt x="6587" y="1"/>
                    </a:moveTo>
                    <a:cubicBezTo>
                      <a:pt x="6466" y="1"/>
                      <a:pt x="6343" y="15"/>
                      <a:pt x="6220" y="47"/>
                    </a:cubicBezTo>
                    <a:lnTo>
                      <a:pt x="1397" y="1210"/>
                    </a:lnTo>
                    <a:cubicBezTo>
                      <a:pt x="528" y="1411"/>
                      <a:pt x="1" y="2295"/>
                      <a:pt x="202" y="3195"/>
                    </a:cubicBezTo>
                    <a:lnTo>
                      <a:pt x="1319" y="8205"/>
                    </a:lnTo>
                    <a:cubicBezTo>
                      <a:pt x="1491" y="8973"/>
                      <a:pt x="2150" y="9492"/>
                      <a:pt x="2870" y="9492"/>
                    </a:cubicBezTo>
                    <a:cubicBezTo>
                      <a:pt x="2993" y="9492"/>
                      <a:pt x="3118" y="9477"/>
                      <a:pt x="3242" y="9445"/>
                    </a:cubicBezTo>
                    <a:lnTo>
                      <a:pt x="8066" y="8282"/>
                    </a:lnTo>
                    <a:cubicBezTo>
                      <a:pt x="8919" y="8096"/>
                      <a:pt x="9462" y="7197"/>
                      <a:pt x="9276" y="6312"/>
                    </a:cubicBezTo>
                    <a:lnTo>
                      <a:pt x="8143" y="1287"/>
                    </a:lnTo>
                    <a:cubicBezTo>
                      <a:pt x="7984" y="530"/>
                      <a:pt x="7313" y="1"/>
                      <a:pt x="65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41"/>
              <p:cNvSpPr/>
              <p:nvPr/>
            </p:nvSpPr>
            <p:spPr>
              <a:xfrm>
                <a:off x="-2497900" y="2071500"/>
                <a:ext cx="236550" cy="237300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2" extrusionOk="0">
                    <a:moveTo>
                      <a:pt x="6608" y="0"/>
                    </a:moveTo>
                    <a:cubicBezTo>
                      <a:pt x="6485" y="0"/>
                      <a:pt x="6360" y="15"/>
                      <a:pt x="6236" y="47"/>
                    </a:cubicBezTo>
                    <a:lnTo>
                      <a:pt x="1397" y="1210"/>
                    </a:lnTo>
                    <a:cubicBezTo>
                      <a:pt x="528" y="1396"/>
                      <a:pt x="1" y="2296"/>
                      <a:pt x="203" y="3180"/>
                    </a:cubicBezTo>
                    <a:lnTo>
                      <a:pt x="1319" y="8205"/>
                    </a:lnTo>
                    <a:cubicBezTo>
                      <a:pt x="1492" y="8962"/>
                      <a:pt x="2154" y="9492"/>
                      <a:pt x="2876" y="9492"/>
                    </a:cubicBezTo>
                    <a:cubicBezTo>
                      <a:pt x="2997" y="9492"/>
                      <a:pt x="3120" y="9477"/>
                      <a:pt x="3242" y="9446"/>
                    </a:cubicBezTo>
                    <a:lnTo>
                      <a:pt x="8066" y="8283"/>
                    </a:lnTo>
                    <a:cubicBezTo>
                      <a:pt x="8919" y="8066"/>
                      <a:pt x="9462" y="7166"/>
                      <a:pt x="9276" y="6297"/>
                    </a:cubicBezTo>
                    <a:lnTo>
                      <a:pt x="8143" y="1288"/>
                    </a:lnTo>
                    <a:cubicBezTo>
                      <a:pt x="7984" y="520"/>
                      <a:pt x="7328" y="0"/>
                      <a:pt x="66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41"/>
              <p:cNvSpPr/>
              <p:nvPr/>
            </p:nvSpPr>
            <p:spPr>
              <a:xfrm>
                <a:off x="-3424600" y="2567800"/>
                <a:ext cx="236175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47" h="9493" extrusionOk="0">
                    <a:moveTo>
                      <a:pt x="6608" y="1"/>
                    </a:moveTo>
                    <a:cubicBezTo>
                      <a:pt x="6485" y="1"/>
                      <a:pt x="6360" y="16"/>
                      <a:pt x="6236" y="47"/>
                    </a:cubicBezTo>
                    <a:lnTo>
                      <a:pt x="1397" y="1211"/>
                    </a:lnTo>
                    <a:cubicBezTo>
                      <a:pt x="528" y="1397"/>
                      <a:pt x="1" y="2296"/>
                      <a:pt x="203" y="3180"/>
                    </a:cubicBezTo>
                    <a:lnTo>
                      <a:pt x="1319" y="8205"/>
                    </a:lnTo>
                    <a:cubicBezTo>
                      <a:pt x="1492" y="8963"/>
                      <a:pt x="2154" y="9492"/>
                      <a:pt x="2876" y="9492"/>
                    </a:cubicBezTo>
                    <a:cubicBezTo>
                      <a:pt x="2997" y="9492"/>
                      <a:pt x="3120" y="9477"/>
                      <a:pt x="3242" y="9446"/>
                    </a:cubicBezTo>
                    <a:lnTo>
                      <a:pt x="8066" y="8283"/>
                    </a:lnTo>
                    <a:cubicBezTo>
                      <a:pt x="8919" y="8066"/>
                      <a:pt x="9446" y="7182"/>
                      <a:pt x="9276" y="6298"/>
                    </a:cubicBezTo>
                    <a:lnTo>
                      <a:pt x="8144" y="1288"/>
                    </a:lnTo>
                    <a:cubicBezTo>
                      <a:pt x="7985" y="520"/>
                      <a:pt x="7328" y="1"/>
                      <a:pt x="6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41"/>
              <p:cNvSpPr/>
              <p:nvPr/>
            </p:nvSpPr>
            <p:spPr>
              <a:xfrm>
                <a:off x="-3179150" y="2508500"/>
                <a:ext cx="236550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3" extrusionOk="0">
                    <a:moveTo>
                      <a:pt x="6586" y="0"/>
                    </a:moveTo>
                    <a:cubicBezTo>
                      <a:pt x="6465" y="0"/>
                      <a:pt x="6342" y="15"/>
                      <a:pt x="6220" y="46"/>
                    </a:cubicBezTo>
                    <a:lnTo>
                      <a:pt x="1396" y="1210"/>
                    </a:lnTo>
                    <a:cubicBezTo>
                      <a:pt x="528" y="1411"/>
                      <a:pt x="1" y="2295"/>
                      <a:pt x="187" y="3195"/>
                    </a:cubicBezTo>
                    <a:lnTo>
                      <a:pt x="1319" y="8204"/>
                    </a:lnTo>
                    <a:cubicBezTo>
                      <a:pt x="1478" y="8973"/>
                      <a:pt x="2146" y="9492"/>
                      <a:pt x="2869" y="9492"/>
                    </a:cubicBezTo>
                    <a:cubicBezTo>
                      <a:pt x="2992" y="9492"/>
                      <a:pt x="3118" y="9477"/>
                      <a:pt x="3242" y="9445"/>
                    </a:cubicBezTo>
                    <a:lnTo>
                      <a:pt x="8066" y="8282"/>
                    </a:lnTo>
                    <a:cubicBezTo>
                      <a:pt x="8919" y="8080"/>
                      <a:pt x="9461" y="7181"/>
                      <a:pt x="9260" y="6312"/>
                    </a:cubicBezTo>
                    <a:lnTo>
                      <a:pt x="8143" y="1287"/>
                    </a:lnTo>
                    <a:cubicBezTo>
                      <a:pt x="7970" y="530"/>
                      <a:pt x="7308" y="0"/>
                      <a:pt x="6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41"/>
              <p:cNvSpPr/>
              <p:nvPr/>
            </p:nvSpPr>
            <p:spPr>
              <a:xfrm>
                <a:off x="-2932150" y="2448900"/>
                <a:ext cx="236525" cy="237450"/>
              </a:xfrm>
              <a:custGeom>
                <a:avLst/>
                <a:gdLst/>
                <a:ahLst/>
                <a:cxnLst/>
                <a:rect l="l" t="t" r="r" b="b"/>
                <a:pathLst>
                  <a:path w="9461" h="9498" extrusionOk="0">
                    <a:moveTo>
                      <a:pt x="6587" y="1"/>
                    </a:moveTo>
                    <a:cubicBezTo>
                      <a:pt x="6471" y="1"/>
                      <a:pt x="6353" y="14"/>
                      <a:pt x="6235" y="42"/>
                    </a:cubicBezTo>
                    <a:lnTo>
                      <a:pt x="1396" y="1205"/>
                    </a:lnTo>
                    <a:cubicBezTo>
                      <a:pt x="527" y="1407"/>
                      <a:pt x="0" y="2291"/>
                      <a:pt x="202" y="3190"/>
                    </a:cubicBezTo>
                    <a:lnTo>
                      <a:pt x="1318" y="8216"/>
                    </a:lnTo>
                    <a:cubicBezTo>
                      <a:pt x="1492" y="8977"/>
                      <a:pt x="2161" y="9497"/>
                      <a:pt x="2889" y="9497"/>
                    </a:cubicBezTo>
                    <a:cubicBezTo>
                      <a:pt x="3006" y="9497"/>
                      <a:pt x="3124" y="9484"/>
                      <a:pt x="3242" y="9456"/>
                    </a:cubicBezTo>
                    <a:lnTo>
                      <a:pt x="8065" y="8293"/>
                    </a:lnTo>
                    <a:cubicBezTo>
                      <a:pt x="8918" y="8076"/>
                      <a:pt x="9461" y="7176"/>
                      <a:pt x="9275" y="6308"/>
                    </a:cubicBezTo>
                    <a:lnTo>
                      <a:pt x="8143" y="1283"/>
                    </a:lnTo>
                    <a:cubicBezTo>
                      <a:pt x="7982" y="521"/>
                      <a:pt x="7315" y="1"/>
                      <a:pt x="65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41"/>
              <p:cNvSpPr/>
              <p:nvPr/>
            </p:nvSpPr>
            <p:spPr>
              <a:xfrm>
                <a:off x="-2686725" y="2389825"/>
                <a:ext cx="236550" cy="237350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4" extrusionOk="0">
                    <a:moveTo>
                      <a:pt x="6592" y="1"/>
                    </a:moveTo>
                    <a:cubicBezTo>
                      <a:pt x="6469" y="1"/>
                      <a:pt x="6345" y="16"/>
                      <a:pt x="6220" y="48"/>
                    </a:cubicBezTo>
                    <a:lnTo>
                      <a:pt x="1397" y="1211"/>
                    </a:lnTo>
                    <a:cubicBezTo>
                      <a:pt x="528" y="1397"/>
                      <a:pt x="1" y="2296"/>
                      <a:pt x="187" y="3180"/>
                    </a:cubicBezTo>
                    <a:lnTo>
                      <a:pt x="1319" y="8206"/>
                    </a:lnTo>
                    <a:cubicBezTo>
                      <a:pt x="1478" y="8974"/>
                      <a:pt x="2146" y="9493"/>
                      <a:pt x="2869" y="9493"/>
                    </a:cubicBezTo>
                    <a:cubicBezTo>
                      <a:pt x="2993" y="9493"/>
                      <a:pt x="3118" y="9478"/>
                      <a:pt x="3242" y="9446"/>
                    </a:cubicBezTo>
                    <a:lnTo>
                      <a:pt x="8066" y="8283"/>
                    </a:lnTo>
                    <a:cubicBezTo>
                      <a:pt x="8934" y="8066"/>
                      <a:pt x="9462" y="7182"/>
                      <a:pt x="9260" y="6313"/>
                    </a:cubicBezTo>
                    <a:lnTo>
                      <a:pt x="8143" y="1288"/>
                    </a:lnTo>
                    <a:cubicBezTo>
                      <a:pt x="7971" y="520"/>
                      <a:pt x="7312" y="1"/>
                      <a:pt x="659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41"/>
              <p:cNvSpPr/>
              <p:nvPr/>
            </p:nvSpPr>
            <p:spPr>
              <a:xfrm>
                <a:off x="-2439725" y="2330125"/>
                <a:ext cx="236150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46" h="9493" extrusionOk="0">
                    <a:moveTo>
                      <a:pt x="6601" y="1"/>
                    </a:moveTo>
                    <a:cubicBezTo>
                      <a:pt x="6480" y="1"/>
                      <a:pt x="6358" y="16"/>
                      <a:pt x="6235" y="47"/>
                    </a:cubicBezTo>
                    <a:lnTo>
                      <a:pt x="1396" y="1210"/>
                    </a:lnTo>
                    <a:cubicBezTo>
                      <a:pt x="528" y="1412"/>
                      <a:pt x="0" y="2296"/>
                      <a:pt x="202" y="3195"/>
                    </a:cubicBezTo>
                    <a:lnTo>
                      <a:pt x="1319" y="8205"/>
                    </a:lnTo>
                    <a:cubicBezTo>
                      <a:pt x="1491" y="8973"/>
                      <a:pt x="2149" y="9493"/>
                      <a:pt x="2869" y="9493"/>
                    </a:cubicBezTo>
                    <a:cubicBezTo>
                      <a:pt x="2992" y="9493"/>
                      <a:pt x="3117" y="9478"/>
                      <a:pt x="3242" y="9446"/>
                    </a:cubicBezTo>
                    <a:lnTo>
                      <a:pt x="8065" y="8283"/>
                    </a:lnTo>
                    <a:cubicBezTo>
                      <a:pt x="8918" y="8097"/>
                      <a:pt x="9446" y="7197"/>
                      <a:pt x="9275" y="6313"/>
                    </a:cubicBezTo>
                    <a:lnTo>
                      <a:pt x="8143" y="1288"/>
                    </a:lnTo>
                    <a:cubicBezTo>
                      <a:pt x="7983" y="531"/>
                      <a:pt x="7323" y="1"/>
                      <a:pt x="66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41"/>
              <p:cNvSpPr/>
              <p:nvPr/>
            </p:nvSpPr>
            <p:spPr>
              <a:xfrm>
                <a:off x="-3370700" y="2809000"/>
                <a:ext cx="236550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3" extrusionOk="0">
                    <a:moveTo>
                      <a:pt x="6587" y="0"/>
                    </a:moveTo>
                    <a:cubicBezTo>
                      <a:pt x="6466" y="0"/>
                      <a:pt x="6343" y="15"/>
                      <a:pt x="6220" y="46"/>
                    </a:cubicBezTo>
                    <a:lnTo>
                      <a:pt x="1397" y="1210"/>
                    </a:lnTo>
                    <a:cubicBezTo>
                      <a:pt x="528" y="1411"/>
                      <a:pt x="1" y="2295"/>
                      <a:pt x="202" y="3195"/>
                    </a:cubicBezTo>
                    <a:lnTo>
                      <a:pt x="1319" y="8204"/>
                    </a:lnTo>
                    <a:cubicBezTo>
                      <a:pt x="1491" y="8973"/>
                      <a:pt x="2150" y="9492"/>
                      <a:pt x="2870" y="9492"/>
                    </a:cubicBezTo>
                    <a:cubicBezTo>
                      <a:pt x="2993" y="9492"/>
                      <a:pt x="3118" y="9477"/>
                      <a:pt x="3242" y="9445"/>
                    </a:cubicBezTo>
                    <a:lnTo>
                      <a:pt x="8066" y="8282"/>
                    </a:lnTo>
                    <a:cubicBezTo>
                      <a:pt x="8919" y="8080"/>
                      <a:pt x="9462" y="7181"/>
                      <a:pt x="9276" y="6297"/>
                    </a:cubicBezTo>
                    <a:lnTo>
                      <a:pt x="8143" y="1287"/>
                    </a:lnTo>
                    <a:cubicBezTo>
                      <a:pt x="7984" y="530"/>
                      <a:pt x="7313" y="0"/>
                      <a:pt x="65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41"/>
              <p:cNvSpPr/>
              <p:nvPr/>
            </p:nvSpPr>
            <p:spPr>
              <a:xfrm>
                <a:off x="-3125250" y="2750050"/>
                <a:ext cx="236550" cy="237300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2" extrusionOk="0">
                    <a:moveTo>
                      <a:pt x="6592" y="0"/>
                    </a:moveTo>
                    <a:cubicBezTo>
                      <a:pt x="6469" y="0"/>
                      <a:pt x="6344" y="15"/>
                      <a:pt x="6220" y="47"/>
                    </a:cubicBezTo>
                    <a:lnTo>
                      <a:pt x="1396" y="1210"/>
                    </a:lnTo>
                    <a:cubicBezTo>
                      <a:pt x="512" y="1396"/>
                      <a:pt x="0" y="2296"/>
                      <a:pt x="187" y="3180"/>
                    </a:cubicBezTo>
                    <a:lnTo>
                      <a:pt x="1319" y="8205"/>
                    </a:lnTo>
                    <a:cubicBezTo>
                      <a:pt x="1478" y="8962"/>
                      <a:pt x="2138" y="9492"/>
                      <a:pt x="2860" y="9492"/>
                    </a:cubicBezTo>
                    <a:cubicBezTo>
                      <a:pt x="2981" y="9492"/>
                      <a:pt x="3104" y="9477"/>
                      <a:pt x="3226" y="9446"/>
                    </a:cubicBezTo>
                    <a:lnTo>
                      <a:pt x="8065" y="8282"/>
                    </a:lnTo>
                    <a:cubicBezTo>
                      <a:pt x="8918" y="8065"/>
                      <a:pt x="9461" y="7181"/>
                      <a:pt x="9260" y="6297"/>
                    </a:cubicBezTo>
                    <a:lnTo>
                      <a:pt x="8143" y="1288"/>
                    </a:lnTo>
                    <a:cubicBezTo>
                      <a:pt x="7971" y="519"/>
                      <a:pt x="7312" y="0"/>
                      <a:pt x="659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41"/>
              <p:cNvSpPr/>
              <p:nvPr/>
            </p:nvSpPr>
            <p:spPr>
              <a:xfrm>
                <a:off x="-2878275" y="2690325"/>
                <a:ext cx="236550" cy="237350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4" extrusionOk="0">
                    <a:moveTo>
                      <a:pt x="6594" y="1"/>
                    </a:moveTo>
                    <a:cubicBezTo>
                      <a:pt x="6470" y="1"/>
                      <a:pt x="6345" y="16"/>
                      <a:pt x="6220" y="47"/>
                    </a:cubicBezTo>
                    <a:lnTo>
                      <a:pt x="1397" y="1211"/>
                    </a:lnTo>
                    <a:cubicBezTo>
                      <a:pt x="528" y="1397"/>
                      <a:pt x="1" y="2296"/>
                      <a:pt x="203" y="3180"/>
                    </a:cubicBezTo>
                    <a:lnTo>
                      <a:pt x="1319" y="8205"/>
                    </a:lnTo>
                    <a:cubicBezTo>
                      <a:pt x="1492" y="8974"/>
                      <a:pt x="2150" y="9493"/>
                      <a:pt x="2870" y="9493"/>
                    </a:cubicBezTo>
                    <a:cubicBezTo>
                      <a:pt x="2993" y="9493"/>
                      <a:pt x="3118" y="9478"/>
                      <a:pt x="3242" y="9446"/>
                    </a:cubicBezTo>
                    <a:lnTo>
                      <a:pt x="8066" y="8283"/>
                    </a:lnTo>
                    <a:cubicBezTo>
                      <a:pt x="8935" y="8066"/>
                      <a:pt x="9462" y="7182"/>
                      <a:pt x="9276" y="6313"/>
                    </a:cubicBezTo>
                    <a:lnTo>
                      <a:pt x="8144" y="1288"/>
                    </a:lnTo>
                    <a:cubicBezTo>
                      <a:pt x="7985" y="520"/>
                      <a:pt x="7317" y="1"/>
                      <a:pt x="65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41"/>
              <p:cNvSpPr/>
              <p:nvPr/>
            </p:nvSpPr>
            <p:spPr>
              <a:xfrm>
                <a:off x="-2632425" y="2631150"/>
                <a:ext cx="236525" cy="237425"/>
              </a:xfrm>
              <a:custGeom>
                <a:avLst/>
                <a:gdLst/>
                <a:ahLst/>
                <a:cxnLst/>
                <a:rect l="l" t="t" r="r" b="b"/>
                <a:pathLst>
                  <a:path w="9461" h="9497" extrusionOk="0">
                    <a:moveTo>
                      <a:pt x="6572" y="0"/>
                    </a:moveTo>
                    <a:cubicBezTo>
                      <a:pt x="6455" y="0"/>
                      <a:pt x="6337" y="14"/>
                      <a:pt x="6219" y="41"/>
                    </a:cubicBezTo>
                    <a:lnTo>
                      <a:pt x="1396" y="1205"/>
                    </a:lnTo>
                    <a:cubicBezTo>
                      <a:pt x="527" y="1406"/>
                      <a:pt x="0" y="2290"/>
                      <a:pt x="186" y="3190"/>
                    </a:cubicBezTo>
                    <a:lnTo>
                      <a:pt x="1318" y="8215"/>
                    </a:lnTo>
                    <a:cubicBezTo>
                      <a:pt x="1479" y="8977"/>
                      <a:pt x="2158" y="9497"/>
                      <a:pt x="2888" y="9497"/>
                    </a:cubicBezTo>
                    <a:cubicBezTo>
                      <a:pt x="3005" y="9497"/>
                      <a:pt x="3124" y="9484"/>
                      <a:pt x="3242" y="9456"/>
                    </a:cubicBezTo>
                    <a:lnTo>
                      <a:pt x="8065" y="8293"/>
                    </a:lnTo>
                    <a:cubicBezTo>
                      <a:pt x="8918" y="8075"/>
                      <a:pt x="9461" y="7176"/>
                      <a:pt x="9259" y="6307"/>
                    </a:cubicBezTo>
                    <a:lnTo>
                      <a:pt x="8143" y="1282"/>
                    </a:lnTo>
                    <a:cubicBezTo>
                      <a:pt x="7969" y="520"/>
                      <a:pt x="7300" y="0"/>
                      <a:pt x="657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41"/>
              <p:cNvSpPr/>
              <p:nvPr/>
            </p:nvSpPr>
            <p:spPr>
              <a:xfrm>
                <a:off x="-2386225" y="2569325"/>
                <a:ext cx="292375" cy="484400"/>
              </a:xfrm>
              <a:custGeom>
                <a:avLst/>
                <a:gdLst/>
                <a:ahLst/>
                <a:cxnLst/>
                <a:rect l="l" t="t" r="r" b="b"/>
                <a:pathLst>
                  <a:path w="11695" h="19376" extrusionOk="0">
                    <a:moveTo>
                      <a:pt x="6932" y="1"/>
                    </a:moveTo>
                    <a:cubicBezTo>
                      <a:pt x="6845" y="1"/>
                      <a:pt x="6757" y="11"/>
                      <a:pt x="6670" y="33"/>
                    </a:cubicBezTo>
                    <a:lnTo>
                      <a:pt x="1009" y="1398"/>
                    </a:lnTo>
                    <a:cubicBezTo>
                      <a:pt x="388" y="1553"/>
                      <a:pt x="1" y="2189"/>
                      <a:pt x="125" y="2840"/>
                    </a:cubicBezTo>
                    <a:lnTo>
                      <a:pt x="3614" y="18443"/>
                    </a:lnTo>
                    <a:cubicBezTo>
                      <a:pt x="3734" y="19000"/>
                      <a:pt x="4216" y="19376"/>
                      <a:pt x="4751" y="19376"/>
                    </a:cubicBezTo>
                    <a:cubicBezTo>
                      <a:pt x="4842" y="19376"/>
                      <a:pt x="4934" y="19365"/>
                      <a:pt x="5026" y="19342"/>
                    </a:cubicBezTo>
                    <a:lnTo>
                      <a:pt x="10687" y="17993"/>
                    </a:lnTo>
                    <a:cubicBezTo>
                      <a:pt x="11307" y="17838"/>
                      <a:pt x="11695" y="17202"/>
                      <a:pt x="11555" y="16535"/>
                    </a:cubicBezTo>
                    <a:lnTo>
                      <a:pt x="8066" y="948"/>
                    </a:lnTo>
                    <a:cubicBezTo>
                      <a:pt x="7946" y="388"/>
                      <a:pt x="7460" y="1"/>
                      <a:pt x="69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41"/>
              <p:cNvSpPr/>
              <p:nvPr/>
            </p:nvSpPr>
            <p:spPr>
              <a:xfrm>
                <a:off x="-3314475" y="3060225"/>
                <a:ext cx="236550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3" extrusionOk="0">
                    <a:moveTo>
                      <a:pt x="6593" y="1"/>
                    </a:moveTo>
                    <a:cubicBezTo>
                      <a:pt x="6470" y="1"/>
                      <a:pt x="6345" y="16"/>
                      <a:pt x="6220" y="48"/>
                    </a:cubicBezTo>
                    <a:lnTo>
                      <a:pt x="1397" y="1211"/>
                    </a:lnTo>
                    <a:cubicBezTo>
                      <a:pt x="528" y="1397"/>
                      <a:pt x="1" y="2296"/>
                      <a:pt x="202" y="3181"/>
                    </a:cubicBezTo>
                    <a:lnTo>
                      <a:pt x="1319" y="8206"/>
                    </a:lnTo>
                    <a:cubicBezTo>
                      <a:pt x="1492" y="8963"/>
                      <a:pt x="2154" y="9492"/>
                      <a:pt x="2876" y="9492"/>
                    </a:cubicBezTo>
                    <a:cubicBezTo>
                      <a:pt x="2997" y="9492"/>
                      <a:pt x="3120" y="9478"/>
                      <a:pt x="3242" y="9446"/>
                    </a:cubicBezTo>
                    <a:lnTo>
                      <a:pt x="8066" y="8283"/>
                    </a:lnTo>
                    <a:cubicBezTo>
                      <a:pt x="8919" y="8066"/>
                      <a:pt x="9462" y="7182"/>
                      <a:pt x="9275" y="6298"/>
                    </a:cubicBezTo>
                    <a:lnTo>
                      <a:pt x="8143" y="1288"/>
                    </a:lnTo>
                    <a:cubicBezTo>
                      <a:pt x="7984" y="520"/>
                      <a:pt x="7316" y="1"/>
                      <a:pt x="65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41"/>
              <p:cNvSpPr/>
              <p:nvPr/>
            </p:nvSpPr>
            <p:spPr>
              <a:xfrm>
                <a:off x="-3069025" y="3000925"/>
                <a:ext cx="236550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3" extrusionOk="0">
                    <a:moveTo>
                      <a:pt x="6586" y="1"/>
                    </a:moveTo>
                    <a:cubicBezTo>
                      <a:pt x="6465" y="1"/>
                      <a:pt x="6342" y="15"/>
                      <a:pt x="6220" y="47"/>
                    </a:cubicBezTo>
                    <a:lnTo>
                      <a:pt x="1396" y="1210"/>
                    </a:lnTo>
                    <a:cubicBezTo>
                      <a:pt x="512" y="1411"/>
                      <a:pt x="0" y="2296"/>
                      <a:pt x="186" y="3195"/>
                    </a:cubicBezTo>
                    <a:lnTo>
                      <a:pt x="1319" y="8205"/>
                    </a:lnTo>
                    <a:cubicBezTo>
                      <a:pt x="1478" y="8973"/>
                      <a:pt x="2134" y="9492"/>
                      <a:pt x="2854" y="9492"/>
                    </a:cubicBezTo>
                    <a:cubicBezTo>
                      <a:pt x="2977" y="9492"/>
                      <a:pt x="3102" y="9477"/>
                      <a:pt x="3226" y="9445"/>
                    </a:cubicBezTo>
                    <a:lnTo>
                      <a:pt x="8065" y="8282"/>
                    </a:lnTo>
                    <a:cubicBezTo>
                      <a:pt x="8918" y="8081"/>
                      <a:pt x="9461" y="7181"/>
                      <a:pt x="9259" y="6312"/>
                    </a:cubicBezTo>
                    <a:lnTo>
                      <a:pt x="8143" y="1287"/>
                    </a:lnTo>
                    <a:cubicBezTo>
                      <a:pt x="7970" y="530"/>
                      <a:pt x="7308" y="1"/>
                      <a:pt x="658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41"/>
              <p:cNvSpPr/>
              <p:nvPr/>
            </p:nvSpPr>
            <p:spPr>
              <a:xfrm>
                <a:off x="-2822050" y="2941325"/>
                <a:ext cx="236550" cy="237450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8" extrusionOk="0">
                    <a:moveTo>
                      <a:pt x="6573" y="1"/>
                    </a:moveTo>
                    <a:cubicBezTo>
                      <a:pt x="6456" y="1"/>
                      <a:pt x="6338" y="14"/>
                      <a:pt x="6220" y="42"/>
                    </a:cubicBezTo>
                    <a:lnTo>
                      <a:pt x="1397" y="1205"/>
                    </a:lnTo>
                    <a:cubicBezTo>
                      <a:pt x="528" y="1407"/>
                      <a:pt x="1" y="2291"/>
                      <a:pt x="203" y="3191"/>
                    </a:cubicBezTo>
                    <a:lnTo>
                      <a:pt x="1319" y="8216"/>
                    </a:lnTo>
                    <a:cubicBezTo>
                      <a:pt x="1493" y="8978"/>
                      <a:pt x="2162" y="9498"/>
                      <a:pt x="2890" y="9498"/>
                    </a:cubicBezTo>
                    <a:cubicBezTo>
                      <a:pt x="3006" y="9498"/>
                      <a:pt x="3125" y="9484"/>
                      <a:pt x="3242" y="9456"/>
                    </a:cubicBezTo>
                    <a:lnTo>
                      <a:pt x="8066" y="8293"/>
                    </a:lnTo>
                    <a:cubicBezTo>
                      <a:pt x="8934" y="8092"/>
                      <a:pt x="9462" y="7208"/>
                      <a:pt x="9276" y="6308"/>
                    </a:cubicBezTo>
                    <a:lnTo>
                      <a:pt x="8143" y="1283"/>
                    </a:lnTo>
                    <a:cubicBezTo>
                      <a:pt x="7983" y="521"/>
                      <a:pt x="7304" y="1"/>
                      <a:pt x="65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41"/>
              <p:cNvSpPr/>
              <p:nvPr/>
            </p:nvSpPr>
            <p:spPr>
              <a:xfrm>
                <a:off x="-2576225" y="2882250"/>
                <a:ext cx="236550" cy="237350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4" extrusionOk="0">
                    <a:moveTo>
                      <a:pt x="6593" y="1"/>
                    </a:moveTo>
                    <a:cubicBezTo>
                      <a:pt x="6470" y="1"/>
                      <a:pt x="6345" y="16"/>
                      <a:pt x="6220" y="48"/>
                    </a:cubicBezTo>
                    <a:lnTo>
                      <a:pt x="1397" y="1211"/>
                    </a:lnTo>
                    <a:cubicBezTo>
                      <a:pt x="528" y="1397"/>
                      <a:pt x="1" y="2297"/>
                      <a:pt x="187" y="3181"/>
                    </a:cubicBezTo>
                    <a:lnTo>
                      <a:pt x="1319" y="8206"/>
                    </a:lnTo>
                    <a:cubicBezTo>
                      <a:pt x="1478" y="8974"/>
                      <a:pt x="2146" y="9493"/>
                      <a:pt x="2869" y="9493"/>
                    </a:cubicBezTo>
                    <a:cubicBezTo>
                      <a:pt x="2993" y="9493"/>
                      <a:pt x="3118" y="9478"/>
                      <a:pt x="3242" y="9446"/>
                    </a:cubicBezTo>
                    <a:lnTo>
                      <a:pt x="8066" y="8283"/>
                    </a:lnTo>
                    <a:cubicBezTo>
                      <a:pt x="8919" y="8097"/>
                      <a:pt x="9462" y="7198"/>
                      <a:pt x="9260" y="6314"/>
                    </a:cubicBezTo>
                    <a:lnTo>
                      <a:pt x="8143" y="1288"/>
                    </a:lnTo>
                    <a:cubicBezTo>
                      <a:pt x="7971" y="520"/>
                      <a:pt x="7313" y="1"/>
                      <a:pt x="65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Google Shape;253;p29">
            <a:extLst>
              <a:ext uri="{FF2B5EF4-FFF2-40B4-BE49-F238E27FC236}">
                <a16:creationId xmlns:a16="http://schemas.microsoft.com/office/drawing/2014/main" id="{142CB7E6-3174-D734-34E8-993E3303507B}"/>
              </a:ext>
            </a:extLst>
          </p:cNvPr>
          <p:cNvSpPr txBox="1">
            <a:spLocks/>
          </p:cNvSpPr>
          <p:nvPr/>
        </p:nvSpPr>
        <p:spPr>
          <a:xfrm>
            <a:off x="3865395" y="336487"/>
            <a:ext cx="2425872" cy="716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9pPr>
          </a:lstStyle>
          <a:p>
            <a:r>
              <a:rPr lang="ar-SA" dirty="0">
                <a:solidFill>
                  <a:srgbClr val="FF0000"/>
                </a:solidFill>
                <a:cs typeface="FS_Diwany" pitchFamily="2" charset="-78"/>
              </a:rPr>
              <a:t>علاجي 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6A000209-B588-ED8D-FC31-242CDC926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41" y="2489029"/>
            <a:ext cx="8738586" cy="17810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1"/>
          <p:cNvSpPr/>
          <p:nvPr/>
        </p:nvSpPr>
        <p:spPr>
          <a:xfrm>
            <a:off x="6083951" y="94015"/>
            <a:ext cx="2437200" cy="2422200"/>
          </a:xfrm>
          <a:prstGeom prst="star12">
            <a:avLst>
              <a:gd name="adj" fmla="val 375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41"/>
          <p:cNvSpPr txBox="1">
            <a:spLocks noGrp="1"/>
          </p:cNvSpPr>
          <p:nvPr>
            <p:ph type="title"/>
          </p:nvPr>
        </p:nvSpPr>
        <p:spPr>
          <a:xfrm>
            <a:off x="6083951" y="932705"/>
            <a:ext cx="2256348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/>
              <a:t>تفريد التعليم </a:t>
            </a:r>
            <a:endParaRPr dirty="0"/>
          </a:p>
        </p:txBody>
      </p:sp>
      <p:grpSp>
        <p:nvGrpSpPr>
          <p:cNvPr id="648" name="Google Shape;648;p41"/>
          <p:cNvGrpSpPr/>
          <p:nvPr/>
        </p:nvGrpSpPr>
        <p:grpSpPr>
          <a:xfrm rot="1475993">
            <a:off x="348629" y="310264"/>
            <a:ext cx="910142" cy="1066952"/>
            <a:chOff x="-2099830" y="2791450"/>
            <a:chExt cx="1045151" cy="1254660"/>
          </a:xfrm>
        </p:grpSpPr>
        <p:sp>
          <p:nvSpPr>
            <p:cNvPr id="649" name="Google Shape;649;p41"/>
            <p:cNvSpPr/>
            <p:nvPr/>
          </p:nvSpPr>
          <p:spPr>
            <a:xfrm>
              <a:off x="-2099656" y="2791450"/>
              <a:ext cx="1044914" cy="1254646"/>
            </a:xfrm>
            <a:custGeom>
              <a:avLst/>
              <a:gdLst/>
              <a:ahLst/>
              <a:cxnLst/>
              <a:rect l="l" t="t" r="r" b="b"/>
              <a:pathLst>
                <a:path w="70507" h="84659" extrusionOk="0">
                  <a:moveTo>
                    <a:pt x="50256" y="1"/>
                  </a:moveTo>
                  <a:cubicBezTo>
                    <a:pt x="49825" y="1"/>
                    <a:pt x="49387" y="52"/>
                    <a:pt x="48949" y="157"/>
                  </a:cubicBezTo>
                  <a:lnTo>
                    <a:pt x="4994" y="10750"/>
                  </a:lnTo>
                  <a:cubicBezTo>
                    <a:pt x="1908" y="11495"/>
                    <a:pt x="0" y="14690"/>
                    <a:pt x="714" y="17885"/>
                  </a:cubicBezTo>
                  <a:lnTo>
                    <a:pt x="14781" y="80823"/>
                  </a:lnTo>
                  <a:cubicBezTo>
                    <a:pt x="15301" y="83101"/>
                    <a:pt x="17263" y="84659"/>
                    <a:pt x="19438" y="84659"/>
                  </a:cubicBezTo>
                  <a:cubicBezTo>
                    <a:pt x="19795" y="84659"/>
                    <a:pt x="20157" y="84617"/>
                    <a:pt x="20520" y="84529"/>
                  </a:cubicBezTo>
                  <a:lnTo>
                    <a:pt x="66319" y="73487"/>
                  </a:lnTo>
                  <a:cubicBezTo>
                    <a:pt x="68894" y="72866"/>
                    <a:pt x="70507" y="70198"/>
                    <a:pt x="69902" y="67515"/>
                  </a:cubicBezTo>
                  <a:lnTo>
                    <a:pt x="55835" y="4593"/>
                  </a:lnTo>
                  <a:cubicBezTo>
                    <a:pt x="55223" y="1852"/>
                    <a:pt x="52864" y="1"/>
                    <a:pt x="50256" y="1"/>
                  </a:cubicBezTo>
                  <a:close/>
                </a:path>
              </a:pathLst>
            </a:custGeom>
            <a:solidFill>
              <a:schemeClr val="accent4"/>
            </a:solidFill>
            <a:ln w="2286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50" name="Google Shape;650;p41"/>
            <p:cNvGrpSpPr/>
            <p:nvPr/>
          </p:nvGrpSpPr>
          <p:grpSpPr>
            <a:xfrm>
              <a:off x="-2099830" y="2791464"/>
              <a:ext cx="1045151" cy="1254646"/>
              <a:chOff x="-3732075" y="1343675"/>
              <a:chExt cx="1763075" cy="2116475"/>
            </a:xfrm>
          </p:grpSpPr>
          <p:sp>
            <p:nvSpPr>
              <p:cNvPr id="651" name="Google Shape;651;p41"/>
              <p:cNvSpPr/>
              <p:nvPr/>
            </p:nvSpPr>
            <p:spPr>
              <a:xfrm>
                <a:off x="-3731675" y="1343675"/>
                <a:ext cx="1762675" cy="2116475"/>
              </a:xfrm>
              <a:custGeom>
                <a:avLst/>
                <a:gdLst/>
                <a:ahLst/>
                <a:cxnLst/>
                <a:rect l="l" t="t" r="r" b="b"/>
                <a:pathLst>
                  <a:path w="70507" h="84659" extrusionOk="0">
                    <a:moveTo>
                      <a:pt x="50256" y="1"/>
                    </a:moveTo>
                    <a:cubicBezTo>
                      <a:pt x="49825" y="1"/>
                      <a:pt x="49387" y="52"/>
                      <a:pt x="48949" y="157"/>
                    </a:cubicBezTo>
                    <a:lnTo>
                      <a:pt x="4994" y="10750"/>
                    </a:lnTo>
                    <a:cubicBezTo>
                      <a:pt x="1908" y="11495"/>
                      <a:pt x="0" y="14690"/>
                      <a:pt x="714" y="17885"/>
                    </a:cubicBezTo>
                    <a:lnTo>
                      <a:pt x="14781" y="80823"/>
                    </a:lnTo>
                    <a:cubicBezTo>
                      <a:pt x="15301" y="83101"/>
                      <a:pt x="17263" y="84659"/>
                      <a:pt x="19438" y="84659"/>
                    </a:cubicBezTo>
                    <a:cubicBezTo>
                      <a:pt x="19795" y="84659"/>
                      <a:pt x="20157" y="84617"/>
                      <a:pt x="20520" y="84529"/>
                    </a:cubicBezTo>
                    <a:lnTo>
                      <a:pt x="66319" y="73487"/>
                    </a:lnTo>
                    <a:cubicBezTo>
                      <a:pt x="68894" y="72866"/>
                      <a:pt x="70507" y="70198"/>
                      <a:pt x="69902" y="67515"/>
                    </a:cubicBezTo>
                    <a:lnTo>
                      <a:pt x="55835" y="4593"/>
                    </a:lnTo>
                    <a:cubicBezTo>
                      <a:pt x="55223" y="1852"/>
                      <a:pt x="52864" y="1"/>
                      <a:pt x="502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41"/>
              <p:cNvSpPr/>
              <p:nvPr/>
            </p:nvSpPr>
            <p:spPr>
              <a:xfrm>
                <a:off x="-3732075" y="1343675"/>
                <a:ext cx="1495550" cy="892250"/>
              </a:xfrm>
              <a:custGeom>
                <a:avLst/>
                <a:gdLst/>
                <a:ahLst/>
                <a:cxnLst/>
                <a:rect l="l" t="t" r="r" b="b"/>
                <a:pathLst>
                  <a:path w="59822" h="35690" extrusionOk="0">
                    <a:moveTo>
                      <a:pt x="50272" y="1"/>
                    </a:moveTo>
                    <a:cubicBezTo>
                      <a:pt x="49841" y="1"/>
                      <a:pt x="49403" y="52"/>
                      <a:pt x="48965" y="157"/>
                    </a:cubicBezTo>
                    <a:lnTo>
                      <a:pt x="4995" y="10719"/>
                    </a:lnTo>
                    <a:cubicBezTo>
                      <a:pt x="1909" y="11448"/>
                      <a:pt x="1" y="14659"/>
                      <a:pt x="714" y="17854"/>
                    </a:cubicBezTo>
                    <a:lnTo>
                      <a:pt x="4700" y="35690"/>
                    </a:lnTo>
                    <a:lnTo>
                      <a:pt x="59821" y="22429"/>
                    </a:lnTo>
                    <a:lnTo>
                      <a:pt x="55851" y="4593"/>
                    </a:lnTo>
                    <a:cubicBezTo>
                      <a:pt x="55239" y="1852"/>
                      <a:pt x="52880" y="1"/>
                      <a:pt x="502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41"/>
              <p:cNvSpPr/>
              <p:nvPr/>
            </p:nvSpPr>
            <p:spPr>
              <a:xfrm>
                <a:off x="-3582000" y="1514150"/>
                <a:ext cx="1186875" cy="547850"/>
              </a:xfrm>
              <a:custGeom>
                <a:avLst/>
                <a:gdLst/>
                <a:ahLst/>
                <a:cxnLst/>
                <a:rect l="l" t="t" r="r" b="b"/>
                <a:pathLst>
                  <a:path w="47475" h="21914" extrusionOk="0">
                    <a:moveTo>
                      <a:pt x="43849" y="0"/>
                    </a:moveTo>
                    <a:cubicBezTo>
                      <a:pt x="43735" y="0"/>
                      <a:pt x="43620" y="13"/>
                      <a:pt x="43504" y="38"/>
                    </a:cubicBezTo>
                    <a:lnTo>
                      <a:pt x="1365" y="10182"/>
                    </a:lnTo>
                    <a:cubicBezTo>
                      <a:pt x="527" y="10368"/>
                      <a:pt x="0" y="11252"/>
                      <a:pt x="202" y="12120"/>
                    </a:cubicBezTo>
                    <a:lnTo>
                      <a:pt x="2109" y="20666"/>
                    </a:lnTo>
                    <a:cubicBezTo>
                      <a:pt x="2284" y="21417"/>
                      <a:pt x="2934" y="21913"/>
                      <a:pt x="3638" y="21913"/>
                    </a:cubicBezTo>
                    <a:cubicBezTo>
                      <a:pt x="3748" y="21913"/>
                      <a:pt x="3859" y="21901"/>
                      <a:pt x="3971" y="21876"/>
                    </a:cubicBezTo>
                    <a:lnTo>
                      <a:pt x="46126" y="11733"/>
                    </a:lnTo>
                    <a:cubicBezTo>
                      <a:pt x="46963" y="11531"/>
                      <a:pt x="47475" y="10662"/>
                      <a:pt x="47289" y="9794"/>
                    </a:cubicBezTo>
                    <a:lnTo>
                      <a:pt x="45366" y="1248"/>
                    </a:lnTo>
                    <a:cubicBezTo>
                      <a:pt x="45205" y="486"/>
                      <a:pt x="44560" y="0"/>
                      <a:pt x="438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41"/>
              <p:cNvSpPr/>
              <p:nvPr/>
            </p:nvSpPr>
            <p:spPr>
              <a:xfrm>
                <a:off x="-3470350" y="1852550"/>
                <a:ext cx="82225" cy="118750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4750" extrusionOk="0">
                    <a:moveTo>
                      <a:pt x="1459" y="1"/>
                    </a:moveTo>
                    <a:cubicBezTo>
                      <a:pt x="1331" y="1"/>
                      <a:pt x="1191" y="19"/>
                      <a:pt x="1040" y="58"/>
                    </a:cubicBezTo>
                    <a:cubicBezTo>
                      <a:pt x="575" y="166"/>
                      <a:pt x="187" y="445"/>
                      <a:pt x="1" y="678"/>
                    </a:cubicBezTo>
                    <a:lnTo>
                      <a:pt x="249" y="1081"/>
                    </a:lnTo>
                    <a:cubicBezTo>
                      <a:pt x="404" y="911"/>
                      <a:pt x="699" y="663"/>
                      <a:pt x="1040" y="585"/>
                    </a:cubicBezTo>
                    <a:cubicBezTo>
                      <a:pt x="1138" y="559"/>
                      <a:pt x="1229" y="547"/>
                      <a:pt x="1311" y="547"/>
                    </a:cubicBezTo>
                    <a:cubicBezTo>
                      <a:pt x="1670" y="547"/>
                      <a:pt x="1876" y="776"/>
                      <a:pt x="1940" y="1066"/>
                    </a:cubicBezTo>
                    <a:cubicBezTo>
                      <a:pt x="2048" y="1578"/>
                      <a:pt x="1567" y="1934"/>
                      <a:pt x="1133" y="2058"/>
                    </a:cubicBezTo>
                    <a:lnTo>
                      <a:pt x="807" y="2136"/>
                    </a:lnTo>
                    <a:lnTo>
                      <a:pt x="900" y="2570"/>
                    </a:lnTo>
                    <a:lnTo>
                      <a:pt x="1242" y="2493"/>
                    </a:lnTo>
                    <a:cubicBezTo>
                      <a:pt x="1367" y="2465"/>
                      <a:pt x="1495" y="2449"/>
                      <a:pt x="1619" y="2449"/>
                    </a:cubicBezTo>
                    <a:cubicBezTo>
                      <a:pt x="2048" y="2449"/>
                      <a:pt x="2433" y="2632"/>
                      <a:pt x="2529" y="3113"/>
                    </a:cubicBezTo>
                    <a:cubicBezTo>
                      <a:pt x="2637" y="3485"/>
                      <a:pt x="2498" y="4028"/>
                      <a:pt x="1753" y="4199"/>
                    </a:cubicBezTo>
                    <a:cubicBezTo>
                      <a:pt x="1622" y="4229"/>
                      <a:pt x="1491" y="4241"/>
                      <a:pt x="1366" y="4241"/>
                    </a:cubicBezTo>
                    <a:cubicBezTo>
                      <a:pt x="1109" y="4241"/>
                      <a:pt x="881" y="4189"/>
                      <a:pt x="745" y="4137"/>
                    </a:cubicBezTo>
                    <a:lnTo>
                      <a:pt x="699" y="4649"/>
                    </a:lnTo>
                    <a:cubicBezTo>
                      <a:pt x="848" y="4704"/>
                      <a:pt x="1069" y="4749"/>
                      <a:pt x="1326" y="4749"/>
                    </a:cubicBezTo>
                    <a:cubicBezTo>
                      <a:pt x="1498" y="4749"/>
                      <a:pt x="1685" y="4729"/>
                      <a:pt x="1878" y="4680"/>
                    </a:cubicBezTo>
                    <a:cubicBezTo>
                      <a:pt x="2901" y="4431"/>
                      <a:pt x="3289" y="3702"/>
                      <a:pt x="3134" y="2974"/>
                    </a:cubicBezTo>
                    <a:cubicBezTo>
                      <a:pt x="3001" y="2367"/>
                      <a:pt x="2528" y="2056"/>
                      <a:pt x="2013" y="2056"/>
                    </a:cubicBezTo>
                    <a:cubicBezTo>
                      <a:pt x="1989" y="2056"/>
                      <a:pt x="1964" y="2057"/>
                      <a:pt x="1940" y="2058"/>
                    </a:cubicBezTo>
                    <a:cubicBezTo>
                      <a:pt x="2420" y="1717"/>
                      <a:pt x="2591" y="1252"/>
                      <a:pt x="2498" y="818"/>
                    </a:cubicBezTo>
                    <a:cubicBezTo>
                      <a:pt x="2396" y="373"/>
                      <a:pt x="2044" y="1"/>
                      <a:pt x="14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41"/>
              <p:cNvSpPr/>
              <p:nvPr/>
            </p:nvSpPr>
            <p:spPr>
              <a:xfrm>
                <a:off x="-3335800" y="1923050"/>
                <a:ext cx="22525" cy="21925"/>
              </a:xfrm>
              <a:custGeom>
                <a:avLst/>
                <a:gdLst/>
                <a:ahLst/>
                <a:cxnLst/>
                <a:rect l="l" t="t" r="r" b="b"/>
                <a:pathLst>
                  <a:path w="901" h="877" extrusionOk="0">
                    <a:moveTo>
                      <a:pt x="459" y="0"/>
                    </a:moveTo>
                    <a:cubicBezTo>
                      <a:pt x="426" y="0"/>
                      <a:pt x="392" y="5"/>
                      <a:pt x="357" y="14"/>
                    </a:cubicBezTo>
                    <a:cubicBezTo>
                      <a:pt x="125" y="60"/>
                      <a:pt x="1" y="278"/>
                      <a:pt x="63" y="526"/>
                    </a:cubicBezTo>
                    <a:cubicBezTo>
                      <a:pt x="116" y="753"/>
                      <a:pt x="262" y="877"/>
                      <a:pt x="450" y="877"/>
                    </a:cubicBezTo>
                    <a:cubicBezTo>
                      <a:pt x="480" y="877"/>
                      <a:pt x="511" y="873"/>
                      <a:pt x="544" y="867"/>
                    </a:cubicBezTo>
                    <a:cubicBezTo>
                      <a:pt x="792" y="805"/>
                      <a:pt x="900" y="588"/>
                      <a:pt x="838" y="340"/>
                    </a:cubicBezTo>
                    <a:cubicBezTo>
                      <a:pt x="785" y="142"/>
                      <a:pt x="643" y="0"/>
                      <a:pt x="4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41"/>
              <p:cNvSpPr/>
              <p:nvPr/>
            </p:nvSpPr>
            <p:spPr>
              <a:xfrm>
                <a:off x="-3279175" y="1807450"/>
                <a:ext cx="57775" cy="114400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4576" extrusionOk="0">
                    <a:moveTo>
                      <a:pt x="1318" y="1"/>
                    </a:moveTo>
                    <a:lnTo>
                      <a:pt x="822" y="140"/>
                    </a:lnTo>
                    <a:lnTo>
                      <a:pt x="0" y="869"/>
                    </a:lnTo>
                    <a:lnTo>
                      <a:pt x="217" y="1303"/>
                    </a:lnTo>
                    <a:lnTo>
                      <a:pt x="884" y="699"/>
                    </a:lnTo>
                    <a:lnTo>
                      <a:pt x="1753" y="4576"/>
                    </a:lnTo>
                    <a:lnTo>
                      <a:pt x="2311" y="4436"/>
                    </a:lnTo>
                    <a:lnTo>
                      <a:pt x="131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41"/>
              <p:cNvSpPr/>
              <p:nvPr/>
            </p:nvSpPr>
            <p:spPr>
              <a:xfrm>
                <a:off x="-3163650" y="1776050"/>
                <a:ext cx="80675" cy="113625"/>
              </a:xfrm>
              <a:custGeom>
                <a:avLst/>
                <a:gdLst/>
                <a:ahLst/>
                <a:cxnLst/>
                <a:rect l="l" t="t" r="r" b="b"/>
                <a:pathLst>
                  <a:path w="3227" h="4545" extrusionOk="0">
                    <a:moveTo>
                      <a:pt x="1505" y="714"/>
                    </a:moveTo>
                    <a:cubicBezTo>
                      <a:pt x="1552" y="946"/>
                      <a:pt x="1583" y="1179"/>
                      <a:pt x="1645" y="1412"/>
                    </a:cubicBezTo>
                    <a:lnTo>
                      <a:pt x="1971" y="2885"/>
                    </a:lnTo>
                    <a:lnTo>
                      <a:pt x="575" y="3226"/>
                    </a:lnTo>
                    <a:lnTo>
                      <a:pt x="1273" y="1443"/>
                    </a:lnTo>
                    <a:cubicBezTo>
                      <a:pt x="1350" y="1210"/>
                      <a:pt x="1412" y="1008"/>
                      <a:pt x="1490" y="714"/>
                    </a:cubicBezTo>
                    <a:close/>
                    <a:moveTo>
                      <a:pt x="1893" y="0"/>
                    </a:moveTo>
                    <a:lnTo>
                      <a:pt x="1273" y="155"/>
                    </a:lnTo>
                    <a:lnTo>
                      <a:pt x="1" y="3443"/>
                    </a:lnTo>
                    <a:lnTo>
                      <a:pt x="94" y="3831"/>
                    </a:lnTo>
                    <a:lnTo>
                      <a:pt x="2095" y="3350"/>
                    </a:lnTo>
                    <a:lnTo>
                      <a:pt x="2358" y="4545"/>
                    </a:lnTo>
                    <a:lnTo>
                      <a:pt x="2901" y="4421"/>
                    </a:lnTo>
                    <a:lnTo>
                      <a:pt x="2638" y="3211"/>
                    </a:lnTo>
                    <a:lnTo>
                      <a:pt x="3227" y="3071"/>
                    </a:lnTo>
                    <a:lnTo>
                      <a:pt x="3118" y="2606"/>
                    </a:lnTo>
                    <a:lnTo>
                      <a:pt x="2513" y="2745"/>
                    </a:lnTo>
                    <a:lnTo>
                      <a:pt x="189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41"/>
              <p:cNvSpPr/>
              <p:nvPr/>
            </p:nvSpPr>
            <p:spPr>
              <a:xfrm>
                <a:off x="-3044600" y="1751225"/>
                <a:ext cx="57800" cy="114425"/>
              </a:xfrm>
              <a:custGeom>
                <a:avLst/>
                <a:gdLst/>
                <a:ahLst/>
                <a:cxnLst/>
                <a:rect l="l" t="t" r="r" b="b"/>
                <a:pathLst>
                  <a:path w="2312" h="4577" extrusionOk="0">
                    <a:moveTo>
                      <a:pt x="1319" y="1"/>
                    </a:moveTo>
                    <a:lnTo>
                      <a:pt x="822" y="109"/>
                    </a:lnTo>
                    <a:lnTo>
                      <a:pt x="0" y="854"/>
                    </a:lnTo>
                    <a:lnTo>
                      <a:pt x="218" y="1272"/>
                    </a:lnTo>
                    <a:lnTo>
                      <a:pt x="853" y="699"/>
                    </a:lnTo>
                    <a:lnTo>
                      <a:pt x="884" y="699"/>
                    </a:lnTo>
                    <a:lnTo>
                      <a:pt x="1753" y="4576"/>
                    </a:lnTo>
                    <a:lnTo>
                      <a:pt x="2311" y="4436"/>
                    </a:lnTo>
                    <a:lnTo>
                      <a:pt x="131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41"/>
              <p:cNvSpPr/>
              <p:nvPr/>
            </p:nvSpPr>
            <p:spPr>
              <a:xfrm>
                <a:off x="-2927500" y="1718650"/>
                <a:ext cx="74850" cy="12285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4914" extrusionOk="0">
                    <a:moveTo>
                      <a:pt x="2048" y="1"/>
                    </a:moveTo>
                    <a:lnTo>
                      <a:pt x="0" y="482"/>
                    </a:lnTo>
                    <a:lnTo>
                      <a:pt x="186" y="2684"/>
                    </a:lnTo>
                    <a:cubicBezTo>
                      <a:pt x="341" y="2622"/>
                      <a:pt x="512" y="2544"/>
                      <a:pt x="776" y="2482"/>
                    </a:cubicBezTo>
                    <a:cubicBezTo>
                      <a:pt x="953" y="2437"/>
                      <a:pt x="1113" y="2416"/>
                      <a:pt x="1257" y="2416"/>
                    </a:cubicBezTo>
                    <a:cubicBezTo>
                      <a:pt x="1807" y="2416"/>
                      <a:pt x="2120" y="2722"/>
                      <a:pt x="2218" y="3165"/>
                    </a:cubicBezTo>
                    <a:cubicBezTo>
                      <a:pt x="2358" y="3770"/>
                      <a:pt x="1970" y="4235"/>
                      <a:pt x="1427" y="4359"/>
                    </a:cubicBezTo>
                    <a:cubicBezTo>
                      <a:pt x="1273" y="4402"/>
                      <a:pt x="1119" y="4418"/>
                      <a:pt x="978" y="4418"/>
                    </a:cubicBezTo>
                    <a:cubicBezTo>
                      <a:pt x="763" y="4418"/>
                      <a:pt x="578" y="4381"/>
                      <a:pt x="466" y="4344"/>
                    </a:cubicBezTo>
                    <a:lnTo>
                      <a:pt x="419" y="4824"/>
                    </a:lnTo>
                    <a:cubicBezTo>
                      <a:pt x="562" y="4872"/>
                      <a:pt x="781" y="4914"/>
                      <a:pt x="1033" y="4914"/>
                    </a:cubicBezTo>
                    <a:cubicBezTo>
                      <a:pt x="1191" y="4914"/>
                      <a:pt x="1362" y="4897"/>
                      <a:pt x="1536" y="4855"/>
                    </a:cubicBezTo>
                    <a:cubicBezTo>
                      <a:pt x="2466" y="4623"/>
                      <a:pt x="2994" y="3816"/>
                      <a:pt x="2808" y="2948"/>
                    </a:cubicBezTo>
                    <a:cubicBezTo>
                      <a:pt x="2683" y="2405"/>
                      <a:pt x="2327" y="2095"/>
                      <a:pt x="1954" y="1986"/>
                    </a:cubicBezTo>
                    <a:cubicBezTo>
                      <a:pt x="1795" y="1927"/>
                      <a:pt x="1621" y="1900"/>
                      <a:pt x="1442" y="1900"/>
                    </a:cubicBezTo>
                    <a:cubicBezTo>
                      <a:pt x="1290" y="1900"/>
                      <a:pt x="1134" y="1920"/>
                      <a:pt x="977" y="1955"/>
                    </a:cubicBezTo>
                    <a:cubicBezTo>
                      <a:pt x="822" y="2002"/>
                      <a:pt x="729" y="2033"/>
                      <a:pt x="636" y="2079"/>
                    </a:cubicBezTo>
                    <a:lnTo>
                      <a:pt x="543" y="900"/>
                    </a:lnTo>
                    <a:lnTo>
                      <a:pt x="2172" y="513"/>
                    </a:lnTo>
                    <a:lnTo>
                      <a:pt x="204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41"/>
              <p:cNvSpPr/>
              <p:nvPr/>
            </p:nvSpPr>
            <p:spPr>
              <a:xfrm>
                <a:off x="-2819725" y="1693925"/>
                <a:ext cx="83400" cy="12170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4868" extrusionOk="0">
                    <a:moveTo>
                      <a:pt x="1572" y="482"/>
                    </a:moveTo>
                    <a:cubicBezTo>
                      <a:pt x="2063" y="482"/>
                      <a:pt x="2394" y="969"/>
                      <a:pt x="2545" y="1626"/>
                    </a:cubicBezTo>
                    <a:cubicBezTo>
                      <a:pt x="2560" y="1734"/>
                      <a:pt x="2545" y="1812"/>
                      <a:pt x="2529" y="1858"/>
                    </a:cubicBezTo>
                    <a:cubicBezTo>
                      <a:pt x="2436" y="2169"/>
                      <a:pt x="2172" y="2448"/>
                      <a:pt x="1785" y="2525"/>
                    </a:cubicBezTo>
                    <a:cubicBezTo>
                      <a:pt x="1718" y="2540"/>
                      <a:pt x="1654" y="2547"/>
                      <a:pt x="1591" y="2547"/>
                    </a:cubicBezTo>
                    <a:cubicBezTo>
                      <a:pt x="1185" y="2547"/>
                      <a:pt x="868" y="2251"/>
                      <a:pt x="761" y="1781"/>
                    </a:cubicBezTo>
                    <a:cubicBezTo>
                      <a:pt x="621" y="1160"/>
                      <a:pt x="885" y="618"/>
                      <a:pt x="1366" y="509"/>
                    </a:cubicBezTo>
                    <a:cubicBezTo>
                      <a:pt x="1437" y="491"/>
                      <a:pt x="1506" y="482"/>
                      <a:pt x="1572" y="482"/>
                    </a:cubicBezTo>
                    <a:close/>
                    <a:moveTo>
                      <a:pt x="1647" y="0"/>
                    </a:moveTo>
                    <a:cubicBezTo>
                      <a:pt x="1536" y="0"/>
                      <a:pt x="1421" y="14"/>
                      <a:pt x="1304" y="44"/>
                    </a:cubicBezTo>
                    <a:cubicBezTo>
                      <a:pt x="435" y="245"/>
                      <a:pt x="1" y="1129"/>
                      <a:pt x="203" y="1967"/>
                    </a:cubicBezTo>
                    <a:cubicBezTo>
                      <a:pt x="347" y="2598"/>
                      <a:pt x="815" y="3051"/>
                      <a:pt x="1427" y="3051"/>
                    </a:cubicBezTo>
                    <a:cubicBezTo>
                      <a:pt x="1537" y="3051"/>
                      <a:pt x="1651" y="3037"/>
                      <a:pt x="1769" y="3006"/>
                    </a:cubicBezTo>
                    <a:cubicBezTo>
                      <a:pt x="2203" y="2913"/>
                      <a:pt x="2513" y="2634"/>
                      <a:pt x="2669" y="2293"/>
                    </a:cubicBezTo>
                    <a:lnTo>
                      <a:pt x="2684" y="2293"/>
                    </a:lnTo>
                    <a:cubicBezTo>
                      <a:pt x="2715" y="2836"/>
                      <a:pt x="2607" y="3285"/>
                      <a:pt x="2374" y="3611"/>
                    </a:cubicBezTo>
                    <a:cubicBezTo>
                      <a:pt x="2172" y="3906"/>
                      <a:pt x="1909" y="4138"/>
                      <a:pt x="1583" y="4247"/>
                    </a:cubicBezTo>
                    <a:cubicBezTo>
                      <a:pt x="1381" y="4324"/>
                      <a:pt x="1242" y="4371"/>
                      <a:pt x="1118" y="4386"/>
                    </a:cubicBezTo>
                    <a:lnTo>
                      <a:pt x="1226" y="4867"/>
                    </a:lnTo>
                    <a:cubicBezTo>
                      <a:pt x="1366" y="4852"/>
                      <a:pt x="1552" y="4790"/>
                      <a:pt x="1754" y="4712"/>
                    </a:cubicBezTo>
                    <a:cubicBezTo>
                      <a:pt x="2203" y="4542"/>
                      <a:pt x="2607" y="4231"/>
                      <a:pt x="2855" y="3828"/>
                    </a:cubicBezTo>
                    <a:cubicBezTo>
                      <a:pt x="3180" y="3301"/>
                      <a:pt x="3336" y="2541"/>
                      <a:pt x="3134" y="1548"/>
                    </a:cubicBezTo>
                    <a:cubicBezTo>
                      <a:pt x="2906" y="583"/>
                      <a:pt x="2354" y="0"/>
                      <a:pt x="16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41"/>
              <p:cNvSpPr/>
              <p:nvPr/>
            </p:nvSpPr>
            <p:spPr>
              <a:xfrm>
                <a:off x="-2700300" y="1666525"/>
                <a:ext cx="88050" cy="121575"/>
              </a:xfrm>
              <a:custGeom>
                <a:avLst/>
                <a:gdLst/>
                <a:ahLst/>
                <a:cxnLst/>
                <a:rect l="l" t="t" r="r" b="b"/>
                <a:pathLst>
                  <a:path w="3522" h="4863" extrusionOk="0">
                    <a:moveTo>
                      <a:pt x="1509" y="0"/>
                    </a:moveTo>
                    <a:cubicBezTo>
                      <a:pt x="1383" y="0"/>
                      <a:pt x="1247" y="17"/>
                      <a:pt x="1102" y="54"/>
                    </a:cubicBezTo>
                    <a:cubicBezTo>
                      <a:pt x="621" y="163"/>
                      <a:pt x="234" y="457"/>
                      <a:pt x="1" y="783"/>
                    </a:cubicBezTo>
                    <a:lnTo>
                      <a:pt x="265" y="1171"/>
                    </a:lnTo>
                    <a:cubicBezTo>
                      <a:pt x="420" y="969"/>
                      <a:pt x="699" y="675"/>
                      <a:pt x="1087" y="581"/>
                    </a:cubicBezTo>
                    <a:cubicBezTo>
                      <a:pt x="1190" y="556"/>
                      <a:pt x="1284" y="545"/>
                      <a:pt x="1371" y="545"/>
                    </a:cubicBezTo>
                    <a:cubicBezTo>
                      <a:pt x="1817" y="545"/>
                      <a:pt x="2048" y="856"/>
                      <a:pt x="2126" y="1233"/>
                    </a:cubicBezTo>
                    <a:cubicBezTo>
                      <a:pt x="2265" y="1915"/>
                      <a:pt x="1909" y="2598"/>
                      <a:pt x="1056" y="3932"/>
                    </a:cubicBezTo>
                    <a:lnTo>
                      <a:pt x="714" y="4490"/>
                    </a:lnTo>
                    <a:lnTo>
                      <a:pt x="792" y="4862"/>
                    </a:lnTo>
                    <a:lnTo>
                      <a:pt x="3522" y="4195"/>
                    </a:lnTo>
                    <a:lnTo>
                      <a:pt x="3413" y="3714"/>
                    </a:lnTo>
                    <a:lnTo>
                      <a:pt x="1490" y="4180"/>
                    </a:lnTo>
                    <a:lnTo>
                      <a:pt x="1490" y="4164"/>
                    </a:lnTo>
                    <a:lnTo>
                      <a:pt x="1769" y="3761"/>
                    </a:lnTo>
                    <a:cubicBezTo>
                      <a:pt x="2467" y="2629"/>
                      <a:pt x="2886" y="1838"/>
                      <a:pt x="2700" y="1016"/>
                    </a:cubicBezTo>
                    <a:cubicBezTo>
                      <a:pt x="2582" y="481"/>
                      <a:pt x="2179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41"/>
              <p:cNvSpPr/>
              <p:nvPr/>
            </p:nvSpPr>
            <p:spPr>
              <a:xfrm>
                <a:off x="-3482750" y="2308400"/>
                <a:ext cx="236550" cy="237350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4" extrusionOk="0">
                    <a:moveTo>
                      <a:pt x="6608" y="1"/>
                    </a:moveTo>
                    <a:cubicBezTo>
                      <a:pt x="6485" y="1"/>
                      <a:pt x="6360" y="16"/>
                      <a:pt x="6235" y="47"/>
                    </a:cubicBezTo>
                    <a:lnTo>
                      <a:pt x="1396" y="1211"/>
                    </a:lnTo>
                    <a:cubicBezTo>
                      <a:pt x="528" y="1397"/>
                      <a:pt x="1" y="2296"/>
                      <a:pt x="202" y="3180"/>
                    </a:cubicBezTo>
                    <a:lnTo>
                      <a:pt x="1319" y="8206"/>
                    </a:lnTo>
                    <a:cubicBezTo>
                      <a:pt x="1491" y="8974"/>
                      <a:pt x="2150" y="9493"/>
                      <a:pt x="2870" y="9493"/>
                    </a:cubicBezTo>
                    <a:cubicBezTo>
                      <a:pt x="2993" y="9493"/>
                      <a:pt x="3118" y="9478"/>
                      <a:pt x="3242" y="9446"/>
                    </a:cubicBezTo>
                    <a:lnTo>
                      <a:pt x="8066" y="8283"/>
                    </a:lnTo>
                    <a:cubicBezTo>
                      <a:pt x="8919" y="8066"/>
                      <a:pt x="9461" y="7182"/>
                      <a:pt x="9275" y="6313"/>
                    </a:cubicBezTo>
                    <a:lnTo>
                      <a:pt x="8143" y="1288"/>
                    </a:lnTo>
                    <a:cubicBezTo>
                      <a:pt x="7984" y="520"/>
                      <a:pt x="7327" y="1"/>
                      <a:pt x="6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41"/>
              <p:cNvSpPr/>
              <p:nvPr/>
            </p:nvSpPr>
            <p:spPr>
              <a:xfrm>
                <a:off x="-3237300" y="2249225"/>
                <a:ext cx="236525" cy="237450"/>
              </a:xfrm>
              <a:custGeom>
                <a:avLst/>
                <a:gdLst/>
                <a:ahLst/>
                <a:cxnLst/>
                <a:rect l="l" t="t" r="r" b="b"/>
                <a:pathLst>
                  <a:path w="9461" h="9498" extrusionOk="0">
                    <a:moveTo>
                      <a:pt x="6572" y="0"/>
                    </a:moveTo>
                    <a:cubicBezTo>
                      <a:pt x="6455" y="0"/>
                      <a:pt x="6337" y="14"/>
                      <a:pt x="6219" y="42"/>
                    </a:cubicBezTo>
                    <a:lnTo>
                      <a:pt x="1396" y="1205"/>
                    </a:lnTo>
                    <a:cubicBezTo>
                      <a:pt x="527" y="1406"/>
                      <a:pt x="0" y="2290"/>
                      <a:pt x="186" y="3190"/>
                    </a:cubicBezTo>
                    <a:lnTo>
                      <a:pt x="1318" y="8215"/>
                    </a:lnTo>
                    <a:cubicBezTo>
                      <a:pt x="1479" y="8977"/>
                      <a:pt x="2158" y="9497"/>
                      <a:pt x="2888" y="9497"/>
                    </a:cubicBezTo>
                    <a:cubicBezTo>
                      <a:pt x="3005" y="9497"/>
                      <a:pt x="3124" y="9484"/>
                      <a:pt x="3242" y="9456"/>
                    </a:cubicBezTo>
                    <a:lnTo>
                      <a:pt x="8065" y="8293"/>
                    </a:lnTo>
                    <a:cubicBezTo>
                      <a:pt x="8918" y="8091"/>
                      <a:pt x="9461" y="7176"/>
                      <a:pt x="9259" y="6307"/>
                    </a:cubicBezTo>
                    <a:lnTo>
                      <a:pt x="8143" y="1282"/>
                    </a:lnTo>
                    <a:cubicBezTo>
                      <a:pt x="7969" y="520"/>
                      <a:pt x="7300" y="0"/>
                      <a:pt x="65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41"/>
              <p:cNvSpPr/>
              <p:nvPr/>
            </p:nvSpPr>
            <p:spPr>
              <a:xfrm>
                <a:off x="-2990325" y="2189750"/>
                <a:ext cx="236550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3" extrusionOk="0">
                    <a:moveTo>
                      <a:pt x="6608" y="1"/>
                    </a:moveTo>
                    <a:cubicBezTo>
                      <a:pt x="6485" y="1"/>
                      <a:pt x="6360" y="16"/>
                      <a:pt x="6236" y="48"/>
                    </a:cubicBezTo>
                    <a:lnTo>
                      <a:pt x="1397" y="1211"/>
                    </a:lnTo>
                    <a:cubicBezTo>
                      <a:pt x="528" y="1397"/>
                      <a:pt x="1" y="2296"/>
                      <a:pt x="202" y="3180"/>
                    </a:cubicBezTo>
                    <a:lnTo>
                      <a:pt x="1319" y="8206"/>
                    </a:lnTo>
                    <a:cubicBezTo>
                      <a:pt x="1492" y="8963"/>
                      <a:pt x="2154" y="9492"/>
                      <a:pt x="2876" y="9492"/>
                    </a:cubicBezTo>
                    <a:cubicBezTo>
                      <a:pt x="2997" y="9492"/>
                      <a:pt x="3120" y="9478"/>
                      <a:pt x="3242" y="9446"/>
                    </a:cubicBezTo>
                    <a:lnTo>
                      <a:pt x="8066" y="8283"/>
                    </a:lnTo>
                    <a:cubicBezTo>
                      <a:pt x="8950" y="8082"/>
                      <a:pt x="9462" y="7197"/>
                      <a:pt x="9275" y="6298"/>
                    </a:cubicBezTo>
                    <a:lnTo>
                      <a:pt x="8143" y="1288"/>
                    </a:lnTo>
                    <a:cubicBezTo>
                      <a:pt x="7984" y="520"/>
                      <a:pt x="7328" y="1"/>
                      <a:pt x="660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41"/>
              <p:cNvSpPr/>
              <p:nvPr/>
            </p:nvSpPr>
            <p:spPr>
              <a:xfrm>
                <a:off x="-2744500" y="2130450"/>
                <a:ext cx="236550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3" extrusionOk="0">
                    <a:moveTo>
                      <a:pt x="6587" y="1"/>
                    </a:moveTo>
                    <a:cubicBezTo>
                      <a:pt x="6466" y="1"/>
                      <a:pt x="6343" y="15"/>
                      <a:pt x="6220" y="47"/>
                    </a:cubicBezTo>
                    <a:lnTo>
                      <a:pt x="1397" y="1210"/>
                    </a:lnTo>
                    <a:cubicBezTo>
                      <a:pt x="528" y="1411"/>
                      <a:pt x="1" y="2295"/>
                      <a:pt x="202" y="3195"/>
                    </a:cubicBezTo>
                    <a:lnTo>
                      <a:pt x="1319" y="8205"/>
                    </a:lnTo>
                    <a:cubicBezTo>
                      <a:pt x="1491" y="8973"/>
                      <a:pt x="2150" y="9492"/>
                      <a:pt x="2870" y="9492"/>
                    </a:cubicBezTo>
                    <a:cubicBezTo>
                      <a:pt x="2993" y="9492"/>
                      <a:pt x="3118" y="9477"/>
                      <a:pt x="3242" y="9445"/>
                    </a:cubicBezTo>
                    <a:lnTo>
                      <a:pt x="8066" y="8282"/>
                    </a:lnTo>
                    <a:cubicBezTo>
                      <a:pt x="8919" y="8096"/>
                      <a:pt x="9462" y="7197"/>
                      <a:pt x="9276" y="6312"/>
                    </a:cubicBezTo>
                    <a:lnTo>
                      <a:pt x="8143" y="1287"/>
                    </a:lnTo>
                    <a:cubicBezTo>
                      <a:pt x="7984" y="530"/>
                      <a:pt x="7313" y="1"/>
                      <a:pt x="65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41"/>
              <p:cNvSpPr/>
              <p:nvPr/>
            </p:nvSpPr>
            <p:spPr>
              <a:xfrm>
                <a:off x="-2497900" y="2071500"/>
                <a:ext cx="236550" cy="237300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2" extrusionOk="0">
                    <a:moveTo>
                      <a:pt x="6608" y="0"/>
                    </a:moveTo>
                    <a:cubicBezTo>
                      <a:pt x="6485" y="0"/>
                      <a:pt x="6360" y="15"/>
                      <a:pt x="6236" y="47"/>
                    </a:cubicBezTo>
                    <a:lnTo>
                      <a:pt x="1397" y="1210"/>
                    </a:lnTo>
                    <a:cubicBezTo>
                      <a:pt x="528" y="1396"/>
                      <a:pt x="1" y="2296"/>
                      <a:pt x="203" y="3180"/>
                    </a:cubicBezTo>
                    <a:lnTo>
                      <a:pt x="1319" y="8205"/>
                    </a:lnTo>
                    <a:cubicBezTo>
                      <a:pt x="1492" y="8962"/>
                      <a:pt x="2154" y="9492"/>
                      <a:pt x="2876" y="9492"/>
                    </a:cubicBezTo>
                    <a:cubicBezTo>
                      <a:pt x="2997" y="9492"/>
                      <a:pt x="3120" y="9477"/>
                      <a:pt x="3242" y="9446"/>
                    </a:cubicBezTo>
                    <a:lnTo>
                      <a:pt x="8066" y="8283"/>
                    </a:lnTo>
                    <a:cubicBezTo>
                      <a:pt x="8919" y="8066"/>
                      <a:pt x="9462" y="7166"/>
                      <a:pt x="9276" y="6297"/>
                    </a:cubicBezTo>
                    <a:lnTo>
                      <a:pt x="8143" y="1288"/>
                    </a:lnTo>
                    <a:cubicBezTo>
                      <a:pt x="7984" y="520"/>
                      <a:pt x="7328" y="0"/>
                      <a:pt x="66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41"/>
              <p:cNvSpPr/>
              <p:nvPr/>
            </p:nvSpPr>
            <p:spPr>
              <a:xfrm>
                <a:off x="-3424600" y="2567800"/>
                <a:ext cx="236175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47" h="9493" extrusionOk="0">
                    <a:moveTo>
                      <a:pt x="6608" y="1"/>
                    </a:moveTo>
                    <a:cubicBezTo>
                      <a:pt x="6485" y="1"/>
                      <a:pt x="6360" y="16"/>
                      <a:pt x="6236" y="47"/>
                    </a:cubicBezTo>
                    <a:lnTo>
                      <a:pt x="1397" y="1211"/>
                    </a:lnTo>
                    <a:cubicBezTo>
                      <a:pt x="528" y="1397"/>
                      <a:pt x="1" y="2296"/>
                      <a:pt x="203" y="3180"/>
                    </a:cubicBezTo>
                    <a:lnTo>
                      <a:pt x="1319" y="8205"/>
                    </a:lnTo>
                    <a:cubicBezTo>
                      <a:pt x="1492" y="8963"/>
                      <a:pt x="2154" y="9492"/>
                      <a:pt x="2876" y="9492"/>
                    </a:cubicBezTo>
                    <a:cubicBezTo>
                      <a:pt x="2997" y="9492"/>
                      <a:pt x="3120" y="9477"/>
                      <a:pt x="3242" y="9446"/>
                    </a:cubicBezTo>
                    <a:lnTo>
                      <a:pt x="8066" y="8283"/>
                    </a:lnTo>
                    <a:cubicBezTo>
                      <a:pt x="8919" y="8066"/>
                      <a:pt x="9446" y="7182"/>
                      <a:pt x="9276" y="6298"/>
                    </a:cubicBezTo>
                    <a:lnTo>
                      <a:pt x="8144" y="1288"/>
                    </a:lnTo>
                    <a:cubicBezTo>
                      <a:pt x="7985" y="520"/>
                      <a:pt x="7328" y="1"/>
                      <a:pt x="6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41"/>
              <p:cNvSpPr/>
              <p:nvPr/>
            </p:nvSpPr>
            <p:spPr>
              <a:xfrm>
                <a:off x="-3179150" y="2508500"/>
                <a:ext cx="236550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3" extrusionOk="0">
                    <a:moveTo>
                      <a:pt x="6586" y="0"/>
                    </a:moveTo>
                    <a:cubicBezTo>
                      <a:pt x="6465" y="0"/>
                      <a:pt x="6342" y="15"/>
                      <a:pt x="6220" y="46"/>
                    </a:cubicBezTo>
                    <a:lnTo>
                      <a:pt x="1396" y="1210"/>
                    </a:lnTo>
                    <a:cubicBezTo>
                      <a:pt x="528" y="1411"/>
                      <a:pt x="1" y="2295"/>
                      <a:pt x="187" y="3195"/>
                    </a:cubicBezTo>
                    <a:lnTo>
                      <a:pt x="1319" y="8204"/>
                    </a:lnTo>
                    <a:cubicBezTo>
                      <a:pt x="1478" y="8973"/>
                      <a:pt x="2146" y="9492"/>
                      <a:pt x="2869" y="9492"/>
                    </a:cubicBezTo>
                    <a:cubicBezTo>
                      <a:pt x="2992" y="9492"/>
                      <a:pt x="3118" y="9477"/>
                      <a:pt x="3242" y="9445"/>
                    </a:cubicBezTo>
                    <a:lnTo>
                      <a:pt x="8066" y="8282"/>
                    </a:lnTo>
                    <a:cubicBezTo>
                      <a:pt x="8919" y="8080"/>
                      <a:pt x="9461" y="7181"/>
                      <a:pt x="9260" y="6312"/>
                    </a:cubicBezTo>
                    <a:lnTo>
                      <a:pt x="8143" y="1287"/>
                    </a:lnTo>
                    <a:cubicBezTo>
                      <a:pt x="7970" y="530"/>
                      <a:pt x="7308" y="0"/>
                      <a:pt x="6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41"/>
              <p:cNvSpPr/>
              <p:nvPr/>
            </p:nvSpPr>
            <p:spPr>
              <a:xfrm>
                <a:off x="-2932150" y="2448900"/>
                <a:ext cx="236525" cy="237450"/>
              </a:xfrm>
              <a:custGeom>
                <a:avLst/>
                <a:gdLst/>
                <a:ahLst/>
                <a:cxnLst/>
                <a:rect l="l" t="t" r="r" b="b"/>
                <a:pathLst>
                  <a:path w="9461" h="9498" extrusionOk="0">
                    <a:moveTo>
                      <a:pt x="6587" y="1"/>
                    </a:moveTo>
                    <a:cubicBezTo>
                      <a:pt x="6471" y="1"/>
                      <a:pt x="6353" y="14"/>
                      <a:pt x="6235" y="42"/>
                    </a:cubicBezTo>
                    <a:lnTo>
                      <a:pt x="1396" y="1205"/>
                    </a:lnTo>
                    <a:cubicBezTo>
                      <a:pt x="527" y="1407"/>
                      <a:pt x="0" y="2291"/>
                      <a:pt x="202" y="3190"/>
                    </a:cubicBezTo>
                    <a:lnTo>
                      <a:pt x="1318" y="8216"/>
                    </a:lnTo>
                    <a:cubicBezTo>
                      <a:pt x="1492" y="8977"/>
                      <a:pt x="2161" y="9497"/>
                      <a:pt x="2889" y="9497"/>
                    </a:cubicBezTo>
                    <a:cubicBezTo>
                      <a:pt x="3006" y="9497"/>
                      <a:pt x="3124" y="9484"/>
                      <a:pt x="3242" y="9456"/>
                    </a:cubicBezTo>
                    <a:lnTo>
                      <a:pt x="8065" y="8293"/>
                    </a:lnTo>
                    <a:cubicBezTo>
                      <a:pt x="8918" y="8076"/>
                      <a:pt x="9461" y="7176"/>
                      <a:pt x="9275" y="6308"/>
                    </a:cubicBezTo>
                    <a:lnTo>
                      <a:pt x="8143" y="1283"/>
                    </a:lnTo>
                    <a:cubicBezTo>
                      <a:pt x="7982" y="521"/>
                      <a:pt x="7315" y="1"/>
                      <a:pt x="65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41"/>
              <p:cNvSpPr/>
              <p:nvPr/>
            </p:nvSpPr>
            <p:spPr>
              <a:xfrm>
                <a:off x="-2686725" y="2389825"/>
                <a:ext cx="236550" cy="237350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4" extrusionOk="0">
                    <a:moveTo>
                      <a:pt x="6592" y="1"/>
                    </a:moveTo>
                    <a:cubicBezTo>
                      <a:pt x="6469" y="1"/>
                      <a:pt x="6345" y="16"/>
                      <a:pt x="6220" y="48"/>
                    </a:cubicBezTo>
                    <a:lnTo>
                      <a:pt x="1397" y="1211"/>
                    </a:lnTo>
                    <a:cubicBezTo>
                      <a:pt x="528" y="1397"/>
                      <a:pt x="1" y="2296"/>
                      <a:pt x="187" y="3180"/>
                    </a:cubicBezTo>
                    <a:lnTo>
                      <a:pt x="1319" y="8206"/>
                    </a:lnTo>
                    <a:cubicBezTo>
                      <a:pt x="1478" y="8974"/>
                      <a:pt x="2146" y="9493"/>
                      <a:pt x="2869" y="9493"/>
                    </a:cubicBezTo>
                    <a:cubicBezTo>
                      <a:pt x="2993" y="9493"/>
                      <a:pt x="3118" y="9478"/>
                      <a:pt x="3242" y="9446"/>
                    </a:cubicBezTo>
                    <a:lnTo>
                      <a:pt x="8066" y="8283"/>
                    </a:lnTo>
                    <a:cubicBezTo>
                      <a:pt x="8934" y="8066"/>
                      <a:pt x="9462" y="7182"/>
                      <a:pt x="9260" y="6313"/>
                    </a:cubicBezTo>
                    <a:lnTo>
                      <a:pt x="8143" y="1288"/>
                    </a:lnTo>
                    <a:cubicBezTo>
                      <a:pt x="7971" y="520"/>
                      <a:pt x="7312" y="1"/>
                      <a:pt x="659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41"/>
              <p:cNvSpPr/>
              <p:nvPr/>
            </p:nvSpPr>
            <p:spPr>
              <a:xfrm>
                <a:off x="-2439725" y="2330125"/>
                <a:ext cx="236150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46" h="9493" extrusionOk="0">
                    <a:moveTo>
                      <a:pt x="6601" y="1"/>
                    </a:moveTo>
                    <a:cubicBezTo>
                      <a:pt x="6480" y="1"/>
                      <a:pt x="6358" y="16"/>
                      <a:pt x="6235" y="47"/>
                    </a:cubicBezTo>
                    <a:lnTo>
                      <a:pt x="1396" y="1210"/>
                    </a:lnTo>
                    <a:cubicBezTo>
                      <a:pt x="528" y="1412"/>
                      <a:pt x="0" y="2296"/>
                      <a:pt x="202" y="3195"/>
                    </a:cubicBezTo>
                    <a:lnTo>
                      <a:pt x="1319" y="8205"/>
                    </a:lnTo>
                    <a:cubicBezTo>
                      <a:pt x="1491" y="8973"/>
                      <a:pt x="2149" y="9493"/>
                      <a:pt x="2869" y="9493"/>
                    </a:cubicBezTo>
                    <a:cubicBezTo>
                      <a:pt x="2992" y="9493"/>
                      <a:pt x="3117" y="9478"/>
                      <a:pt x="3242" y="9446"/>
                    </a:cubicBezTo>
                    <a:lnTo>
                      <a:pt x="8065" y="8283"/>
                    </a:lnTo>
                    <a:cubicBezTo>
                      <a:pt x="8918" y="8097"/>
                      <a:pt x="9446" y="7197"/>
                      <a:pt x="9275" y="6313"/>
                    </a:cubicBezTo>
                    <a:lnTo>
                      <a:pt x="8143" y="1288"/>
                    </a:lnTo>
                    <a:cubicBezTo>
                      <a:pt x="7983" y="531"/>
                      <a:pt x="7323" y="1"/>
                      <a:pt x="66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41"/>
              <p:cNvSpPr/>
              <p:nvPr/>
            </p:nvSpPr>
            <p:spPr>
              <a:xfrm>
                <a:off x="-3370700" y="2809000"/>
                <a:ext cx="236550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3" extrusionOk="0">
                    <a:moveTo>
                      <a:pt x="6587" y="0"/>
                    </a:moveTo>
                    <a:cubicBezTo>
                      <a:pt x="6466" y="0"/>
                      <a:pt x="6343" y="15"/>
                      <a:pt x="6220" y="46"/>
                    </a:cubicBezTo>
                    <a:lnTo>
                      <a:pt x="1397" y="1210"/>
                    </a:lnTo>
                    <a:cubicBezTo>
                      <a:pt x="528" y="1411"/>
                      <a:pt x="1" y="2295"/>
                      <a:pt x="202" y="3195"/>
                    </a:cubicBezTo>
                    <a:lnTo>
                      <a:pt x="1319" y="8204"/>
                    </a:lnTo>
                    <a:cubicBezTo>
                      <a:pt x="1491" y="8973"/>
                      <a:pt x="2150" y="9492"/>
                      <a:pt x="2870" y="9492"/>
                    </a:cubicBezTo>
                    <a:cubicBezTo>
                      <a:pt x="2993" y="9492"/>
                      <a:pt x="3118" y="9477"/>
                      <a:pt x="3242" y="9445"/>
                    </a:cubicBezTo>
                    <a:lnTo>
                      <a:pt x="8066" y="8282"/>
                    </a:lnTo>
                    <a:cubicBezTo>
                      <a:pt x="8919" y="8080"/>
                      <a:pt x="9462" y="7181"/>
                      <a:pt x="9276" y="6297"/>
                    </a:cubicBezTo>
                    <a:lnTo>
                      <a:pt x="8143" y="1287"/>
                    </a:lnTo>
                    <a:cubicBezTo>
                      <a:pt x="7984" y="530"/>
                      <a:pt x="7313" y="0"/>
                      <a:pt x="65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41"/>
              <p:cNvSpPr/>
              <p:nvPr/>
            </p:nvSpPr>
            <p:spPr>
              <a:xfrm>
                <a:off x="-3125250" y="2750050"/>
                <a:ext cx="236550" cy="237300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2" extrusionOk="0">
                    <a:moveTo>
                      <a:pt x="6592" y="0"/>
                    </a:moveTo>
                    <a:cubicBezTo>
                      <a:pt x="6469" y="0"/>
                      <a:pt x="6344" y="15"/>
                      <a:pt x="6220" y="47"/>
                    </a:cubicBezTo>
                    <a:lnTo>
                      <a:pt x="1396" y="1210"/>
                    </a:lnTo>
                    <a:cubicBezTo>
                      <a:pt x="512" y="1396"/>
                      <a:pt x="0" y="2296"/>
                      <a:pt x="187" y="3180"/>
                    </a:cubicBezTo>
                    <a:lnTo>
                      <a:pt x="1319" y="8205"/>
                    </a:lnTo>
                    <a:cubicBezTo>
                      <a:pt x="1478" y="8962"/>
                      <a:pt x="2138" y="9492"/>
                      <a:pt x="2860" y="9492"/>
                    </a:cubicBezTo>
                    <a:cubicBezTo>
                      <a:pt x="2981" y="9492"/>
                      <a:pt x="3104" y="9477"/>
                      <a:pt x="3226" y="9446"/>
                    </a:cubicBezTo>
                    <a:lnTo>
                      <a:pt x="8065" y="8282"/>
                    </a:lnTo>
                    <a:cubicBezTo>
                      <a:pt x="8918" y="8065"/>
                      <a:pt x="9461" y="7181"/>
                      <a:pt x="9260" y="6297"/>
                    </a:cubicBezTo>
                    <a:lnTo>
                      <a:pt x="8143" y="1288"/>
                    </a:lnTo>
                    <a:cubicBezTo>
                      <a:pt x="7971" y="519"/>
                      <a:pt x="7312" y="0"/>
                      <a:pt x="659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41"/>
              <p:cNvSpPr/>
              <p:nvPr/>
            </p:nvSpPr>
            <p:spPr>
              <a:xfrm>
                <a:off x="-2878275" y="2690325"/>
                <a:ext cx="236550" cy="237350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4" extrusionOk="0">
                    <a:moveTo>
                      <a:pt x="6594" y="1"/>
                    </a:moveTo>
                    <a:cubicBezTo>
                      <a:pt x="6470" y="1"/>
                      <a:pt x="6345" y="16"/>
                      <a:pt x="6220" y="47"/>
                    </a:cubicBezTo>
                    <a:lnTo>
                      <a:pt x="1397" y="1211"/>
                    </a:lnTo>
                    <a:cubicBezTo>
                      <a:pt x="528" y="1397"/>
                      <a:pt x="1" y="2296"/>
                      <a:pt x="203" y="3180"/>
                    </a:cubicBezTo>
                    <a:lnTo>
                      <a:pt x="1319" y="8205"/>
                    </a:lnTo>
                    <a:cubicBezTo>
                      <a:pt x="1492" y="8974"/>
                      <a:pt x="2150" y="9493"/>
                      <a:pt x="2870" y="9493"/>
                    </a:cubicBezTo>
                    <a:cubicBezTo>
                      <a:pt x="2993" y="9493"/>
                      <a:pt x="3118" y="9478"/>
                      <a:pt x="3242" y="9446"/>
                    </a:cubicBezTo>
                    <a:lnTo>
                      <a:pt x="8066" y="8283"/>
                    </a:lnTo>
                    <a:cubicBezTo>
                      <a:pt x="8935" y="8066"/>
                      <a:pt x="9462" y="7182"/>
                      <a:pt x="9276" y="6313"/>
                    </a:cubicBezTo>
                    <a:lnTo>
                      <a:pt x="8144" y="1288"/>
                    </a:lnTo>
                    <a:cubicBezTo>
                      <a:pt x="7985" y="520"/>
                      <a:pt x="7317" y="1"/>
                      <a:pt x="65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41"/>
              <p:cNvSpPr/>
              <p:nvPr/>
            </p:nvSpPr>
            <p:spPr>
              <a:xfrm>
                <a:off x="-2632425" y="2631150"/>
                <a:ext cx="236525" cy="237425"/>
              </a:xfrm>
              <a:custGeom>
                <a:avLst/>
                <a:gdLst/>
                <a:ahLst/>
                <a:cxnLst/>
                <a:rect l="l" t="t" r="r" b="b"/>
                <a:pathLst>
                  <a:path w="9461" h="9497" extrusionOk="0">
                    <a:moveTo>
                      <a:pt x="6572" y="0"/>
                    </a:moveTo>
                    <a:cubicBezTo>
                      <a:pt x="6455" y="0"/>
                      <a:pt x="6337" y="14"/>
                      <a:pt x="6219" y="41"/>
                    </a:cubicBezTo>
                    <a:lnTo>
                      <a:pt x="1396" y="1205"/>
                    </a:lnTo>
                    <a:cubicBezTo>
                      <a:pt x="527" y="1406"/>
                      <a:pt x="0" y="2290"/>
                      <a:pt x="186" y="3190"/>
                    </a:cubicBezTo>
                    <a:lnTo>
                      <a:pt x="1318" y="8215"/>
                    </a:lnTo>
                    <a:cubicBezTo>
                      <a:pt x="1479" y="8977"/>
                      <a:pt x="2158" y="9497"/>
                      <a:pt x="2888" y="9497"/>
                    </a:cubicBezTo>
                    <a:cubicBezTo>
                      <a:pt x="3005" y="9497"/>
                      <a:pt x="3124" y="9484"/>
                      <a:pt x="3242" y="9456"/>
                    </a:cubicBezTo>
                    <a:lnTo>
                      <a:pt x="8065" y="8293"/>
                    </a:lnTo>
                    <a:cubicBezTo>
                      <a:pt x="8918" y="8075"/>
                      <a:pt x="9461" y="7176"/>
                      <a:pt x="9259" y="6307"/>
                    </a:cubicBezTo>
                    <a:lnTo>
                      <a:pt x="8143" y="1282"/>
                    </a:lnTo>
                    <a:cubicBezTo>
                      <a:pt x="7969" y="520"/>
                      <a:pt x="7300" y="0"/>
                      <a:pt x="657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41"/>
              <p:cNvSpPr/>
              <p:nvPr/>
            </p:nvSpPr>
            <p:spPr>
              <a:xfrm>
                <a:off x="-2386225" y="2569325"/>
                <a:ext cx="292375" cy="484400"/>
              </a:xfrm>
              <a:custGeom>
                <a:avLst/>
                <a:gdLst/>
                <a:ahLst/>
                <a:cxnLst/>
                <a:rect l="l" t="t" r="r" b="b"/>
                <a:pathLst>
                  <a:path w="11695" h="19376" extrusionOk="0">
                    <a:moveTo>
                      <a:pt x="6932" y="1"/>
                    </a:moveTo>
                    <a:cubicBezTo>
                      <a:pt x="6845" y="1"/>
                      <a:pt x="6757" y="11"/>
                      <a:pt x="6670" y="33"/>
                    </a:cubicBezTo>
                    <a:lnTo>
                      <a:pt x="1009" y="1398"/>
                    </a:lnTo>
                    <a:cubicBezTo>
                      <a:pt x="388" y="1553"/>
                      <a:pt x="1" y="2189"/>
                      <a:pt x="125" y="2840"/>
                    </a:cubicBezTo>
                    <a:lnTo>
                      <a:pt x="3614" y="18443"/>
                    </a:lnTo>
                    <a:cubicBezTo>
                      <a:pt x="3734" y="19000"/>
                      <a:pt x="4216" y="19376"/>
                      <a:pt x="4751" y="19376"/>
                    </a:cubicBezTo>
                    <a:cubicBezTo>
                      <a:pt x="4842" y="19376"/>
                      <a:pt x="4934" y="19365"/>
                      <a:pt x="5026" y="19342"/>
                    </a:cubicBezTo>
                    <a:lnTo>
                      <a:pt x="10687" y="17993"/>
                    </a:lnTo>
                    <a:cubicBezTo>
                      <a:pt x="11307" y="17838"/>
                      <a:pt x="11695" y="17202"/>
                      <a:pt x="11555" y="16535"/>
                    </a:cubicBezTo>
                    <a:lnTo>
                      <a:pt x="8066" y="948"/>
                    </a:lnTo>
                    <a:cubicBezTo>
                      <a:pt x="7946" y="388"/>
                      <a:pt x="7460" y="1"/>
                      <a:pt x="69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41"/>
              <p:cNvSpPr/>
              <p:nvPr/>
            </p:nvSpPr>
            <p:spPr>
              <a:xfrm>
                <a:off x="-3314475" y="3060225"/>
                <a:ext cx="236550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3" extrusionOk="0">
                    <a:moveTo>
                      <a:pt x="6593" y="1"/>
                    </a:moveTo>
                    <a:cubicBezTo>
                      <a:pt x="6470" y="1"/>
                      <a:pt x="6345" y="16"/>
                      <a:pt x="6220" y="48"/>
                    </a:cubicBezTo>
                    <a:lnTo>
                      <a:pt x="1397" y="1211"/>
                    </a:lnTo>
                    <a:cubicBezTo>
                      <a:pt x="528" y="1397"/>
                      <a:pt x="1" y="2296"/>
                      <a:pt x="202" y="3181"/>
                    </a:cubicBezTo>
                    <a:lnTo>
                      <a:pt x="1319" y="8206"/>
                    </a:lnTo>
                    <a:cubicBezTo>
                      <a:pt x="1492" y="8963"/>
                      <a:pt x="2154" y="9492"/>
                      <a:pt x="2876" y="9492"/>
                    </a:cubicBezTo>
                    <a:cubicBezTo>
                      <a:pt x="2997" y="9492"/>
                      <a:pt x="3120" y="9478"/>
                      <a:pt x="3242" y="9446"/>
                    </a:cubicBezTo>
                    <a:lnTo>
                      <a:pt x="8066" y="8283"/>
                    </a:lnTo>
                    <a:cubicBezTo>
                      <a:pt x="8919" y="8066"/>
                      <a:pt x="9462" y="7182"/>
                      <a:pt x="9275" y="6298"/>
                    </a:cubicBezTo>
                    <a:lnTo>
                      <a:pt x="8143" y="1288"/>
                    </a:lnTo>
                    <a:cubicBezTo>
                      <a:pt x="7984" y="520"/>
                      <a:pt x="7316" y="1"/>
                      <a:pt x="65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41"/>
              <p:cNvSpPr/>
              <p:nvPr/>
            </p:nvSpPr>
            <p:spPr>
              <a:xfrm>
                <a:off x="-3069025" y="3000925"/>
                <a:ext cx="236550" cy="237325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3" extrusionOk="0">
                    <a:moveTo>
                      <a:pt x="6586" y="1"/>
                    </a:moveTo>
                    <a:cubicBezTo>
                      <a:pt x="6465" y="1"/>
                      <a:pt x="6342" y="15"/>
                      <a:pt x="6220" y="47"/>
                    </a:cubicBezTo>
                    <a:lnTo>
                      <a:pt x="1396" y="1210"/>
                    </a:lnTo>
                    <a:cubicBezTo>
                      <a:pt x="512" y="1411"/>
                      <a:pt x="0" y="2296"/>
                      <a:pt x="186" y="3195"/>
                    </a:cubicBezTo>
                    <a:lnTo>
                      <a:pt x="1319" y="8205"/>
                    </a:lnTo>
                    <a:cubicBezTo>
                      <a:pt x="1478" y="8973"/>
                      <a:pt x="2134" y="9492"/>
                      <a:pt x="2854" y="9492"/>
                    </a:cubicBezTo>
                    <a:cubicBezTo>
                      <a:pt x="2977" y="9492"/>
                      <a:pt x="3102" y="9477"/>
                      <a:pt x="3226" y="9445"/>
                    </a:cubicBezTo>
                    <a:lnTo>
                      <a:pt x="8065" y="8282"/>
                    </a:lnTo>
                    <a:cubicBezTo>
                      <a:pt x="8918" y="8081"/>
                      <a:pt x="9461" y="7181"/>
                      <a:pt x="9259" y="6312"/>
                    </a:cubicBezTo>
                    <a:lnTo>
                      <a:pt x="8143" y="1287"/>
                    </a:lnTo>
                    <a:cubicBezTo>
                      <a:pt x="7970" y="530"/>
                      <a:pt x="7308" y="1"/>
                      <a:pt x="658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41"/>
              <p:cNvSpPr/>
              <p:nvPr/>
            </p:nvSpPr>
            <p:spPr>
              <a:xfrm>
                <a:off x="-2822050" y="2941325"/>
                <a:ext cx="236550" cy="237450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8" extrusionOk="0">
                    <a:moveTo>
                      <a:pt x="6573" y="1"/>
                    </a:moveTo>
                    <a:cubicBezTo>
                      <a:pt x="6456" y="1"/>
                      <a:pt x="6338" y="14"/>
                      <a:pt x="6220" y="42"/>
                    </a:cubicBezTo>
                    <a:lnTo>
                      <a:pt x="1397" y="1205"/>
                    </a:lnTo>
                    <a:cubicBezTo>
                      <a:pt x="528" y="1407"/>
                      <a:pt x="1" y="2291"/>
                      <a:pt x="203" y="3191"/>
                    </a:cubicBezTo>
                    <a:lnTo>
                      <a:pt x="1319" y="8216"/>
                    </a:lnTo>
                    <a:cubicBezTo>
                      <a:pt x="1493" y="8978"/>
                      <a:pt x="2162" y="9498"/>
                      <a:pt x="2890" y="9498"/>
                    </a:cubicBezTo>
                    <a:cubicBezTo>
                      <a:pt x="3006" y="9498"/>
                      <a:pt x="3125" y="9484"/>
                      <a:pt x="3242" y="9456"/>
                    </a:cubicBezTo>
                    <a:lnTo>
                      <a:pt x="8066" y="8293"/>
                    </a:lnTo>
                    <a:cubicBezTo>
                      <a:pt x="8934" y="8092"/>
                      <a:pt x="9462" y="7208"/>
                      <a:pt x="9276" y="6308"/>
                    </a:cubicBezTo>
                    <a:lnTo>
                      <a:pt x="8143" y="1283"/>
                    </a:lnTo>
                    <a:cubicBezTo>
                      <a:pt x="7983" y="521"/>
                      <a:pt x="7304" y="1"/>
                      <a:pt x="65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41"/>
              <p:cNvSpPr/>
              <p:nvPr/>
            </p:nvSpPr>
            <p:spPr>
              <a:xfrm>
                <a:off x="-2576225" y="2882250"/>
                <a:ext cx="236550" cy="237350"/>
              </a:xfrm>
              <a:custGeom>
                <a:avLst/>
                <a:gdLst/>
                <a:ahLst/>
                <a:cxnLst/>
                <a:rect l="l" t="t" r="r" b="b"/>
                <a:pathLst>
                  <a:path w="9462" h="9494" extrusionOk="0">
                    <a:moveTo>
                      <a:pt x="6593" y="1"/>
                    </a:moveTo>
                    <a:cubicBezTo>
                      <a:pt x="6470" y="1"/>
                      <a:pt x="6345" y="16"/>
                      <a:pt x="6220" y="48"/>
                    </a:cubicBezTo>
                    <a:lnTo>
                      <a:pt x="1397" y="1211"/>
                    </a:lnTo>
                    <a:cubicBezTo>
                      <a:pt x="528" y="1397"/>
                      <a:pt x="1" y="2297"/>
                      <a:pt x="187" y="3181"/>
                    </a:cubicBezTo>
                    <a:lnTo>
                      <a:pt x="1319" y="8206"/>
                    </a:lnTo>
                    <a:cubicBezTo>
                      <a:pt x="1478" y="8974"/>
                      <a:pt x="2146" y="9493"/>
                      <a:pt x="2869" y="9493"/>
                    </a:cubicBezTo>
                    <a:cubicBezTo>
                      <a:pt x="2993" y="9493"/>
                      <a:pt x="3118" y="9478"/>
                      <a:pt x="3242" y="9446"/>
                    </a:cubicBezTo>
                    <a:lnTo>
                      <a:pt x="8066" y="8283"/>
                    </a:lnTo>
                    <a:cubicBezTo>
                      <a:pt x="8919" y="8097"/>
                      <a:pt x="9462" y="7198"/>
                      <a:pt x="9260" y="6314"/>
                    </a:cubicBezTo>
                    <a:lnTo>
                      <a:pt x="8143" y="1288"/>
                    </a:lnTo>
                    <a:cubicBezTo>
                      <a:pt x="7971" y="520"/>
                      <a:pt x="7313" y="1"/>
                      <a:pt x="65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Google Shape;253;p29">
            <a:extLst>
              <a:ext uri="{FF2B5EF4-FFF2-40B4-BE49-F238E27FC236}">
                <a16:creationId xmlns:a16="http://schemas.microsoft.com/office/drawing/2014/main" id="{142CB7E6-3174-D734-34E8-993E3303507B}"/>
              </a:ext>
            </a:extLst>
          </p:cNvPr>
          <p:cNvSpPr txBox="1">
            <a:spLocks/>
          </p:cNvSpPr>
          <p:nvPr/>
        </p:nvSpPr>
        <p:spPr>
          <a:xfrm>
            <a:off x="3865395" y="336487"/>
            <a:ext cx="2425872" cy="716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9pPr>
          </a:lstStyle>
          <a:p>
            <a:r>
              <a:rPr lang="ar-SA" dirty="0">
                <a:solidFill>
                  <a:srgbClr val="FF0000"/>
                </a:solidFill>
                <a:cs typeface="FS_Diwany" pitchFamily="2" charset="-78"/>
              </a:rPr>
              <a:t>اثرائي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ECEF1959-F303-6AEA-D615-7D8C6D88F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69" y="2526823"/>
            <a:ext cx="8830907" cy="134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94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/>
              <a:t>التقويم الختامي</a:t>
            </a:r>
            <a:endParaRPr dirty="0"/>
          </a:p>
        </p:txBody>
      </p:sp>
      <p:sp>
        <p:nvSpPr>
          <p:cNvPr id="690" name="Google Shape;690;p42"/>
          <p:cNvSpPr/>
          <p:nvPr/>
        </p:nvSpPr>
        <p:spPr>
          <a:xfrm rot="4062540">
            <a:off x="7220543" y="829784"/>
            <a:ext cx="241227" cy="20880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42"/>
          <p:cNvSpPr/>
          <p:nvPr/>
        </p:nvSpPr>
        <p:spPr>
          <a:xfrm>
            <a:off x="1392550" y="849725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42"/>
          <p:cNvSpPr/>
          <p:nvPr/>
        </p:nvSpPr>
        <p:spPr>
          <a:xfrm rot="1542219">
            <a:off x="8003976" y="4095077"/>
            <a:ext cx="455136" cy="39354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42"/>
          <p:cNvSpPr/>
          <p:nvPr/>
        </p:nvSpPr>
        <p:spPr>
          <a:xfrm rot="-3174850">
            <a:off x="749586" y="1061581"/>
            <a:ext cx="477603" cy="412684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42"/>
          <p:cNvSpPr/>
          <p:nvPr/>
        </p:nvSpPr>
        <p:spPr>
          <a:xfrm>
            <a:off x="7765950" y="679775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85E9D775-F6DB-B4BD-E8DF-940CFDF57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13" y="1646568"/>
            <a:ext cx="7439831" cy="187326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2"/>
          <p:cNvSpPr/>
          <p:nvPr/>
        </p:nvSpPr>
        <p:spPr>
          <a:xfrm rot="1121146">
            <a:off x="7158531" y="356943"/>
            <a:ext cx="455088" cy="39370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2"/>
          <p:cNvSpPr/>
          <p:nvPr/>
        </p:nvSpPr>
        <p:spPr>
          <a:xfrm>
            <a:off x="3595063" y="4397600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2"/>
          <p:cNvSpPr/>
          <p:nvPr/>
        </p:nvSpPr>
        <p:spPr>
          <a:xfrm>
            <a:off x="914250" y="709975"/>
            <a:ext cx="103200" cy="103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3EADA5C9-44D1-DD98-2C64-81FED8273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50" y="3054528"/>
            <a:ext cx="8132309" cy="1222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9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5DF1CA2B-4BE7-7156-1C6E-2D3748F2A0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553" b="19305"/>
          <a:stretch/>
        </p:blipFill>
        <p:spPr>
          <a:xfrm>
            <a:off x="794086" y="1598398"/>
            <a:ext cx="8120073" cy="1220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9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Google Shape;319;p31">
            <a:extLst>
              <a:ext uri="{FF2B5EF4-FFF2-40B4-BE49-F238E27FC236}">
                <a16:creationId xmlns:a16="http://schemas.microsoft.com/office/drawing/2014/main" id="{2C53F115-32D9-B992-385E-13B422988AFA}"/>
              </a:ext>
            </a:extLst>
          </p:cNvPr>
          <p:cNvSpPr/>
          <p:nvPr/>
        </p:nvSpPr>
        <p:spPr>
          <a:xfrm>
            <a:off x="8701043" y="2219583"/>
            <a:ext cx="180900" cy="18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319;p31">
            <a:extLst>
              <a:ext uri="{FF2B5EF4-FFF2-40B4-BE49-F238E27FC236}">
                <a16:creationId xmlns:a16="http://schemas.microsoft.com/office/drawing/2014/main" id="{6165A68E-E434-9180-2B55-01DFC42BACE5}"/>
              </a:ext>
            </a:extLst>
          </p:cNvPr>
          <p:cNvSpPr/>
          <p:nvPr/>
        </p:nvSpPr>
        <p:spPr>
          <a:xfrm>
            <a:off x="6630144" y="2228190"/>
            <a:ext cx="180900" cy="18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319;p31">
            <a:extLst>
              <a:ext uri="{FF2B5EF4-FFF2-40B4-BE49-F238E27FC236}">
                <a16:creationId xmlns:a16="http://schemas.microsoft.com/office/drawing/2014/main" id="{68C4B4B6-853A-EEDC-452A-C961042BF715}"/>
              </a:ext>
            </a:extLst>
          </p:cNvPr>
          <p:cNvSpPr/>
          <p:nvPr/>
        </p:nvSpPr>
        <p:spPr>
          <a:xfrm>
            <a:off x="4527022" y="2228190"/>
            <a:ext cx="180900" cy="18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319;p31">
            <a:extLst>
              <a:ext uri="{FF2B5EF4-FFF2-40B4-BE49-F238E27FC236}">
                <a16:creationId xmlns:a16="http://schemas.microsoft.com/office/drawing/2014/main" id="{E8DB9F63-DEE6-BBD8-F618-DD0C4A0E7FD2}"/>
              </a:ext>
            </a:extLst>
          </p:cNvPr>
          <p:cNvSpPr/>
          <p:nvPr/>
        </p:nvSpPr>
        <p:spPr>
          <a:xfrm>
            <a:off x="2423899" y="2232206"/>
            <a:ext cx="180900" cy="18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724;p44">
            <a:extLst>
              <a:ext uri="{FF2B5EF4-FFF2-40B4-BE49-F238E27FC236}">
                <a16:creationId xmlns:a16="http://schemas.microsoft.com/office/drawing/2014/main" id="{A5B2E448-A181-17E9-665C-9C50C088F0E9}"/>
              </a:ext>
            </a:extLst>
          </p:cNvPr>
          <p:cNvSpPr txBox="1">
            <a:spLocks/>
          </p:cNvSpPr>
          <p:nvPr/>
        </p:nvSpPr>
        <p:spPr>
          <a:xfrm>
            <a:off x="4617472" y="285510"/>
            <a:ext cx="2307086" cy="78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lack Han Sans"/>
              <a:buNone/>
              <a:defRPr sz="3500" b="0" i="0" u="none" strike="noStrike" cap="non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9pPr>
          </a:lstStyle>
          <a:p>
            <a:r>
              <a:rPr lang="ar-SA" sz="3200"/>
              <a:t>الواجب المنزلي</a:t>
            </a:r>
            <a:endParaRPr lang="ar-SA" sz="3200" dirty="0"/>
          </a:p>
        </p:txBody>
      </p:sp>
      <p:grpSp>
        <p:nvGrpSpPr>
          <p:cNvPr id="30" name="Google Shape;740;p44">
            <a:extLst>
              <a:ext uri="{FF2B5EF4-FFF2-40B4-BE49-F238E27FC236}">
                <a16:creationId xmlns:a16="http://schemas.microsoft.com/office/drawing/2014/main" id="{A39AA18E-5FF0-8497-B06D-528350EA3D95}"/>
              </a:ext>
            </a:extLst>
          </p:cNvPr>
          <p:cNvGrpSpPr/>
          <p:nvPr/>
        </p:nvGrpSpPr>
        <p:grpSpPr>
          <a:xfrm rot="-619317">
            <a:off x="3429689" y="288893"/>
            <a:ext cx="618777" cy="526432"/>
            <a:chOff x="-3855762" y="2975650"/>
            <a:chExt cx="1843338" cy="1357500"/>
          </a:xfrm>
        </p:grpSpPr>
        <p:sp>
          <p:nvSpPr>
            <p:cNvPr id="31" name="Google Shape;741;p44">
              <a:extLst>
                <a:ext uri="{FF2B5EF4-FFF2-40B4-BE49-F238E27FC236}">
                  <a16:creationId xmlns:a16="http://schemas.microsoft.com/office/drawing/2014/main" id="{11A7D997-6B68-DF59-8C06-22C2EE685338}"/>
                </a:ext>
              </a:extLst>
            </p:cNvPr>
            <p:cNvSpPr/>
            <p:nvPr/>
          </p:nvSpPr>
          <p:spPr>
            <a:xfrm>
              <a:off x="-3855750" y="2975650"/>
              <a:ext cx="1843325" cy="1357500"/>
            </a:xfrm>
            <a:custGeom>
              <a:avLst/>
              <a:gdLst/>
              <a:ahLst/>
              <a:cxnLst/>
              <a:rect l="l" t="t" r="r" b="b"/>
              <a:pathLst>
                <a:path w="73733" h="54300" extrusionOk="0">
                  <a:moveTo>
                    <a:pt x="18565" y="1"/>
                  </a:moveTo>
                  <a:cubicBezTo>
                    <a:pt x="7740" y="1"/>
                    <a:pt x="0" y="6639"/>
                    <a:pt x="109" y="15774"/>
                  </a:cubicBezTo>
                  <a:cubicBezTo>
                    <a:pt x="109" y="20334"/>
                    <a:pt x="1691" y="26305"/>
                    <a:pt x="3878" y="30865"/>
                  </a:cubicBezTo>
                  <a:lnTo>
                    <a:pt x="19155" y="25700"/>
                  </a:lnTo>
                  <a:cubicBezTo>
                    <a:pt x="18178" y="23622"/>
                    <a:pt x="17371" y="21047"/>
                    <a:pt x="17371" y="19558"/>
                  </a:cubicBezTo>
                  <a:cubicBezTo>
                    <a:pt x="17278" y="17170"/>
                    <a:pt x="19062" y="15479"/>
                    <a:pt x="21543" y="15479"/>
                  </a:cubicBezTo>
                  <a:lnTo>
                    <a:pt x="22846" y="15479"/>
                  </a:lnTo>
                  <a:lnTo>
                    <a:pt x="18876" y="54300"/>
                  </a:lnTo>
                  <a:lnTo>
                    <a:pt x="37223" y="54300"/>
                  </a:lnTo>
                  <a:lnTo>
                    <a:pt x="41209" y="15479"/>
                  </a:lnTo>
                  <a:lnTo>
                    <a:pt x="44870" y="15479"/>
                  </a:lnTo>
                  <a:lnTo>
                    <a:pt x="44870" y="54284"/>
                  </a:lnTo>
                  <a:lnTo>
                    <a:pt x="63202" y="54284"/>
                  </a:lnTo>
                  <a:lnTo>
                    <a:pt x="63202" y="15479"/>
                  </a:lnTo>
                  <a:lnTo>
                    <a:pt x="73733" y="15479"/>
                  </a:lnTo>
                  <a:lnTo>
                    <a:pt x="73640" y="1"/>
                  </a:lnTo>
                  <a:close/>
                </a:path>
              </a:pathLst>
            </a:custGeom>
            <a:solidFill>
              <a:schemeClr val="accent2"/>
            </a:solidFill>
            <a:ln w="2286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462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32" name="Google Shape;742;p44">
              <a:extLst>
                <a:ext uri="{FF2B5EF4-FFF2-40B4-BE49-F238E27FC236}">
                  <a16:creationId xmlns:a16="http://schemas.microsoft.com/office/drawing/2014/main" id="{C9043A4F-B972-FBDA-3999-7EC330FAECE5}"/>
                </a:ext>
              </a:extLst>
            </p:cNvPr>
            <p:cNvSpPr/>
            <p:nvPr/>
          </p:nvSpPr>
          <p:spPr>
            <a:xfrm>
              <a:off x="-3855762" y="2975650"/>
              <a:ext cx="1843325" cy="1357500"/>
            </a:xfrm>
            <a:custGeom>
              <a:avLst/>
              <a:gdLst/>
              <a:ahLst/>
              <a:cxnLst/>
              <a:rect l="l" t="t" r="r" b="b"/>
              <a:pathLst>
                <a:path w="73733" h="54300" extrusionOk="0">
                  <a:moveTo>
                    <a:pt x="18565" y="1"/>
                  </a:moveTo>
                  <a:cubicBezTo>
                    <a:pt x="7740" y="1"/>
                    <a:pt x="0" y="6639"/>
                    <a:pt x="109" y="15774"/>
                  </a:cubicBezTo>
                  <a:cubicBezTo>
                    <a:pt x="109" y="20334"/>
                    <a:pt x="1691" y="26305"/>
                    <a:pt x="3878" y="30865"/>
                  </a:cubicBezTo>
                  <a:lnTo>
                    <a:pt x="19155" y="25700"/>
                  </a:lnTo>
                  <a:cubicBezTo>
                    <a:pt x="18178" y="23622"/>
                    <a:pt x="17371" y="21047"/>
                    <a:pt x="17371" y="19558"/>
                  </a:cubicBezTo>
                  <a:cubicBezTo>
                    <a:pt x="17278" y="17170"/>
                    <a:pt x="19062" y="15479"/>
                    <a:pt x="21543" y="15479"/>
                  </a:cubicBezTo>
                  <a:lnTo>
                    <a:pt x="22846" y="15479"/>
                  </a:lnTo>
                  <a:lnTo>
                    <a:pt x="18876" y="54300"/>
                  </a:lnTo>
                  <a:lnTo>
                    <a:pt x="37223" y="54300"/>
                  </a:lnTo>
                  <a:lnTo>
                    <a:pt x="41209" y="15479"/>
                  </a:lnTo>
                  <a:lnTo>
                    <a:pt x="44870" y="15479"/>
                  </a:lnTo>
                  <a:lnTo>
                    <a:pt x="44870" y="54284"/>
                  </a:lnTo>
                  <a:lnTo>
                    <a:pt x="63202" y="54284"/>
                  </a:lnTo>
                  <a:lnTo>
                    <a:pt x="63202" y="15479"/>
                  </a:lnTo>
                  <a:lnTo>
                    <a:pt x="73733" y="15479"/>
                  </a:lnTo>
                  <a:lnTo>
                    <a:pt x="73640" y="1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Pi Day Minitheme by Slidesgo">
  <a:themeElements>
    <a:clrScheme name="Simple Light">
      <a:dk1>
        <a:srgbClr val="1F1751"/>
      </a:dk1>
      <a:lt1>
        <a:srgbClr val="E7F6FD"/>
      </a:lt1>
      <a:dk2>
        <a:srgbClr val="B1E1FF"/>
      </a:dk2>
      <a:lt2>
        <a:srgbClr val="FD706F"/>
      </a:lt2>
      <a:accent1>
        <a:srgbClr val="F7CCCD"/>
      </a:accent1>
      <a:accent2>
        <a:srgbClr val="FFC858"/>
      </a:accent2>
      <a:accent3>
        <a:srgbClr val="F9E6BA"/>
      </a:accent3>
      <a:accent4>
        <a:srgbClr val="FFFFFF"/>
      </a:accent4>
      <a:accent5>
        <a:srgbClr val="FFFFFF"/>
      </a:accent5>
      <a:accent6>
        <a:srgbClr val="FFFFFF"/>
      </a:accent6>
      <a:hlink>
        <a:srgbClr val="0E00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1555</TotalTime>
  <Words>64</Words>
  <Application>Microsoft Office PowerPoint</Application>
  <PresentationFormat>عرض على الشاشة (16:9)</PresentationFormat>
  <Paragraphs>25</Paragraphs>
  <Slides>17</Slides>
  <Notes>17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4" baseType="lpstr">
      <vt:lpstr>(A) Arslan Wessam B</vt:lpstr>
      <vt:lpstr>Arial</vt:lpstr>
      <vt:lpstr>Black Han Sans</vt:lpstr>
      <vt:lpstr>Calibri</vt:lpstr>
      <vt:lpstr>Darker Grotesque SemiBold</vt:lpstr>
      <vt:lpstr>Poppins</vt:lpstr>
      <vt:lpstr>Pi Day Minitheme by Slidesgo</vt:lpstr>
      <vt:lpstr>عرض تقديمي في PowerPoint</vt:lpstr>
      <vt:lpstr>عرض تقديمي في PowerPoint</vt:lpstr>
      <vt:lpstr>التعلم القبلي </vt:lpstr>
      <vt:lpstr>التعلم القبلي </vt:lpstr>
      <vt:lpstr>عرض تقديمي في PowerPoint</vt:lpstr>
      <vt:lpstr>مثال (1)</vt:lpstr>
      <vt:lpstr>عرض تقديمي في PowerPoint</vt:lpstr>
      <vt:lpstr>تمرين (1) </vt:lpstr>
      <vt:lpstr>تمرين (2) </vt:lpstr>
      <vt:lpstr>عرض تقديمي في PowerPoint</vt:lpstr>
      <vt:lpstr>مثال(3)</vt:lpstr>
      <vt:lpstr>مثال(3)</vt:lpstr>
      <vt:lpstr>تمرين(4)</vt:lpstr>
      <vt:lpstr>تفريد التعليم </vt:lpstr>
      <vt:lpstr>تفريد التعليم </vt:lpstr>
      <vt:lpstr>التقويم الختامي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k-karimi</dc:creator>
  <cp:lastModifiedBy>Khawla Alshehi</cp:lastModifiedBy>
  <cp:revision>9</cp:revision>
  <dcterms:modified xsi:type="dcterms:W3CDTF">2023-02-18T19:29:40Z</dcterms:modified>
</cp:coreProperties>
</file>