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Default ContentType="image/x-emf" Extension="emf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2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2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49760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717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e49279b3d_0_1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ee49279b3d_0_1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 smtClean="0"/>
              <a:t>ير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217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000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2591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1114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9644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ee59479b63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ee59479b63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4031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7614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56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2524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0251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9935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c8a61b897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c8a61b897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3691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ee49279b3d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ee49279b3d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605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100" y="1652925"/>
            <a:ext cx="5060400" cy="19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6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ira Sans Extra Condensed SemiBold"/>
              <a:buNone/>
              <a:defRPr sz="5200">
                <a:solidFill>
                  <a:srgbClr val="191919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100" y="34997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  <a:defRPr sz="18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15085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337825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000" y="2903575"/>
            <a:ext cx="506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title" idx="2"/>
          </p:nvPr>
        </p:nvSpPr>
        <p:spPr>
          <a:xfrm>
            <a:off x="1596700" y="21121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 idx="3"/>
          </p:nvPr>
        </p:nvSpPr>
        <p:spPr>
          <a:xfrm>
            <a:off x="4804747" y="21121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4923247" y="25998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1715375" y="25998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720000" y="1843250"/>
            <a:ext cx="4117800" cy="261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0000" y="1015750"/>
            <a:ext cx="429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38620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387300"/>
            <a:ext cx="6576000" cy="21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 SemiBold"/>
              <a:buNone/>
              <a:defRPr sz="35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/>
          <p:nvPr/>
        </p:nvSpPr>
        <p:spPr>
          <a:xfrm>
            <a:off x="-1952125" y="-1947375"/>
            <a:ext cx="3905100" cy="3905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7"/>
          <p:cNvSpPr/>
          <p:nvPr/>
        </p:nvSpPr>
        <p:spPr>
          <a:xfrm>
            <a:off x="4367722" y="-3123975"/>
            <a:ext cx="5700300" cy="5700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ctrTitle"/>
          </p:nvPr>
        </p:nvSpPr>
        <p:spPr>
          <a:xfrm>
            <a:off x="96117" y="1249506"/>
            <a:ext cx="6582893" cy="19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 smtClean="0">
                <a:cs typeface="+mj-cs"/>
              </a:rPr>
              <a:t>9-4 مركبات المتجهات </a:t>
            </a:r>
            <a:endParaRPr sz="4000" i="1" dirty="0"/>
          </a:p>
        </p:txBody>
      </p:sp>
      <p:sp>
        <p:nvSpPr>
          <p:cNvPr id="55" name="Google Shape;55;p17"/>
          <p:cNvSpPr txBox="1">
            <a:spLocks noGrp="1"/>
          </p:cNvSpPr>
          <p:nvPr>
            <p:ph type="subTitle" idx="1"/>
          </p:nvPr>
        </p:nvSpPr>
        <p:spPr>
          <a:xfrm>
            <a:off x="515407" y="4153267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 smtClean="0"/>
              <a:t>أ. منى الحاتمي </a:t>
            </a:r>
            <a:endParaRPr sz="2400" b="1" dirty="0"/>
          </a:p>
        </p:txBody>
      </p:sp>
      <p:grpSp>
        <p:nvGrpSpPr>
          <p:cNvPr id="56" name="Google Shape;56;p17"/>
          <p:cNvGrpSpPr/>
          <p:nvPr/>
        </p:nvGrpSpPr>
        <p:grpSpPr>
          <a:xfrm>
            <a:off x="5457418" y="-427855"/>
            <a:ext cx="3448641" cy="4237212"/>
            <a:chOff x="5457418" y="-427855"/>
            <a:chExt cx="3448641" cy="4237212"/>
          </a:xfrm>
        </p:grpSpPr>
        <p:sp>
          <p:nvSpPr>
            <p:cNvPr id="57" name="Google Shape;57;p17"/>
            <p:cNvSpPr/>
            <p:nvPr/>
          </p:nvSpPr>
          <p:spPr>
            <a:xfrm>
              <a:off x="6330036" y="3165257"/>
              <a:ext cx="644100" cy="644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7"/>
            <p:cNvSpPr/>
            <p:nvPr/>
          </p:nvSpPr>
          <p:spPr>
            <a:xfrm>
              <a:off x="6974011" y="3165257"/>
              <a:ext cx="644100" cy="644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7"/>
            <p:cNvSpPr/>
            <p:nvPr/>
          </p:nvSpPr>
          <p:spPr>
            <a:xfrm>
              <a:off x="7617985" y="3165257"/>
              <a:ext cx="644100" cy="64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7"/>
            <p:cNvSpPr/>
            <p:nvPr/>
          </p:nvSpPr>
          <p:spPr>
            <a:xfrm>
              <a:off x="8261960" y="3165257"/>
              <a:ext cx="644100" cy="644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7"/>
            <p:cNvSpPr/>
            <p:nvPr/>
          </p:nvSpPr>
          <p:spPr>
            <a:xfrm>
              <a:off x="5457418" y="2995302"/>
              <a:ext cx="644100" cy="644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2" name="Google Shape;62;p17"/>
            <p:cNvCxnSpPr/>
            <p:nvPr/>
          </p:nvCxnSpPr>
          <p:spPr>
            <a:xfrm rot="10800000">
              <a:off x="6651432" y="-397855"/>
              <a:ext cx="600" cy="356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17"/>
            <p:cNvCxnSpPr/>
            <p:nvPr/>
          </p:nvCxnSpPr>
          <p:spPr>
            <a:xfrm rot="10800000">
              <a:off x="7296002" y="-410155"/>
              <a:ext cx="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17"/>
            <p:cNvCxnSpPr/>
            <p:nvPr/>
          </p:nvCxnSpPr>
          <p:spPr>
            <a:xfrm rot="10800000">
              <a:off x="7939972" y="-427855"/>
              <a:ext cx="0" cy="359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17"/>
            <p:cNvCxnSpPr/>
            <p:nvPr/>
          </p:nvCxnSpPr>
          <p:spPr>
            <a:xfrm rot="10800000">
              <a:off x="8579141" y="-404755"/>
              <a:ext cx="4800" cy="3570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17"/>
            <p:cNvCxnSpPr>
              <a:endCxn id="61" idx="0"/>
            </p:cNvCxnSpPr>
            <p:nvPr/>
          </p:nvCxnSpPr>
          <p:spPr>
            <a:xfrm flipH="1">
              <a:off x="5779468" y="-386898"/>
              <a:ext cx="872100" cy="33822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17"/>
            <p:cNvCxnSpPr/>
            <p:nvPr/>
          </p:nvCxnSpPr>
          <p:spPr>
            <a:xfrm flipH="1">
              <a:off x="6652098" y="-410243"/>
              <a:ext cx="933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17"/>
            <p:cNvCxnSpPr/>
            <p:nvPr/>
          </p:nvCxnSpPr>
          <p:spPr>
            <a:xfrm rot="10800000" flipH="1">
              <a:off x="7296011" y="-410155"/>
              <a:ext cx="936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17"/>
            <p:cNvCxnSpPr/>
            <p:nvPr/>
          </p:nvCxnSpPr>
          <p:spPr>
            <a:xfrm rot="10800000" flipH="1">
              <a:off x="7939980" y="-392755"/>
              <a:ext cx="102000" cy="3558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17"/>
            <p:cNvCxnSpPr/>
            <p:nvPr/>
          </p:nvCxnSpPr>
          <p:spPr>
            <a:xfrm rot="10800000" flipH="1">
              <a:off x="8583950" y="-410155"/>
              <a:ext cx="771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17"/>
            <p:cNvCxnSpPr>
              <a:endCxn id="61" idx="0"/>
            </p:cNvCxnSpPr>
            <p:nvPr/>
          </p:nvCxnSpPr>
          <p:spPr>
            <a:xfrm flipH="1">
              <a:off x="5779468" y="-427698"/>
              <a:ext cx="761100" cy="3423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2" name="Google Shape;72;p17"/>
          <p:cNvGrpSpPr/>
          <p:nvPr/>
        </p:nvGrpSpPr>
        <p:grpSpPr>
          <a:xfrm rot="-1992218">
            <a:off x="-1238131" y="-2202364"/>
            <a:ext cx="3453696" cy="3515591"/>
            <a:chOff x="4743868" y="-427855"/>
            <a:chExt cx="4162191" cy="4237212"/>
          </a:xfrm>
        </p:grpSpPr>
        <p:sp>
          <p:nvSpPr>
            <p:cNvPr id="73" name="Google Shape;73;p17"/>
            <p:cNvSpPr/>
            <p:nvPr/>
          </p:nvSpPr>
          <p:spPr>
            <a:xfrm>
              <a:off x="6330036" y="3165257"/>
              <a:ext cx="644100" cy="644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7"/>
            <p:cNvSpPr/>
            <p:nvPr/>
          </p:nvSpPr>
          <p:spPr>
            <a:xfrm>
              <a:off x="6974011" y="3165257"/>
              <a:ext cx="644100" cy="644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7"/>
            <p:cNvSpPr/>
            <p:nvPr/>
          </p:nvSpPr>
          <p:spPr>
            <a:xfrm>
              <a:off x="7617985" y="3165257"/>
              <a:ext cx="644100" cy="64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7"/>
            <p:cNvSpPr/>
            <p:nvPr/>
          </p:nvSpPr>
          <p:spPr>
            <a:xfrm>
              <a:off x="8261960" y="3165257"/>
              <a:ext cx="644100" cy="644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>
              <a:off x="5457418" y="2995302"/>
              <a:ext cx="644100" cy="644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8" name="Google Shape;78;p17"/>
            <p:cNvCxnSpPr/>
            <p:nvPr/>
          </p:nvCxnSpPr>
          <p:spPr>
            <a:xfrm rot="10800000">
              <a:off x="6651432" y="-397855"/>
              <a:ext cx="600" cy="356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17"/>
            <p:cNvCxnSpPr/>
            <p:nvPr/>
          </p:nvCxnSpPr>
          <p:spPr>
            <a:xfrm rot="10800000">
              <a:off x="7296002" y="-410155"/>
              <a:ext cx="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17"/>
            <p:cNvCxnSpPr/>
            <p:nvPr/>
          </p:nvCxnSpPr>
          <p:spPr>
            <a:xfrm rot="10800000">
              <a:off x="7939972" y="-427855"/>
              <a:ext cx="0" cy="35931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17"/>
            <p:cNvCxnSpPr/>
            <p:nvPr/>
          </p:nvCxnSpPr>
          <p:spPr>
            <a:xfrm rot="10800000">
              <a:off x="8579141" y="-404755"/>
              <a:ext cx="4800" cy="3570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17"/>
            <p:cNvCxnSpPr>
              <a:endCxn id="77" idx="0"/>
            </p:cNvCxnSpPr>
            <p:nvPr/>
          </p:nvCxnSpPr>
          <p:spPr>
            <a:xfrm rot="1992604">
              <a:off x="5654364" y="-349517"/>
              <a:ext cx="1122309" cy="3307437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17"/>
            <p:cNvCxnSpPr/>
            <p:nvPr/>
          </p:nvCxnSpPr>
          <p:spPr>
            <a:xfrm flipH="1">
              <a:off x="6652098" y="-410243"/>
              <a:ext cx="933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17"/>
            <p:cNvCxnSpPr/>
            <p:nvPr/>
          </p:nvCxnSpPr>
          <p:spPr>
            <a:xfrm rot="10800000" flipH="1">
              <a:off x="7296011" y="-410155"/>
              <a:ext cx="936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17"/>
            <p:cNvCxnSpPr/>
            <p:nvPr/>
          </p:nvCxnSpPr>
          <p:spPr>
            <a:xfrm rot="10800000" flipH="1">
              <a:off x="7939980" y="-392755"/>
              <a:ext cx="102000" cy="35580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17"/>
            <p:cNvCxnSpPr/>
            <p:nvPr/>
          </p:nvCxnSpPr>
          <p:spPr>
            <a:xfrm rot="10800000" flipH="1">
              <a:off x="8583950" y="-410155"/>
              <a:ext cx="77100" cy="35754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17"/>
            <p:cNvCxnSpPr>
              <a:endCxn id="77" idx="0"/>
            </p:cNvCxnSpPr>
            <p:nvPr/>
          </p:nvCxnSpPr>
          <p:spPr>
            <a:xfrm rot="1992052">
              <a:off x="5541200" y="-356686"/>
              <a:ext cx="1237637" cy="3280976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8" name="Google Shape;88;p17"/>
          <p:cNvSpPr/>
          <p:nvPr/>
        </p:nvSpPr>
        <p:spPr>
          <a:xfrm>
            <a:off x="2403825" y="4277550"/>
            <a:ext cx="3905100" cy="3905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ar-OM" dirty="0" smtClean="0">
                <a:cs typeface="+mj-cs"/>
              </a:rPr>
              <a:t>معايير النجاح </a:t>
            </a:r>
            <a:endParaRPr dirty="0">
              <a:cs typeface="+mj-cs"/>
            </a:endParaRPr>
          </a:p>
        </p:txBody>
      </p:sp>
      <p:grpSp>
        <p:nvGrpSpPr>
          <p:cNvPr id="251" name="Google Shape;251;p21"/>
          <p:cNvGrpSpPr/>
          <p:nvPr/>
        </p:nvGrpSpPr>
        <p:grpSpPr>
          <a:xfrm>
            <a:off x="425782" y="333087"/>
            <a:ext cx="1986000" cy="1280578"/>
            <a:chOff x="932875" y="1691371"/>
            <a:chExt cx="1986000" cy="1280578"/>
          </a:xfrm>
        </p:grpSpPr>
        <p:sp>
          <p:nvSpPr>
            <p:cNvPr id="252" name="Google Shape;252;p21"/>
            <p:cNvSpPr txBox="1"/>
            <p:nvPr/>
          </p:nvSpPr>
          <p:spPr>
            <a:xfrm>
              <a:off x="932875" y="1691371"/>
              <a:ext cx="1986000" cy="336900"/>
            </a:xfrm>
            <a:prstGeom prst="rect">
              <a:avLst/>
            </a:prstGeom>
            <a:solidFill>
              <a:srgbClr val="FDBD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 smtClean="0">
                  <a:solidFill>
                    <a:srgbClr val="FFFFFF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1</a:t>
              </a:r>
              <a:endParaRPr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sp>
          <p:nvSpPr>
            <p:cNvPr id="253" name="Google Shape;253;p21"/>
            <p:cNvSpPr txBox="1"/>
            <p:nvPr/>
          </p:nvSpPr>
          <p:spPr>
            <a:xfrm>
              <a:off x="932875" y="2086948"/>
              <a:ext cx="1986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chemeClr val="hlink"/>
                </a:buClr>
                <a:buSzPts val="1100"/>
              </a:pPr>
              <a:r>
                <a:rPr lang="ar-OM" sz="1800" b="1" dirty="0" smtClean="0">
                  <a:solidFill>
                    <a:srgbClr val="191919"/>
                  </a:solidFill>
                  <a:latin typeface="Roboto"/>
                  <a:ea typeface="Roboto"/>
                  <a:cs typeface="Roboto"/>
                  <a:sym typeface="Roboto"/>
                </a:rPr>
                <a:t>يحدد مركبتين القوة المتعامدتين لمتجه قوة ما ويحسبها </a:t>
              </a:r>
              <a:endParaRPr sz="1800" b="1" dirty="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4" name="Google Shape;254;p21"/>
          <p:cNvGrpSpPr/>
          <p:nvPr/>
        </p:nvGrpSpPr>
        <p:grpSpPr>
          <a:xfrm>
            <a:off x="6508306" y="248551"/>
            <a:ext cx="2159459" cy="1357687"/>
            <a:chOff x="3540333" y="1831908"/>
            <a:chExt cx="2024667" cy="1140040"/>
          </a:xfrm>
        </p:grpSpPr>
        <p:sp>
          <p:nvSpPr>
            <p:cNvPr id="255" name="Google Shape;255;p21"/>
            <p:cNvSpPr txBox="1"/>
            <p:nvPr/>
          </p:nvSpPr>
          <p:spPr>
            <a:xfrm>
              <a:off x="3579000" y="2086948"/>
              <a:ext cx="1986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100"/>
                <a:buFont typeface="Arial"/>
                <a:buNone/>
              </a:pPr>
              <a:r>
                <a:rPr lang="ar-OM" sz="18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يستخدم المركبتين المتعامدتين في حسابات الحركة </a:t>
              </a:r>
              <a:endParaRPr lang="ar-OM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6" name="Google Shape;256;p21"/>
            <p:cNvSpPr txBox="1"/>
            <p:nvPr/>
          </p:nvSpPr>
          <p:spPr>
            <a:xfrm>
              <a:off x="3540333" y="1831908"/>
              <a:ext cx="1986000" cy="336900"/>
            </a:xfrm>
            <a:prstGeom prst="rect">
              <a:avLst/>
            </a:prstGeom>
            <a:solidFill>
              <a:srgbClr val="FF6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dirty="0" smtClean="0">
                  <a:solidFill>
                    <a:srgbClr val="FFFFFF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3</a:t>
              </a:r>
              <a:endParaRPr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257" name="Google Shape;257;p21"/>
          <p:cNvGrpSpPr/>
          <p:nvPr/>
        </p:nvGrpSpPr>
        <p:grpSpPr>
          <a:xfrm>
            <a:off x="932873" y="3439539"/>
            <a:ext cx="1838394" cy="648336"/>
            <a:chOff x="932873" y="3439539"/>
            <a:chExt cx="1838394" cy="648336"/>
          </a:xfrm>
        </p:grpSpPr>
        <p:grpSp>
          <p:nvGrpSpPr>
            <p:cNvPr id="258" name="Google Shape;258;p21"/>
            <p:cNvGrpSpPr/>
            <p:nvPr/>
          </p:nvGrpSpPr>
          <p:grpSpPr>
            <a:xfrm flipH="1">
              <a:off x="2045375" y="3439539"/>
              <a:ext cx="725892" cy="642663"/>
              <a:chOff x="3628295" y="2294028"/>
              <a:chExt cx="352187" cy="311806"/>
            </a:xfrm>
          </p:grpSpPr>
          <p:sp>
            <p:nvSpPr>
              <p:cNvPr id="259" name="Google Shape;259;p21"/>
              <p:cNvSpPr/>
              <p:nvPr/>
            </p:nvSpPr>
            <p:spPr>
              <a:xfrm>
                <a:off x="3628295" y="2294028"/>
                <a:ext cx="352187" cy="311806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857" extrusionOk="0">
                    <a:moveTo>
                      <a:pt x="1616" y="0"/>
                    </a:moveTo>
                    <a:cubicBezTo>
                      <a:pt x="1458" y="0"/>
                      <a:pt x="1297" y="26"/>
                      <a:pt x="1139" y="81"/>
                    </a:cubicBezTo>
                    <a:cubicBezTo>
                      <a:pt x="393" y="338"/>
                      <a:pt x="1" y="1165"/>
                      <a:pt x="258" y="1910"/>
                    </a:cubicBezTo>
                    <a:cubicBezTo>
                      <a:pt x="472" y="2489"/>
                      <a:pt x="1027" y="2857"/>
                      <a:pt x="1618" y="2857"/>
                    </a:cubicBezTo>
                    <a:cubicBezTo>
                      <a:pt x="1774" y="2857"/>
                      <a:pt x="1933" y="2831"/>
                      <a:pt x="2088" y="2777"/>
                    </a:cubicBezTo>
                    <a:cubicBezTo>
                      <a:pt x="2833" y="2506"/>
                      <a:pt x="3226" y="1693"/>
                      <a:pt x="2955" y="948"/>
                    </a:cubicBezTo>
                    <a:cubicBezTo>
                      <a:pt x="2752" y="360"/>
                      <a:pt x="2204" y="0"/>
                      <a:pt x="16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1"/>
              <p:cNvSpPr/>
              <p:nvPr/>
            </p:nvSpPr>
            <p:spPr>
              <a:xfrm>
                <a:off x="3691923" y="2409058"/>
                <a:ext cx="133148" cy="11732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75" extrusionOk="0">
                    <a:moveTo>
                      <a:pt x="604" y="1"/>
                    </a:moveTo>
                    <a:cubicBezTo>
                      <a:pt x="547" y="1"/>
                      <a:pt x="490" y="10"/>
                      <a:pt x="434" y="30"/>
                    </a:cubicBezTo>
                    <a:cubicBezTo>
                      <a:pt x="150" y="124"/>
                      <a:pt x="0" y="436"/>
                      <a:pt x="109" y="720"/>
                    </a:cubicBezTo>
                    <a:cubicBezTo>
                      <a:pt x="184" y="936"/>
                      <a:pt x="396" y="1075"/>
                      <a:pt x="616" y="1075"/>
                    </a:cubicBezTo>
                    <a:cubicBezTo>
                      <a:pt x="673" y="1075"/>
                      <a:pt x="731" y="1065"/>
                      <a:pt x="786" y="1046"/>
                    </a:cubicBezTo>
                    <a:cubicBezTo>
                      <a:pt x="1071" y="937"/>
                      <a:pt x="1220" y="639"/>
                      <a:pt x="1111" y="355"/>
                    </a:cubicBezTo>
                    <a:cubicBezTo>
                      <a:pt x="1037" y="140"/>
                      <a:pt x="824" y="1"/>
                      <a:pt x="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1"/>
              <p:cNvSpPr/>
              <p:nvPr/>
            </p:nvSpPr>
            <p:spPr>
              <a:xfrm>
                <a:off x="3739180" y="2437325"/>
                <a:ext cx="37216" cy="6515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97" extrusionOk="0">
                    <a:moveTo>
                      <a:pt x="96" y="1"/>
                    </a:moveTo>
                    <a:lnTo>
                      <a:pt x="1" y="28"/>
                    </a:lnTo>
                    <a:lnTo>
                      <a:pt x="205" y="597"/>
                    </a:lnTo>
                    <a:lnTo>
                      <a:pt x="313" y="570"/>
                    </a:lnTo>
                    <a:lnTo>
                      <a:pt x="163" y="150"/>
                    </a:lnTo>
                    <a:lnTo>
                      <a:pt x="163" y="150"/>
                    </a:lnTo>
                    <a:cubicBezTo>
                      <a:pt x="218" y="177"/>
                      <a:pt x="272" y="190"/>
                      <a:pt x="340" y="190"/>
                    </a:cubicBezTo>
                    <a:lnTo>
                      <a:pt x="299" y="82"/>
                    </a:lnTo>
                    <a:cubicBezTo>
                      <a:pt x="205" y="82"/>
                      <a:pt x="136" y="55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2" name="Google Shape;262;p21"/>
            <p:cNvSpPr/>
            <p:nvPr/>
          </p:nvSpPr>
          <p:spPr>
            <a:xfrm>
              <a:off x="1359902" y="3447889"/>
              <a:ext cx="718729" cy="638656"/>
            </a:xfrm>
            <a:custGeom>
              <a:avLst/>
              <a:gdLst/>
              <a:ahLst/>
              <a:cxnLst/>
              <a:rect l="l" t="t" r="r" b="b"/>
              <a:pathLst>
                <a:path w="3240" h="2879" extrusionOk="0">
                  <a:moveTo>
                    <a:pt x="1626" y="0"/>
                  </a:moveTo>
                  <a:cubicBezTo>
                    <a:pt x="1473" y="0"/>
                    <a:pt x="1318" y="25"/>
                    <a:pt x="1166" y="78"/>
                  </a:cubicBezTo>
                  <a:cubicBezTo>
                    <a:pt x="407" y="322"/>
                    <a:pt x="0" y="1148"/>
                    <a:pt x="258" y="1894"/>
                  </a:cubicBezTo>
                  <a:cubicBezTo>
                    <a:pt x="452" y="2498"/>
                    <a:pt x="1007" y="2879"/>
                    <a:pt x="1609" y="2879"/>
                  </a:cubicBezTo>
                  <a:cubicBezTo>
                    <a:pt x="1763" y="2879"/>
                    <a:pt x="1920" y="2854"/>
                    <a:pt x="2074" y="2801"/>
                  </a:cubicBezTo>
                  <a:cubicBezTo>
                    <a:pt x="2833" y="2557"/>
                    <a:pt x="3240" y="1731"/>
                    <a:pt x="2982" y="985"/>
                  </a:cubicBezTo>
                  <a:cubicBezTo>
                    <a:pt x="2788" y="381"/>
                    <a:pt x="2224" y="0"/>
                    <a:pt x="16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1657602" y="3592744"/>
              <a:ext cx="273738" cy="243572"/>
            </a:xfrm>
            <a:custGeom>
              <a:avLst/>
              <a:gdLst/>
              <a:ahLst/>
              <a:cxnLst/>
              <a:rect l="l" t="t" r="r" b="b"/>
              <a:pathLst>
                <a:path w="1234" h="1098" extrusionOk="0">
                  <a:moveTo>
                    <a:pt x="622" y="0"/>
                  </a:moveTo>
                  <a:cubicBezTo>
                    <a:pt x="561" y="0"/>
                    <a:pt x="497" y="11"/>
                    <a:pt x="434" y="34"/>
                  </a:cubicBezTo>
                  <a:cubicBezTo>
                    <a:pt x="149" y="130"/>
                    <a:pt x="0" y="441"/>
                    <a:pt x="95" y="726"/>
                  </a:cubicBezTo>
                  <a:cubicBezTo>
                    <a:pt x="170" y="950"/>
                    <a:pt x="379" y="1098"/>
                    <a:pt x="604" y="1098"/>
                  </a:cubicBezTo>
                  <a:cubicBezTo>
                    <a:pt x="664" y="1098"/>
                    <a:pt x="726" y="1087"/>
                    <a:pt x="787" y="1064"/>
                  </a:cubicBezTo>
                  <a:cubicBezTo>
                    <a:pt x="1071" y="970"/>
                    <a:pt x="1233" y="658"/>
                    <a:pt x="1139" y="373"/>
                  </a:cubicBezTo>
                  <a:cubicBezTo>
                    <a:pt x="1054" y="149"/>
                    <a:pt x="850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1"/>
            <p:cNvSpPr/>
            <p:nvPr/>
          </p:nvSpPr>
          <p:spPr>
            <a:xfrm>
              <a:off x="1732582" y="3644431"/>
              <a:ext cx="123559" cy="148406"/>
            </a:xfrm>
            <a:custGeom>
              <a:avLst/>
              <a:gdLst/>
              <a:ahLst/>
              <a:cxnLst/>
              <a:rect l="l" t="t" r="r" b="b"/>
              <a:pathLst>
                <a:path w="557" h="669" extrusionOk="0">
                  <a:moveTo>
                    <a:pt x="244" y="1"/>
                  </a:moveTo>
                  <a:cubicBezTo>
                    <a:pt x="216" y="1"/>
                    <a:pt x="185" y="7"/>
                    <a:pt x="150" y="18"/>
                  </a:cubicBezTo>
                  <a:cubicBezTo>
                    <a:pt x="96" y="32"/>
                    <a:pt x="55" y="59"/>
                    <a:pt x="42" y="99"/>
                  </a:cubicBezTo>
                  <a:cubicBezTo>
                    <a:pt x="15" y="140"/>
                    <a:pt x="1" y="195"/>
                    <a:pt x="28" y="235"/>
                  </a:cubicBezTo>
                  <a:cubicBezTo>
                    <a:pt x="42" y="303"/>
                    <a:pt x="109" y="370"/>
                    <a:pt x="232" y="412"/>
                  </a:cubicBezTo>
                  <a:cubicBezTo>
                    <a:pt x="299" y="452"/>
                    <a:pt x="340" y="466"/>
                    <a:pt x="353" y="493"/>
                  </a:cubicBezTo>
                  <a:lnTo>
                    <a:pt x="136" y="560"/>
                  </a:lnTo>
                  <a:lnTo>
                    <a:pt x="163" y="668"/>
                  </a:lnTo>
                  <a:lnTo>
                    <a:pt x="557" y="533"/>
                  </a:lnTo>
                  <a:cubicBezTo>
                    <a:pt x="543" y="506"/>
                    <a:pt x="530" y="479"/>
                    <a:pt x="489" y="439"/>
                  </a:cubicBezTo>
                  <a:cubicBezTo>
                    <a:pt x="462" y="412"/>
                    <a:pt x="407" y="384"/>
                    <a:pt x="313" y="343"/>
                  </a:cubicBezTo>
                  <a:cubicBezTo>
                    <a:pt x="218" y="289"/>
                    <a:pt x="150" y="249"/>
                    <a:pt x="136" y="208"/>
                  </a:cubicBezTo>
                  <a:cubicBezTo>
                    <a:pt x="123" y="153"/>
                    <a:pt x="136" y="126"/>
                    <a:pt x="190" y="113"/>
                  </a:cubicBezTo>
                  <a:cubicBezTo>
                    <a:pt x="205" y="106"/>
                    <a:pt x="218" y="103"/>
                    <a:pt x="229" y="103"/>
                  </a:cubicBezTo>
                  <a:cubicBezTo>
                    <a:pt x="259" y="103"/>
                    <a:pt x="279" y="128"/>
                    <a:pt x="299" y="168"/>
                  </a:cubicBezTo>
                  <a:lnTo>
                    <a:pt x="407" y="126"/>
                  </a:lnTo>
                  <a:cubicBezTo>
                    <a:pt x="368" y="39"/>
                    <a:pt x="316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1"/>
            <p:cNvSpPr/>
            <p:nvPr/>
          </p:nvSpPr>
          <p:spPr>
            <a:xfrm>
              <a:off x="932873" y="3445227"/>
              <a:ext cx="721835" cy="642649"/>
            </a:xfrm>
            <a:custGeom>
              <a:avLst/>
              <a:gdLst/>
              <a:ahLst/>
              <a:cxnLst/>
              <a:rect l="l" t="t" r="r" b="b"/>
              <a:pathLst>
                <a:path w="3254" h="2897" extrusionOk="0">
                  <a:moveTo>
                    <a:pt x="1624" y="0"/>
                  </a:moveTo>
                  <a:cubicBezTo>
                    <a:pt x="1472" y="0"/>
                    <a:pt x="1318" y="24"/>
                    <a:pt x="1166" y="76"/>
                  </a:cubicBezTo>
                  <a:cubicBezTo>
                    <a:pt x="407" y="320"/>
                    <a:pt x="1" y="1133"/>
                    <a:pt x="245" y="1892"/>
                  </a:cubicBezTo>
                  <a:cubicBezTo>
                    <a:pt x="453" y="2505"/>
                    <a:pt x="1023" y="2897"/>
                    <a:pt x="1635" y="2897"/>
                  </a:cubicBezTo>
                  <a:cubicBezTo>
                    <a:pt x="1780" y="2897"/>
                    <a:pt x="1929" y="2874"/>
                    <a:pt x="2075" y="2827"/>
                  </a:cubicBezTo>
                  <a:cubicBezTo>
                    <a:pt x="2834" y="2569"/>
                    <a:pt x="3253" y="1756"/>
                    <a:pt x="2996" y="997"/>
                  </a:cubicBezTo>
                  <a:cubicBezTo>
                    <a:pt x="2801" y="390"/>
                    <a:pt x="2233" y="0"/>
                    <a:pt x="16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1"/>
            <p:cNvSpPr/>
            <p:nvPr/>
          </p:nvSpPr>
          <p:spPr>
            <a:xfrm>
              <a:off x="1254753" y="3611156"/>
              <a:ext cx="288823" cy="257991"/>
            </a:xfrm>
            <a:custGeom>
              <a:avLst/>
              <a:gdLst/>
              <a:ahLst/>
              <a:cxnLst/>
              <a:rect l="l" t="t" r="r" b="b"/>
              <a:pathLst>
                <a:path w="1302" h="1163" extrusionOk="0">
                  <a:moveTo>
                    <a:pt x="649" y="0"/>
                  </a:moveTo>
                  <a:cubicBezTo>
                    <a:pt x="587" y="0"/>
                    <a:pt x="524" y="11"/>
                    <a:pt x="461" y="32"/>
                  </a:cubicBezTo>
                  <a:cubicBezTo>
                    <a:pt x="163" y="128"/>
                    <a:pt x="0" y="453"/>
                    <a:pt x="95" y="764"/>
                  </a:cubicBezTo>
                  <a:cubicBezTo>
                    <a:pt x="181" y="1002"/>
                    <a:pt x="406" y="1163"/>
                    <a:pt x="645" y="1163"/>
                  </a:cubicBezTo>
                  <a:cubicBezTo>
                    <a:pt x="705" y="1163"/>
                    <a:pt x="766" y="1153"/>
                    <a:pt x="827" y="1131"/>
                  </a:cubicBezTo>
                  <a:cubicBezTo>
                    <a:pt x="1139" y="1035"/>
                    <a:pt x="1301" y="710"/>
                    <a:pt x="1206" y="399"/>
                  </a:cubicBezTo>
                  <a:cubicBezTo>
                    <a:pt x="1120" y="161"/>
                    <a:pt x="895" y="0"/>
                    <a:pt x="6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1"/>
            <p:cNvSpPr/>
            <p:nvPr/>
          </p:nvSpPr>
          <p:spPr>
            <a:xfrm>
              <a:off x="1341712" y="3668832"/>
              <a:ext cx="120454" cy="146853"/>
            </a:xfrm>
            <a:custGeom>
              <a:avLst/>
              <a:gdLst/>
              <a:ahLst/>
              <a:cxnLst/>
              <a:rect l="l" t="t" r="r" b="b"/>
              <a:pathLst>
                <a:path w="543" h="662" extrusionOk="0">
                  <a:moveTo>
                    <a:pt x="284" y="311"/>
                  </a:moveTo>
                  <a:cubicBezTo>
                    <a:pt x="325" y="311"/>
                    <a:pt x="356" y="340"/>
                    <a:pt x="367" y="396"/>
                  </a:cubicBezTo>
                  <a:cubicBezTo>
                    <a:pt x="380" y="437"/>
                    <a:pt x="380" y="464"/>
                    <a:pt x="380" y="491"/>
                  </a:cubicBezTo>
                  <a:cubicBezTo>
                    <a:pt x="367" y="518"/>
                    <a:pt x="353" y="545"/>
                    <a:pt x="326" y="545"/>
                  </a:cubicBezTo>
                  <a:cubicBezTo>
                    <a:pt x="313" y="552"/>
                    <a:pt x="300" y="556"/>
                    <a:pt x="288" y="556"/>
                  </a:cubicBezTo>
                  <a:cubicBezTo>
                    <a:pt x="253" y="556"/>
                    <a:pt x="225" y="525"/>
                    <a:pt x="205" y="464"/>
                  </a:cubicBezTo>
                  <a:cubicBezTo>
                    <a:pt x="178" y="383"/>
                    <a:pt x="205" y="342"/>
                    <a:pt x="259" y="315"/>
                  </a:cubicBezTo>
                  <a:cubicBezTo>
                    <a:pt x="268" y="312"/>
                    <a:pt x="276" y="311"/>
                    <a:pt x="284" y="311"/>
                  </a:cubicBezTo>
                  <a:close/>
                  <a:moveTo>
                    <a:pt x="223" y="0"/>
                  </a:moveTo>
                  <a:cubicBezTo>
                    <a:pt x="195" y="0"/>
                    <a:pt x="166" y="6"/>
                    <a:pt x="136" y="16"/>
                  </a:cubicBezTo>
                  <a:cubicBezTo>
                    <a:pt x="42" y="43"/>
                    <a:pt x="1" y="125"/>
                    <a:pt x="15" y="233"/>
                  </a:cubicBezTo>
                  <a:lnTo>
                    <a:pt x="136" y="206"/>
                  </a:lnTo>
                  <a:cubicBezTo>
                    <a:pt x="123" y="152"/>
                    <a:pt x="136" y="125"/>
                    <a:pt x="178" y="112"/>
                  </a:cubicBezTo>
                  <a:cubicBezTo>
                    <a:pt x="184" y="110"/>
                    <a:pt x="191" y="109"/>
                    <a:pt x="198" y="109"/>
                  </a:cubicBezTo>
                  <a:cubicBezTo>
                    <a:pt x="245" y="109"/>
                    <a:pt x="291" y="154"/>
                    <a:pt x="326" y="260"/>
                  </a:cubicBezTo>
                  <a:cubicBezTo>
                    <a:pt x="297" y="240"/>
                    <a:pt x="267" y="228"/>
                    <a:pt x="237" y="228"/>
                  </a:cubicBezTo>
                  <a:cubicBezTo>
                    <a:pt x="226" y="228"/>
                    <a:pt x="215" y="230"/>
                    <a:pt x="205" y="233"/>
                  </a:cubicBezTo>
                  <a:cubicBezTo>
                    <a:pt x="151" y="260"/>
                    <a:pt x="109" y="287"/>
                    <a:pt x="96" y="342"/>
                  </a:cubicBezTo>
                  <a:cubicBezTo>
                    <a:pt x="69" y="396"/>
                    <a:pt x="69" y="450"/>
                    <a:pt x="96" y="504"/>
                  </a:cubicBezTo>
                  <a:cubicBezTo>
                    <a:pt x="109" y="558"/>
                    <a:pt x="136" y="600"/>
                    <a:pt x="191" y="627"/>
                  </a:cubicBezTo>
                  <a:cubicBezTo>
                    <a:pt x="217" y="652"/>
                    <a:pt x="254" y="662"/>
                    <a:pt x="295" y="662"/>
                  </a:cubicBezTo>
                  <a:cubicBezTo>
                    <a:pt x="318" y="662"/>
                    <a:pt x="343" y="659"/>
                    <a:pt x="367" y="654"/>
                  </a:cubicBezTo>
                  <a:cubicBezTo>
                    <a:pt x="503" y="600"/>
                    <a:pt x="543" y="477"/>
                    <a:pt x="476" y="260"/>
                  </a:cubicBezTo>
                  <a:cubicBezTo>
                    <a:pt x="421" y="87"/>
                    <a:pt x="332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" name="Google Shape;268;p21"/>
          <p:cNvGrpSpPr/>
          <p:nvPr/>
        </p:nvGrpSpPr>
        <p:grpSpPr>
          <a:xfrm>
            <a:off x="3529809" y="3216883"/>
            <a:ext cx="2084395" cy="1051342"/>
            <a:chOff x="3529809" y="3216883"/>
            <a:chExt cx="2084395" cy="1051342"/>
          </a:xfrm>
        </p:grpSpPr>
        <p:grpSp>
          <p:nvGrpSpPr>
            <p:cNvPr id="269" name="Google Shape;269;p21"/>
            <p:cNvGrpSpPr/>
            <p:nvPr/>
          </p:nvGrpSpPr>
          <p:grpSpPr>
            <a:xfrm rot="1322549" flipH="1">
              <a:off x="4794267" y="3439535"/>
              <a:ext cx="725875" cy="642648"/>
              <a:chOff x="3628295" y="2294028"/>
              <a:chExt cx="352187" cy="311806"/>
            </a:xfrm>
          </p:grpSpPr>
          <p:sp>
            <p:nvSpPr>
              <p:cNvPr id="270" name="Google Shape;270;p21"/>
              <p:cNvSpPr/>
              <p:nvPr/>
            </p:nvSpPr>
            <p:spPr>
              <a:xfrm>
                <a:off x="3628295" y="2294028"/>
                <a:ext cx="352187" cy="311806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857" extrusionOk="0">
                    <a:moveTo>
                      <a:pt x="1616" y="0"/>
                    </a:moveTo>
                    <a:cubicBezTo>
                      <a:pt x="1458" y="0"/>
                      <a:pt x="1297" y="26"/>
                      <a:pt x="1139" y="81"/>
                    </a:cubicBezTo>
                    <a:cubicBezTo>
                      <a:pt x="393" y="338"/>
                      <a:pt x="1" y="1165"/>
                      <a:pt x="258" y="1910"/>
                    </a:cubicBezTo>
                    <a:cubicBezTo>
                      <a:pt x="472" y="2489"/>
                      <a:pt x="1027" y="2857"/>
                      <a:pt x="1618" y="2857"/>
                    </a:cubicBezTo>
                    <a:cubicBezTo>
                      <a:pt x="1774" y="2857"/>
                      <a:pt x="1933" y="2831"/>
                      <a:pt x="2088" y="2777"/>
                    </a:cubicBezTo>
                    <a:cubicBezTo>
                      <a:pt x="2833" y="2506"/>
                      <a:pt x="3226" y="1693"/>
                      <a:pt x="2955" y="948"/>
                    </a:cubicBezTo>
                    <a:cubicBezTo>
                      <a:pt x="2752" y="360"/>
                      <a:pt x="2204" y="0"/>
                      <a:pt x="16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1"/>
              <p:cNvSpPr/>
              <p:nvPr/>
            </p:nvSpPr>
            <p:spPr>
              <a:xfrm>
                <a:off x="3691923" y="2409058"/>
                <a:ext cx="133148" cy="11732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75" extrusionOk="0">
                    <a:moveTo>
                      <a:pt x="604" y="1"/>
                    </a:moveTo>
                    <a:cubicBezTo>
                      <a:pt x="547" y="1"/>
                      <a:pt x="490" y="10"/>
                      <a:pt x="434" y="30"/>
                    </a:cubicBezTo>
                    <a:cubicBezTo>
                      <a:pt x="150" y="124"/>
                      <a:pt x="0" y="436"/>
                      <a:pt x="109" y="720"/>
                    </a:cubicBezTo>
                    <a:cubicBezTo>
                      <a:pt x="184" y="936"/>
                      <a:pt x="396" y="1075"/>
                      <a:pt x="616" y="1075"/>
                    </a:cubicBezTo>
                    <a:cubicBezTo>
                      <a:pt x="673" y="1075"/>
                      <a:pt x="731" y="1065"/>
                      <a:pt x="786" y="1046"/>
                    </a:cubicBezTo>
                    <a:cubicBezTo>
                      <a:pt x="1071" y="937"/>
                      <a:pt x="1220" y="639"/>
                      <a:pt x="1111" y="355"/>
                    </a:cubicBezTo>
                    <a:cubicBezTo>
                      <a:pt x="1037" y="140"/>
                      <a:pt x="824" y="1"/>
                      <a:pt x="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1"/>
              <p:cNvSpPr/>
              <p:nvPr/>
            </p:nvSpPr>
            <p:spPr>
              <a:xfrm>
                <a:off x="3739180" y="2437325"/>
                <a:ext cx="37216" cy="6515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97" extrusionOk="0">
                    <a:moveTo>
                      <a:pt x="96" y="1"/>
                    </a:moveTo>
                    <a:lnTo>
                      <a:pt x="1" y="28"/>
                    </a:lnTo>
                    <a:lnTo>
                      <a:pt x="205" y="597"/>
                    </a:lnTo>
                    <a:lnTo>
                      <a:pt x="313" y="570"/>
                    </a:lnTo>
                    <a:lnTo>
                      <a:pt x="163" y="150"/>
                    </a:lnTo>
                    <a:lnTo>
                      <a:pt x="163" y="150"/>
                    </a:lnTo>
                    <a:cubicBezTo>
                      <a:pt x="218" y="177"/>
                      <a:pt x="272" y="190"/>
                      <a:pt x="340" y="190"/>
                    </a:cubicBezTo>
                    <a:lnTo>
                      <a:pt x="299" y="82"/>
                    </a:lnTo>
                    <a:cubicBezTo>
                      <a:pt x="205" y="82"/>
                      <a:pt x="136" y="55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" name="Google Shape;273;p21"/>
            <p:cNvGrpSpPr/>
            <p:nvPr/>
          </p:nvGrpSpPr>
          <p:grpSpPr>
            <a:xfrm rot="1343388">
              <a:off x="3556562" y="3444259"/>
              <a:ext cx="1218277" cy="123298"/>
              <a:chOff x="2958868" y="2518750"/>
              <a:chExt cx="1218295" cy="123300"/>
            </a:xfrm>
          </p:grpSpPr>
          <p:sp>
            <p:nvSpPr>
              <p:cNvPr id="274" name="Google Shape;274;p21"/>
              <p:cNvSpPr/>
              <p:nvPr/>
            </p:nvSpPr>
            <p:spPr>
              <a:xfrm>
                <a:off x="2958868" y="2548575"/>
                <a:ext cx="1209300" cy="6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1"/>
              <p:cNvSpPr/>
              <p:nvPr/>
            </p:nvSpPr>
            <p:spPr>
              <a:xfrm>
                <a:off x="2965365" y="2518750"/>
                <a:ext cx="1209325" cy="123300"/>
              </a:xfrm>
              <a:custGeom>
                <a:avLst/>
                <a:gdLst/>
                <a:ahLst/>
                <a:cxnLst/>
                <a:rect l="l" t="t" r="r" b="b"/>
                <a:pathLst>
                  <a:path w="60595" h="4932" extrusionOk="0">
                    <a:moveTo>
                      <a:pt x="60393" y="1107"/>
                    </a:moveTo>
                    <a:lnTo>
                      <a:pt x="0" y="0"/>
                    </a:lnTo>
                    <a:lnTo>
                      <a:pt x="0" y="4932"/>
                    </a:lnTo>
                    <a:lnTo>
                      <a:pt x="60595" y="412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76" name="Google Shape;276;p21"/>
              <p:cNvSpPr/>
              <p:nvPr/>
            </p:nvSpPr>
            <p:spPr>
              <a:xfrm>
                <a:off x="4066438" y="2543925"/>
                <a:ext cx="110725" cy="80525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3221" extrusionOk="0">
                    <a:moveTo>
                      <a:pt x="0" y="0"/>
                    </a:moveTo>
                    <a:lnTo>
                      <a:pt x="0" y="3221"/>
                    </a:lnTo>
                    <a:lnTo>
                      <a:pt x="4429" y="3221"/>
                    </a:lnTo>
                    <a:lnTo>
                      <a:pt x="4429" y="1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cxnSp>
          <p:nvCxnSpPr>
            <p:cNvPr id="277" name="Google Shape;277;p21"/>
            <p:cNvCxnSpPr/>
            <p:nvPr/>
          </p:nvCxnSpPr>
          <p:spPr>
            <a:xfrm>
              <a:off x="3529809" y="4268225"/>
              <a:ext cx="183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278" name="Google Shape;278;p21"/>
            <p:cNvGrpSpPr/>
            <p:nvPr/>
          </p:nvGrpSpPr>
          <p:grpSpPr>
            <a:xfrm rot="1507241">
              <a:off x="4347222" y="3459226"/>
              <a:ext cx="402422" cy="80693"/>
              <a:chOff x="6431850" y="2651225"/>
              <a:chExt cx="500700" cy="100400"/>
            </a:xfrm>
          </p:grpSpPr>
          <p:cxnSp>
            <p:nvCxnSpPr>
              <p:cNvPr id="279" name="Google Shape;279;p21"/>
              <p:cNvCxnSpPr/>
              <p:nvPr/>
            </p:nvCxnSpPr>
            <p:spPr>
              <a:xfrm rot="10800000">
                <a:off x="6552450" y="27516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0" name="Google Shape;280;p21"/>
              <p:cNvCxnSpPr/>
              <p:nvPr/>
            </p:nvCxnSpPr>
            <p:spPr>
              <a:xfrm rot="10800000">
                <a:off x="6431850" y="2701424"/>
                <a:ext cx="50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1" name="Google Shape;281;p21"/>
              <p:cNvCxnSpPr/>
              <p:nvPr/>
            </p:nvCxnSpPr>
            <p:spPr>
              <a:xfrm rot="10800000">
                <a:off x="6552450" y="26512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82" name="Google Shape;282;p21"/>
          <p:cNvGrpSpPr/>
          <p:nvPr/>
        </p:nvGrpSpPr>
        <p:grpSpPr>
          <a:xfrm>
            <a:off x="5746423" y="3447889"/>
            <a:ext cx="3079988" cy="828686"/>
            <a:chOff x="5746423" y="3447889"/>
            <a:chExt cx="3079988" cy="828686"/>
          </a:xfrm>
        </p:grpSpPr>
        <p:grpSp>
          <p:nvGrpSpPr>
            <p:cNvPr id="283" name="Google Shape;283;p21"/>
            <p:cNvGrpSpPr/>
            <p:nvPr/>
          </p:nvGrpSpPr>
          <p:grpSpPr>
            <a:xfrm>
              <a:off x="7018272" y="3447890"/>
              <a:ext cx="1356844" cy="642650"/>
              <a:chOff x="6952972" y="2261890"/>
              <a:chExt cx="1356844" cy="642650"/>
            </a:xfrm>
          </p:grpSpPr>
          <p:sp>
            <p:nvSpPr>
              <p:cNvPr id="284" name="Google Shape;284;p21"/>
              <p:cNvSpPr/>
              <p:nvPr/>
            </p:nvSpPr>
            <p:spPr>
              <a:xfrm>
                <a:off x="7580602" y="2261890"/>
                <a:ext cx="729214" cy="642650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059" extrusionOk="0">
                    <a:moveTo>
                      <a:pt x="1735" y="0"/>
                    </a:moveTo>
                    <a:cubicBezTo>
                      <a:pt x="1135" y="0"/>
                      <a:pt x="572" y="360"/>
                      <a:pt x="326" y="943"/>
                    </a:cubicBezTo>
                    <a:cubicBezTo>
                      <a:pt x="1" y="1729"/>
                      <a:pt x="380" y="2624"/>
                      <a:pt x="1166" y="2949"/>
                    </a:cubicBezTo>
                    <a:cubicBezTo>
                      <a:pt x="1353" y="3024"/>
                      <a:pt x="1546" y="3059"/>
                      <a:pt x="1735" y="3059"/>
                    </a:cubicBezTo>
                    <a:cubicBezTo>
                      <a:pt x="2340" y="3059"/>
                      <a:pt x="2910" y="2698"/>
                      <a:pt x="3158" y="2109"/>
                    </a:cubicBezTo>
                    <a:cubicBezTo>
                      <a:pt x="3470" y="1323"/>
                      <a:pt x="3104" y="428"/>
                      <a:pt x="2318" y="117"/>
                    </a:cubicBezTo>
                    <a:cubicBezTo>
                      <a:pt x="2126" y="38"/>
                      <a:pt x="1929" y="0"/>
                      <a:pt x="17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1"/>
              <p:cNvSpPr/>
              <p:nvPr/>
            </p:nvSpPr>
            <p:spPr>
              <a:xfrm>
                <a:off x="7871159" y="2519032"/>
                <a:ext cx="276265" cy="246220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172" extrusionOk="0">
                    <a:moveTo>
                      <a:pt x="656" y="0"/>
                    </a:moveTo>
                    <a:cubicBezTo>
                      <a:pt x="428" y="0"/>
                      <a:pt x="214" y="133"/>
                      <a:pt x="122" y="357"/>
                    </a:cubicBezTo>
                    <a:cubicBezTo>
                      <a:pt x="0" y="655"/>
                      <a:pt x="136" y="1007"/>
                      <a:pt x="434" y="1129"/>
                    </a:cubicBezTo>
                    <a:cubicBezTo>
                      <a:pt x="505" y="1158"/>
                      <a:pt x="578" y="1172"/>
                      <a:pt x="650" y="1172"/>
                    </a:cubicBezTo>
                    <a:cubicBezTo>
                      <a:pt x="881" y="1172"/>
                      <a:pt x="1099" y="1031"/>
                      <a:pt x="1193" y="804"/>
                    </a:cubicBezTo>
                    <a:cubicBezTo>
                      <a:pt x="1314" y="505"/>
                      <a:pt x="1179" y="167"/>
                      <a:pt x="881" y="45"/>
                    </a:cubicBezTo>
                    <a:cubicBezTo>
                      <a:pt x="807" y="15"/>
                      <a:pt x="730" y="0"/>
                      <a:pt x="6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1"/>
              <p:cNvSpPr/>
              <p:nvPr/>
            </p:nvSpPr>
            <p:spPr>
              <a:xfrm>
                <a:off x="7953515" y="2574914"/>
                <a:ext cx="114078" cy="137816"/>
              </a:xfrm>
              <a:custGeom>
                <a:avLst/>
                <a:gdLst/>
                <a:ahLst/>
                <a:cxnLst/>
                <a:rect l="l" t="t" r="r" b="b"/>
                <a:pathLst>
                  <a:path w="543" h="656" extrusionOk="0">
                    <a:moveTo>
                      <a:pt x="316" y="0"/>
                    </a:moveTo>
                    <a:cubicBezTo>
                      <a:pt x="295" y="0"/>
                      <a:pt x="276" y="4"/>
                      <a:pt x="259" y="10"/>
                    </a:cubicBezTo>
                    <a:cubicBezTo>
                      <a:pt x="204" y="23"/>
                      <a:pt x="177" y="64"/>
                      <a:pt x="163" y="104"/>
                    </a:cubicBezTo>
                    <a:cubicBezTo>
                      <a:pt x="136" y="158"/>
                      <a:pt x="150" y="212"/>
                      <a:pt x="190" y="267"/>
                    </a:cubicBezTo>
                    <a:cubicBezTo>
                      <a:pt x="178" y="265"/>
                      <a:pt x="165" y="263"/>
                      <a:pt x="154" y="263"/>
                    </a:cubicBezTo>
                    <a:cubicBezTo>
                      <a:pt x="93" y="263"/>
                      <a:pt x="51" y="294"/>
                      <a:pt x="28" y="362"/>
                    </a:cubicBezTo>
                    <a:cubicBezTo>
                      <a:pt x="1" y="416"/>
                      <a:pt x="1" y="470"/>
                      <a:pt x="28" y="525"/>
                    </a:cubicBezTo>
                    <a:cubicBezTo>
                      <a:pt x="55" y="579"/>
                      <a:pt x="96" y="619"/>
                      <a:pt x="150" y="633"/>
                    </a:cubicBezTo>
                    <a:cubicBezTo>
                      <a:pt x="182" y="649"/>
                      <a:pt x="213" y="655"/>
                      <a:pt x="242" y="655"/>
                    </a:cubicBezTo>
                    <a:cubicBezTo>
                      <a:pt x="263" y="655"/>
                      <a:pt x="282" y="652"/>
                      <a:pt x="299" y="646"/>
                    </a:cubicBezTo>
                    <a:cubicBezTo>
                      <a:pt x="353" y="633"/>
                      <a:pt x="394" y="592"/>
                      <a:pt x="421" y="552"/>
                    </a:cubicBezTo>
                    <a:lnTo>
                      <a:pt x="313" y="483"/>
                    </a:lnTo>
                    <a:cubicBezTo>
                      <a:pt x="283" y="523"/>
                      <a:pt x="253" y="548"/>
                      <a:pt x="223" y="548"/>
                    </a:cubicBezTo>
                    <a:cubicBezTo>
                      <a:pt x="212" y="548"/>
                      <a:pt x="201" y="545"/>
                      <a:pt x="190" y="538"/>
                    </a:cubicBezTo>
                    <a:cubicBezTo>
                      <a:pt x="163" y="525"/>
                      <a:pt x="150" y="511"/>
                      <a:pt x="136" y="483"/>
                    </a:cubicBezTo>
                    <a:cubicBezTo>
                      <a:pt x="136" y="456"/>
                      <a:pt x="136" y="429"/>
                      <a:pt x="150" y="402"/>
                    </a:cubicBezTo>
                    <a:cubicBezTo>
                      <a:pt x="150" y="375"/>
                      <a:pt x="163" y="362"/>
                      <a:pt x="190" y="348"/>
                    </a:cubicBezTo>
                    <a:cubicBezTo>
                      <a:pt x="204" y="341"/>
                      <a:pt x="214" y="338"/>
                      <a:pt x="225" y="338"/>
                    </a:cubicBezTo>
                    <a:cubicBezTo>
                      <a:pt x="235" y="338"/>
                      <a:pt x="245" y="341"/>
                      <a:pt x="259" y="348"/>
                    </a:cubicBezTo>
                    <a:cubicBezTo>
                      <a:pt x="272" y="348"/>
                      <a:pt x="299" y="362"/>
                      <a:pt x="313" y="375"/>
                    </a:cubicBezTo>
                    <a:lnTo>
                      <a:pt x="340" y="267"/>
                    </a:lnTo>
                    <a:cubicBezTo>
                      <a:pt x="272" y="239"/>
                      <a:pt x="259" y="212"/>
                      <a:pt x="272" y="158"/>
                    </a:cubicBezTo>
                    <a:cubicBezTo>
                      <a:pt x="290" y="122"/>
                      <a:pt x="308" y="104"/>
                      <a:pt x="330" y="104"/>
                    </a:cubicBezTo>
                    <a:cubicBezTo>
                      <a:pt x="341" y="104"/>
                      <a:pt x="353" y="109"/>
                      <a:pt x="367" y="118"/>
                    </a:cubicBezTo>
                    <a:cubicBezTo>
                      <a:pt x="407" y="131"/>
                      <a:pt x="434" y="172"/>
                      <a:pt x="407" y="226"/>
                    </a:cubicBezTo>
                    <a:lnTo>
                      <a:pt x="530" y="254"/>
                    </a:lnTo>
                    <a:cubicBezTo>
                      <a:pt x="543" y="131"/>
                      <a:pt x="503" y="64"/>
                      <a:pt x="407" y="23"/>
                    </a:cubicBezTo>
                    <a:cubicBezTo>
                      <a:pt x="376" y="7"/>
                      <a:pt x="344" y="0"/>
                      <a:pt x="3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1"/>
              <p:cNvSpPr/>
              <p:nvPr/>
            </p:nvSpPr>
            <p:spPr>
              <a:xfrm>
                <a:off x="6952972" y="2289201"/>
                <a:ext cx="677952" cy="615339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929" extrusionOk="0">
                    <a:moveTo>
                      <a:pt x="1610" y="1"/>
                    </a:moveTo>
                    <a:cubicBezTo>
                      <a:pt x="949" y="1"/>
                      <a:pt x="352" y="454"/>
                      <a:pt x="190" y="1126"/>
                    </a:cubicBezTo>
                    <a:cubicBezTo>
                      <a:pt x="0" y="1912"/>
                      <a:pt x="488" y="2698"/>
                      <a:pt x="1274" y="2888"/>
                    </a:cubicBezTo>
                    <a:cubicBezTo>
                      <a:pt x="1389" y="2915"/>
                      <a:pt x="1504" y="2928"/>
                      <a:pt x="1617" y="2928"/>
                    </a:cubicBezTo>
                    <a:cubicBezTo>
                      <a:pt x="2277" y="2928"/>
                      <a:pt x="2874" y="2475"/>
                      <a:pt x="3036" y="1803"/>
                    </a:cubicBezTo>
                    <a:cubicBezTo>
                      <a:pt x="3226" y="1017"/>
                      <a:pt x="2738" y="231"/>
                      <a:pt x="1952" y="41"/>
                    </a:cubicBezTo>
                    <a:cubicBezTo>
                      <a:pt x="1837" y="14"/>
                      <a:pt x="1723" y="1"/>
                      <a:pt x="161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1"/>
              <p:cNvSpPr/>
              <p:nvPr/>
            </p:nvSpPr>
            <p:spPr>
              <a:xfrm>
                <a:off x="7266219" y="2459789"/>
                <a:ext cx="256517" cy="234035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1114" extrusionOk="0">
                    <a:moveTo>
                      <a:pt x="616" y="1"/>
                    </a:moveTo>
                    <a:cubicBezTo>
                      <a:pt x="362" y="1"/>
                      <a:pt x="126" y="167"/>
                      <a:pt x="68" y="422"/>
                    </a:cubicBezTo>
                    <a:cubicBezTo>
                      <a:pt x="0" y="720"/>
                      <a:pt x="176" y="1031"/>
                      <a:pt x="474" y="1100"/>
                    </a:cubicBezTo>
                    <a:cubicBezTo>
                      <a:pt x="519" y="1109"/>
                      <a:pt x="563" y="1114"/>
                      <a:pt x="606" y="1114"/>
                    </a:cubicBezTo>
                    <a:cubicBezTo>
                      <a:pt x="867" y="1114"/>
                      <a:pt x="1094" y="947"/>
                      <a:pt x="1152" y="679"/>
                    </a:cubicBezTo>
                    <a:cubicBezTo>
                      <a:pt x="1220" y="381"/>
                      <a:pt x="1043" y="83"/>
                      <a:pt x="745" y="16"/>
                    </a:cubicBezTo>
                    <a:cubicBezTo>
                      <a:pt x="702" y="6"/>
                      <a:pt x="659" y="1"/>
                      <a:pt x="6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1"/>
              <p:cNvSpPr/>
              <p:nvPr/>
            </p:nvSpPr>
            <p:spPr>
              <a:xfrm>
                <a:off x="7345844" y="2509158"/>
                <a:ext cx="102733" cy="13319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634" extrusionOk="0">
                    <a:moveTo>
                      <a:pt x="268" y="89"/>
                    </a:moveTo>
                    <a:cubicBezTo>
                      <a:pt x="278" y="89"/>
                      <a:pt x="288" y="90"/>
                      <a:pt x="299" y="92"/>
                    </a:cubicBezTo>
                    <a:cubicBezTo>
                      <a:pt x="353" y="106"/>
                      <a:pt x="366" y="146"/>
                      <a:pt x="353" y="214"/>
                    </a:cubicBezTo>
                    <a:cubicBezTo>
                      <a:pt x="341" y="271"/>
                      <a:pt x="311" y="299"/>
                      <a:pt x="270" y="299"/>
                    </a:cubicBezTo>
                    <a:cubicBezTo>
                      <a:pt x="262" y="299"/>
                      <a:pt x="254" y="298"/>
                      <a:pt x="245" y="296"/>
                    </a:cubicBezTo>
                    <a:cubicBezTo>
                      <a:pt x="218" y="281"/>
                      <a:pt x="204" y="268"/>
                      <a:pt x="191" y="254"/>
                    </a:cubicBezTo>
                    <a:cubicBezTo>
                      <a:pt x="176" y="227"/>
                      <a:pt x="176" y="200"/>
                      <a:pt x="176" y="173"/>
                    </a:cubicBezTo>
                    <a:cubicBezTo>
                      <a:pt x="188" y="117"/>
                      <a:pt x="218" y="89"/>
                      <a:pt x="268" y="89"/>
                    </a:cubicBezTo>
                    <a:close/>
                    <a:moveTo>
                      <a:pt x="189" y="385"/>
                    </a:moveTo>
                    <a:cubicBezTo>
                      <a:pt x="198" y="385"/>
                      <a:pt x="208" y="387"/>
                      <a:pt x="218" y="390"/>
                    </a:cubicBezTo>
                    <a:cubicBezTo>
                      <a:pt x="272" y="404"/>
                      <a:pt x="285" y="431"/>
                      <a:pt x="272" y="485"/>
                    </a:cubicBezTo>
                    <a:cubicBezTo>
                      <a:pt x="258" y="525"/>
                      <a:pt x="231" y="539"/>
                      <a:pt x="191" y="539"/>
                    </a:cubicBezTo>
                    <a:cubicBezTo>
                      <a:pt x="136" y="525"/>
                      <a:pt x="122" y="498"/>
                      <a:pt x="122" y="444"/>
                    </a:cubicBezTo>
                    <a:cubicBezTo>
                      <a:pt x="133" y="403"/>
                      <a:pt x="159" y="385"/>
                      <a:pt x="189" y="385"/>
                    </a:cubicBezTo>
                    <a:close/>
                    <a:moveTo>
                      <a:pt x="238" y="1"/>
                    </a:moveTo>
                    <a:cubicBezTo>
                      <a:pt x="214" y="1"/>
                      <a:pt x="191" y="4"/>
                      <a:pt x="163" y="10"/>
                    </a:cubicBezTo>
                    <a:cubicBezTo>
                      <a:pt x="109" y="37"/>
                      <a:pt x="82" y="79"/>
                      <a:pt x="68" y="146"/>
                    </a:cubicBezTo>
                    <a:cubicBezTo>
                      <a:pt x="55" y="214"/>
                      <a:pt x="68" y="281"/>
                      <a:pt x="136" y="323"/>
                    </a:cubicBezTo>
                    <a:cubicBezTo>
                      <a:pt x="68" y="336"/>
                      <a:pt x="28" y="363"/>
                      <a:pt x="14" y="431"/>
                    </a:cubicBezTo>
                    <a:cubicBezTo>
                      <a:pt x="1" y="471"/>
                      <a:pt x="14" y="512"/>
                      <a:pt x="41" y="552"/>
                    </a:cubicBezTo>
                    <a:cubicBezTo>
                      <a:pt x="68" y="594"/>
                      <a:pt x="109" y="621"/>
                      <a:pt x="163" y="634"/>
                    </a:cubicBezTo>
                    <a:cubicBezTo>
                      <a:pt x="204" y="634"/>
                      <a:pt x="258" y="634"/>
                      <a:pt x="299" y="621"/>
                    </a:cubicBezTo>
                    <a:cubicBezTo>
                      <a:pt x="339" y="607"/>
                      <a:pt x="366" y="567"/>
                      <a:pt x="380" y="512"/>
                    </a:cubicBezTo>
                    <a:cubicBezTo>
                      <a:pt x="393" y="458"/>
                      <a:pt x="380" y="404"/>
                      <a:pt x="326" y="363"/>
                    </a:cubicBezTo>
                    <a:cubicBezTo>
                      <a:pt x="407" y="350"/>
                      <a:pt x="447" y="309"/>
                      <a:pt x="475" y="241"/>
                    </a:cubicBezTo>
                    <a:cubicBezTo>
                      <a:pt x="489" y="187"/>
                      <a:pt x="475" y="133"/>
                      <a:pt x="447" y="92"/>
                    </a:cubicBezTo>
                    <a:cubicBezTo>
                      <a:pt x="420" y="52"/>
                      <a:pt x="380" y="24"/>
                      <a:pt x="312" y="10"/>
                    </a:cubicBezTo>
                    <a:cubicBezTo>
                      <a:pt x="285" y="4"/>
                      <a:pt x="261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" name="Google Shape;290;p21"/>
            <p:cNvGrpSpPr/>
            <p:nvPr/>
          </p:nvGrpSpPr>
          <p:grpSpPr>
            <a:xfrm rot="10800000">
              <a:off x="6148825" y="3447889"/>
              <a:ext cx="725892" cy="642663"/>
              <a:chOff x="3628295" y="2294028"/>
              <a:chExt cx="352187" cy="311806"/>
            </a:xfrm>
          </p:grpSpPr>
          <p:sp>
            <p:nvSpPr>
              <p:cNvPr id="291" name="Google Shape;291;p21"/>
              <p:cNvSpPr/>
              <p:nvPr/>
            </p:nvSpPr>
            <p:spPr>
              <a:xfrm>
                <a:off x="3628295" y="2294028"/>
                <a:ext cx="352187" cy="311806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857" extrusionOk="0">
                    <a:moveTo>
                      <a:pt x="1616" y="0"/>
                    </a:moveTo>
                    <a:cubicBezTo>
                      <a:pt x="1458" y="0"/>
                      <a:pt x="1297" y="26"/>
                      <a:pt x="1139" y="81"/>
                    </a:cubicBezTo>
                    <a:cubicBezTo>
                      <a:pt x="393" y="338"/>
                      <a:pt x="1" y="1165"/>
                      <a:pt x="258" y="1910"/>
                    </a:cubicBezTo>
                    <a:cubicBezTo>
                      <a:pt x="472" y="2489"/>
                      <a:pt x="1027" y="2857"/>
                      <a:pt x="1618" y="2857"/>
                    </a:cubicBezTo>
                    <a:cubicBezTo>
                      <a:pt x="1774" y="2857"/>
                      <a:pt x="1933" y="2831"/>
                      <a:pt x="2088" y="2777"/>
                    </a:cubicBezTo>
                    <a:cubicBezTo>
                      <a:pt x="2833" y="2506"/>
                      <a:pt x="3226" y="1693"/>
                      <a:pt x="2955" y="948"/>
                    </a:cubicBezTo>
                    <a:cubicBezTo>
                      <a:pt x="2752" y="360"/>
                      <a:pt x="2204" y="0"/>
                      <a:pt x="16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1"/>
              <p:cNvSpPr/>
              <p:nvPr/>
            </p:nvSpPr>
            <p:spPr>
              <a:xfrm>
                <a:off x="3691923" y="2409058"/>
                <a:ext cx="133148" cy="11732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75" extrusionOk="0">
                    <a:moveTo>
                      <a:pt x="604" y="1"/>
                    </a:moveTo>
                    <a:cubicBezTo>
                      <a:pt x="547" y="1"/>
                      <a:pt x="490" y="10"/>
                      <a:pt x="434" y="30"/>
                    </a:cubicBezTo>
                    <a:cubicBezTo>
                      <a:pt x="150" y="124"/>
                      <a:pt x="0" y="436"/>
                      <a:pt x="109" y="720"/>
                    </a:cubicBezTo>
                    <a:cubicBezTo>
                      <a:pt x="184" y="936"/>
                      <a:pt x="396" y="1075"/>
                      <a:pt x="616" y="1075"/>
                    </a:cubicBezTo>
                    <a:cubicBezTo>
                      <a:pt x="673" y="1075"/>
                      <a:pt x="731" y="1065"/>
                      <a:pt x="786" y="1046"/>
                    </a:cubicBezTo>
                    <a:cubicBezTo>
                      <a:pt x="1071" y="937"/>
                      <a:pt x="1220" y="639"/>
                      <a:pt x="1111" y="355"/>
                    </a:cubicBezTo>
                    <a:cubicBezTo>
                      <a:pt x="1037" y="140"/>
                      <a:pt x="824" y="1"/>
                      <a:pt x="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1"/>
              <p:cNvSpPr/>
              <p:nvPr/>
            </p:nvSpPr>
            <p:spPr>
              <a:xfrm>
                <a:off x="3739180" y="2437325"/>
                <a:ext cx="37216" cy="6515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97" extrusionOk="0">
                    <a:moveTo>
                      <a:pt x="96" y="1"/>
                    </a:moveTo>
                    <a:lnTo>
                      <a:pt x="1" y="28"/>
                    </a:lnTo>
                    <a:lnTo>
                      <a:pt x="205" y="597"/>
                    </a:lnTo>
                    <a:lnTo>
                      <a:pt x="313" y="570"/>
                    </a:lnTo>
                    <a:lnTo>
                      <a:pt x="163" y="150"/>
                    </a:lnTo>
                    <a:lnTo>
                      <a:pt x="163" y="150"/>
                    </a:lnTo>
                    <a:cubicBezTo>
                      <a:pt x="218" y="177"/>
                      <a:pt x="272" y="190"/>
                      <a:pt x="340" y="190"/>
                    </a:cubicBezTo>
                    <a:lnTo>
                      <a:pt x="299" y="82"/>
                    </a:lnTo>
                    <a:cubicBezTo>
                      <a:pt x="205" y="82"/>
                      <a:pt x="136" y="55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94" name="Google Shape;294;p21"/>
            <p:cNvCxnSpPr/>
            <p:nvPr/>
          </p:nvCxnSpPr>
          <p:spPr>
            <a:xfrm>
              <a:off x="6061125" y="4276575"/>
              <a:ext cx="813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95" name="Google Shape;295;p21"/>
            <p:cNvCxnSpPr/>
            <p:nvPr/>
          </p:nvCxnSpPr>
          <p:spPr>
            <a:xfrm rot="10800000">
              <a:off x="7124975" y="4276575"/>
              <a:ext cx="12093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296" name="Google Shape;296;p21"/>
            <p:cNvGrpSpPr/>
            <p:nvPr/>
          </p:nvGrpSpPr>
          <p:grpSpPr>
            <a:xfrm>
              <a:off x="5746423" y="3735227"/>
              <a:ext cx="402413" cy="80691"/>
              <a:chOff x="6431850" y="2651225"/>
              <a:chExt cx="500700" cy="100400"/>
            </a:xfrm>
          </p:grpSpPr>
          <p:cxnSp>
            <p:nvCxnSpPr>
              <p:cNvPr id="297" name="Google Shape;297;p21"/>
              <p:cNvCxnSpPr/>
              <p:nvPr/>
            </p:nvCxnSpPr>
            <p:spPr>
              <a:xfrm rot="10800000">
                <a:off x="6552450" y="27516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21"/>
              <p:cNvCxnSpPr/>
              <p:nvPr/>
            </p:nvCxnSpPr>
            <p:spPr>
              <a:xfrm rot="10800000">
                <a:off x="6431850" y="2701424"/>
                <a:ext cx="50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21"/>
              <p:cNvCxnSpPr/>
              <p:nvPr/>
            </p:nvCxnSpPr>
            <p:spPr>
              <a:xfrm rot="10800000">
                <a:off x="6552450" y="26512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00" name="Google Shape;300;p21"/>
            <p:cNvGrpSpPr/>
            <p:nvPr/>
          </p:nvGrpSpPr>
          <p:grpSpPr>
            <a:xfrm flipH="1">
              <a:off x="8423998" y="3735227"/>
              <a:ext cx="402413" cy="80691"/>
              <a:chOff x="6431850" y="2651225"/>
              <a:chExt cx="500700" cy="100400"/>
            </a:xfrm>
          </p:grpSpPr>
          <p:cxnSp>
            <p:nvCxnSpPr>
              <p:cNvPr id="301" name="Google Shape;301;p21"/>
              <p:cNvCxnSpPr/>
              <p:nvPr/>
            </p:nvCxnSpPr>
            <p:spPr>
              <a:xfrm rot="10800000">
                <a:off x="6552450" y="27516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21"/>
              <p:cNvCxnSpPr/>
              <p:nvPr/>
            </p:nvCxnSpPr>
            <p:spPr>
              <a:xfrm rot="10800000">
                <a:off x="6431850" y="2701424"/>
                <a:ext cx="50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21"/>
              <p:cNvCxnSpPr/>
              <p:nvPr/>
            </p:nvCxnSpPr>
            <p:spPr>
              <a:xfrm rot="10800000">
                <a:off x="6552450" y="2651225"/>
                <a:ext cx="380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6" name="Google Shape;254;p21"/>
          <p:cNvGrpSpPr/>
          <p:nvPr/>
        </p:nvGrpSpPr>
        <p:grpSpPr>
          <a:xfrm>
            <a:off x="382436" y="1855043"/>
            <a:ext cx="2159459" cy="1357687"/>
            <a:chOff x="3540333" y="1831908"/>
            <a:chExt cx="2024667" cy="1140040"/>
          </a:xfrm>
        </p:grpSpPr>
        <p:sp>
          <p:nvSpPr>
            <p:cNvPr id="57" name="Google Shape;255;p21"/>
            <p:cNvSpPr txBox="1"/>
            <p:nvPr/>
          </p:nvSpPr>
          <p:spPr>
            <a:xfrm>
              <a:off x="3579000" y="2086948"/>
              <a:ext cx="1986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100"/>
                <a:buFont typeface="Arial"/>
                <a:buNone/>
              </a:pPr>
              <a:r>
                <a:rPr lang="ar-OM" sz="18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يستخدم المركبتين المتعامدتين في حسابات الاتزان </a:t>
              </a:r>
              <a:endParaRPr lang="ar-OM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" name="Google Shape;256;p21"/>
            <p:cNvSpPr txBox="1"/>
            <p:nvPr/>
          </p:nvSpPr>
          <p:spPr>
            <a:xfrm>
              <a:off x="3540333" y="1831908"/>
              <a:ext cx="1986000" cy="336900"/>
            </a:xfrm>
            <a:prstGeom prst="rect">
              <a:avLst/>
            </a:prstGeom>
            <a:solidFill>
              <a:srgbClr val="FF6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 smtClean="0">
                  <a:solidFill>
                    <a:srgbClr val="FFFFFF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2</a:t>
              </a:r>
              <a:endParaRPr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59" name="Google Shape;254;p21"/>
          <p:cNvGrpSpPr/>
          <p:nvPr/>
        </p:nvGrpSpPr>
        <p:grpSpPr>
          <a:xfrm>
            <a:off x="6646172" y="1748265"/>
            <a:ext cx="2159459" cy="1357687"/>
            <a:chOff x="3540333" y="1831908"/>
            <a:chExt cx="2024667" cy="1140040"/>
          </a:xfrm>
        </p:grpSpPr>
        <p:sp>
          <p:nvSpPr>
            <p:cNvPr id="60" name="Google Shape;255;p21"/>
            <p:cNvSpPr txBox="1"/>
            <p:nvPr/>
          </p:nvSpPr>
          <p:spPr>
            <a:xfrm>
              <a:off x="3579000" y="2086948"/>
              <a:ext cx="1986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100"/>
                <a:buFont typeface="Arial"/>
                <a:buNone/>
              </a:pPr>
              <a:r>
                <a:rPr lang="ar-OM" sz="18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يحدد القوى المؤثرة على جسم ما ويقوم بتمثيلها بمخطط قوى الجسم الحر </a:t>
              </a:r>
              <a:endParaRPr lang="ar-OM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256;p21"/>
            <p:cNvSpPr txBox="1"/>
            <p:nvPr/>
          </p:nvSpPr>
          <p:spPr>
            <a:xfrm>
              <a:off x="3540333" y="1831908"/>
              <a:ext cx="1986000" cy="336900"/>
            </a:xfrm>
            <a:prstGeom prst="rect">
              <a:avLst/>
            </a:prstGeom>
            <a:solidFill>
              <a:srgbClr val="FF6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dirty="0" smtClean="0">
                  <a:solidFill>
                    <a:srgbClr val="FFFFFF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4</a:t>
              </a:r>
              <a:endParaRPr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62" name="Google Shape;254;p21"/>
          <p:cNvGrpSpPr/>
          <p:nvPr/>
        </p:nvGrpSpPr>
        <p:grpSpPr>
          <a:xfrm>
            <a:off x="3454746" y="1695922"/>
            <a:ext cx="2159459" cy="1357687"/>
            <a:chOff x="3540333" y="1831908"/>
            <a:chExt cx="2024667" cy="1140040"/>
          </a:xfrm>
        </p:grpSpPr>
        <p:sp>
          <p:nvSpPr>
            <p:cNvPr id="63" name="Google Shape;255;p21"/>
            <p:cNvSpPr txBox="1"/>
            <p:nvPr/>
          </p:nvSpPr>
          <p:spPr>
            <a:xfrm>
              <a:off x="3579000" y="2086948"/>
              <a:ext cx="1986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100"/>
                <a:buFont typeface="Arial"/>
                <a:buNone/>
              </a:pPr>
              <a:r>
                <a:rPr lang="ar-OM" sz="18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يحدد القوى </a:t>
              </a:r>
              <a:r>
                <a:rPr lang="ar-OM" sz="1800" b="1" dirty="0" err="1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الممثله</a:t>
              </a:r>
              <a:r>
                <a:rPr lang="ar-OM" sz="1800" b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في مخطط الجسم الحر </a:t>
              </a:r>
              <a:endParaRPr lang="ar-OM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" name="Google Shape;256;p21"/>
            <p:cNvSpPr txBox="1"/>
            <p:nvPr/>
          </p:nvSpPr>
          <p:spPr>
            <a:xfrm>
              <a:off x="3540333" y="1831908"/>
              <a:ext cx="1986000" cy="336900"/>
            </a:xfrm>
            <a:prstGeom prst="rect">
              <a:avLst/>
            </a:prstGeom>
            <a:solidFill>
              <a:srgbClr val="FF6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 lang="ar-SA"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 smtClean="0">
                  <a:solidFill>
                    <a:srgbClr val="FFFFFF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5</a:t>
              </a:r>
              <a:endParaRPr sz="2000" dirty="0">
                <a:solidFill>
                  <a:srgbClr val="FFFFFF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مربع نص 64"/>
          <p:cNvSpPr txBox="1"/>
          <p:nvPr/>
        </p:nvSpPr>
        <p:spPr>
          <a:xfrm>
            <a:off x="1145220" y="246065"/>
            <a:ext cx="6508662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يمكن إيجاد مركبتي القوة العموديتين في حال ان متجه القوة لا ينطبق على أحد المحاور 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6" name="صورة 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980" y="2412683"/>
            <a:ext cx="1238250" cy="647700"/>
          </a:xfrm>
          <a:prstGeom prst="rect">
            <a:avLst/>
          </a:prstGeom>
        </p:spPr>
      </p:pic>
      <p:pic>
        <p:nvPicPr>
          <p:cNvPr id="67" name="صورة 6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461" y="3234078"/>
            <a:ext cx="1285875" cy="70485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027" y="3565083"/>
            <a:ext cx="3854113" cy="810840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508" y="1480483"/>
            <a:ext cx="2748686" cy="1904473"/>
          </a:xfrm>
          <a:prstGeom prst="rect">
            <a:avLst/>
          </a:prstGeom>
        </p:spPr>
      </p:pic>
      <p:sp>
        <p:nvSpPr>
          <p:cNvPr id="8" name="نجمة مكونة من 10 نقاط 7"/>
          <p:cNvSpPr/>
          <p:nvPr/>
        </p:nvSpPr>
        <p:spPr>
          <a:xfrm>
            <a:off x="5024063" y="1641198"/>
            <a:ext cx="1859622" cy="1583042"/>
          </a:xfrm>
          <a:prstGeom prst="star10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1600" b="1" dirty="0" smtClean="0">
                <a:solidFill>
                  <a:schemeClr val="tx1"/>
                </a:solidFill>
              </a:rPr>
              <a:t>تذكر :</a:t>
            </a:r>
          </a:p>
          <a:p>
            <a:pPr algn="ctr"/>
            <a:r>
              <a:rPr lang="ar-OM" sz="1600" b="1" dirty="0" err="1" smtClean="0">
                <a:solidFill>
                  <a:schemeClr val="tx1"/>
                </a:solidFill>
              </a:rPr>
              <a:t>لايجاد</a:t>
            </a:r>
            <a:r>
              <a:rPr lang="ar-OM" sz="1600" b="1" dirty="0" smtClean="0">
                <a:solidFill>
                  <a:schemeClr val="tx1"/>
                </a:solidFill>
              </a:rPr>
              <a:t> متجه القوة الأساسي من مركبتيه العموديتين 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9" name="سهم منحني إلى الأسفل 8"/>
          <p:cNvSpPr/>
          <p:nvPr/>
        </p:nvSpPr>
        <p:spPr>
          <a:xfrm>
            <a:off x="6883684" y="1480482"/>
            <a:ext cx="1202077" cy="758505"/>
          </a:xfrm>
          <a:prstGeom prst="curved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5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مربع نص 45"/>
          <p:cNvSpPr txBox="1"/>
          <p:nvPr/>
        </p:nvSpPr>
        <p:spPr>
          <a:xfrm>
            <a:off x="1145220" y="246065"/>
            <a:ext cx="6508662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مركبات متجه القوة </a:t>
            </a:r>
            <a:endParaRPr lang="ar-SA" dirty="0">
              <a:solidFill>
                <a:schemeClr val="tx1"/>
              </a:solidFill>
            </a:endParaRPr>
          </a:p>
        </p:txBody>
      </p:sp>
      <p:grpSp>
        <p:nvGrpSpPr>
          <p:cNvPr id="47" name="Google Shape;212;p20"/>
          <p:cNvGrpSpPr/>
          <p:nvPr/>
        </p:nvGrpSpPr>
        <p:grpSpPr>
          <a:xfrm>
            <a:off x="1594721" y="1403470"/>
            <a:ext cx="1748901" cy="1588719"/>
            <a:chOff x="-399212" y="74083"/>
            <a:chExt cx="2129961" cy="2291337"/>
          </a:xfrm>
        </p:grpSpPr>
        <p:sp>
          <p:nvSpPr>
            <p:cNvPr id="48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مربع نص 1"/>
          <p:cNvSpPr txBox="1"/>
          <p:nvPr/>
        </p:nvSpPr>
        <p:spPr>
          <a:xfrm>
            <a:off x="2074711" y="2245119"/>
            <a:ext cx="1010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2800" b="1" dirty="0" smtClean="0"/>
              <a:t>لاحظ</a:t>
            </a:r>
            <a:r>
              <a:rPr lang="ar-OM" dirty="0" smtClean="0"/>
              <a:t> 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551" y="1559941"/>
            <a:ext cx="3507126" cy="2726430"/>
          </a:xfrm>
          <a:prstGeom prst="rect">
            <a:avLst/>
          </a:prstGeom>
        </p:spPr>
      </p:pic>
      <p:sp>
        <p:nvSpPr>
          <p:cNvPr id="110" name="سهم منحني إلى الأسفل 109"/>
          <p:cNvSpPr/>
          <p:nvPr/>
        </p:nvSpPr>
        <p:spPr>
          <a:xfrm>
            <a:off x="3385349" y="1217842"/>
            <a:ext cx="2131873" cy="934804"/>
          </a:xfrm>
          <a:prstGeom prst="curved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5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212;p20"/>
          <p:cNvGrpSpPr/>
          <p:nvPr/>
        </p:nvGrpSpPr>
        <p:grpSpPr>
          <a:xfrm>
            <a:off x="7908361" y="114314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مربع نص 45"/>
          <p:cNvSpPr txBox="1"/>
          <p:nvPr/>
        </p:nvSpPr>
        <p:spPr>
          <a:xfrm>
            <a:off x="5477946" y="244894"/>
            <a:ext cx="2175935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أوجد مركبتي القوة 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299" y="1624761"/>
            <a:ext cx="2653902" cy="2454079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8" y="1802532"/>
            <a:ext cx="4130449" cy="25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4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مربع نص 65"/>
          <p:cNvSpPr txBox="1"/>
          <p:nvPr/>
        </p:nvSpPr>
        <p:spPr>
          <a:xfrm>
            <a:off x="6079280" y="255537"/>
            <a:ext cx="2175935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الجسم في حالة اتزان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7" name="مربع نص 66"/>
          <p:cNvSpPr txBox="1"/>
          <p:nvPr/>
        </p:nvSpPr>
        <p:spPr>
          <a:xfrm>
            <a:off x="4659734" y="1137403"/>
            <a:ext cx="2175935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الجسم ساكن او يتحرك بسرعة ثابته 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8" name="مربع نص 67"/>
          <p:cNvSpPr txBox="1"/>
          <p:nvPr/>
        </p:nvSpPr>
        <p:spPr>
          <a:xfrm>
            <a:off x="3086076" y="2296268"/>
            <a:ext cx="2175935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محصلة القوة على الجسم تساوي صفر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255263" y="2697462"/>
            <a:ext cx="2175935" cy="17543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</a:rPr>
              <a:t>*</a:t>
            </a:r>
            <a:r>
              <a:rPr lang="ar-OM" sz="1800" b="1" dirty="0" smtClean="0">
                <a:solidFill>
                  <a:schemeClr val="tx1"/>
                </a:solidFill>
              </a:rPr>
              <a:t>مجموع المركبات </a:t>
            </a:r>
            <a:r>
              <a:rPr lang="ar-OM" sz="1800" b="1" dirty="0" err="1" smtClean="0">
                <a:solidFill>
                  <a:schemeClr val="tx1"/>
                </a:solidFill>
              </a:rPr>
              <a:t>الافقيه</a:t>
            </a:r>
            <a:r>
              <a:rPr lang="ar-OM" sz="1800" b="1" dirty="0" smtClean="0">
                <a:solidFill>
                  <a:schemeClr val="tx1"/>
                </a:solidFill>
              </a:rPr>
              <a:t> للقوى المؤثرة على الجسم تساوي صفر </a:t>
            </a:r>
          </a:p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*مجموع المركبات </a:t>
            </a:r>
            <a:r>
              <a:rPr lang="ar-OM" sz="1800" b="1" dirty="0" err="1" smtClean="0">
                <a:solidFill>
                  <a:schemeClr val="tx1"/>
                </a:solidFill>
              </a:rPr>
              <a:t>الرأسيه</a:t>
            </a:r>
            <a:r>
              <a:rPr lang="ar-OM" sz="1800" b="1" dirty="0" smtClean="0">
                <a:solidFill>
                  <a:schemeClr val="tx1"/>
                </a:solidFill>
              </a:rPr>
              <a:t> للقوى المؤثرة على الجسم يساوي صفر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سهم منحني إلى اليمين 2"/>
          <p:cNvSpPr/>
          <p:nvPr/>
        </p:nvSpPr>
        <p:spPr>
          <a:xfrm>
            <a:off x="3240188" y="1524120"/>
            <a:ext cx="1419546" cy="7721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1" name="سهم منحني إلى اليمين 70"/>
          <p:cNvSpPr/>
          <p:nvPr/>
        </p:nvSpPr>
        <p:spPr>
          <a:xfrm rot="4582544">
            <a:off x="1887396" y="1675676"/>
            <a:ext cx="1338080" cy="881598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2" name="سهم منحني إلى اليمين 71"/>
          <p:cNvSpPr/>
          <p:nvPr/>
        </p:nvSpPr>
        <p:spPr>
          <a:xfrm>
            <a:off x="4659734" y="440203"/>
            <a:ext cx="1419546" cy="7721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773" y="3337813"/>
            <a:ext cx="1953108" cy="1559419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11" y="997337"/>
            <a:ext cx="1946671" cy="1119139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770" y="2579168"/>
            <a:ext cx="2440968" cy="1830726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5" y="0"/>
            <a:ext cx="2709546" cy="152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212;p20"/>
          <p:cNvGrpSpPr/>
          <p:nvPr/>
        </p:nvGrpSpPr>
        <p:grpSpPr>
          <a:xfrm>
            <a:off x="7908361" y="114314"/>
            <a:ext cx="807307" cy="769728"/>
            <a:chOff x="-399212" y="74083"/>
            <a:chExt cx="2129961" cy="2291337"/>
          </a:xfrm>
        </p:grpSpPr>
        <p:sp>
          <p:nvSpPr>
            <p:cNvPr id="7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مربع نص 45"/>
          <p:cNvSpPr txBox="1"/>
          <p:nvPr/>
        </p:nvSpPr>
        <p:spPr>
          <a:xfrm>
            <a:off x="5566559" y="906299"/>
            <a:ext cx="2175935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أثبت ان الجسم متزن 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08" y="2400733"/>
            <a:ext cx="3269509" cy="209188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378" y="1667220"/>
            <a:ext cx="2343644" cy="2825393"/>
          </a:xfrm>
          <a:prstGeom prst="rect">
            <a:avLst/>
          </a:prstGeom>
        </p:spPr>
      </p:pic>
      <p:sp>
        <p:nvSpPr>
          <p:cNvPr id="38" name="سهم منحني إلى اليمين 37"/>
          <p:cNvSpPr/>
          <p:nvPr/>
        </p:nvSpPr>
        <p:spPr>
          <a:xfrm rot="20486541">
            <a:off x="5227075" y="1422626"/>
            <a:ext cx="1338080" cy="2536082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325921" y="591654"/>
            <a:ext cx="3809469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OM" sz="1600" b="1" dirty="0">
                <a:solidFill>
                  <a:schemeClr val="tx1"/>
                </a:solidFill>
              </a:rPr>
              <a:t>اذا كانت قراءة الميزان </a:t>
            </a:r>
            <a:r>
              <a:rPr lang="en-US" sz="1600" b="1" dirty="0">
                <a:solidFill>
                  <a:schemeClr val="tx1"/>
                </a:solidFill>
              </a:rPr>
              <a:t>B </a:t>
            </a:r>
            <a:r>
              <a:rPr lang="ar-OM" sz="1600" b="1" dirty="0">
                <a:solidFill>
                  <a:schemeClr val="tx1"/>
                </a:solidFill>
              </a:rPr>
              <a:t> والميزان </a:t>
            </a:r>
            <a:r>
              <a:rPr lang="en-US" sz="1600" b="1" dirty="0">
                <a:solidFill>
                  <a:schemeClr val="tx1"/>
                </a:solidFill>
              </a:rPr>
              <a:t>C</a:t>
            </a:r>
            <a:r>
              <a:rPr lang="ar-OM" sz="1600" b="1" dirty="0">
                <a:solidFill>
                  <a:schemeClr val="tx1"/>
                </a:solidFill>
              </a:rPr>
              <a:t> تساوي </a:t>
            </a:r>
            <a:r>
              <a:rPr lang="en-US" sz="1600" b="1" dirty="0">
                <a:solidFill>
                  <a:schemeClr val="tx1"/>
                </a:solidFill>
              </a:rPr>
              <a:t>10N</a:t>
            </a:r>
            <a:r>
              <a:rPr lang="ar-OM" sz="1600" b="1" dirty="0">
                <a:solidFill>
                  <a:schemeClr val="tx1"/>
                </a:solidFill>
              </a:rPr>
              <a:t> 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 rtl="1"/>
            <a:r>
              <a:rPr lang="ar-OM" sz="1600" b="1" dirty="0">
                <a:solidFill>
                  <a:schemeClr val="tx1"/>
                </a:solidFill>
              </a:rPr>
              <a:t>احسب قراءة الميزان </a:t>
            </a:r>
            <a:r>
              <a:rPr lang="en-US" sz="1600" b="1" dirty="0" smtClean="0">
                <a:solidFill>
                  <a:schemeClr val="tx1"/>
                </a:solidFill>
              </a:rPr>
              <a:t>A  </a:t>
            </a:r>
            <a:endParaRPr lang="ar-OM" sz="1600" b="1" dirty="0" smtClean="0">
              <a:solidFill>
                <a:schemeClr val="tx1"/>
              </a:solidFill>
            </a:endParaRPr>
          </a:p>
          <a:p>
            <a:pPr algn="ctr" rtl="1"/>
            <a:r>
              <a:rPr lang="ar-OM" sz="1600" b="1" dirty="0" smtClean="0">
                <a:solidFill>
                  <a:schemeClr val="tx1"/>
                </a:solidFill>
              </a:rPr>
              <a:t>اذا علمت ان الجسم متزن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سهم منحني إلى اليمين 39"/>
          <p:cNvSpPr/>
          <p:nvPr/>
        </p:nvSpPr>
        <p:spPr>
          <a:xfrm rot="20894613">
            <a:off x="79632" y="1278710"/>
            <a:ext cx="1353533" cy="1929516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0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مربع نص 65"/>
          <p:cNvSpPr txBox="1"/>
          <p:nvPr/>
        </p:nvSpPr>
        <p:spPr>
          <a:xfrm>
            <a:off x="6079280" y="255537"/>
            <a:ext cx="2175935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الجسم ليس في حالة اتزان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7" name="مربع نص 66"/>
          <p:cNvSpPr txBox="1"/>
          <p:nvPr/>
        </p:nvSpPr>
        <p:spPr>
          <a:xfrm>
            <a:off x="4659734" y="1137403"/>
            <a:ext cx="2175935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الجسم يتسارع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8" name="مربع نص 67"/>
          <p:cNvSpPr txBox="1"/>
          <p:nvPr/>
        </p:nvSpPr>
        <p:spPr>
          <a:xfrm>
            <a:off x="3086076" y="2296268"/>
            <a:ext cx="2175935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محصلة القوة على الجسم لا تساوي صفر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255263" y="2697462"/>
            <a:ext cx="2175935" cy="17543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مجموع المركبات الافقية للقوى المؤثرة على الجسم لا تساوي صفر او مجموع المركبات </a:t>
            </a:r>
            <a:r>
              <a:rPr lang="ar-OM" sz="1800" b="1" dirty="0" err="1" smtClean="0">
                <a:solidFill>
                  <a:schemeClr val="tx1"/>
                </a:solidFill>
              </a:rPr>
              <a:t>الرأية</a:t>
            </a:r>
            <a:r>
              <a:rPr lang="ar-OM" sz="1800" b="1" dirty="0" smtClean="0">
                <a:solidFill>
                  <a:schemeClr val="tx1"/>
                </a:solidFill>
              </a:rPr>
              <a:t> للقوى المؤثرة على الجسم لا تساوي صفر او كليهما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سهم منحني إلى اليمين 2"/>
          <p:cNvSpPr/>
          <p:nvPr/>
        </p:nvSpPr>
        <p:spPr>
          <a:xfrm>
            <a:off x="3240188" y="1524120"/>
            <a:ext cx="1419546" cy="7721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1" name="سهم منحني إلى اليمين 70"/>
          <p:cNvSpPr/>
          <p:nvPr/>
        </p:nvSpPr>
        <p:spPr>
          <a:xfrm rot="4582544">
            <a:off x="1887396" y="1675676"/>
            <a:ext cx="1338080" cy="881598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2" name="سهم منحني إلى اليمين 71"/>
          <p:cNvSpPr/>
          <p:nvPr/>
        </p:nvSpPr>
        <p:spPr>
          <a:xfrm>
            <a:off x="4659734" y="440203"/>
            <a:ext cx="1419546" cy="7721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33" y="1792868"/>
            <a:ext cx="2429666" cy="1366687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906" y="3214687"/>
            <a:ext cx="1852558" cy="1852558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" y="45469"/>
            <a:ext cx="2369095" cy="146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0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مربع نص 65"/>
          <p:cNvSpPr txBox="1"/>
          <p:nvPr/>
        </p:nvSpPr>
        <p:spPr>
          <a:xfrm>
            <a:off x="5075434" y="264067"/>
            <a:ext cx="3469233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الاستفادة من مركبتي متجه القوة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4685016" y="976045"/>
            <a:ext cx="3624833" cy="830997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OM" sz="1600" b="1" dirty="0" smtClean="0"/>
              <a:t>عندما تتحرك </a:t>
            </a:r>
            <a:r>
              <a:rPr lang="ar-OM" sz="1600" b="1" dirty="0" err="1" smtClean="0"/>
              <a:t>العربه</a:t>
            </a:r>
            <a:r>
              <a:rPr lang="ar-OM" sz="1600" b="1" dirty="0" smtClean="0"/>
              <a:t> في الشكل تتسارع الى اسفل المنحدر والشكل يوضح القوى المؤثرة على العربة مع افتراض عدم وجود قوة احتكاك </a:t>
            </a:r>
            <a:endParaRPr lang="ar-SA" sz="1600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7" y="43734"/>
            <a:ext cx="1756481" cy="1271358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021" y="1879224"/>
            <a:ext cx="5065160" cy="2720179"/>
          </a:xfrm>
          <a:prstGeom prst="rect">
            <a:avLst/>
          </a:prstGeom>
        </p:spPr>
      </p:pic>
      <p:sp>
        <p:nvSpPr>
          <p:cNvPr id="7" name="سهم إلى اليمين 6"/>
          <p:cNvSpPr/>
          <p:nvPr/>
        </p:nvSpPr>
        <p:spPr>
          <a:xfrm>
            <a:off x="1202076" y="2167847"/>
            <a:ext cx="4222679" cy="28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سهم إلى اليمين 71"/>
          <p:cNvSpPr/>
          <p:nvPr/>
        </p:nvSpPr>
        <p:spPr>
          <a:xfrm>
            <a:off x="1083922" y="4053255"/>
            <a:ext cx="4222679" cy="28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6" y="3899668"/>
            <a:ext cx="3233982" cy="588852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508" y="1977848"/>
            <a:ext cx="3112420" cy="6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مربع نص 1"/>
          <p:cNvSpPr txBox="1"/>
          <p:nvPr/>
        </p:nvSpPr>
        <p:spPr>
          <a:xfrm>
            <a:off x="6113124" y="245754"/>
            <a:ext cx="2747106" cy="338554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OM" sz="1600" b="1" dirty="0" smtClean="0"/>
              <a:t>يمكن إيجاد مركبتي الوزن كالتالي : </a:t>
            </a:r>
            <a:endParaRPr lang="ar-SA" sz="1600" b="1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42" y="1067838"/>
            <a:ext cx="5651134" cy="3045636"/>
          </a:xfrm>
          <a:prstGeom prst="rect">
            <a:avLst/>
          </a:prstGeom>
        </p:spPr>
      </p:pic>
      <p:sp>
        <p:nvSpPr>
          <p:cNvPr id="74" name="سهم إلى اليمين 73"/>
          <p:cNvSpPr/>
          <p:nvPr/>
        </p:nvSpPr>
        <p:spPr>
          <a:xfrm rot="10141232">
            <a:off x="4420995" y="2197910"/>
            <a:ext cx="2180756" cy="28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سهم إلى اليمين 74"/>
          <p:cNvSpPr/>
          <p:nvPr/>
        </p:nvSpPr>
        <p:spPr>
          <a:xfrm rot="11900392">
            <a:off x="2778130" y="3868334"/>
            <a:ext cx="1884506" cy="28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6113125" y="1736333"/>
            <a:ext cx="2526052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b="1" dirty="0" smtClean="0"/>
              <a:t>W </a:t>
            </a:r>
            <a:r>
              <a:rPr lang="en-US" sz="1600" b="1" dirty="0" err="1" smtClean="0"/>
              <a:t>cos</a:t>
            </a:r>
            <a:r>
              <a:rPr lang="en-US" sz="1600" b="1" dirty="0" smtClean="0"/>
              <a:t>(90-</a:t>
            </a:r>
            <a:r>
              <a:rPr lang="az-Cyrl-AZ" sz="1600" b="1" dirty="0" smtClean="0"/>
              <a:t>Ө</a:t>
            </a:r>
            <a:r>
              <a:rPr lang="en-US" sz="1600" b="1" dirty="0" smtClean="0"/>
              <a:t>)=</a:t>
            </a:r>
            <a:r>
              <a:rPr lang="en-US" sz="1600" b="1" dirty="0" err="1" smtClean="0"/>
              <a:t>Wsin</a:t>
            </a:r>
            <a:r>
              <a:rPr lang="az-Cyrl-AZ" sz="1600" b="1" dirty="0" smtClean="0"/>
              <a:t>Ө</a:t>
            </a:r>
            <a:endParaRPr lang="ar-SA" sz="16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4683185" y="4119754"/>
            <a:ext cx="2526052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b="1" dirty="0" smtClean="0"/>
              <a:t>W sin(90-</a:t>
            </a:r>
            <a:r>
              <a:rPr lang="az-Cyrl-AZ" sz="1600" b="1" dirty="0" smtClean="0"/>
              <a:t>Ө</a:t>
            </a:r>
            <a:r>
              <a:rPr lang="en-US" sz="1600" b="1" dirty="0" smtClean="0"/>
              <a:t>)=</a:t>
            </a:r>
            <a:r>
              <a:rPr lang="en-US" sz="1600" b="1" dirty="0" err="1" smtClean="0"/>
              <a:t>Wcos</a:t>
            </a:r>
            <a:r>
              <a:rPr lang="az-Cyrl-AZ" sz="1600" b="1" dirty="0" smtClean="0"/>
              <a:t>Ө</a:t>
            </a:r>
            <a:endParaRPr lang="ar-SA" sz="1600" b="1" dirty="0"/>
          </a:p>
        </p:txBody>
      </p:sp>
      <p:cxnSp>
        <p:nvCxnSpPr>
          <p:cNvPr id="11" name="رابط كسهم مستقيم 10"/>
          <p:cNvCxnSpPr/>
          <p:nvPr/>
        </p:nvCxnSpPr>
        <p:spPr>
          <a:xfrm flipH="1" flipV="1">
            <a:off x="2780730" y="672779"/>
            <a:ext cx="620016" cy="9299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923627" y="395838"/>
            <a:ext cx="1805951" cy="73866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ar-OM" b="1" dirty="0" smtClean="0"/>
              <a:t>لاحظ ان هذه القوة تنطبق على المحور الرأسي أي أن مركبتها </a:t>
            </a:r>
            <a:r>
              <a:rPr lang="ar-OM" b="1" dirty="0" err="1" smtClean="0"/>
              <a:t>الافقيه</a:t>
            </a:r>
            <a:r>
              <a:rPr lang="ar-OM" b="1" dirty="0" smtClean="0"/>
              <a:t> = صفر </a:t>
            </a:r>
            <a:endParaRPr lang="ar-SA" b="1" dirty="0"/>
          </a:p>
        </p:txBody>
      </p:sp>
      <p:sp>
        <p:nvSpPr>
          <p:cNvPr id="81" name="مربع نص 80"/>
          <p:cNvSpPr txBox="1"/>
          <p:nvPr/>
        </p:nvSpPr>
        <p:spPr>
          <a:xfrm>
            <a:off x="6423085" y="2525260"/>
            <a:ext cx="2175935" cy="116955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b="1" dirty="0" smtClean="0">
                <a:solidFill>
                  <a:schemeClr val="tx1"/>
                </a:solidFill>
              </a:rPr>
              <a:t>يسمى هذا المخطط بمخطط قوى الجسم الحر وهو مخطط يوضح جميع القوى المؤثرة على الجسم ولكن </a:t>
            </a:r>
            <a:r>
              <a:rPr lang="ar-OM" b="1" dirty="0" err="1" smtClean="0">
                <a:solidFill>
                  <a:schemeClr val="tx1"/>
                </a:solidFill>
              </a:rPr>
              <a:t>لايوضح</a:t>
            </a:r>
            <a:r>
              <a:rPr lang="ar-OM" b="1" dirty="0" smtClean="0">
                <a:solidFill>
                  <a:schemeClr val="tx1"/>
                </a:solidFill>
              </a:rPr>
              <a:t> القوى التي يؤثر بها هذا الجسم على الاجسام الأخرى </a:t>
            </a:r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5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7" y="788350"/>
            <a:ext cx="4427866" cy="2386365"/>
          </a:xfrm>
          <a:prstGeom prst="rect">
            <a:avLst/>
          </a:prstGeom>
        </p:spPr>
      </p:pic>
      <p:sp>
        <p:nvSpPr>
          <p:cNvPr id="74" name="سهم إلى اليمين 73"/>
          <p:cNvSpPr/>
          <p:nvPr/>
        </p:nvSpPr>
        <p:spPr>
          <a:xfrm rot="7902658">
            <a:off x="3155353" y="1017763"/>
            <a:ext cx="1520848" cy="28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سهم إلى اليمين 74"/>
          <p:cNvSpPr/>
          <p:nvPr/>
        </p:nvSpPr>
        <p:spPr>
          <a:xfrm rot="17243733">
            <a:off x="1108470" y="3337823"/>
            <a:ext cx="1554347" cy="287677"/>
          </a:xfrm>
          <a:prstGeom prst="rightArrow">
            <a:avLst>
              <a:gd name="adj1" fmla="val 4639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4407615" y="233855"/>
            <a:ext cx="2526052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b="1" dirty="0" smtClean="0"/>
              <a:t>W </a:t>
            </a:r>
            <a:r>
              <a:rPr lang="en-US" sz="1600" b="1" dirty="0" err="1" smtClean="0"/>
              <a:t>cos</a:t>
            </a:r>
            <a:r>
              <a:rPr lang="en-US" sz="1600" b="1" dirty="0" smtClean="0"/>
              <a:t>(90-</a:t>
            </a:r>
            <a:r>
              <a:rPr lang="az-Cyrl-AZ" sz="1600" b="1" dirty="0" smtClean="0"/>
              <a:t>Ө</a:t>
            </a:r>
            <a:r>
              <a:rPr lang="en-US" sz="1600" b="1" dirty="0" smtClean="0"/>
              <a:t>)=</a:t>
            </a:r>
            <a:r>
              <a:rPr lang="en-US" sz="1600" b="1" dirty="0" err="1" smtClean="0"/>
              <a:t>Wsin</a:t>
            </a:r>
            <a:r>
              <a:rPr lang="az-Cyrl-AZ" sz="1600" b="1" dirty="0" smtClean="0"/>
              <a:t>Ө</a:t>
            </a:r>
            <a:endParaRPr lang="ar-SA" sz="16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390766" y="4260849"/>
            <a:ext cx="2526052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b="1" dirty="0" smtClean="0"/>
              <a:t>W sin(90-</a:t>
            </a:r>
            <a:r>
              <a:rPr lang="az-Cyrl-AZ" sz="1600" b="1" dirty="0" smtClean="0"/>
              <a:t>Ө</a:t>
            </a:r>
            <a:r>
              <a:rPr lang="en-US" sz="1600" b="1" dirty="0" smtClean="0"/>
              <a:t>)=</a:t>
            </a:r>
            <a:r>
              <a:rPr lang="en-US" sz="1600" b="1" dirty="0" err="1" smtClean="0"/>
              <a:t>Wcos</a:t>
            </a:r>
            <a:r>
              <a:rPr lang="az-Cyrl-AZ" sz="1600" b="1" dirty="0" smtClean="0"/>
              <a:t>Ө</a:t>
            </a:r>
            <a:endParaRPr lang="ar-SA" sz="1600" b="1" dirty="0"/>
          </a:p>
        </p:txBody>
      </p:sp>
      <p:cxnSp>
        <p:nvCxnSpPr>
          <p:cNvPr id="11" name="رابط كسهم مستقيم 10"/>
          <p:cNvCxnSpPr/>
          <p:nvPr/>
        </p:nvCxnSpPr>
        <p:spPr>
          <a:xfrm flipH="1" flipV="1">
            <a:off x="2780730" y="693327"/>
            <a:ext cx="620016" cy="9299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933316" y="33613"/>
            <a:ext cx="1805951" cy="73866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ar-OM" b="1" dirty="0" smtClean="0"/>
              <a:t>لاحظ ان هذه القوة تنطبق على المحور الرأسي أي أن مركبتها </a:t>
            </a:r>
            <a:r>
              <a:rPr lang="ar-OM" b="1" dirty="0" err="1" smtClean="0"/>
              <a:t>الافقيه</a:t>
            </a:r>
            <a:r>
              <a:rPr lang="ar-OM" b="1" dirty="0" smtClean="0"/>
              <a:t> = صفر </a:t>
            </a:r>
            <a:endParaRPr lang="ar-SA" b="1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6486017" y="870866"/>
            <a:ext cx="2175935" cy="14773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المركبة الافقية لقوة التلامس العمودية تساوي صفر وهذا يعني عدم تأثيرها على العربة الى أسفل المنحدر </a:t>
            </a:r>
            <a:endParaRPr lang="ar-SA" sz="1800" b="1" dirty="0">
              <a:solidFill>
                <a:schemeClr val="tx1"/>
              </a:solidFill>
            </a:endParaRPr>
          </a:p>
        </p:txBody>
      </p:sp>
      <p:sp>
        <p:nvSpPr>
          <p:cNvPr id="73" name="مربع نص 72"/>
          <p:cNvSpPr txBox="1"/>
          <p:nvPr/>
        </p:nvSpPr>
        <p:spPr>
          <a:xfrm>
            <a:off x="4757732" y="3174715"/>
            <a:ext cx="2175935" cy="10156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2000" b="1" dirty="0" smtClean="0">
                <a:solidFill>
                  <a:schemeClr val="tx1"/>
                </a:solidFill>
              </a:rPr>
              <a:t>تتحرك العربة الى أسفل المنحدر بسبب تأثير وزنها 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4" name="سهم منحني إلى اليسار 3"/>
          <p:cNvSpPr/>
          <p:nvPr/>
        </p:nvSpPr>
        <p:spPr>
          <a:xfrm>
            <a:off x="6739847" y="2348194"/>
            <a:ext cx="636998" cy="826521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8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8299" y="4252225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7" y="788350"/>
            <a:ext cx="4427866" cy="2386365"/>
          </a:xfrm>
          <a:prstGeom prst="rect">
            <a:avLst/>
          </a:prstGeom>
        </p:spPr>
      </p:pic>
      <p:sp>
        <p:nvSpPr>
          <p:cNvPr id="74" name="سهم إلى اليمين 73"/>
          <p:cNvSpPr/>
          <p:nvPr/>
        </p:nvSpPr>
        <p:spPr>
          <a:xfrm rot="7902658">
            <a:off x="3155353" y="1017763"/>
            <a:ext cx="1520848" cy="28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سهم إلى اليمين 74"/>
          <p:cNvSpPr/>
          <p:nvPr/>
        </p:nvSpPr>
        <p:spPr>
          <a:xfrm rot="17243733">
            <a:off x="1108470" y="3337823"/>
            <a:ext cx="1554347" cy="287677"/>
          </a:xfrm>
          <a:prstGeom prst="rightArrow">
            <a:avLst>
              <a:gd name="adj1" fmla="val 4639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4407615" y="233855"/>
            <a:ext cx="2526052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b="1" dirty="0" smtClean="0"/>
              <a:t>W </a:t>
            </a:r>
            <a:r>
              <a:rPr lang="en-US" sz="1600" b="1" dirty="0" err="1" smtClean="0"/>
              <a:t>cos</a:t>
            </a:r>
            <a:r>
              <a:rPr lang="en-US" sz="1600" b="1" dirty="0" smtClean="0"/>
              <a:t>(90-</a:t>
            </a:r>
            <a:r>
              <a:rPr lang="az-Cyrl-AZ" sz="1600" b="1" dirty="0" smtClean="0"/>
              <a:t>Ө</a:t>
            </a:r>
            <a:r>
              <a:rPr lang="en-US" sz="1600" b="1" dirty="0" smtClean="0"/>
              <a:t>)=</a:t>
            </a:r>
            <a:r>
              <a:rPr lang="en-US" sz="1600" b="1" dirty="0" err="1" smtClean="0"/>
              <a:t>Wsin</a:t>
            </a:r>
            <a:r>
              <a:rPr lang="az-Cyrl-AZ" sz="1600" b="1" dirty="0" smtClean="0"/>
              <a:t>Ө</a:t>
            </a:r>
            <a:endParaRPr lang="ar-SA" sz="16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390766" y="4260849"/>
            <a:ext cx="2526052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b="1" dirty="0" smtClean="0"/>
              <a:t>W sin(90-</a:t>
            </a:r>
            <a:r>
              <a:rPr lang="az-Cyrl-AZ" sz="1600" b="1" dirty="0" smtClean="0"/>
              <a:t>Ө</a:t>
            </a:r>
            <a:r>
              <a:rPr lang="en-US" sz="1600" b="1" dirty="0" smtClean="0"/>
              <a:t>)=</a:t>
            </a:r>
            <a:r>
              <a:rPr lang="en-US" sz="1600" b="1" dirty="0" err="1" smtClean="0"/>
              <a:t>Wcos</a:t>
            </a:r>
            <a:r>
              <a:rPr lang="az-Cyrl-AZ" sz="1600" b="1" dirty="0" smtClean="0"/>
              <a:t>Ө</a:t>
            </a:r>
            <a:endParaRPr lang="ar-SA" sz="1600" b="1" dirty="0"/>
          </a:p>
        </p:txBody>
      </p:sp>
      <p:cxnSp>
        <p:nvCxnSpPr>
          <p:cNvPr id="11" name="رابط كسهم مستقيم 10"/>
          <p:cNvCxnSpPr/>
          <p:nvPr/>
        </p:nvCxnSpPr>
        <p:spPr>
          <a:xfrm flipH="1" flipV="1">
            <a:off x="2780730" y="693327"/>
            <a:ext cx="620016" cy="9299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933316" y="33613"/>
            <a:ext cx="1805951" cy="73866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ar-OM" b="1" dirty="0" smtClean="0"/>
              <a:t>لاحظ ان هذه القوة تنطبق على المحور الرأسي أي أن مركبتها </a:t>
            </a:r>
            <a:r>
              <a:rPr lang="ar-OM" b="1" dirty="0" err="1" smtClean="0"/>
              <a:t>الافقيه</a:t>
            </a:r>
            <a:r>
              <a:rPr lang="ar-OM" b="1" dirty="0" smtClean="0"/>
              <a:t> = صفر </a:t>
            </a:r>
            <a:endParaRPr lang="ar-SA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مربع نص 71"/>
              <p:cNvSpPr txBox="1"/>
              <p:nvPr/>
            </p:nvSpPr>
            <p:spPr>
              <a:xfrm>
                <a:off x="5943901" y="870865"/>
                <a:ext cx="2718052" cy="3766224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rtlCol="1">
                <a:spAutoFit/>
              </a:bodyPr>
              <a:lstStyle/>
              <a:p>
                <a:pPr algn="ctr"/>
                <a:r>
                  <a:rPr lang="ar-OM" sz="1800" b="1" dirty="0" smtClean="0">
                    <a:solidFill>
                      <a:schemeClr val="tx1"/>
                    </a:solidFill>
                  </a:rPr>
                  <a:t>يمكن حساب تسارع العربة من خلال قانون نيوتن الثاني كالتالي :</a:t>
                </a:r>
              </a:p>
              <a:p>
                <a:pPr algn="ctr"/>
                <a:r>
                  <a:rPr lang="en-US" sz="1800" b="1" dirty="0" smtClean="0">
                    <a:solidFill>
                      <a:schemeClr val="tx1"/>
                    </a:solidFill>
                  </a:rPr>
                  <a:t>F=ma</a:t>
                </a:r>
              </a:p>
              <a:p>
                <a:pPr algn="ctr"/>
                <a:r>
                  <a:rPr lang="ar-OM" sz="1800" b="1" dirty="0" smtClean="0">
                    <a:solidFill>
                      <a:schemeClr val="tx1"/>
                    </a:solidFill>
                  </a:rPr>
                  <a:t>وحيث ان القوة المؤثرة على </a:t>
                </a:r>
                <a:r>
                  <a:rPr lang="ar-OM" sz="1800" b="1" dirty="0" err="1" smtClean="0">
                    <a:solidFill>
                      <a:schemeClr val="tx1"/>
                    </a:solidFill>
                  </a:rPr>
                  <a:t>العربه</a:t>
                </a:r>
                <a:r>
                  <a:rPr lang="ar-OM" sz="1800" b="1" dirty="0" smtClean="0">
                    <a:solidFill>
                      <a:schemeClr val="tx1"/>
                    </a:solidFill>
                  </a:rPr>
                  <a:t> افقيا الى اسفل هي مركبة الوزن </a:t>
                </a:r>
                <a:r>
                  <a:rPr lang="ar-OM" sz="1800" b="1" dirty="0" err="1" smtClean="0">
                    <a:solidFill>
                      <a:schemeClr val="tx1"/>
                    </a:solidFill>
                  </a:rPr>
                  <a:t>الافقيه</a:t>
                </a:r>
                <a:r>
                  <a:rPr lang="ar-OM" sz="1800" b="1" dirty="0" smtClean="0">
                    <a:solidFill>
                      <a:schemeClr val="tx1"/>
                    </a:solidFill>
                  </a:rPr>
                  <a:t> اذن :</a:t>
                </a:r>
              </a:p>
              <a:p>
                <a:pPr algn="ctr"/>
                <a:r>
                  <a:rPr lang="en-US" sz="1800" b="1" dirty="0" smtClean="0">
                    <a:solidFill>
                      <a:schemeClr val="tx1"/>
                    </a:solidFill>
                  </a:rPr>
                  <a:t>F=</a:t>
                </a:r>
                <a:r>
                  <a:rPr lang="en-US" sz="1800" b="1" dirty="0" err="1" smtClean="0">
                    <a:solidFill>
                      <a:schemeClr val="tx1"/>
                    </a:solidFill>
                  </a:rPr>
                  <a:t>Wsin</a:t>
                </a:r>
                <a:r>
                  <a:rPr lang="az-Cyrl-AZ" sz="1800" b="1" dirty="0" smtClean="0">
                    <a:solidFill>
                      <a:schemeClr val="tx1"/>
                    </a:solidFill>
                  </a:rPr>
                  <a:t>Ө</a:t>
                </a:r>
                <a:r>
                  <a:rPr lang="en-US" sz="1800" b="1" dirty="0" smtClean="0">
                    <a:solidFill>
                      <a:schemeClr val="tx1"/>
                    </a:solidFill>
                  </a:rPr>
                  <a:t>=ma</a:t>
                </a:r>
              </a:p>
              <a:p>
                <a:pPr algn="ctr"/>
                <a:r>
                  <a:rPr lang="en-US" sz="1800" b="1" dirty="0" err="1" smtClean="0">
                    <a:solidFill>
                      <a:schemeClr val="tx1"/>
                    </a:solidFill>
                  </a:rPr>
                  <a:t>mgsin</a:t>
                </a:r>
                <a:r>
                  <a:rPr lang="az-Cyrl-AZ" sz="1800" b="1" dirty="0" smtClean="0">
                    <a:solidFill>
                      <a:schemeClr val="tx1"/>
                    </a:solidFill>
                  </a:rPr>
                  <a:t>Ө</a:t>
                </a:r>
                <a:r>
                  <a:rPr lang="en-US" sz="1800" b="1" dirty="0" smtClean="0">
                    <a:solidFill>
                      <a:schemeClr val="tx1"/>
                    </a:solidFill>
                  </a:rPr>
                  <a:t>=ma</a:t>
                </a:r>
              </a:p>
              <a:p>
                <a:pPr algn="ctr"/>
                <a:endParaRPr lang="en-US" sz="18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1800" b="1" dirty="0" smtClean="0">
                    <a:solidFill>
                      <a:schemeClr val="tx1"/>
                    </a:solidFill>
                  </a:rPr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𝒎𝒈𝒔𝒊𝒏</m:t>
                        </m:r>
                        <m:r>
                          <a:rPr lang="az-Cyrl-AZ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Ө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</m:oMath>
                </a14:m>
                <a:endParaRPr lang="en-US" sz="2400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sz="24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1800" b="1" dirty="0" smtClean="0">
                    <a:solidFill>
                      <a:schemeClr val="tx1"/>
                    </a:solidFill>
                  </a:rPr>
                  <a:t>a=</a:t>
                </a:r>
                <a:r>
                  <a:rPr lang="en-US" sz="1800" b="1" dirty="0" err="1" smtClean="0">
                    <a:solidFill>
                      <a:schemeClr val="tx1"/>
                    </a:solidFill>
                  </a:rPr>
                  <a:t>gsin</a:t>
                </a:r>
                <a:r>
                  <a:rPr lang="az-Cyrl-AZ" sz="1800" b="1" dirty="0" smtClean="0">
                    <a:solidFill>
                      <a:schemeClr val="tx1"/>
                    </a:solidFill>
                  </a:rPr>
                  <a:t>Ө</a:t>
                </a:r>
                <a:endParaRPr lang="ar-SA" sz="1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2" name="مربع نص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901" y="870865"/>
                <a:ext cx="2718052" cy="3766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11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12;p20"/>
          <p:cNvGrpSpPr/>
          <p:nvPr/>
        </p:nvGrpSpPr>
        <p:grpSpPr>
          <a:xfrm>
            <a:off x="164508" y="11977"/>
            <a:ext cx="807307" cy="769728"/>
            <a:chOff x="-399212" y="74083"/>
            <a:chExt cx="2129961" cy="2291337"/>
          </a:xfrm>
        </p:grpSpPr>
        <p:sp>
          <p:nvSpPr>
            <p:cNvPr id="122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212;p20"/>
          <p:cNvGrpSpPr/>
          <p:nvPr/>
        </p:nvGrpSpPr>
        <p:grpSpPr>
          <a:xfrm>
            <a:off x="8255215" y="4236430"/>
            <a:ext cx="807307" cy="769728"/>
            <a:chOff x="-399212" y="74083"/>
            <a:chExt cx="2129961" cy="2291337"/>
          </a:xfrm>
        </p:grpSpPr>
        <p:sp>
          <p:nvSpPr>
            <p:cNvPr id="163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2792"/>
            <a:ext cx="3493213" cy="1882641"/>
          </a:xfrm>
          <a:prstGeom prst="rect">
            <a:avLst/>
          </a:prstGeom>
        </p:spPr>
      </p:pic>
      <p:sp>
        <p:nvSpPr>
          <p:cNvPr id="72" name="مربع نص 71"/>
          <p:cNvSpPr txBox="1"/>
          <p:nvPr/>
        </p:nvSpPr>
        <p:spPr>
          <a:xfrm>
            <a:off x="1044876" y="223581"/>
            <a:ext cx="2718052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تغيير الميل </a:t>
            </a:r>
            <a:endParaRPr lang="ar-SA" sz="1800" b="1" dirty="0">
              <a:solidFill>
                <a:schemeClr val="tx1"/>
              </a:solidFill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98" y="174728"/>
            <a:ext cx="3626984" cy="2155152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2" y="2553325"/>
            <a:ext cx="4371975" cy="1781175"/>
          </a:xfrm>
          <a:prstGeom prst="rect">
            <a:avLst/>
          </a:prstGeom>
        </p:spPr>
      </p:pic>
      <p:sp>
        <p:nvSpPr>
          <p:cNvPr id="76" name="مربع نص 75"/>
          <p:cNvSpPr txBox="1"/>
          <p:nvPr/>
        </p:nvSpPr>
        <p:spPr>
          <a:xfrm>
            <a:off x="971815" y="3096905"/>
            <a:ext cx="2175935" cy="17543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OM" sz="1800" b="1" dirty="0" smtClean="0">
                <a:solidFill>
                  <a:schemeClr val="tx1"/>
                </a:solidFill>
              </a:rPr>
              <a:t>عند زيادة الميل للمنحدر تزداد الزاوية وبالتالي نلاحظ زيادة قيمة مركبة الوزن الموازية لاتجاه أسفل  </a:t>
            </a:r>
            <a:r>
              <a:rPr lang="ar-OM" sz="1800" b="1" dirty="0" err="1" smtClean="0">
                <a:solidFill>
                  <a:schemeClr val="tx1"/>
                </a:solidFill>
              </a:rPr>
              <a:t>المنحدرفنحلاحظ</a:t>
            </a:r>
            <a:r>
              <a:rPr lang="ar-OM" sz="1800" b="1" dirty="0" smtClean="0">
                <a:solidFill>
                  <a:schemeClr val="tx1"/>
                </a:solidFill>
              </a:rPr>
              <a:t> زيادة التسارع  </a:t>
            </a:r>
            <a:endParaRPr lang="ar-SA" sz="1800" b="1" dirty="0">
              <a:solidFill>
                <a:schemeClr val="tx1"/>
              </a:solidFill>
            </a:endParaRPr>
          </a:p>
        </p:txBody>
      </p:sp>
      <p:sp>
        <p:nvSpPr>
          <p:cNvPr id="78" name="سهم منحني إلى اليسار 77"/>
          <p:cNvSpPr/>
          <p:nvPr/>
        </p:nvSpPr>
        <p:spPr>
          <a:xfrm rot="5400000">
            <a:off x="3582488" y="3188184"/>
            <a:ext cx="828316" cy="1849347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6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12;p20"/>
          <p:cNvGrpSpPr/>
          <p:nvPr/>
        </p:nvGrpSpPr>
        <p:grpSpPr>
          <a:xfrm>
            <a:off x="275279" y="337771"/>
            <a:ext cx="807307" cy="769728"/>
            <a:chOff x="-399212" y="74083"/>
            <a:chExt cx="2129961" cy="2291337"/>
          </a:xfrm>
        </p:grpSpPr>
        <p:sp>
          <p:nvSpPr>
            <p:cNvPr id="4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" name="صورة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91" y="72535"/>
            <a:ext cx="4629438" cy="380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12;p20"/>
          <p:cNvGrpSpPr/>
          <p:nvPr/>
        </p:nvGrpSpPr>
        <p:grpSpPr>
          <a:xfrm>
            <a:off x="275279" y="235028"/>
            <a:ext cx="1019265" cy="987595"/>
            <a:chOff x="-399212" y="74083"/>
            <a:chExt cx="2129961" cy="2291337"/>
          </a:xfrm>
        </p:grpSpPr>
        <p:sp>
          <p:nvSpPr>
            <p:cNvPr id="4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" name="صورة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7" y="255576"/>
            <a:ext cx="4920570" cy="411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8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93" y="202071"/>
            <a:ext cx="5730765" cy="3291141"/>
          </a:xfrm>
          <a:prstGeom prst="rect">
            <a:avLst/>
          </a:prstGeom>
        </p:spPr>
      </p:pic>
      <p:grpSp>
        <p:nvGrpSpPr>
          <p:cNvPr id="4" name="Google Shape;212;p20"/>
          <p:cNvGrpSpPr/>
          <p:nvPr/>
        </p:nvGrpSpPr>
        <p:grpSpPr>
          <a:xfrm>
            <a:off x="275279" y="235028"/>
            <a:ext cx="1019265" cy="987595"/>
            <a:chOff x="-399212" y="74083"/>
            <a:chExt cx="2129961" cy="2291337"/>
          </a:xfrm>
        </p:grpSpPr>
        <p:sp>
          <p:nvSpPr>
            <p:cNvPr id="5" name="Google Shape;213;p20"/>
            <p:cNvSpPr/>
            <p:nvPr/>
          </p:nvSpPr>
          <p:spPr>
            <a:xfrm>
              <a:off x="-49568" y="270345"/>
              <a:ext cx="739025" cy="1521492"/>
            </a:xfrm>
            <a:custGeom>
              <a:avLst/>
              <a:gdLst/>
              <a:ahLst/>
              <a:cxnLst/>
              <a:rect l="l" t="t" r="r" b="b"/>
              <a:pathLst>
                <a:path w="17114" h="35234" extrusionOk="0">
                  <a:moveTo>
                    <a:pt x="3244" y="1"/>
                  </a:moveTo>
                  <a:cubicBezTo>
                    <a:pt x="2963" y="1"/>
                    <a:pt x="2733" y="58"/>
                    <a:pt x="2585" y="108"/>
                  </a:cubicBezTo>
                  <a:cubicBezTo>
                    <a:pt x="1948" y="271"/>
                    <a:pt x="1" y="1155"/>
                    <a:pt x="1457" y="5360"/>
                  </a:cubicBezTo>
                  <a:cubicBezTo>
                    <a:pt x="3028" y="9956"/>
                    <a:pt x="4140" y="11036"/>
                    <a:pt x="4369" y="12886"/>
                  </a:cubicBezTo>
                  <a:cubicBezTo>
                    <a:pt x="4581" y="14734"/>
                    <a:pt x="3305" y="22669"/>
                    <a:pt x="4402" y="26334"/>
                  </a:cubicBezTo>
                  <a:cubicBezTo>
                    <a:pt x="6038" y="31814"/>
                    <a:pt x="7330" y="33090"/>
                    <a:pt x="10177" y="35233"/>
                  </a:cubicBezTo>
                  <a:lnTo>
                    <a:pt x="12205" y="34627"/>
                  </a:lnTo>
                  <a:lnTo>
                    <a:pt x="13498" y="34235"/>
                  </a:lnTo>
                  <a:lnTo>
                    <a:pt x="15527" y="33630"/>
                  </a:lnTo>
                  <a:cubicBezTo>
                    <a:pt x="16721" y="30276"/>
                    <a:pt x="17113" y="28509"/>
                    <a:pt x="15461" y="23029"/>
                  </a:cubicBezTo>
                  <a:cubicBezTo>
                    <a:pt x="14365" y="19364"/>
                    <a:pt x="8933" y="13425"/>
                    <a:pt x="8115" y="11756"/>
                  </a:cubicBezTo>
                  <a:cubicBezTo>
                    <a:pt x="7281" y="10104"/>
                    <a:pt x="7609" y="8582"/>
                    <a:pt x="6414" y="3888"/>
                  </a:cubicBezTo>
                  <a:cubicBezTo>
                    <a:pt x="5577" y="590"/>
                    <a:pt x="4149" y="1"/>
                    <a:pt x="3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14;p20"/>
            <p:cNvSpPr/>
            <p:nvPr/>
          </p:nvSpPr>
          <p:spPr>
            <a:xfrm>
              <a:off x="110810" y="686878"/>
              <a:ext cx="173853" cy="95390"/>
            </a:xfrm>
            <a:custGeom>
              <a:avLst/>
              <a:gdLst/>
              <a:ahLst/>
              <a:cxnLst/>
              <a:rect l="l" t="t" r="r" b="b"/>
              <a:pathLst>
                <a:path w="4026" h="2209" extrusionOk="0">
                  <a:moveTo>
                    <a:pt x="3797" y="0"/>
                  </a:moveTo>
                  <a:lnTo>
                    <a:pt x="1" y="1146"/>
                  </a:lnTo>
                  <a:lnTo>
                    <a:pt x="426" y="2208"/>
                  </a:lnTo>
                  <a:lnTo>
                    <a:pt x="4026" y="1128"/>
                  </a:lnTo>
                  <a:lnTo>
                    <a:pt x="37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5;p20"/>
            <p:cNvSpPr/>
            <p:nvPr/>
          </p:nvSpPr>
          <p:spPr>
            <a:xfrm>
              <a:off x="135510" y="794271"/>
              <a:ext cx="228954" cy="144834"/>
            </a:xfrm>
            <a:custGeom>
              <a:avLst/>
              <a:gdLst/>
              <a:ahLst/>
              <a:cxnLst/>
              <a:rect l="l" t="t" r="r" b="b"/>
              <a:pathLst>
                <a:path w="5302" h="3354" extrusionOk="0">
                  <a:moveTo>
                    <a:pt x="4043" y="0"/>
                  </a:moveTo>
                  <a:lnTo>
                    <a:pt x="83" y="1325"/>
                  </a:lnTo>
                  <a:lnTo>
                    <a:pt x="1" y="3353"/>
                  </a:lnTo>
                  <a:lnTo>
                    <a:pt x="5302" y="1767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6;p20"/>
            <p:cNvSpPr/>
            <p:nvPr/>
          </p:nvSpPr>
          <p:spPr>
            <a:xfrm>
              <a:off x="12614" y="318795"/>
              <a:ext cx="69265" cy="196437"/>
            </a:xfrm>
            <a:custGeom>
              <a:avLst/>
              <a:gdLst/>
              <a:ahLst/>
              <a:cxnLst/>
              <a:rect l="l" t="t" r="r" b="b"/>
              <a:pathLst>
                <a:path w="1604" h="4549" extrusionOk="0">
                  <a:moveTo>
                    <a:pt x="770" y="0"/>
                  </a:moveTo>
                  <a:lnTo>
                    <a:pt x="770" y="0"/>
                  </a:lnTo>
                  <a:cubicBezTo>
                    <a:pt x="214" y="458"/>
                    <a:pt x="0" y="1228"/>
                    <a:pt x="50" y="1963"/>
                  </a:cubicBezTo>
                  <a:cubicBezTo>
                    <a:pt x="83" y="2683"/>
                    <a:pt x="360" y="3370"/>
                    <a:pt x="622" y="4042"/>
                  </a:cubicBezTo>
                  <a:cubicBezTo>
                    <a:pt x="704" y="4271"/>
                    <a:pt x="851" y="4532"/>
                    <a:pt x="1080" y="4548"/>
                  </a:cubicBezTo>
                  <a:lnTo>
                    <a:pt x="1097" y="4548"/>
                  </a:lnTo>
                  <a:cubicBezTo>
                    <a:pt x="1342" y="4548"/>
                    <a:pt x="1490" y="4271"/>
                    <a:pt x="1522" y="4025"/>
                  </a:cubicBezTo>
                  <a:cubicBezTo>
                    <a:pt x="1588" y="3322"/>
                    <a:pt x="1080" y="2635"/>
                    <a:pt x="1178" y="1931"/>
                  </a:cubicBezTo>
                  <a:cubicBezTo>
                    <a:pt x="1228" y="1653"/>
                    <a:pt x="1375" y="1391"/>
                    <a:pt x="1473" y="1113"/>
                  </a:cubicBezTo>
                  <a:cubicBezTo>
                    <a:pt x="1555" y="835"/>
                    <a:pt x="1604" y="508"/>
                    <a:pt x="1457" y="262"/>
                  </a:cubicBezTo>
                  <a:cubicBezTo>
                    <a:pt x="1375" y="115"/>
                    <a:pt x="1178" y="17"/>
                    <a:pt x="1015" y="17"/>
                  </a:cubicBezTo>
                  <a:cubicBezTo>
                    <a:pt x="901" y="17"/>
                    <a:pt x="803" y="65"/>
                    <a:pt x="720" y="148"/>
                  </a:cubicBezTo>
                  <a:lnTo>
                    <a:pt x="7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;p20"/>
            <p:cNvSpPr/>
            <p:nvPr/>
          </p:nvSpPr>
          <p:spPr>
            <a:xfrm>
              <a:off x="157446" y="1012513"/>
              <a:ext cx="125057" cy="310223"/>
            </a:xfrm>
            <a:custGeom>
              <a:avLst/>
              <a:gdLst/>
              <a:ahLst/>
              <a:cxnLst/>
              <a:rect l="l" t="t" r="r" b="b"/>
              <a:pathLst>
                <a:path w="2896" h="7184" extrusionOk="0">
                  <a:moveTo>
                    <a:pt x="1260" y="1"/>
                  </a:moveTo>
                  <a:cubicBezTo>
                    <a:pt x="851" y="1"/>
                    <a:pt x="409" y="295"/>
                    <a:pt x="180" y="1146"/>
                  </a:cubicBezTo>
                  <a:cubicBezTo>
                    <a:pt x="33" y="2422"/>
                    <a:pt x="1" y="3650"/>
                    <a:pt x="66" y="4860"/>
                  </a:cubicBezTo>
                  <a:cubicBezTo>
                    <a:pt x="295" y="5105"/>
                    <a:pt x="540" y="5367"/>
                    <a:pt x="786" y="5645"/>
                  </a:cubicBezTo>
                  <a:cubicBezTo>
                    <a:pt x="1211" y="6119"/>
                    <a:pt x="1652" y="6627"/>
                    <a:pt x="2111" y="7183"/>
                  </a:cubicBezTo>
                  <a:cubicBezTo>
                    <a:pt x="2357" y="6905"/>
                    <a:pt x="2618" y="6643"/>
                    <a:pt x="2896" y="6398"/>
                  </a:cubicBezTo>
                  <a:cubicBezTo>
                    <a:pt x="2586" y="5105"/>
                    <a:pt x="2438" y="3780"/>
                    <a:pt x="2438" y="2455"/>
                  </a:cubicBezTo>
                  <a:cubicBezTo>
                    <a:pt x="2455" y="1785"/>
                    <a:pt x="2487" y="1065"/>
                    <a:pt x="2128" y="476"/>
                  </a:cubicBezTo>
                  <a:cubicBezTo>
                    <a:pt x="1964" y="214"/>
                    <a:pt x="1620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8;p20"/>
            <p:cNvSpPr/>
            <p:nvPr/>
          </p:nvSpPr>
          <p:spPr>
            <a:xfrm>
              <a:off x="546688" y="353340"/>
              <a:ext cx="825908" cy="1495021"/>
            </a:xfrm>
            <a:custGeom>
              <a:avLst/>
              <a:gdLst/>
              <a:ahLst/>
              <a:cxnLst/>
              <a:rect l="l" t="t" r="r" b="b"/>
              <a:pathLst>
                <a:path w="19126" h="34621" extrusionOk="0">
                  <a:moveTo>
                    <a:pt x="15810" y="1"/>
                  </a:moveTo>
                  <a:cubicBezTo>
                    <a:pt x="14901" y="1"/>
                    <a:pt x="13539" y="600"/>
                    <a:pt x="12517" y="3634"/>
                  </a:cubicBezTo>
                  <a:cubicBezTo>
                    <a:pt x="10962" y="8231"/>
                    <a:pt x="11191" y="9769"/>
                    <a:pt x="10242" y="11372"/>
                  </a:cubicBezTo>
                  <a:cubicBezTo>
                    <a:pt x="9277" y="12960"/>
                    <a:pt x="3420" y="18472"/>
                    <a:pt x="2046" y="22039"/>
                  </a:cubicBezTo>
                  <a:cubicBezTo>
                    <a:pt x="0" y="27389"/>
                    <a:pt x="247" y="29189"/>
                    <a:pt x="1195" y="32607"/>
                  </a:cubicBezTo>
                  <a:lnTo>
                    <a:pt x="3159" y="33377"/>
                  </a:lnTo>
                  <a:lnTo>
                    <a:pt x="4418" y="33851"/>
                  </a:lnTo>
                  <a:lnTo>
                    <a:pt x="6398" y="34620"/>
                  </a:lnTo>
                  <a:cubicBezTo>
                    <a:pt x="9391" y="32690"/>
                    <a:pt x="10782" y="31528"/>
                    <a:pt x="12827" y="26178"/>
                  </a:cubicBezTo>
                  <a:cubicBezTo>
                    <a:pt x="14201" y="22595"/>
                    <a:pt x="13531" y="14596"/>
                    <a:pt x="13874" y="12763"/>
                  </a:cubicBezTo>
                  <a:cubicBezTo>
                    <a:pt x="14234" y="10947"/>
                    <a:pt x="15429" y="9949"/>
                    <a:pt x="17359" y="5499"/>
                  </a:cubicBezTo>
                  <a:cubicBezTo>
                    <a:pt x="19126" y="1392"/>
                    <a:pt x="17244" y="378"/>
                    <a:pt x="16622" y="166"/>
                  </a:cubicBezTo>
                  <a:cubicBezTo>
                    <a:pt x="16452" y="92"/>
                    <a:pt x="16166" y="1"/>
                    <a:pt x="15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9;p20"/>
            <p:cNvSpPr/>
            <p:nvPr/>
          </p:nvSpPr>
          <p:spPr>
            <a:xfrm>
              <a:off x="1008044" y="755364"/>
              <a:ext cx="173075" cy="106013"/>
            </a:xfrm>
            <a:custGeom>
              <a:avLst/>
              <a:gdLst/>
              <a:ahLst/>
              <a:cxnLst/>
              <a:rect l="l" t="t" r="r" b="b"/>
              <a:pathLst>
                <a:path w="4008" h="2455" extrusionOk="0">
                  <a:moveTo>
                    <a:pt x="310" y="1"/>
                  </a:moveTo>
                  <a:lnTo>
                    <a:pt x="0" y="1097"/>
                  </a:lnTo>
                  <a:lnTo>
                    <a:pt x="3501" y="2455"/>
                  </a:lnTo>
                  <a:lnTo>
                    <a:pt x="4008" y="1408"/>
                  </a:lnTo>
                  <a:lnTo>
                    <a:pt x="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0;p20"/>
            <p:cNvSpPr/>
            <p:nvPr/>
          </p:nvSpPr>
          <p:spPr>
            <a:xfrm>
              <a:off x="917621" y="864183"/>
              <a:ext cx="226104" cy="152607"/>
            </a:xfrm>
            <a:custGeom>
              <a:avLst/>
              <a:gdLst/>
              <a:ahLst/>
              <a:cxnLst/>
              <a:rect l="l" t="t" r="r" b="b"/>
              <a:pathLst>
                <a:path w="5236" h="3534" extrusionOk="0">
                  <a:moveTo>
                    <a:pt x="1292" y="0"/>
                  </a:moveTo>
                  <a:lnTo>
                    <a:pt x="0" y="1555"/>
                  </a:lnTo>
                  <a:lnTo>
                    <a:pt x="5170" y="3534"/>
                  </a:lnTo>
                  <a:lnTo>
                    <a:pt x="5235" y="1359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21;p20"/>
            <p:cNvSpPr/>
            <p:nvPr/>
          </p:nvSpPr>
          <p:spPr>
            <a:xfrm>
              <a:off x="1107622" y="385166"/>
              <a:ext cx="135679" cy="166771"/>
            </a:xfrm>
            <a:custGeom>
              <a:avLst/>
              <a:gdLst/>
              <a:ahLst/>
              <a:cxnLst/>
              <a:rect l="l" t="t" r="r" b="b"/>
              <a:pathLst>
                <a:path w="3142" h="3862" extrusionOk="0">
                  <a:moveTo>
                    <a:pt x="2733" y="1"/>
                  </a:moveTo>
                  <a:lnTo>
                    <a:pt x="2733" y="1"/>
                  </a:lnTo>
                  <a:cubicBezTo>
                    <a:pt x="1996" y="34"/>
                    <a:pt x="1359" y="509"/>
                    <a:pt x="949" y="1113"/>
                  </a:cubicBezTo>
                  <a:cubicBezTo>
                    <a:pt x="541" y="1719"/>
                    <a:pt x="328" y="2422"/>
                    <a:pt x="131" y="3109"/>
                  </a:cubicBezTo>
                  <a:cubicBezTo>
                    <a:pt x="66" y="3355"/>
                    <a:pt x="0" y="3650"/>
                    <a:pt x="197" y="3796"/>
                  </a:cubicBezTo>
                  <a:cubicBezTo>
                    <a:pt x="262" y="3846"/>
                    <a:pt x="328" y="3862"/>
                    <a:pt x="410" y="3862"/>
                  </a:cubicBezTo>
                  <a:cubicBezTo>
                    <a:pt x="574" y="3862"/>
                    <a:pt x="737" y="3764"/>
                    <a:pt x="851" y="3650"/>
                  </a:cubicBezTo>
                  <a:cubicBezTo>
                    <a:pt x="1342" y="3126"/>
                    <a:pt x="1342" y="2276"/>
                    <a:pt x="1865" y="1785"/>
                  </a:cubicBezTo>
                  <a:cubicBezTo>
                    <a:pt x="2079" y="1588"/>
                    <a:pt x="2340" y="1458"/>
                    <a:pt x="2585" y="1310"/>
                  </a:cubicBezTo>
                  <a:cubicBezTo>
                    <a:pt x="2831" y="1146"/>
                    <a:pt x="3060" y="917"/>
                    <a:pt x="3109" y="640"/>
                  </a:cubicBezTo>
                  <a:cubicBezTo>
                    <a:pt x="3141" y="378"/>
                    <a:pt x="2929" y="83"/>
                    <a:pt x="2683" y="83"/>
                  </a:cubicBezTo>
                  <a:cubicBezTo>
                    <a:pt x="2655" y="83"/>
                    <a:pt x="2627" y="83"/>
                    <a:pt x="2610" y="93"/>
                  </a:cubicBezTo>
                  <a:lnTo>
                    <a:pt x="2610" y="93"/>
                  </a:lnTo>
                  <a:lnTo>
                    <a:pt x="27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2;p20"/>
            <p:cNvSpPr/>
            <p:nvPr/>
          </p:nvSpPr>
          <p:spPr>
            <a:xfrm>
              <a:off x="933167" y="1035874"/>
              <a:ext cx="18396" cy="57951"/>
            </a:xfrm>
            <a:custGeom>
              <a:avLst/>
              <a:gdLst/>
              <a:ahLst/>
              <a:cxnLst/>
              <a:rect l="l" t="t" r="r" b="b"/>
              <a:pathLst>
                <a:path w="426" h="1342" extrusionOk="0">
                  <a:moveTo>
                    <a:pt x="0" y="0"/>
                  </a:moveTo>
                  <a:lnTo>
                    <a:pt x="0" y="0"/>
                  </a:lnTo>
                  <a:cubicBezTo>
                    <a:pt x="114" y="426"/>
                    <a:pt x="212" y="884"/>
                    <a:pt x="295" y="1342"/>
                  </a:cubicBezTo>
                  <a:cubicBezTo>
                    <a:pt x="343" y="1211"/>
                    <a:pt x="376" y="1063"/>
                    <a:pt x="393" y="916"/>
                  </a:cubicBezTo>
                  <a:cubicBezTo>
                    <a:pt x="425" y="605"/>
                    <a:pt x="278" y="2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3;p20"/>
            <p:cNvSpPr/>
            <p:nvPr/>
          </p:nvSpPr>
          <p:spPr>
            <a:xfrm>
              <a:off x="456265" y="74083"/>
              <a:ext cx="500960" cy="1500851"/>
            </a:xfrm>
            <a:custGeom>
              <a:avLst/>
              <a:gdLst/>
              <a:ahLst/>
              <a:cxnLst/>
              <a:rect l="l" t="t" r="r" b="b"/>
              <a:pathLst>
                <a:path w="11601" h="34756" extrusionOk="0">
                  <a:moveTo>
                    <a:pt x="4685" y="1"/>
                  </a:moveTo>
                  <a:cubicBezTo>
                    <a:pt x="4628" y="1"/>
                    <a:pt x="4577" y="3"/>
                    <a:pt x="4533" y="6"/>
                  </a:cubicBezTo>
                  <a:cubicBezTo>
                    <a:pt x="3894" y="23"/>
                    <a:pt x="1865" y="399"/>
                    <a:pt x="2258" y="4685"/>
                  </a:cubicBezTo>
                  <a:cubicBezTo>
                    <a:pt x="2683" y="9364"/>
                    <a:pt x="3469" y="10641"/>
                    <a:pt x="3257" y="12424"/>
                  </a:cubicBezTo>
                  <a:cubicBezTo>
                    <a:pt x="3028" y="14207"/>
                    <a:pt x="0" y="21357"/>
                    <a:pt x="181" y="25054"/>
                  </a:cubicBezTo>
                  <a:cubicBezTo>
                    <a:pt x="443" y="30600"/>
                    <a:pt x="1359" y="32089"/>
                    <a:pt x="3534" y="34755"/>
                  </a:cubicBezTo>
                  <a:lnTo>
                    <a:pt x="5580" y="34657"/>
                  </a:lnTo>
                  <a:lnTo>
                    <a:pt x="6889" y="34592"/>
                  </a:lnTo>
                  <a:lnTo>
                    <a:pt x="8933" y="34493"/>
                  </a:lnTo>
                  <a:cubicBezTo>
                    <a:pt x="10831" y="31631"/>
                    <a:pt x="11600" y="30044"/>
                    <a:pt x="11322" y="24514"/>
                  </a:cubicBezTo>
                  <a:cubicBezTo>
                    <a:pt x="11142" y="20816"/>
                    <a:pt x="7428" y="13995"/>
                    <a:pt x="7019" y="12244"/>
                  </a:cubicBezTo>
                  <a:cubicBezTo>
                    <a:pt x="6627" y="10477"/>
                    <a:pt x="7297" y="9135"/>
                    <a:pt x="7264" y="4441"/>
                  </a:cubicBezTo>
                  <a:cubicBezTo>
                    <a:pt x="7234" y="421"/>
                    <a:pt x="5447" y="1"/>
                    <a:pt x="4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4;p20"/>
            <p:cNvSpPr/>
            <p:nvPr/>
          </p:nvSpPr>
          <p:spPr>
            <a:xfrm>
              <a:off x="591209" y="510911"/>
              <a:ext cx="165389" cy="55187"/>
            </a:xfrm>
            <a:custGeom>
              <a:avLst/>
              <a:gdLst/>
              <a:ahLst/>
              <a:cxnLst/>
              <a:rect l="l" t="t" r="r" b="b"/>
              <a:pathLst>
                <a:path w="3830" h="1278" extrusionOk="0">
                  <a:moveTo>
                    <a:pt x="3829" y="1"/>
                  </a:moveTo>
                  <a:lnTo>
                    <a:pt x="1" y="182"/>
                  </a:lnTo>
                  <a:lnTo>
                    <a:pt x="147" y="1277"/>
                  </a:lnTo>
                  <a:lnTo>
                    <a:pt x="3779" y="1098"/>
                  </a:lnTo>
                  <a:lnTo>
                    <a:pt x="38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5;p20"/>
            <p:cNvSpPr/>
            <p:nvPr/>
          </p:nvSpPr>
          <p:spPr>
            <a:xfrm>
              <a:off x="567891" y="619730"/>
              <a:ext cx="231070" cy="95433"/>
            </a:xfrm>
            <a:custGeom>
              <a:avLst/>
              <a:gdLst/>
              <a:ahLst/>
              <a:cxnLst/>
              <a:rect l="l" t="t" r="r" b="b"/>
              <a:pathLst>
                <a:path w="5351" h="2210" extrusionOk="0">
                  <a:moveTo>
                    <a:pt x="4548" y="0"/>
                  </a:moveTo>
                  <a:lnTo>
                    <a:pt x="541" y="328"/>
                  </a:lnTo>
                  <a:lnTo>
                    <a:pt x="0" y="2210"/>
                  </a:lnTo>
                  <a:lnTo>
                    <a:pt x="5351" y="1948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6;p20"/>
            <p:cNvSpPr/>
            <p:nvPr/>
          </p:nvSpPr>
          <p:spPr>
            <a:xfrm>
              <a:off x="572122" y="111824"/>
              <a:ext cx="83385" cy="187930"/>
            </a:xfrm>
            <a:custGeom>
              <a:avLst/>
              <a:gdLst/>
              <a:ahLst/>
              <a:cxnLst/>
              <a:rect l="l" t="t" r="r" b="b"/>
              <a:pathLst>
                <a:path w="1931" h="4352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639" y="310"/>
                    <a:pt x="262" y="982"/>
                    <a:pt x="131" y="1669"/>
                  </a:cubicBezTo>
                  <a:cubicBezTo>
                    <a:pt x="0" y="2356"/>
                    <a:pt x="99" y="3076"/>
                    <a:pt x="181" y="3763"/>
                  </a:cubicBezTo>
                  <a:cubicBezTo>
                    <a:pt x="214" y="4008"/>
                    <a:pt x="279" y="4287"/>
                    <a:pt x="508" y="4352"/>
                  </a:cubicBezTo>
                  <a:lnTo>
                    <a:pt x="589" y="4352"/>
                  </a:lnTo>
                  <a:cubicBezTo>
                    <a:pt x="786" y="4352"/>
                    <a:pt x="966" y="4156"/>
                    <a:pt x="1047" y="3959"/>
                  </a:cubicBezTo>
                  <a:cubicBezTo>
                    <a:pt x="1277" y="3305"/>
                    <a:pt x="934" y="2552"/>
                    <a:pt x="1195" y="1914"/>
                  </a:cubicBezTo>
                  <a:cubicBezTo>
                    <a:pt x="1309" y="1652"/>
                    <a:pt x="1506" y="1440"/>
                    <a:pt x="1653" y="1211"/>
                  </a:cubicBezTo>
                  <a:cubicBezTo>
                    <a:pt x="1817" y="965"/>
                    <a:pt x="1931" y="687"/>
                    <a:pt x="1850" y="409"/>
                  </a:cubicBezTo>
                  <a:cubicBezTo>
                    <a:pt x="1784" y="212"/>
                    <a:pt x="1588" y="66"/>
                    <a:pt x="1392" y="66"/>
                  </a:cubicBezTo>
                  <a:cubicBezTo>
                    <a:pt x="1326" y="66"/>
                    <a:pt x="1244" y="81"/>
                    <a:pt x="1195" y="131"/>
                  </a:cubicBez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7;p20"/>
            <p:cNvSpPr/>
            <p:nvPr/>
          </p:nvSpPr>
          <p:spPr>
            <a:xfrm>
              <a:off x="507868" y="800576"/>
              <a:ext cx="153298" cy="354010"/>
            </a:xfrm>
            <a:custGeom>
              <a:avLst/>
              <a:gdLst/>
              <a:ahLst/>
              <a:cxnLst/>
              <a:rect l="l" t="t" r="r" b="b"/>
              <a:pathLst>
                <a:path w="3550" h="8198" extrusionOk="0">
                  <a:moveTo>
                    <a:pt x="2454" y="1"/>
                  </a:moveTo>
                  <a:cubicBezTo>
                    <a:pt x="2110" y="1"/>
                    <a:pt x="1717" y="230"/>
                    <a:pt x="1375" y="851"/>
                  </a:cubicBezTo>
                  <a:cubicBezTo>
                    <a:pt x="458" y="3355"/>
                    <a:pt x="33" y="5727"/>
                    <a:pt x="0" y="8198"/>
                  </a:cubicBezTo>
                  <a:cubicBezTo>
                    <a:pt x="884" y="7903"/>
                    <a:pt x="1800" y="7690"/>
                    <a:pt x="2732" y="7576"/>
                  </a:cubicBezTo>
                  <a:cubicBezTo>
                    <a:pt x="2618" y="5907"/>
                    <a:pt x="2782" y="4222"/>
                    <a:pt x="3190" y="2618"/>
                  </a:cubicBezTo>
                  <a:cubicBezTo>
                    <a:pt x="3353" y="1981"/>
                    <a:pt x="3550" y="1309"/>
                    <a:pt x="3353" y="688"/>
                  </a:cubicBezTo>
                  <a:cubicBezTo>
                    <a:pt x="3240" y="345"/>
                    <a:pt x="2880" y="1"/>
                    <a:pt x="24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8;p20"/>
            <p:cNvSpPr/>
            <p:nvPr/>
          </p:nvSpPr>
          <p:spPr>
            <a:xfrm>
              <a:off x="817957" y="590453"/>
              <a:ext cx="912792" cy="1457798"/>
            </a:xfrm>
            <a:custGeom>
              <a:avLst/>
              <a:gdLst/>
              <a:ahLst/>
              <a:cxnLst/>
              <a:rect l="l" t="t" r="r" b="b"/>
              <a:pathLst>
                <a:path w="21138" h="33759" extrusionOk="0">
                  <a:moveTo>
                    <a:pt x="17789" y="0"/>
                  </a:moveTo>
                  <a:cubicBezTo>
                    <a:pt x="16886" y="0"/>
                    <a:pt x="15578" y="599"/>
                    <a:pt x="14382" y="3379"/>
                  </a:cubicBezTo>
                  <a:cubicBezTo>
                    <a:pt x="12467" y="7828"/>
                    <a:pt x="12565" y="9382"/>
                    <a:pt x="11485" y="10887"/>
                  </a:cubicBezTo>
                  <a:cubicBezTo>
                    <a:pt x="10406" y="12409"/>
                    <a:pt x="4140" y="17431"/>
                    <a:pt x="2472" y="20867"/>
                  </a:cubicBezTo>
                  <a:cubicBezTo>
                    <a:pt x="1" y="26037"/>
                    <a:pt x="99" y="27853"/>
                    <a:pt x="770" y="31354"/>
                  </a:cubicBezTo>
                  <a:lnTo>
                    <a:pt x="2684" y="32253"/>
                  </a:lnTo>
                  <a:lnTo>
                    <a:pt x="3894" y="32842"/>
                  </a:lnTo>
                  <a:lnTo>
                    <a:pt x="5809" y="33758"/>
                  </a:lnTo>
                  <a:cubicBezTo>
                    <a:pt x="8950" y="32090"/>
                    <a:pt x="10423" y="31027"/>
                    <a:pt x="12892" y="25857"/>
                  </a:cubicBezTo>
                  <a:cubicBezTo>
                    <a:pt x="14545" y="22405"/>
                    <a:pt x="14513" y="14372"/>
                    <a:pt x="15019" y="12589"/>
                  </a:cubicBezTo>
                  <a:cubicBezTo>
                    <a:pt x="15510" y="10789"/>
                    <a:pt x="16786" y="9890"/>
                    <a:pt x="19061" y="5603"/>
                  </a:cubicBezTo>
                  <a:cubicBezTo>
                    <a:pt x="21138" y="1660"/>
                    <a:pt x="19371" y="499"/>
                    <a:pt x="18749" y="237"/>
                  </a:cubicBezTo>
                  <a:cubicBezTo>
                    <a:pt x="18559" y="137"/>
                    <a:pt x="18220" y="0"/>
                    <a:pt x="17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9;p20"/>
            <p:cNvSpPr/>
            <p:nvPr/>
          </p:nvSpPr>
          <p:spPr>
            <a:xfrm>
              <a:off x="1336486" y="975117"/>
              <a:ext cx="171780" cy="115902"/>
            </a:xfrm>
            <a:custGeom>
              <a:avLst/>
              <a:gdLst/>
              <a:ahLst/>
              <a:cxnLst/>
              <a:rect l="l" t="t" r="r" b="b"/>
              <a:pathLst>
                <a:path w="3978" h="2684" extrusionOk="0">
                  <a:moveTo>
                    <a:pt x="411" y="0"/>
                  </a:moveTo>
                  <a:lnTo>
                    <a:pt x="1" y="1063"/>
                  </a:lnTo>
                  <a:lnTo>
                    <a:pt x="3388" y="2683"/>
                  </a:lnTo>
                  <a:lnTo>
                    <a:pt x="3977" y="170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0;p20"/>
            <p:cNvSpPr/>
            <p:nvPr/>
          </p:nvSpPr>
          <p:spPr>
            <a:xfrm>
              <a:off x="1236175" y="1079661"/>
              <a:ext cx="226147" cy="165346"/>
            </a:xfrm>
            <a:custGeom>
              <a:avLst/>
              <a:gdLst/>
              <a:ahLst/>
              <a:cxnLst/>
              <a:rect l="l" t="t" r="r" b="b"/>
              <a:pathLst>
                <a:path w="5237" h="3829" extrusionOk="0">
                  <a:moveTo>
                    <a:pt x="1425" y="0"/>
                  </a:moveTo>
                  <a:lnTo>
                    <a:pt x="1" y="1440"/>
                  </a:lnTo>
                  <a:lnTo>
                    <a:pt x="4991" y="3829"/>
                  </a:lnTo>
                  <a:lnTo>
                    <a:pt x="5236" y="1669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1;p20"/>
            <p:cNvSpPr/>
            <p:nvPr/>
          </p:nvSpPr>
          <p:spPr>
            <a:xfrm>
              <a:off x="1457353" y="621889"/>
              <a:ext cx="146259" cy="158955"/>
            </a:xfrm>
            <a:custGeom>
              <a:avLst/>
              <a:gdLst/>
              <a:ahLst/>
              <a:cxnLst/>
              <a:rect l="l" t="t" r="r" b="b"/>
              <a:pathLst>
                <a:path w="3387" h="3681" extrusionOk="0">
                  <a:moveTo>
                    <a:pt x="2928" y="0"/>
                  </a:moveTo>
                  <a:cubicBezTo>
                    <a:pt x="2225" y="0"/>
                    <a:pt x="1586" y="426"/>
                    <a:pt x="1145" y="965"/>
                  </a:cubicBezTo>
                  <a:cubicBezTo>
                    <a:pt x="687" y="1538"/>
                    <a:pt x="426" y="2225"/>
                    <a:pt x="164" y="2895"/>
                  </a:cubicBezTo>
                  <a:cubicBezTo>
                    <a:pt x="66" y="3124"/>
                    <a:pt x="0" y="3419"/>
                    <a:pt x="179" y="3582"/>
                  </a:cubicBezTo>
                  <a:cubicBezTo>
                    <a:pt x="245" y="3648"/>
                    <a:pt x="327" y="3681"/>
                    <a:pt x="409" y="3681"/>
                  </a:cubicBezTo>
                  <a:cubicBezTo>
                    <a:pt x="556" y="3681"/>
                    <a:pt x="720" y="3599"/>
                    <a:pt x="851" y="3501"/>
                  </a:cubicBezTo>
                  <a:cubicBezTo>
                    <a:pt x="1374" y="3010"/>
                    <a:pt x="1440" y="2160"/>
                    <a:pt x="1996" y="1717"/>
                  </a:cubicBezTo>
                  <a:cubicBezTo>
                    <a:pt x="2225" y="1538"/>
                    <a:pt x="2503" y="1440"/>
                    <a:pt x="2764" y="1292"/>
                  </a:cubicBezTo>
                  <a:cubicBezTo>
                    <a:pt x="3010" y="1161"/>
                    <a:pt x="3272" y="949"/>
                    <a:pt x="3321" y="670"/>
                  </a:cubicBezTo>
                  <a:cubicBezTo>
                    <a:pt x="3386" y="409"/>
                    <a:pt x="3174" y="81"/>
                    <a:pt x="2912" y="81"/>
                  </a:cubicBezTo>
                  <a:lnTo>
                    <a:pt x="2863" y="81"/>
                  </a:ln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2;p20"/>
            <p:cNvSpPr/>
            <p:nvPr/>
          </p:nvSpPr>
          <p:spPr>
            <a:xfrm>
              <a:off x="1133056" y="1237923"/>
              <a:ext cx="127950" cy="131448"/>
            </a:xfrm>
            <a:custGeom>
              <a:avLst/>
              <a:gdLst/>
              <a:ahLst/>
              <a:cxnLst/>
              <a:rect l="l" t="t" r="r" b="b"/>
              <a:pathLst>
                <a:path w="2963" h="3044" extrusionOk="0">
                  <a:moveTo>
                    <a:pt x="1948" y="0"/>
                  </a:moveTo>
                  <a:cubicBezTo>
                    <a:pt x="1686" y="0"/>
                    <a:pt x="1359" y="98"/>
                    <a:pt x="982" y="343"/>
                  </a:cubicBezTo>
                  <a:cubicBezTo>
                    <a:pt x="639" y="655"/>
                    <a:pt x="312" y="949"/>
                    <a:pt x="0" y="1259"/>
                  </a:cubicBezTo>
                  <a:cubicBezTo>
                    <a:pt x="574" y="1815"/>
                    <a:pt x="1113" y="2421"/>
                    <a:pt x="1588" y="3043"/>
                  </a:cubicBezTo>
                  <a:lnTo>
                    <a:pt x="1784" y="2847"/>
                  </a:lnTo>
                  <a:cubicBezTo>
                    <a:pt x="2242" y="2339"/>
                    <a:pt x="2749" y="1832"/>
                    <a:pt x="2880" y="1161"/>
                  </a:cubicBezTo>
                  <a:cubicBezTo>
                    <a:pt x="2962" y="687"/>
                    <a:pt x="2651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3;p20"/>
            <p:cNvSpPr/>
            <p:nvPr/>
          </p:nvSpPr>
          <p:spPr>
            <a:xfrm>
              <a:off x="-399212" y="554914"/>
              <a:ext cx="849184" cy="1486255"/>
            </a:xfrm>
            <a:custGeom>
              <a:avLst/>
              <a:gdLst/>
              <a:ahLst/>
              <a:cxnLst/>
              <a:rect l="l" t="t" r="r" b="b"/>
              <a:pathLst>
                <a:path w="19665" h="34418" extrusionOk="0">
                  <a:moveTo>
                    <a:pt x="3319" y="1"/>
                  </a:moveTo>
                  <a:cubicBezTo>
                    <a:pt x="2946" y="1"/>
                    <a:pt x="2646" y="101"/>
                    <a:pt x="2470" y="177"/>
                  </a:cubicBezTo>
                  <a:cubicBezTo>
                    <a:pt x="1848" y="422"/>
                    <a:pt x="0" y="1469"/>
                    <a:pt x="1848" y="5526"/>
                  </a:cubicBezTo>
                  <a:cubicBezTo>
                    <a:pt x="3877" y="9943"/>
                    <a:pt x="5087" y="10909"/>
                    <a:pt x="5480" y="12724"/>
                  </a:cubicBezTo>
                  <a:cubicBezTo>
                    <a:pt x="5873" y="14541"/>
                    <a:pt x="5366" y="22557"/>
                    <a:pt x="6806" y="26107"/>
                  </a:cubicBezTo>
                  <a:cubicBezTo>
                    <a:pt x="8965" y="31408"/>
                    <a:pt x="10372" y="32553"/>
                    <a:pt x="13415" y="34418"/>
                  </a:cubicBezTo>
                  <a:lnTo>
                    <a:pt x="15378" y="33617"/>
                  </a:lnTo>
                  <a:lnTo>
                    <a:pt x="16622" y="33109"/>
                  </a:lnTo>
                  <a:lnTo>
                    <a:pt x="18585" y="32308"/>
                  </a:lnTo>
                  <a:cubicBezTo>
                    <a:pt x="19451" y="28855"/>
                    <a:pt x="19665" y="27056"/>
                    <a:pt x="17505" y="21739"/>
                  </a:cubicBezTo>
                  <a:cubicBezTo>
                    <a:pt x="16049" y="18206"/>
                    <a:pt x="10078" y="12823"/>
                    <a:pt x="9096" y="11252"/>
                  </a:cubicBezTo>
                  <a:cubicBezTo>
                    <a:pt x="8115" y="9681"/>
                    <a:pt x="8294" y="8144"/>
                    <a:pt x="6658" y="3563"/>
                  </a:cubicBezTo>
                  <a:cubicBezTo>
                    <a:pt x="5580" y="593"/>
                    <a:pt x="4230" y="1"/>
                    <a:pt x="33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4;p20"/>
            <p:cNvSpPr/>
            <p:nvPr/>
          </p:nvSpPr>
          <p:spPr>
            <a:xfrm>
              <a:off x="-199323" y="952490"/>
              <a:ext cx="172428" cy="108863"/>
            </a:xfrm>
            <a:custGeom>
              <a:avLst/>
              <a:gdLst/>
              <a:ahLst/>
              <a:cxnLst/>
              <a:rect l="l" t="t" r="r" b="b"/>
              <a:pathLst>
                <a:path w="3993" h="2521" extrusionOk="0">
                  <a:moveTo>
                    <a:pt x="3665" y="1"/>
                  </a:moveTo>
                  <a:lnTo>
                    <a:pt x="0" y="1489"/>
                  </a:lnTo>
                  <a:lnTo>
                    <a:pt x="524" y="2520"/>
                  </a:lnTo>
                  <a:lnTo>
                    <a:pt x="3992" y="1096"/>
                  </a:lnTo>
                  <a:lnTo>
                    <a:pt x="36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5;p20"/>
            <p:cNvSpPr/>
            <p:nvPr/>
          </p:nvSpPr>
          <p:spPr>
            <a:xfrm>
              <a:off x="-159769" y="1055652"/>
              <a:ext cx="226104" cy="161114"/>
            </a:xfrm>
            <a:custGeom>
              <a:avLst/>
              <a:gdLst/>
              <a:ahLst/>
              <a:cxnLst/>
              <a:rect l="l" t="t" r="r" b="b"/>
              <a:pathLst>
                <a:path w="5236" h="3731" extrusionOk="0">
                  <a:moveTo>
                    <a:pt x="3796" y="0"/>
                  </a:moveTo>
                  <a:lnTo>
                    <a:pt x="0" y="1702"/>
                  </a:lnTo>
                  <a:lnTo>
                    <a:pt x="116" y="3730"/>
                  </a:lnTo>
                  <a:lnTo>
                    <a:pt x="5236" y="1636"/>
                  </a:lnTo>
                  <a:lnTo>
                    <a:pt x="3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6;p20"/>
            <p:cNvSpPr/>
            <p:nvPr/>
          </p:nvSpPr>
          <p:spPr>
            <a:xfrm>
              <a:off x="-332151" y="607725"/>
              <a:ext cx="77081" cy="194321"/>
            </a:xfrm>
            <a:custGeom>
              <a:avLst/>
              <a:gdLst/>
              <a:ahLst/>
              <a:cxnLst/>
              <a:rect l="l" t="t" r="r" b="b"/>
              <a:pathLst>
                <a:path w="1785" h="4500" extrusionOk="0">
                  <a:moveTo>
                    <a:pt x="934" y="1"/>
                  </a:moveTo>
                  <a:cubicBezTo>
                    <a:pt x="803" y="1"/>
                    <a:pt x="688" y="49"/>
                    <a:pt x="622" y="165"/>
                  </a:cubicBezTo>
                  <a:lnTo>
                    <a:pt x="655" y="1"/>
                  </a:lnTo>
                  <a:lnTo>
                    <a:pt x="655" y="1"/>
                  </a:lnTo>
                  <a:cubicBezTo>
                    <a:pt x="149" y="507"/>
                    <a:pt x="1" y="1310"/>
                    <a:pt x="116" y="2030"/>
                  </a:cubicBezTo>
                  <a:cubicBezTo>
                    <a:pt x="230" y="2732"/>
                    <a:pt x="557" y="3404"/>
                    <a:pt x="884" y="4041"/>
                  </a:cubicBezTo>
                  <a:cubicBezTo>
                    <a:pt x="982" y="4255"/>
                    <a:pt x="1146" y="4499"/>
                    <a:pt x="1375" y="4499"/>
                  </a:cubicBezTo>
                  <a:lnTo>
                    <a:pt x="1392" y="4499"/>
                  </a:lnTo>
                  <a:cubicBezTo>
                    <a:pt x="1654" y="4484"/>
                    <a:pt x="1785" y="4189"/>
                    <a:pt x="1785" y="3943"/>
                  </a:cubicBezTo>
                  <a:cubicBezTo>
                    <a:pt x="1785" y="3223"/>
                    <a:pt x="1196" y="2602"/>
                    <a:pt x="1244" y="1882"/>
                  </a:cubicBezTo>
                  <a:cubicBezTo>
                    <a:pt x="1261" y="1604"/>
                    <a:pt x="1375" y="1325"/>
                    <a:pt x="1440" y="1048"/>
                  </a:cubicBezTo>
                  <a:cubicBezTo>
                    <a:pt x="1523" y="754"/>
                    <a:pt x="1523" y="442"/>
                    <a:pt x="1359" y="197"/>
                  </a:cubicBezTo>
                  <a:cubicBezTo>
                    <a:pt x="1261" y="66"/>
                    <a:pt x="1097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7;p20"/>
            <p:cNvSpPr/>
            <p:nvPr/>
          </p:nvSpPr>
          <p:spPr>
            <a:xfrm>
              <a:off x="-115982" y="1281709"/>
              <a:ext cx="214833" cy="603346"/>
            </a:xfrm>
            <a:custGeom>
              <a:avLst/>
              <a:gdLst/>
              <a:ahLst/>
              <a:cxnLst/>
              <a:rect l="l" t="t" r="r" b="b"/>
              <a:pathLst>
                <a:path w="4975" h="13972" extrusionOk="0">
                  <a:moveTo>
                    <a:pt x="1098" y="0"/>
                  </a:moveTo>
                  <a:cubicBezTo>
                    <a:pt x="655" y="0"/>
                    <a:pt x="197" y="328"/>
                    <a:pt x="51" y="1260"/>
                  </a:cubicBezTo>
                  <a:cubicBezTo>
                    <a:pt x="1" y="5382"/>
                    <a:pt x="934" y="8868"/>
                    <a:pt x="2766" y="12581"/>
                  </a:cubicBezTo>
                  <a:cubicBezTo>
                    <a:pt x="3044" y="13137"/>
                    <a:pt x="3404" y="13759"/>
                    <a:pt x="4010" y="13922"/>
                  </a:cubicBezTo>
                  <a:cubicBezTo>
                    <a:pt x="4108" y="13955"/>
                    <a:pt x="4222" y="13972"/>
                    <a:pt x="4320" y="13972"/>
                  </a:cubicBezTo>
                  <a:cubicBezTo>
                    <a:pt x="4549" y="13972"/>
                    <a:pt x="4778" y="13907"/>
                    <a:pt x="4974" y="13808"/>
                  </a:cubicBezTo>
                  <a:cubicBezTo>
                    <a:pt x="4647" y="12352"/>
                    <a:pt x="4549" y="10831"/>
                    <a:pt x="4697" y="9309"/>
                  </a:cubicBezTo>
                  <a:cubicBezTo>
                    <a:pt x="4697" y="9293"/>
                    <a:pt x="4680" y="9260"/>
                    <a:pt x="4664" y="9243"/>
                  </a:cubicBezTo>
                  <a:cubicBezTo>
                    <a:pt x="3421" y="7149"/>
                    <a:pt x="2635" y="4778"/>
                    <a:pt x="2439" y="2356"/>
                  </a:cubicBezTo>
                  <a:cubicBezTo>
                    <a:pt x="2374" y="1669"/>
                    <a:pt x="2341" y="949"/>
                    <a:pt x="1931" y="409"/>
                  </a:cubicBezTo>
                  <a:cubicBezTo>
                    <a:pt x="1752" y="180"/>
                    <a:pt x="1440" y="0"/>
                    <a:pt x="1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8;p20"/>
            <p:cNvSpPr/>
            <p:nvPr/>
          </p:nvSpPr>
          <p:spPr>
            <a:xfrm>
              <a:off x="21812" y="1122109"/>
              <a:ext cx="1367763" cy="1243311"/>
            </a:xfrm>
            <a:custGeom>
              <a:avLst/>
              <a:gdLst/>
              <a:ahLst/>
              <a:cxnLst/>
              <a:rect l="l" t="t" r="r" b="b"/>
              <a:pathLst>
                <a:path w="31674" h="28792" extrusionOk="0">
                  <a:moveTo>
                    <a:pt x="15823" y="0"/>
                  </a:moveTo>
                  <a:cubicBezTo>
                    <a:pt x="9304" y="0"/>
                    <a:pt x="3401" y="4454"/>
                    <a:pt x="1833" y="11074"/>
                  </a:cubicBezTo>
                  <a:cubicBezTo>
                    <a:pt x="1" y="18813"/>
                    <a:pt x="4778" y="26568"/>
                    <a:pt x="12515" y="28400"/>
                  </a:cubicBezTo>
                  <a:cubicBezTo>
                    <a:pt x="13630" y="28665"/>
                    <a:pt x="14746" y="28791"/>
                    <a:pt x="15844" y="28791"/>
                  </a:cubicBezTo>
                  <a:cubicBezTo>
                    <a:pt x="22353" y="28791"/>
                    <a:pt x="28259" y="24338"/>
                    <a:pt x="29841" y="17716"/>
                  </a:cubicBezTo>
                  <a:cubicBezTo>
                    <a:pt x="31674" y="9994"/>
                    <a:pt x="26897" y="2240"/>
                    <a:pt x="19158" y="392"/>
                  </a:cubicBezTo>
                  <a:cubicBezTo>
                    <a:pt x="18041" y="127"/>
                    <a:pt x="16923" y="0"/>
                    <a:pt x="15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9;p20"/>
            <p:cNvSpPr/>
            <p:nvPr/>
          </p:nvSpPr>
          <p:spPr>
            <a:xfrm>
              <a:off x="885796" y="1444203"/>
              <a:ext cx="174544" cy="182964"/>
            </a:xfrm>
            <a:custGeom>
              <a:avLst/>
              <a:gdLst/>
              <a:ahLst/>
              <a:cxnLst/>
              <a:rect l="l" t="t" r="r" b="b"/>
              <a:pathLst>
                <a:path w="4042" h="4237" extrusionOk="0">
                  <a:moveTo>
                    <a:pt x="1817" y="0"/>
                  </a:moveTo>
                  <a:cubicBezTo>
                    <a:pt x="1686" y="0"/>
                    <a:pt x="1538" y="16"/>
                    <a:pt x="1407" y="49"/>
                  </a:cubicBezTo>
                  <a:cubicBezTo>
                    <a:pt x="475" y="327"/>
                    <a:pt x="0" y="1488"/>
                    <a:pt x="327" y="2618"/>
                  </a:cubicBezTo>
                  <a:cubicBezTo>
                    <a:pt x="622" y="3582"/>
                    <a:pt x="1407" y="4237"/>
                    <a:pt x="2210" y="4237"/>
                  </a:cubicBezTo>
                  <a:cubicBezTo>
                    <a:pt x="2356" y="4237"/>
                    <a:pt x="2504" y="4221"/>
                    <a:pt x="2635" y="4171"/>
                  </a:cubicBezTo>
                  <a:cubicBezTo>
                    <a:pt x="3567" y="3894"/>
                    <a:pt x="4042" y="2749"/>
                    <a:pt x="3698" y="1619"/>
                  </a:cubicBezTo>
                  <a:cubicBezTo>
                    <a:pt x="3420" y="638"/>
                    <a:pt x="2618" y="0"/>
                    <a:pt x="1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40;p20"/>
            <p:cNvSpPr/>
            <p:nvPr/>
          </p:nvSpPr>
          <p:spPr>
            <a:xfrm>
              <a:off x="1114661" y="1658947"/>
              <a:ext cx="139954" cy="170269"/>
            </a:xfrm>
            <a:custGeom>
              <a:avLst/>
              <a:gdLst/>
              <a:ahLst/>
              <a:cxnLst/>
              <a:rect l="l" t="t" r="r" b="b"/>
              <a:pathLst>
                <a:path w="3241" h="3943" extrusionOk="0">
                  <a:moveTo>
                    <a:pt x="1637" y="1"/>
                  </a:moveTo>
                  <a:cubicBezTo>
                    <a:pt x="753" y="1"/>
                    <a:pt x="34" y="867"/>
                    <a:pt x="18" y="1947"/>
                  </a:cubicBezTo>
                  <a:cubicBezTo>
                    <a:pt x="1" y="3044"/>
                    <a:pt x="705" y="3927"/>
                    <a:pt x="1589" y="3943"/>
                  </a:cubicBezTo>
                  <a:lnTo>
                    <a:pt x="1621" y="3943"/>
                  </a:lnTo>
                  <a:cubicBezTo>
                    <a:pt x="2488" y="3943"/>
                    <a:pt x="3207" y="3076"/>
                    <a:pt x="3225" y="1997"/>
                  </a:cubicBezTo>
                  <a:cubicBezTo>
                    <a:pt x="3240" y="917"/>
                    <a:pt x="2537" y="16"/>
                    <a:pt x="1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41;p20"/>
            <p:cNvSpPr/>
            <p:nvPr/>
          </p:nvSpPr>
          <p:spPr>
            <a:xfrm>
              <a:off x="1259536" y="1462555"/>
              <a:ext cx="45946" cy="118018"/>
            </a:xfrm>
            <a:custGeom>
              <a:avLst/>
              <a:gdLst/>
              <a:ahLst/>
              <a:cxnLst/>
              <a:rect l="l" t="t" r="r" b="b"/>
              <a:pathLst>
                <a:path w="1064" h="2733" extrusionOk="0">
                  <a:moveTo>
                    <a:pt x="0" y="1"/>
                  </a:moveTo>
                  <a:cubicBezTo>
                    <a:pt x="325" y="638"/>
                    <a:pt x="605" y="1302"/>
                    <a:pt x="835" y="1986"/>
                  </a:cubicBezTo>
                  <a:lnTo>
                    <a:pt x="835" y="1986"/>
                  </a:lnTo>
                  <a:cubicBezTo>
                    <a:pt x="791" y="1848"/>
                    <a:pt x="742" y="1699"/>
                    <a:pt x="688" y="1538"/>
                  </a:cubicBezTo>
                  <a:cubicBezTo>
                    <a:pt x="474" y="917"/>
                    <a:pt x="197" y="361"/>
                    <a:pt x="0" y="1"/>
                  </a:cubicBezTo>
                  <a:close/>
                  <a:moveTo>
                    <a:pt x="835" y="1986"/>
                  </a:moveTo>
                  <a:lnTo>
                    <a:pt x="835" y="1986"/>
                  </a:lnTo>
                  <a:cubicBezTo>
                    <a:pt x="934" y="2298"/>
                    <a:pt x="1007" y="2550"/>
                    <a:pt x="1063" y="2732"/>
                  </a:cubicBezTo>
                  <a:cubicBezTo>
                    <a:pt x="994" y="2481"/>
                    <a:pt x="918" y="2232"/>
                    <a:pt x="835" y="198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42;p20"/>
            <p:cNvSpPr/>
            <p:nvPr/>
          </p:nvSpPr>
          <p:spPr>
            <a:xfrm>
              <a:off x="1197354" y="1442044"/>
              <a:ext cx="112361" cy="162539"/>
            </a:xfrm>
            <a:custGeom>
              <a:avLst/>
              <a:gdLst/>
              <a:ahLst/>
              <a:cxnLst/>
              <a:rect l="l" t="t" r="r" b="b"/>
              <a:pathLst>
                <a:path w="2602" h="3764" extrusionOk="0">
                  <a:moveTo>
                    <a:pt x="1179" y="1"/>
                  </a:moveTo>
                  <a:cubicBezTo>
                    <a:pt x="344" y="328"/>
                    <a:pt x="1" y="1408"/>
                    <a:pt x="393" y="2422"/>
                  </a:cubicBezTo>
                  <a:cubicBezTo>
                    <a:pt x="704" y="3240"/>
                    <a:pt x="1423" y="3763"/>
                    <a:pt x="2110" y="3763"/>
                  </a:cubicBezTo>
                  <a:cubicBezTo>
                    <a:pt x="2274" y="3763"/>
                    <a:pt x="2455" y="3731"/>
                    <a:pt x="2601" y="3665"/>
                  </a:cubicBezTo>
                  <a:cubicBezTo>
                    <a:pt x="2601" y="3665"/>
                    <a:pt x="2586" y="3519"/>
                    <a:pt x="2503" y="3207"/>
                  </a:cubicBezTo>
                  <a:cubicBezTo>
                    <a:pt x="2241" y="2258"/>
                    <a:pt x="1881" y="1342"/>
                    <a:pt x="1440" y="476"/>
                  </a:cubicBezTo>
                  <a:cubicBezTo>
                    <a:pt x="1277" y="181"/>
                    <a:pt x="1179" y="1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6253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637" y="272147"/>
            <a:ext cx="7178495" cy="164025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557" y="2085275"/>
            <a:ext cx="6854653" cy="18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2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9"/>
          <a:stretch/>
        </p:blipFill>
        <p:spPr>
          <a:xfrm>
            <a:off x="308225" y="0"/>
            <a:ext cx="8424809" cy="4900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ton's Laws Infographics by Slidesgo">
  <a:themeElements>
    <a:clrScheme name="Simple Light">
      <a:dk1>
        <a:srgbClr val="191919"/>
      </a:dk1>
      <a:lt1>
        <a:srgbClr val="FFFFFF"/>
      </a:lt1>
      <a:dk2>
        <a:srgbClr val="F4F3FF"/>
      </a:dk2>
      <a:lt2>
        <a:srgbClr val="FF675A"/>
      </a:lt2>
      <a:accent1>
        <a:srgbClr val="FF9C6F"/>
      </a:accent1>
      <a:accent2>
        <a:srgbClr val="FDBD55"/>
      </a:accent2>
      <a:accent3>
        <a:srgbClr val="5BCC97"/>
      </a:accent3>
      <a:accent4>
        <a:srgbClr val="A7C0FF"/>
      </a:accent4>
      <a:accent5>
        <a:srgbClr val="6B96FF"/>
      </a:accent5>
      <a:accent6>
        <a:srgbClr val="4F559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