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304" r:id="rId6"/>
    <p:sldId id="260" r:id="rId7"/>
    <p:sldId id="261" r:id="rId8"/>
    <p:sldId id="262" r:id="rId9"/>
    <p:sldId id="263" r:id="rId10"/>
    <p:sldId id="267" r:id="rId11"/>
  </p:sldIdLst>
  <p:sldSz cx="9144000" cy="5143500" type="screen16x9"/>
  <p:notesSz cx="6858000" cy="9144000"/>
  <p:embeddedFontLst>
    <p:embeddedFont>
      <p:font typeface="Anaheim" panose="020B0604020202020204" charset="0"/>
      <p:regular r:id="rId13"/>
    </p:embeddedFont>
    <p:embeddedFont>
      <p:font typeface="Bebas Neue" panose="020B0606020202050201" pitchFamily="34" charset="0"/>
      <p:regular r:id="rId14"/>
    </p:embeddedFont>
    <p:embeddedFont>
      <p:font typeface="Fredoka One" panose="02000000000000000000" pitchFamily="2" charset="0"/>
      <p:regular r:id="rId15"/>
    </p:embeddedFont>
    <p:embeddedFont>
      <p:font typeface="Nunito Light" pitchFamily="2" charset="0"/>
      <p:regular r:id="rId16"/>
      <p:italic r:id="rId17"/>
    </p:embeddedFont>
    <p:embeddedFont>
      <p:font typeface="Source Sans Pro" panose="020B050303040302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A806DC1-636D-4C88-AE72-2E5B40E07A59}">
  <a:tblStyle styleId="{6A806DC1-636D-4C88-AE72-2E5B40E07A5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8" name="Google Shape;1118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3" name="Google Shape;1173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2" name="Google Shape;1242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2" name="Google Shape;1242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392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Google Shape;1260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1" name="Google Shape;1261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" name="Google Shape;1387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8" name="Google Shape;1388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" name="Google Shape;1419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0" name="Google Shape;1420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9" name="Google Shape;1499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0" name="Google Shape;1500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1" name="Google Shape;1731;g54dda1946d_6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2" name="Google Shape;1732;g54dda1946d_6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oogle Shape;9;p2"/>
          <p:cNvGraphicFramePr/>
          <p:nvPr/>
        </p:nvGraphicFramePr>
        <p:xfrm>
          <a:off x="-67600" y="-44887"/>
          <a:ext cx="9279200" cy="5233275"/>
        </p:xfrm>
        <a:graphic>
          <a:graphicData uri="http://schemas.openxmlformats.org/drawingml/2006/table">
            <a:tbl>
              <a:tblPr>
                <a:noFill/>
                <a:tableStyleId>{6A806DC1-636D-4C88-AE72-2E5B40E07A59}</a:tableStyleId>
              </a:tblPr>
              <a:tblGrid>
                <a:gridCol w="57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13225" y="1240525"/>
            <a:ext cx="4902600" cy="279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 b="1"/>
            </a:lvl1pPr>
            <a:lvl2pPr lvl="1" algn="ctr">
              <a:spcBef>
                <a:spcPts val="100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13225" y="4036825"/>
            <a:ext cx="4902600" cy="570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-628412" y="-9631"/>
            <a:ext cx="1143000" cy="1143000"/>
            <a:chOff x="-589884" y="319250"/>
            <a:chExt cx="1143000" cy="1143000"/>
          </a:xfrm>
        </p:grpSpPr>
        <p:sp>
          <p:nvSpPr>
            <p:cNvPr id="13" name="Google Shape;13;p2"/>
            <p:cNvSpPr/>
            <p:nvPr/>
          </p:nvSpPr>
          <p:spPr>
            <a:xfrm>
              <a:off x="202050" y="537115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2700000">
              <a:off x="-422495" y="486638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5;p2"/>
          <p:cNvGrpSpPr/>
          <p:nvPr/>
        </p:nvGrpSpPr>
        <p:grpSpPr>
          <a:xfrm>
            <a:off x="-628412" y="4596665"/>
            <a:ext cx="1143000" cy="1143000"/>
            <a:chOff x="-589884" y="4568625"/>
            <a:chExt cx="1143000" cy="1143000"/>
          </a:xfrm>
        </p:grpSpPr>
        <p:sp>
          <p:nvSpPr>
            <p:cNvPr id="16" name="Google Shape;16;p2"/>
            <p:cNvSpPr/>
            <p:nvPr/>
          </p:nvSpPr>
          <p:spPr>
            <a:xfrm>
              <a:off x="202050" y="4786490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 rot="-2700000">
              <a:off x="-422495" y="4736013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-628412" y="566156"/>
            <a:ext cx="1143000" cy="1143000"/>
            <a:chOff x="-589884" y="850422"/>
            <a:chExt cx="1143000" cy="1143000"/>
          </a:xfrm>
        </p:grpSpPr>
        <p:sp>
          <p:nvSpPr>
            <p:cNvPr id="19" name="Google Shape;19;p2"/>
            <p:cNvSpPr/>
            <p:nvPr/>
          </p:nvSpPr>
          <p:spPr>
            <a:xfrm>
              <a:off x="202050" y="1068287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 rot="-2700000">
              <a:off x="-422495" y="1017810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" name="Google Shape;21;p2"/>
          <p:cNvGrpSpPr/>
          <p:nvPr/>
        </p:nvGrpSpPr>
        <p:grpSpPr>
          <a:xfrm>
            <a:off x="-628412" y="1141943"/>
            <a:ext cx="1143000" cy="1143000"/>
            <a:chOff x="-589884" y="1381594"/>
            <a:chExt cx="1143000" cy="1143000"/>
          </a:xfrm>
        </p:grpSpPr>
        <p:sp>
          <p:nvSpPr>
            <p:cNvPr id="22" name="Google Shape;22;p2"/>
            <p:cNvSpPr/>
            <p:nvPr/>
          </p:nvSpPr>
          <p:spPr>
            <a:xfrm>
              <a:off x="202050" y="1599459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 rot="-2700000">
              <a:off x="-422495" y="1548982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24;p2"/>
          <p:cNvGrpSpPr/>
          <p:nvPr/>
        </p:nvGrpSpPr>
        <p:grpSpPr>
          <a:xfrm>
            <a:off x="-628412" y="1717730"/>
            <a:ext cx="1143000" cy="1143000"/>
            <a:chOff x="-589884" y="1912766"/>
            <a:chExt cx="1143000" cy="1143000"/>
          </a:xfrm>
        </p:grpSpPr>
        <p:sp>
          <p:nvSpPr>
            <p:cNvPr id="25" name="Google Shape;25;p2"/>
            <p:cNvSpPr/>
            <p:nvPr/>
          </p:nvSpPr>
          <p:spPr>
            <a:xfrm>
              <a:off x="202050" y="2130631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 rot="-2700000">
              <a:off x="-422495" y="2080154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27;p2"/>
          <p:cNvGrpSpPr/>
          <p:nvPr/>
        </p:nvGrpSpPr>
        <p:grpSpPr>
          <a:xfrm>
            <a:off x="-628412" y="2293517"/>
            <a:ext cx="1143000" cy="1143000"/>
            <a:chOff x="-589884" y="2443938"/>
            <a:chExt cx="1143000" cy="1143000"/>
          </a:xfrm>
        </p:grpSpPr>
        <p:sp>
          <p:nvSpPr>
            <p:cNvPr id="28" name="Google Shape;28;p2"/>
            <p:cNvSpPr/>
            <p:nvPr/>
          </p:nvSpPr>
          <p:spPr>
            <a:xfrm>
              <a:off x="202050" y="2661803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 rot="-2700000">
              <a:off x="-422495" y="2611326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-628412" y="2869304"/>
            <a:ext cx="1143000" cy="1143000"/>
            <a:chOff x="-589884" y="2975109"/>
            <a:chExt cx="1143000" cy="1143000"/>
          </a:xfrm>
        </p:grpSpPr>
        <p:sp>
          <p:nvSpPr>
            <p:cNvPr id="31" name="Google Shape;31;p2"/>
            <p:cNvSpPr/>
            <p:nvPr/>
          </p:nvSpPr>
          <p:spPr>
            <a:xfrm>
              <a:off x="202050" y="3192975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 rot="-2700000">
              <a:off x="-422495" y="3142498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33;p2"/>
          <p:cNvGrpSpPr/>
          <p:nvPr/>
        </p:nvGrpSpPr>
        <p:grpSpPr>
          <a:xfrm>
            <a:off x="-628412" y="3445091"/>
            <a:ext cx="1143000" cy="1143000"/>
            <a:chOff x="-589884" y="3506281"/>
            <a:chExt cx="1143000" cy="1143000"/>
          </a:xfrm>
        </p:grpSpPr>
        <p:sp>
          <p:nvSpPr>
            <p:cNvPr id="34" name="Google Shape;34;p2"/>
            <p:cNvSpPr/>
            <p:nvPr/>
          </p:nvSpPr>
          <p:spPr>
            <a:xfrm>
              <a:off x="202050" y="3724146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 rot="-2700000">
              <a:off x="-422495" y="3673670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36;p2"/>
          <p:cNvGrpSpPr/>
          <p:nvPr/>
        </p:nvGrpSpPr>
        <p:grpSpPr>
          <a:xfrm>
            <a:off x="-628412" y="4020878"/>
            <a:ext cx="1143000" cy="1143000"/>
            <a:chOff x="-589884" y="4037453"/>
            <a:chExt cx="1143000" cy="1143000"/>
          </a:xfrm>
        </p:grpSpPr>
        <p:sp>
          <p:nvSpPr>
            <p:cNvPr id="37" name="Google Shape;37;p2"/>
            <p:cNvSpPr/>
            <p:nvPr/>
          </p:nvSpPr>
          <p:spPr>
            <a:xfrm>
              <a:off x="202050" y="4255318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 rot="-2700000">
              <a:off x="-422495" y="4204842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Google Shape;40;p3"/>
          <p:cNvGraphicFramePr/>
          <p:nvPr/>
        </p:nvGraphicFramePr>
        <p:xfrm>
          <a:off x="-67600" y="-44887"/>
          <a:ext cx="9279200" cy="5233275"/>
        </p:xfrm>
        <a:graphic>
          <a:graphicData uri="http://schemas.openxmlformats.org/drawingml/2006/table">
            <a:tbl>
              <a:tblPr>
                <a:noFill/>
                <a:tableStyleId>{6A806DC1-636D-4C88-AE72-2E5B40E07A59}</a:tableStyleId>
              </a:tblPr>
              <a:tblGrid>
                <a:gridCol w="57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1" name="Google Shape;41;p3"/>
          <p:cNvSpPr txBox="1">
            <a:spLocks noGrp="1"/>
          </p:cNvSpPr>
          <p:nvPr>
            <p:ph type="title"/>
          </p:nvPr>
        </p:nvSpPr>
        <p:spPr>
          <a:xfrm>
            <a:off x="713250" y="2792235"/>
            <a:ext cx="50112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2" name="Google Shape;42;p3"/>
          <p:cNvSpPr txBox="1">
            <a:spLocks noGrp="1"/>
          </p:cNvSpPr>
          <p:nvPr>
            <p:ph type="title" idx="2" hasCustomPrompt="1"/>
          </p:nvPr>
        </p:nvSpPr>
        <p:spPr>
          <a:xfrm>
            <a:off x="881500" y="1299000"/>
            <a:ext cx="1368600" cy="841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3" name="Google Shape;43;p3"/>
          <p:cNvSpPr txBox="1">
            <a:spLocks noGrp="1"/>
          </p:cNvSpPr>
          <p:nvPr>
            <p:ph type="subTitle" idx="1"/>
          </p:nvPr>
        </p:nvSpPr>
        <p:spPr>
          <a:xfrm>
            <a:off x="713225" y="3634025"/>
            <a:ext cx="50112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4" name="Google Shape;44;p3"/>
          <p:cNvGrpSpPr/>
          <p:nvPr/>
        </p:nvGrpSpPr>
        <p:grpSpPr>
          <a:xfrm>
            <a:off x="-628412" y="-9631"/>
            <a:ext cx="1143000" cy="1143000"/>
            <a:chOff x="-589884" y="319250"/>
            <a:chExt cx="1143000" cy="1143000"/>
          </a:xfrm>
        </p:grpSpPr>
        <p:sp>
          <p:nvSpPr>
            <p:cNvPr id="45" name="Google Shape;45;p3"/>
            <p:cNvSpPr/>
            <p:nvPr/>
          </p:nvSpPr>
          <p:spPr>
            <a:xfrm>
              <a:off x="202050" y="537115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 rot="-2700000">
              <a:off x="-422495" y="486638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" name="Google Shape;47;p3"/>
          <p:cNvGrpSpPr/>
          <p:nvPr/>
        </p:nvGrpSpPr>
        <p:grpSpPr>
          <a:xfrm>
            <a:off x="-628412" y="4596665"/>
            <a:ext cx="1143000" cy="1143000"/>
            <a:chOff x="-589884" y="4568625"/>
            <a:chExt cx="1143000" cy="1143000"/>
          </a:xfrm>
        </p:grpSpPr>
        <p:sp>
          <p:nvSpPr>
            <p:cNvPr id="48" name="Google Shape;48;p3"/>
            <p:cNvSpPr/>
            <p:nvPr/>
          </p:nvSpPr>
          <p:spPr>
            <a:xfrm>
              <a:off x="202050" y="4786490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3"/>
            <p:cNvSpPr/>
            <p:nvPr/>
          </p:nvSpPr>
          <p:spPr>
            <a:xfrm rot="-2700000">
              <a:off x="-422495" y="4736013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" name="Google Shape;50;p3"/>
          <p:cNvGrpSpPr/>
          <p:nvPr/>
        </p:nvGrpSpPr>
        <p:grpSpPr>
          <a:xfrm>
            <a:off x="-628412" y="566156"/>
            <a:ext cx="1143000" cy="1143000"/>
            <a:chOff x="-589884" y="850422"/>
            <a:chExt cx="1143000" cy="1143000"/>
          </a:xfrm>
        </p:grpSpPr>
        <p:sp>
          <p:nvSpPr>
            <p:cNvPr id="51" name="Google Shape;51;p3"/>
            <p:cNvSpPr/>
            <p:nvPr/>
          </p:nvSpPr>
          <p:spPr>
            <a:xfrm>
              <a:off x="202050" y="1068287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 rot="-2700000">
              <a:off x="-422495" y="1017810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" name="Google Shape;53;p3"/>
          <p:cNvGrpSpPr/>
          <p:nvPr/>
        </p:nvGrpSpPr>
        <p:grpSpPr>
          <a:xfrm>
            <a:off x="-628412" y="1141943"/>
            <a:ext cx="1143000" cy="1143000"/>
            <a:chOff x="-589884" y="1381594"/>
            <a:chExt cx="1143000" cy="1143000"/>
          </a:xfrm>
        </p:grpSpPr>
        <p:sp>
          <p:nvSpPr>
            <p:cNvPr id="54" name="Google Shape;54;p3"/>
            <p:cNvSpPr/>
            <p:nvPr/>
          </p:nvSpPr>
          <p:spPr>
            <a:xfrm>
              <a:off x="202050" y="1599459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3"/>
            <p:cNvSpPr/>
            <p:nvPr/>
          </p:nvSpPr>
          <p:spPr>
            <a:xfrm rot="-2700000">
              <a:off x="-422495" y="1548982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" name="Google Shape;56;p3"/>
          <p:cNvGrpSpPr/>
          <p:nvPr/>
        </p:nvGrpSpPr>
        <p:grpSpPr>
          <a:xfrm>
            <a:off x="-628412" y="1717730"/>
            <a:ext cx="1143000" cy="1143000"/>
            <a:chOff x="-589884" y="1912766"/>
            <a:chExt cx="1143000" cy="1143000"/>
          </a:xfrm>
        </p:grpSpPr>
        <p:sp>
          <p:nvSpPr>
            <p:cNvPr id="57" name="Google Shape;57;p3"/>
            <p:cNvSpPr/>
            <p:nvPr/>
          </p:nvSpPr>
          <p:spPr>
            <a:xfrm>
              <a:off x="202050" y="2130631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3"/>
            <p:cNvSpPr/>
            <p:nvPr/>
          </p:nvSpPr>
          <p:spPr>
            <a:xfrm rot="-2700000">
              <a:off x="-422495" y="2080154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" name="Google Shape;59;p3"/>
          <p:cNvGrpSpPr/>
          <p:nvPr/>
        </p:nvGrpSpPr>
        <p:grpSpPr>
          <a:xfrm>
            <a:off x="-628412" y="2293517"/>
            <a:ext cx="1143000" cy="1143000"/>
            <a:chOff x="-589884" y="2443938"/>
            <a:chExt cx="1143000" cy="1143000"/>
          </a:xfrm>
        </p:grpSpPr>
        <p:sp>
          <p:nvSpPr>
            <p:cNvPr id="60" name="Google Shape;60;p3"/>
            <p:cNvSpPr/>
            <p:nvPr/>
          </p:nvSpPr>
          <p:spPr>
            <a:xfrm>
              <a:off x="202050" y="2661803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3"/>
            <p:cNvSpPr/>
            <p:nvPr/>
          </p:nvSpPr>
          <p:spPr>
            <a:xfrm rot="-2700000">
              <a:off x="-422495" y="2611326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" name="Google Shape;62;p3"/>
          <p:cNvGrpSpPr/>
          <p:nvPr/>
        </p:nvGrpSpPr>
        <p:grpSpPr>
          <a:xfrm>
            <a:off x="-628412" y="2869304"/>
            <a:ext cx="1143000" cy="1143000"/>
            <a:chOff x="-589884" y="2975109"/>
            <a:chExt cx="1143000" cy="1143000"/>
          </a:xfrm>
        </p:grpSpPr>
        <p:sp>
          <p:nvSpPr>
            <p:cNvPr id="63" name="Google Shape;63;p3"/>
            <p:cNvSpPr/>
            <p:nvPr/>
          </p:nvSpPr>
          <p:spPr>
            <a:xfrm>
              <a:off x="202050" y="3192975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3"/>
            <p:cNvSpPr/>
            <p:nvPr/>
          </p:nvSpPr>
          <p:spPr>
            <a:xfrm rot="-2700000">
              <a:off x="-422495" y="3142498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" name="Google Shape;65;p3"/>
          <p:cNvGrpSpPr/>
          <p:nvPr/>
        </p:nvGrpSpPr>
        <p:grpSpPr>
          <a:xfrm>
            <a:off x="-628412" y="3445091"/>
            <a:ext cx="1143000" cy="1143000"/>
            <a:chOff x="-589884" y="3506281"/>
            <a:chExt cx="1143000" cy="1143000"/>
          </a:xfrm>
        </p:grpSpPr>
        <p:sp>
          <p:nvSpPr>
            <p:cNvPr id="66" name="Google Shape;66;p3"/>
            <p:cNvSpPr/>
            <p:nvPr/>
          </p:nvSpPr>
          <p:spPr>
            <a:xfrm>
              <a:off x="202050" y="3724146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3"/>
            <p:cNvSpPr/>
            <p:nvPr/>
          </p:nvSpPr>
          <p:spPr>
            <a:xfrm rot="-2700000">
              <a:off x="-422495" y="3673670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" name="Google Shape;68;p3"/>
          <p:cNvGrpSpPr/>
          <p:nvPr/>
        </p:nvGrpSpPr>
        <p:grpSpPr>
          <a:xfrm>
            <a:off x="-628412" y="4020878"/>
            <a:ext cx="1143000" cy="1143000"/>
            <a:chOff x="-589884" y="4037453"/>
            <a:chExt cx="1143000" cy="1143000"/>
          </a:xfrm>
        </p:grpSpPr>
        <p:sp>
          <p:nvSpPr>
            <p:cNvPr id="69" name="Google Shape;69;p3"/>
            <p:cNvSpPr/>
            <p:nvPr/>
          </p:nvSpPr>
          <p:spPr>
            <a:xfrm>
              <a:off x="202050" y="4255318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3"/>
            <p:cNvSpPr/>
            <p:nvPr/>
          </p:nvSpPr>
          <p:spPr>
            <a:xfrm rot="-2700000">
              <a:off x="-422495" y="4204842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" name="Google Shape;72;p4"/>
          <p:cNvGraphicFramePr/>
          <p:nvPr/>
        </p:nvGraphicFramePr>
        <p:xfrm>
          <a:off x="-67600" y="-44887"/>
          <a:ext cx="9279200" cy="5233275"/>
        </p:xfrm>
        <a:graphic>
          <a:graphicData uri="http://schemas.openxmlformats.org/drawingml/2006/table">
            <a:tbl>
              <a:tblPr>
                <a:noFill/>
                <a:tableStyleId>{6A806DC1-636D-4C88-AE72-2E5B40E07A59}</a:tableStyleId>
              </a:tblPr>
              <a:tblGrid>
                <a:gridCol w="57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3" name="Google Shape;73;p4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grpSp>
        <p:nvGrpSpPr>
          <p:cNvPr id="74" name="Google Shape;74;p4"/>
          <p:cNvGrpSpPr/>
          <p:nvPr/>
        </p:nvGrpSpPr>
        <p:grpSpPr>
          <a:xfrm>
            <a:off x="-628412" y="-9631"/>
            <a:ext cx="1143000" cy="1143000"/>
            <a:chOff x="-589884" y="319250"/>
            <a:chExt cx="1143000" cy="1143000"/>
          </a:xfrm>
        </p:grpSpPr>
        <p:sp>
          <p:nvSpPr>
            <p:cNvPr id="75" name="Google Shape;75;p4"/>
            <p:cNvSpPr/>
            <p:nvPr/>
          </p:nvSpPr>
          <p:spPr>
            <a:xfrm>
              <a:off x="202050" y="537115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4"/>
            <p:cNvSpPr/>
            <p:nvPr/>
          </p:nvSpPr>
          <p:spPr>
            <a:xfrm rot="-2700000">
              <a:off x="-422495" y="486638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" name="Google Shape;77;p4"/>
          <p:cNvGrpSpPr/>
          <p:nvPr/>
        </p:nvGrpSpPr>
        <p:grpSpPr>
          <a:xfrm>
            <a:off x="-628412" y="4596665"/>
            <a:ext cx="1143000" cy="1143000"/>
            <a:chOff x="-589884" y="4568625"/>
            <a:chExt cx="1143000" cy="1143000"/>
          </a:xfrm>
        </p:grpSpPr>
        <p:sp>
          <p:nvSpPr>
            <p:cNvPr id="78" name="Google Shape;78;p4"/>
            <p:cNvSpPr/>
            <p:nvPr/>
          </p:nvSpPr>
          <p:spPr>
            <a:xfrm>
              <a:off x="202050" y="4786490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4"/>
            <p:cNvSpPr/>
            <p:nvPr/>
          </p:nvSpPr>
          <p:spPr>
            <a:xfrm rot="-2700000">
              <a:off x="-422495" y="4736013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" name="Google Shape;80;p4"/>
          <p:cNvGrpSpPr/>
          <p:nvPr/>
        </p:nvGrpSpPr>
        <p:grpSpPr>
          <a:xfrm>
            <a:off x="-628412" y="566156"/>
            <a:ext cx="1143000" cy="1143000"/>
            <a:chOff x="-589884" y="850422"/>
            <a:chExt cx="1143000" cy="1143000"/>
          </a:xfrm>
        </p:grpSpPr>
        <p:sp>
          <p:nvSpPr>
            <p:cNvPr id="81" name="Google Shape;81;p4"/>
            <p:cNvSpPr/>
            <p:nvPr/>
          </p:nvSpPr>
          <p:spPr>
            <a:xfrm>
              <a:off x="202050" y="1068287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4"/>
            <p:cNvSpPr/>
            <p:nvPr/>
          </p:nvSpPr>
          <p:spPr>
            <a:xfrm rot="-2700000">
              <a:off x="-422495" y="1017810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" name="Google Shape;83;p4"/>
          <p:cNvGrpSpPr/>
          <p:nvPr/>
        </p:nvGrpSpPr>
        <p:grpSpPr>
          <a:xfrm>
            <a:off x="-628412" y="1141943"/>
            <a:ext cx="1143000" cy="1143000"/>
            <a:chOff x="-589884" y="1381594"/>
            <a:chExt cx="1143000" cy="1143000"/>
          </a:xfrm>
        </p:grpSpPr>
        <p:sp>
          <p:nvSpPr>
            <p:cNvPr id="84" name="Google Shape;84;p4"/>
            <p:cNvSpPr/>
            <p:nvPr/>
          </p:nvSpPr>
          <p:spPr>
            <a:xfrm>
              <a:off x="202050" y="1599459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4"/>
            <p:cNvSpPr/>
            <p:nvPr/>
          </p:nvSpPr>
          <p:spPr>
            <a:xfrm rot="-2700000">
              <a:off x="-422495" y="1548982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" name="Google Shape;86;p4"/>
          <p:cNvGrpSpPr/>
          <p:nvPr/>
        </p:nvGrpSpPr>
        <p:grpSpPr>
          <a:xfrm>
            <a:off x="-628412" y="1717730"/>
            <a:ext cx="1143000" cy="1143000"/>
            <a:chOff x="-589884" y="1912766"/>
            <a:chExt cx="1143000" cy="1143000"/>
          </a:xfrm>
        </p:grpSpPr>
        <p:sp>
          <p:nvSpPr>
            <p:cNvPr id="87" name="Google Shape;87;p4"/>
            <p:cNvSpPr/>
            <p:nvPr/>
          </p:nvSpPr>
          <p:spPr>
            <a:xfrm>
              <a:off x="202050" y="2130631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4"/>
            <p:cNvSpPr/>
            <p:nvPr/>
          </p:nvSpPr>
          <p:spPr>
            <a:xfrm rot="-2700000">
              <a:off x="-422495" y="2080154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4"/>
          <p:cNvGrpSpPr/>
          <p:nvPr/>
        </p:nvGrpSpPr>
        <p:grpSpPr>
          <a:xfrm>
            <a:off x="-628412" y="2293517"/>
            <a:ext cx="1143000" cy="1143000"/>
            <a:chOff x="-589884" y="2443938"/>
            <a:chExt cx="1143000" cy="1143000"/>
          </a:xfrm>
        </p:grpSpPr>
        <p:sp>
          <p:nvSpPr>
            <p:cNvPr id="90" name="Google Shape;90;p4"/>
            <p:cNvSpPr/>
            <p:nvPr/>
          </p:nvSpPr>
          <p:spPr>
            <a:xfrm>
              <a:off x="202050" y="2661803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4"/>
            <p:cNvSpPr/>
            <p:nvPr/>
          </p:nvSpPr>
          <p:spPr>
            <a:xfrm rot="-2700000">
              <a:off x="-422495" y="2611326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" name="Google Shape;92;p4"/>
          <p:cNvGrpSpPr/>
          <p:nvPr/>
        </p:nvGrpSpPr>
        <p:grpSpPr>
          <a:xfrm>
            <a:off x="-628412" y="2869304"/>
            <a:ext cx="1143000" cy="1143000"/>
            <a:chOff x="-589884" y="2975109"/>
            <a:chExt cx="1143000" cy="1143000"/>
          </a:xfrm>
        </p:grpSpPr>
        <p:sp>
          <p:nvSpPr>
            <p:cNvPr id="93" name="Google Shape;93;p4"/>
            <p:cNvSpPr/>
            <p:nvPr/>
          </p:nvSpPr>
          <p:spPr>
            <a:xfrm>
              <a:off x="202050" y="3192975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4"/>
            <p:cNvSpPr/>
            <p:nvPr/>
          </p:nvSpPr>
          <p:spPr>
            <a:xfrm rot="-2700000">
              <a:off x="-422495" y="3142498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" name="Google Shape;95;p4"/>
          <p:cNvGrpSpPr/>
          <p:nvPr/>
        </p:nvGrpSpPr>
        <p:grpSpPr>
          <a:xfrm>
            <a:off x="-628412" y="3445091"/>
            <a:ext cx="1143000" cy="1143000"/>
            <a:chOff x="-589884" y="3506281"/>
            <a:chExt cx="1143000" cy="1143000"/>
          </a:xfrm>
        </p:grpSpPr>
        <p:sp>
          <p:nvSpPr>
            <p:cNvPr id="96" name="Google Shape;96;p4"/>
            <p:cNvSpPr/>
            <p:nvPr/>
          </p:nvSpPr>
          <p:spPr>
            <a:xfrm>
              <a:off x="202050" y="3724146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4"/>
            <p:cNvSpPr/>
            <p:nvPr/>
          </p:nvSpPr>
          <p:spPr>
            <a:xfrm rot="-2700000">
              <a:off x="-422495" y="3673670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" name="Google Shape;98;p4"/>
          <p:cNvGrpSpPr/>
          <p:nvPr/>
        </p:nvGrpSpPr>
        <p:grpSpPr>
          <a:xfrm>
            <a:off x="-628412" y="4020878"/>
            <a:ext cx="1143000" cy="1143000"/>
            <a:chOff x="-589884" y="4037453"/>
            <a:chExt cx="1143000" cy="1143000"/>
          </a:xfrm>
        </p:grpSpPr>
        <p:sp>
          <p:nvSpPr>
            <p:cNvPr id="99" name="Google Shape;99;p4"/>
            <p:cNvSpPr/>
            <p:nvPr/>
          </p:nvSpPr>
          <p:spPr>
            <a:xfrm>
              <a:off x="202050" y="4255318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4"/>
            <p:cNvSpPr/>
            <p:nvPr/>
          </p:nvSpPr>
          <p:spPr>
            <a:xfrm rot="-2700000">
              <a:off x="-422495" y="4204842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" name="Google Shape;101;p4"/>
          <p:cNvSpPr txBox="1">
            <a:spLocks noGrp="1"/>
          </p:cNvSpPr>
          <p:nvPr>
            <p:ph type="body" idx="1"/>
          </p:nvPr>
        </p:nvSpPr>
        <p:spPr>
          <a:xfrm>
            <a:off x="720000" y="1238574"/>
            <a:ext cx="77040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4"/>
          <p:cNvSpPr/>
          <p:nvPr/>
        </p:nvSpPr>
        <p:spPr>
          <a:xfrm>
            <a:off x="171925" y="4771000"/>
            <a:ext cx="4448700" cy="436800"/>
          </a:xfrm>
          <a:prstGeom prst="rect">
            <a:avLst/>
          </a:prstGeom>
          <a:noFill/>
          <a:ln w="9525" cap="flat" cmpd="sng">
            <a:solidFill>
              <a:srgbClr val="EFEF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" name="Google Shape;168;p7"/>
          <p:cNvGraphicFramePr/>
          <p:nvPr/>
        </p:nvGraphicFramePr>
        <p:xfrm>
          <a:off x="-67600" y="-44887"/>
          <a:ext cx="9279200" cy="5233275"/>
        </p:xfrm>
        <a:graphic>
          <a:graphicData uri="http://schemas.openxmlformats.org/drawingml/2006/table">
            <a:tbl>
              <a:tblPr>
                <a:noFill/>
                <a:tableStyleId>{6A806DC1-636D-4C88-AE72-2E5B40E07A59}</a:tableStyleId>
              </a:tblPr>
              <a:tblGrid>
                <a:gridCol w="57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69" name="Google Shape;169;p7"/>
          <p:cNvSpPr txBox="1">
            <a:spLocks noGrp="1"/>
          </p:cNvSpPr>
          <p:nvPr>
            <p:ph type="title"/>
          </p:nvPr>
        </p:nvSpPr>
        <p:spPr>
          <a:xfrm>
            <a:off x="716550" y="536600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7"/>
          <p:cNvSpPr txBox="1">
            <a:spLocks noGrp="1"/>
          </p:cNvSpPr>
          <p:nvPr>
            <p:ph type="subTitle" idx="1"/>
          </p:nvPr>
        </p:nvSpPr>
        <p:spPr>
          <a:xfrm>
            <a:off x="1347624" y="1479274"/>
            <a:ext cx="5074500" cy="31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171" name="Google Shape;171;p7"/>
          <p:cNvGrpSpPr/>
          <p:nvPr/>
        </p:nvGrpSpPr>
        <p:grpSpPr>
          <a:xfrm>
            <a:off x="-628412" y="-9631"/>
            <a:ext cx="1143000" cy="1143000"/>
            <a:chOff x="-589884" y="319250"/>
            <a:chExt cx="1143000" cy="1143000"/>
          </a:xfrm>
        </p:grpSpPr>
        <p:sp>
          <p:nvSpPr>
            <p:cNvPr id="172" name="Google Shape;172;p7"/>
            <p:cNvSpPr/>
            <p:nvPr/>
          </p:nvSpPr>
          <p:spPr>
            <a:xfrm>
              <a:off x="202050" y="537115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7"/>
            <p:cNvSpPr/>
            <p:nvPr/>
          </p:nvSpPr>
          <p:spPr>
            <a:xfrm rot="-2700000">
              <a:off x="-422495" y="486638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4" name="Google Shape;174;p7"/>
          <p:cNvGrpSpPr/>
          <p:nvPr/>
        </p:nvGrpSpPr>
        <p:grpSpPr>
          <a:xfrm>
            <a:off x="-628412" y="4596665"/>
            <a:ext cx="1143000" cy="1143000"/>
            <a:chOff x="-589884" y="4568625"/>
            <a:chExt cx="1143000" cy="1143000"/>
          </a:xfrm>
        </p:grpSpPr>
        <p:sp>
          <p:nvSpPr>
            <p:cNvPr id="175" name="Google Shape;175;p7"/>
            <p:cNvSpPr/>
            <p:nvPr/>
          </p:nvSpPr>
          <p:spPr>
            <a:xfrm>
              <a:off x="202050" y="4786490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7"/>
            <p:cNvSpPr/>
            <p:nvPr/>
          </p:nvSpPr>
          <p:spPr>
            <a:xfrm rot="-2700000">
              <a:off x="-422495" y="4736013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7" name="Google Shape;177;p7"/>
          <p:cNvGrpSpPr/>
          <p:nvPr/>
        </p:nvGrpSpPr>
        <p:grpSpPr>
          <a:xfrm>
            <a:off x="-628412" y="566156"/>
            <a:ext cx="1143000" cy="1143000"/>
            <a:chOff x="-589884" y="850422"/>
            <a:chExt cx="1143000" cy="1143000"/>
          </a:xfrm>
        </p:grpSpPr>
        <p:sp>
          <p:nvSpPr>
            <p:cNvPr id="178" name="Google Shape;178;p7"/>
            <p:cNvSpPr/>
            <p:nvPr/>
          </p:nvSpPr>
          <p:spPr>
            <a:xfrm>
              <a:off x="202050" y="1068287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7"/>
            <p:cNvSpPr/>
            <p:nvPr/>
          </p:nvSpPr>
          <p:spPr>
            <a:xfrm rot="-2700000">
              <a:off x="-422495" y="1017810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0" name="Google Shape;180;p7"/>
          <p:cNvGrpSpPr/>
          <p:nvPr/>
        </p:nvGrpSpPr>
        <p:grpSpPr>
          <a:xfrm>
            <a:off x="-628412" y="1141943"/>
            <a:ext cx="1143000" cy="1143000"/>
            <a:chOff x="-589884" y="1381594"/>
            <a:chExt cx="1143000" cy="1143000"/>
          </a:xfrm>
        </p:grpSpPr>
        <p:sp>
          <p:nvSpPr>
            <p:cNvPr id="181" name="Google Shape;181;p7"/>
            <p:cNvSpPr/>
            <p:nvPr/>
          </p:nvSpPr>
          <p:spPr>
            <a:xfrm>
              <a:off x="202050" y="1599459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7"/>
            <p:cNvSpPr/>
            <p:nvPr/>
          </p:nvSpPr>
          <p:spPr>
            <a:xfrm rot="-2700000">
              <a:off x="-422495" y="1548982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3" name="Google Shape;183;p7"/>
          <p:cNvGrpSpPr/>
          <p:nvPr/>
        </p:nvGrpSpPr>
        <p:grpSpPr>
          <a:xfrm>
            <a:off x="-628412" y="1717730"/>
            <a:ext cx="1143000" cy="1143000"/>
            <a:chOff x="-589884" y="1912766"/>
            <a:chExt cx="1143000" cy="1143000"/>
          </a:xfrm>
        </p:grpSpPr>
        <p:sp>
          <p:nvSpPr>
            <p:cNvPr id="184" name="Google Shape;184;p7"/>
            <p:cNvSpPr/>
            <p:nvPr/>
          </p:nvSpPr>
          <p:spPr>
            <a:xfrm>
              <a:off x="202050" y="2130631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7"/>
            <p:cNvSpPr/>
            <p:nvPr/>
          </p:nvSpPr>
          <p:spPr>
            <a:xfrm rot="-2700000">
              <a:off x="-422495" y="2080154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6" name="Google Shape;186;p7"/>
          <p:cNvGrpSpPr/>
          <p:nvPr/>
        </p:nvGrpSpPr>
        <p:grpSpPr>
          <a:xfrm>
            <a:off x="-628412" y="2293517"/>
            <a:ext cx="1143000" cy="1143000"/>
            <a:chOff x="-589884" y="2443938"/>
            <a:chExt cx="1143000" cy="1143000"/>
          </a:xfrm>
        </p:grpSpPr>
        <p:sp>
          <p:nvSpPr>
            <p:cNvPr id="187" name="Google Shape;187;p7"/>
            <p:cNvSpPr/>
            <p:nvPr/>
          </p:nvSpPr>
          <p:spPr>
            <a:xfrm>
              <a:off x="202050" y="2661803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7"/>
            <p:cNvSpPr/>
            <p:nvPr/>
          </p:nvSpPr>
          <p:spPr>
            <a:xfrm rot="-2700000">
              <a:off x="-422495" y="2611326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9" name="Google Shape;189;p7"/>
          <p:cNvGrpSpPr/>
          <p:nvPr/>
        </p:nvGrpSpPr>
        <p:grpSpPr>
          <a:xfrm>
            <a:off x="-628412" y="2869304"/>
            <a:ext cx="1143000" cy="1143000"/>
            <a:chOff x="-589884" y="2975109"/>
            <a:chExt cx="1143000" cy="1143000"/>
          </a:xfrm>
        </p:grpSpPr>
        <p:sp>
          <p:nvSpPr>
            <p:cNvPr id="190" name="Google Shape;190;p7"/>
            <p:cNvSpPr/>
            <p:nvPr/>
          </p:nvSpPr>
          <p:spPr>
            <a:xfrm>
              <a:off x="202050" y="3192975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7"/>
            <p:cNvSpPr/>
            <p:nvPr/>
          </p:nvSpPr>
          <p:spPr>
            <a:xfrm rot="-2700000">
              <a:off x="-422495" y="3142498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2" name="Google Shape;192;p7"/>
          <p:cNvGrpSpPr/>
          <p:nvPr/>
        </p:nvGrpSpPr>
        <p:grpSpPr>
          <a:xfrm>
            <a:off x="-628412" y="3445091"/>
            <a:ext cx="1143000" cy="1143000"/>
            <a:chOff x="-589884" y="3506281"/>
            <a:chExt cx="1143000" cy="1143000"/>
          </a:xfrm>
        </p:grpSpPr>
        <p:sp>
          <p:nvSpPr>
            <p:cNvPr id="193" name="Google Shape;193;p7"/>
            <p:cNvSpPr/>
            <p:nvPr/>
          </p:nvSpPr>
          <p:spPr>
            <a:xfrm>
              <a:off x="202050" y="3724146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7"/>
            <p:cNvSpPr/>
            <p:nvPr/>
          </p:nvSpPr>
          <p:spPr>
            <a:xfrm rot="-2700000">
              <a:off x="-422495" y="3673670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" name="Google Shape;195;p7"/>
          <p:cNvGrpSpPr/>
          <p:nvPr/>
        </p:nvGrpSpPr>
        <p:grpSpPr>
          <a:xfrm>
            <a:off x="-628412" y="4020878"/>
            <a:ext cx="1143000" cy="1143000"/>
            <a:chOff x="-589884" y="4037453"/>
            <a:chExt cx="1143000" cy="1143000"/>
          </a:xfrm>
        </p:grpSpPr>
        <p:sp>
          <p:nvSpPr>
            <p:cNvPr id="196" name="Google Shape;196;p7"/>
            <p:cNvSpPr/>
            <p:nvPr/>
          </p:nvSpPr>
          <p:spPr>
            <a:xfrm>
              <a:off x="202050" y="4255318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7"/>
            <p:cNvSpPr/>
            <p:nvPr/>
          </p:nvSpPr>
          <p:spPr>
            <a:xfrm rot="-2700000">
              <a:off x="-422495" y="4204842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"/>
          <p:cNvSpPr txBox="1">
            <a:spLocks noGrp="1"/>
          </p:cNvSpPr>
          <p:nvPr>
            <p:ph type="title"/>
          </p:nvPr>
        </p:nvSpPr>
        <p:spPr>
          <a:xfrm>
            <a:off x="3205075" y="539500"/>
            <a:ext cx="4931400" cy="240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72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aphicFrame>
        <p:nvGraphicFramePr>
          <p:cNvPr id="200" name="Google Shape;200;p8"/>
          <p:cNvGraphicFramePr/>
          <p:nvPr/>
        </p:nvGraphicFramePr>
        <p:xfrm>
          <a:off x="-67600" y="-44887"/>
          <a:ext cx="9279200" cy="5233275"/>
        </p:xfrm>
        <a:graphic>
          <a:graphicData uri="http://schemas.openxmlformats.org/drawingml/2006/table">
            <a:tbl>
              <a:tblPr>
                <a:noFill/>
                <a:tableStyleId>{6A806DC1-636D-4C88-AE72-2E5B40E07A59}</a:tableStyleId>
              </a:tblPr>
              <a:tblGrid>
                <a:gridCol w="57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201" name="Google Shape;201;p8"/>
          <p:cNvGrpSpPr/>
          <p:nvPr/>
        </p:nvGrpSpPr>
        <p:grpSpPr>
          <a:xfrm>
            <a:off x="-628412" y="-9631"/>
            <a:ext cx="1143000" cy="1143000"/>
            <a:chOff x="-589884" y="319250"/>
            <a:chExt cx="1143000" cy="1143000"/>
          </a:xfrm>
        </p:grpSpPr>
        <p:sp>
          <p:nvSpPr>
            <p:cNvPr id="202" name="Google Shape;202;p8"/>
            <p:cNvSpPr/>
            <p:nvPr/>
          </p:nvSpPr>
          <p:spPr>
            <a:xfrm>
              <a:off x="202050" y="537115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8"/>
            <p:cNvSpPr/>
            <p:nvPr/>
          </p:nvSpPr>
          <p:spPr>
            <a:xfrm rot="-2700000">
              <a:off x="-422495" y="486638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4" name="Google Shape;204;p8"/>
          <p:cNvGrpSpPr/>
          <p:nvPr/>
        </p:nvGrpSpPr>
        <p:grpSpPr>
          <a:xfrm>
            <a:off x="-628412" y="4596665"/>
            <a:ext cx="1143000" cy="1143000"/>
            <a:chOff x="-589884" y="4568625"/>
            <a:chExt cx="1143000" cy="1143000"/>
          </a:xfrm>
        </p:grpSpPr>
        <p:sp>
          <p:nvSpPr>
            <p:cNvPr id="205" name="Google Shape;205;p8"/>
            <p:cNvSpPr/>
            <p:nvPr/>
          </p:nvSpPr>
          <p:spPr>
            <a:xfrm>
              <a:off x="202050" y="4786490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8"/>
            <p:cNvSpPr/>
            <p:nvPr/>
          </p:nvSpPr>
          <p:spPr>
            <a:xfrm rot="-2700000">
              <a:off x="-422495" y="4736013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7" name="Google Shape;207;p8"/>
          <p:cNvGrpSpPr/>
          <p:nvPr/>
        </p:nvGrpSpPr>
        <p:grpSpPr>
          <a:xfrm>
            <a:off x="-628412" y="566156"/>
            <a:ext cx="1143000" cy="1143000"/>
            <a:chOff x="-589884" y="850422"/>
            <a:chExt cx="1143000" cy="1143000"/>
          </a:xfrm>
        </p:grpSpPr>
        <p:sp>
          <p:nvSpPr>
            <p:cNvPr id="208" name="Google Shape;208;p8"/>
            <p:cNvSpPr/>
            <p:nvPr/>
          </p:nvSpPr>
          <p:spPr>
            <a:xfrm>
              <a:off x="202050" y="1068287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8"/>
            <p:cNvSpPr/>
            <p:nvPr/>
          </p:nvSpPr>
          <p:spPr>
            <a:xfrm rot="-2700000">
              <a:off x="-422495" y="1017810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0" name="Google Shape;210;p8"/>
          <p:cNvGrpSpPr/>
          <p:nvPr/>
        </p:nvGrpSpPr>
        <p:grpSpPr>
          <a:xfrm>
            <a:off x="-628412" y="1141943"/>
            <a:ext cx="1143000" cy="1143000"/>
            <a:chOff x="-589884" y="1381594"/>
            <a:chExt cx="1143000" cy="1143000"/>
          </a:xfrm>
        </p:grpSpPr>
        <p:sp>
          <p:nvSpPr>
            <p:cNvPr id="211" name="Google Shape;211;p8"/>
            <p:cNvSpPr/>
            <p:nvPr/>
          </p:nvSpPr>
          <p:spPr>
            <a:xfrm>
              <a:off x="202050" y="1599459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8"/>
            <p:cNvSpPr/>
            <p:nvPr/>
          </p:nvSpPr>
          <p:spPr>
            <a:xfrm rot="-2700000">
              <a:off x="-422495" y="1548982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3" name="Google Shape;213;p8"/>
          <p:cNvGrpSpPr/>
          <p:nvPr/>
        </p:nvGrpSpPr>
        <p:grpSpPr>
          <a:xfrm>
            <a:off x="-628412" y="1717730"/>
            <a:ext cx="1143000" cy="1143000"/>
            <a:chOff x="-589884" y="1912766"/>
            <a:chExt cx="1143000" cy="1143000"/>
          </a:xfrm>
        </p:grpSpPr>
        <p:sp>
          <p:nvSpPr>
            <p:cNvPr id="214" name="Google Shape;214;p8"/>
            <p:cNvSpPr/>
            <p:nvPr/>
          </p:nvSpPr>
          <p:spPr>
            <a:xfrm>
              <a:off x="202050" y="2130631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8"/>
            <p:cNvSpPr/>
            <p:nvPr/>
          </p:nvSpPr>
          <p:spPr>
            <a:xfrm rot="-2700000">
              <a:off x="-422495" y="2080154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16;p8"/>
          <p:cNvGrpSpPr/>
          <p:nvPr/>
        </p:nvGrpSpPr>
        <p:grpSpPr>
          <a:xfrm>
            <a:off x="-628412" y="2293517"/>
            <a:ext cx="1143000" cy="1143000"/>
            <a:chOff x="-589884" y="2443938"/>
            <a:chExt cx="1143000" cy="1143000"/>
          </a:xfrm>
        </p:grpSpPr>
        <p:sp>
          <p:nvSpPr>
            <p:cNvPr id="217" name="Google Shape;217;p8"/>
            <p:cNvSpPr/>
            <p:nvPr/>
          </p:nvSpPr>
          <p:spPr>
            <a:xfrm>
              <a:off x="202050" y="2661803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8"/>
            <p:cNvSpPr/>
            <p:nvPr/>
          </p:nvSpPr>
          <p:spPr>
            <a:xfrm rot="-2700000">
              <a:off x="-422495" y="2611326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9" name="Google Shape;219;p8"/>
          <p:cNvGrpSpPr/>
          <p:nvPr/>
        </p:nvGrpSpPr>
        <p:grpSpPr>
          <a:xfrm>
            <a:off x="-628412" y="2869304"/>
            <a:ext cx="1143000" cy="1143000"/>
            <a:chOff x="-589884" y="2975109"/>
            <a:chExt cx="1143000" cy="1143000"/>
          </a:xfrm>
        </p:grpSpPr>
        <p:sp>
          <p:nvSpPr>
            <p:cNvPr id="220" name="Google Shape;220;p8"/>
            <p:cNvSpPr/>
            <p:nvPr/>
          </p:nvSpPr>
          <p:spPr>
            <a:xfrm>
              <a:off x="202050" y="3192975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8"/>
            <p:cNvSpPr/>
            <p:nvPr/>
          </p:nvSpPr>
          <p:spPr>
            <a:xfrm rot="-2700000">
              <a:off x="-422495" y="3142498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2" name="Google Shape;222;p8"/>
          <p:cNvGrpSpPr/>
          <p:nvPr/>
        </p:nvGrpSpPr>
        <p:grpSpPr>
          <a:xfrm>
            <a:off x="-628412" y="3445091"/>
            <a:ext cx="1143000" cy="1143000"/>
            <a:chOff x="-589884" y="3506281"/>
            <a:chExt cx="1143000" cy="1143000"/>
          </a:xfrm>
        </p:grpSpPr>
        <p:sp>
          <p:nvSpPr>
            <p:cNvPr id="223" name="Google Shape;223;p8"/>
            <p:cNvSpPr/>
            <p:nvPr/>
          </p:nvSpPr>
          <p:spPr>
            <a:xfrm>
              <a:off x="202050" y="3724146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8"/>
            <p:cNvSpPr/>
            <p:nvPr/>
          </p:nvSpPr>
          <p:spPr>
            <a:xfrm rot="-2700000">
              <a:off x="-422495" y="3673670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5" name="Google Shape;225;p8"/>
          <p:cNvGrpSpPr/>
          <p:nvPr/>
        </p:nvGrpSpPr>
        <p:grpSpPr>
          <a:xfrm>
            <a:off x="-628412" y="4020878"/>
            <a:ext cx="1143000" cy="1143000"/>
            <a:chOff x="-589884" y="4037453"/>
            <a:chExt cx="1143000" cy="1143000"/>
          </a:xfrm>
        </p:grpSpPr>
        <p:sp>
          <p:nvSpPr>
            <p:cNvPr id="226" name="Google Shape;226;p8"/>
            <p:cNvSpPr/>
            <p:nvPr/>
          </p:nvSpPr>
          <p:spPr>
            <a:xfrm>
              <a:off x="202050" y="4255318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8"/>
            <p:cNvSpPr/>
            <p:nvPr/>
          </p:nvSpPr>
          <p:spPr>
            <a:xfrm rot="-2700000">
              <a:off x="-422495" y="4204842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9"/>
          <p:cNvSpPr txBox="1">
            <a:spLocks noGrp="1"/>
          </p:cNvSpPr>
          <p:nvPr>
            <p:ph type="title"/>
          </p:nvPr>
        </p:nvSpPr>
        <p:spPr>
          <a:xfrm>
            <a:off x="1657800" y="971825"/>
            <a:ext cx="5828400" cy="19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120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9"/>
          <p:cNvSpPr txBox="1">
            <a:spLocks noGrp="1"/>
          </p:cNvSpPr>
          <p:nvPr>
            <p:ph type="subTitle" idx="1"/>
          </p:nvPr>
        </p:nvSpPr>
        <p:spPr>
          <a:xfrm>
            <a:off x="1657800" y="3932900"/>
            <a:ext cx="58284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aphicFrame>
        <p:nvGraphicFramePr>
          <p:cNvPr id="231" name="Google Shape;231;p9"/>
          <p:cNvGraphicFramePr/>
          <p:nvPr/>
        </p:nvGraphicFramePr>
        <p:xfrm>
          <a:off x="-67600" y="-44887"/>
          <a:ext cx="9279200" cy="5233275"/>
        </p:xfrm>
        <a:graphic>
          <a:graphicData uri="http://schemas.openxmlformats.org/drawingml/2006/table">
            <a:tbl>
              <a:tblPr>
                <a:noFill/>
                <a:tableStyleId>{6A806DC1-636D-4C88-AE72-2E5B40E07A59}</a:tableStyleId>
              </a:tblPr>
              <a:tblGrid>
                <a:gridCol w="57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232" name="Google Shape;232;p9"/>
          <p:cNvGrpSpPr/>
          <p:nvPr/>
        </p:nvGrpSpPr>
        <p:grpSpPr>
          <a:xfrm>
            <a:off x="-628412" y="-9631"/>
            <a:ext cx="1143000" cy="1143000"/>
            <a:chOff x="-589884" y="319250"/>
            <a:chExt cx="1143000" cy="1143000"/>
          </a:xfrm>
        </p:grpSpPr>
        <p:sp>
          <p:nvSpPr>
            <p:cNvPr id="233" name="Google Shape;233;p9"/>
            <p:cNvSpPr/>
            <p:nvPr/>
          </p:nvSpPr>
          <p:spPr>
            <a:xfrm>
              <a:off x="202050" y="537115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9"/>
            <p:cNvSpPr/>
            <p:nvPr/>
          </p:nvSpPr>
          <p:spPr>
            <a:xfrm rot="-2700000">
              <a:off x="-422495" y="486638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5" name="Google Shape;235;p9"/>
          <p:cNvGrpSpPr/>
          <p:nvPr/>
        </p:nvGrpSpPr>
        <p:grpSpPr>
          <a:xfrm>
            <a:off x="-628412" y="4596665"/>
            <a:ext cx="1143000" cy="1143000"/>
            <a:chOff x="-589884" y="4568625"/>
            <a:chExt cx="1143000" cy="1143000"/>
          </a:xfrm>
        </p:grpSpPr>
        <p:sp>
          <p:nvSpPr>
            <p:cNvPr id="236" name="Google Shape;236;p9"/>
            <p:cNvSpPr/>
            <p:nvPr/>
          </p:nvSpPr>
          <p:spPr>
            <a:xfrm>
              <a:off x="202050" y="4786490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9"/>
            <p:cNvSpPr/>
            <p:nvPr/>
          </p:nvSpPr>
          <p:spPr>
            <a:xfrm rot="-2700000">
              <a:off x="-422495" y="4736013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8" name="Google Shape;238;p9"/>
          <p:cNvGrpSpPr/>
          <p:nvPr/>
        </p:nvGrpSpPr>
        <p:grpSpPr>
          <a:xfrm>
            <a:off x="-628412" y="566156"/>
            <a:ext cx="1143000" cy="1143000"/>
            <a:chOff x="-589884" y="850422"/>
            <a:chExt cx="1143000" cy="1143000"/>
          </a:xfrm>
        </p:grpSpPr>
        <p:sp>
          <p:nvSpPr>
            <p:cNvPr id="239" name="Google Shape;239;p9"/>
            <p:cNvSpPr/>
            <p:nvPr/>
          </p:nvSpPr>
          <p:spPr>
            <a:xfrm>
              <a:off x="202050" y="1068287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9"/>
            <p:cNvSpPr/>
            <p:nvPr/>
          </p:nvSpPr>
          <p:spPr>
            <a:xfrm rot="-2700000">
              <a:off x="-422495" y="1017810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1" name="Google Shape;241;p9"/>
          <p:cNvGrpSpPr/>
          <p:nvPr/>
        </p:nvGrpSpPr>
        <p:grpSpPr>
          <a:xfrm>
            <a:off x="-628412" y="1141943"/>
            <a:ext cx="1143000" cy="1143000"/>
            <a:chOff x="-589884" y="1381594"/>
            <a:chExt cx="1143000" cy="1143000"/>
          </a:xfrm>
        </p:grpSpPr>
        <p:sp>
          <p:nvSpPr>
            <p:cNvPr id="242" name="Google Shape;242;p9"/>
            <p:cNvSpPr/>
            <p:nvPr/>
          </p:nvSpPr>
          <p:spPr>
            <a:xfrm>
              <a:off x="202050" y="1599459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9"/>
            <p:cNvSpPr/>
            <p:nvPr/>
          </p:nvSpPr>
          <p:spPr>
            <a:xfrm rot="-2700000">
              <a:off x="-422495" y="1548982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4" name="Google Shape;244;p9"/>
          <p:cNvGrpSpPr/>
          <p:nvPr/>
        </p:nvGrpSpPr>
        <p:grpSpPr>
          <a:xfrm>
            <a:off x="-628412" y="1717730"/>
            <a:ext cx="1143000" cy="1143000"/>
            <a:chOff x="-589884" y="1912766"/>
            <a:chExt cx="1143000" cy="1143000"/>
          </a:xfrm>
        </p:grpSpPr>
        <p:sp>
          <p:nvSpPr>
            <p:cNvPr id="245" name="Google Shape;245;p9"/>
            <p:cNvSpPr/>
            <p:nvPr/>
          </p:nvSpPr>
          <p:spPr>
            <a:xfrm>
              <a:off x="202050" y="2130631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9"/>
            <p:cNvSpPr/>
            <p:nvPr/>
          </p:nvSpPr>
          <p:spPr>
            <a:xfrm rot="-2700000">
              <a:off x="-422495" y="2080154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7" name="Google Shape;247;p9"/>
          <p:cNvGrpSpPr/>
          <p:nvPr/>
        </p:nvGrpSpPr>
        <p:grpSpPr>
          <a:xfrm>
            <a:off x="-628412" y="2293517"/>
            <a:ext cx="1143000" cy="1143000"/>
            <a:chOff x="-589884" y="2443938"/>
            <a:chExt cx="1143000" cy="1143000"/>
          </a:xfrm>
        </p:grpSpPr>
        <p:sp>
          <p:nvSpPr>
            <p:cNvPr id="248" name="Google Shape;248;p9"/>
            <p:cNvSpPr/>
            <p:nvPr/>
          </p:nvSpPr>
          <p:spPr>
            <a:xfrm>
              <a:off x="202050" y="2661803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9"/>
            <p:cNvSpPr/>
            <p:nvPr/>
          </p:nvSpPr>
          <p:spPr>
            <a:xfrm rot="-2700000">
              <a:off x="-422495" y="2611326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0" name="Google Shape;250;p9"/>
          <p:cNvGrpSpPr/>
          <p:nvPr/>
        </p:nvGrpSpPr>
        <p:grpSpPr>
          <a:xfrm>
            <a:off x="-628412" y="2869304"/>
            <a:ext cx="1143000" cy="1143000"/>
            <a:chOff x="-589884" y="2975109"/>
            <a:chExt cx="1143000" cy="1143000"/>
          </a:xfrm>
        </p:grpSpPr>
        <p:sp>
          <p:nvSpPr>
            <p:cNvPr id="251" name="Google Shape;251;p9"/>
            <p:cNvSpPr/>
            <p:nvPr/>
          </p:nvSpPr>
          <p:spPr>
            <a:xfrm>
              <a:off x="202050" y="3192975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9"/>
            <p:cNvSpPr/>
            <p:nvPr/>
          </p:nvSpPr>
          <p:spPr>
            <a:xfrm rot="-2700000">
              <a:off x="-422495" y="3142498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3" name="Google Shape;253;p9"/>
          <p:cNvGrpSpPr/>
          <p:nvPr/>
        </p:nvGrpSpPr>
        <p:grpSpPr>
          <a:xfrm>
            <a:off x="-628412" y="3445091"/>
            <a:ext cx="1143000" cy="1143000"/>
            <a:chOff x="-589884" y="3506281"/>
            <a:chExt cx="1143000" cy="1143000"/>
          </a:xfrm>
        </p:grpSpPr>
        <p:sp>
          <p:nvSpPr>
            <p:cNvPr id="254" name="Google Shape;254;p9"/>
            <p:cNvSpPr/>
            <p:nvPr/>
          </p:nvSpPr>
          <p:spPr>
            <a:xfrm>
              <a:off x="202050" y="3724146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9"/>
            <p:cNvSpPr/>
            <p:nvPr/>
          </p:nvSpPr>
          <p:spPr>
            <a:xfrm rot="-2700000">
              <a:off x="-422495" y="3673670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6" name="Google Shape;256;p9"/>
          <p:cNvGrpSpPr/>
          <p:nvPr/>
        </p:nvGrpSpPr>
        <p:grpSpPr>
          <a:xfrm>
            <a:off x="-628412" y="4020878"/>
            <a:ext cx="1143000" cy="1143000"/>
            <a:chOff x="-589884" y="4037453"/>
            <a:chExt cx="1143000" cy="1143000"/>
          </a:xfrm>
        </p:grpSpPr>
        <p:sp>
          <p:nvSpPr>
            <p:cNvPr id="257" name="Google Shape;257;p9"/>
            <p:cNvSpPr/>
            <p:nvPr/>
          </p:nvSpPr>
          <p:spPr>
            <a:xfrm>
              <a:off x="202050" y="4255318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9"/>
            <p:cNvSpPr/>
            <p:nvPr/>
          </p:nvSpPr>
          <p:spPr>
            <a:xfrm rot="-2700000">
              <a:off x="-422495" y="4204842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1" name="Google Shape;321;p13"/>
          <p:cNvGraphicFramePr/>
          <p:nvPr/>
        </p:nvGraphicFramePr>
        <p:xfrm>
          <a:off x="-67600" y="-44887"/>
          <a:ext cx="9279200" cy="5233275"/>
        </p:xfrm>
        <a:graphic>
          <a:graphicData uri="http://schemas.openxmlformats.org/drawingml/2006/table">
            <a:tbl>
              <a:tblPr>
                <a:noFill/>
                <a:tableStyleId>{6A806DC1-636D-4C88-AE72-2E5B40E07A59}</a:tableStyleId>
              </a:tblPr>
              <a:tblGrid>
                <a:gridCol w="57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322" name="Google Shape;322;p13"/>
          <p:cNvGrpSpPr/>
          <p:nvPr/>
        </p:nvGrpSpPr>
        <p:grpSpPr>
          <a:xfrm>
            <a:off x="-628412" y="-9631"/>
            <a:ext cx="1143000" cy="1143000"/>
            <a:chOff x="-589884" y="319250"/>
            <a:chExt cx="1143000" cy="1143000"/>
          </a:xfrm>
        </p:grpSpPr>
        <p:sp>
          <p:nvSpPr>
            <p:cNvPr id="323" name="Google Shape;323;p13"/>
            <p:cNvSpPr/>
            <p:nvPr/>
          </p:nvSpPr>
          <p:spPr>
            <a:xfrm>
              <a:off x="202050" y="537115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13"/>
            <p:cNvSpPr/>
            <p:nvPr/>
          </p:nvSpPr>
          <p:spPr>
            <a:xfrm rot="-2700000">
              <a:off x="-422495" y="486638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5" name="Google Shape;325;p13"/>
          <p:cNvGrpSpPr/>
          <p:nvPr/>
        </p:nvGrpSpPr>
        <p:grpSpPr>
          <a:xfrm>
            <a:off x="-628412" y="4596665"/>
            <a:ext cx="1143000" cy="1143000"/>
            <a:chOff x="-589884" y="4568625"/>
            <a:chExt cx="1143000" cy="1143000"/>
          </a:xfrm>
        </p:grpSpPr>
        <p:sp>
          <p:nvSpPr>
            <p:cNvPr id="326" name="Google Shape;326;p13"/>
            <p:cNvSpPr/>
            <p:nvPr/>
          </p:nvSpPr>
          <p:spPr>
            <a:xfrm>
              <a:off x="202050" y="4786490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13"/>
            <p:cNvSpPr/>
            <p:nvPr/>
          </p:nvSpPr>
          <p:spPr>
            <a:xfrm rot="-2700000">
              <a:off x="-422495" y="4736013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8" name="Google Shape;328;p13"/>
          <p:cNvGrpSpPr/>
          <p:nvPr/>
        </p:nvGrpSpPr>
        <p:grpSpPr>
          <a:xfrm>
            <a:off x="-628412" y="566156"/>
            <a:ext cx="1143000" cy="1143000"/>
            <a:chOff x="-589884" y="850422"/>
            <a:chExt cx="1143000" cy="1143000"/>
          </a:xfrm>
        </p:grpSpPr>
        <p:sp>
          <p:nvSpPr>
            <p:cNvPr id="329" name="Google Shape;329;p13"/>
            <p:cNvSpPr/>
            <p:nvPr/>
          </p:nvSpPr>
          <p:spPr>
            <a:xfrm>
              <a:off x="202050" y="1068287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13"/>
            <p:cNvSpPr/>
            <p:nvPr/>
          </p:nvSpPr>
          <p:spPr>
            <a:xfrm rot="-2700000">
              <a:off x="-422495" y="1017810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1" name="Google Shape;331;p13"/>
          <p:cNvGrpSpPr/>
          <p:nvPr/>
        </p:nvGrpSpPr>
        <p:grpSpPr>
          <a:xfrm>
            <a:off x="-628412" y="1141943"/>
            <a:ext cx="1143000" cy="1143000"/>
            <a:chOff x="-589884" y="1381594"/>
            <a:chExt cx="1143000" cy="1143000"/>
          </a:xfrm>
        </p:grpSpPr>
        <p:sp>
          <p:nvSpPr>
            <p:cNvPr id="332" name="Google Shape;332;p13"/>
            <p:cNvSpPr/>
            <p:nvPr/>
          </p:nvSpPr>
          <p:spPr>
            <a:xfrm>
              <a:off x="202050" y="1599459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13"/>
            <p:cNvSpPr/>
            <p:nvPr/>
          </p:nvSpPr>
          <p:spPr>
            <a:xfrm rot="-2700000">
              <a:off x="-422495" y="1548982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4" name="Google Shape;334;p13"/>
          <p:cNvGrpSpPr/>
          <p:nvPr/>
        </p:nvGrpSpPr>
        <p:grpSpPr>
          <a:xfrm>
            <a:off x="-628412" y="1717730"/>
            <a:ext cx="1143000" cy="1143000"/>
            <a:chOff x="-589884" y="1912766"/>
            <a:chExt cx="1143000" cy="1143000"/>
          </a:xfrm>
        </p:grpSpPr>
        <p:sp>
          <p:nvSpPr>
            <p:cNvPr id="335" name="Google Shape;335;p13"/>
            <p:cNvSpPr/>
            <p:nvPr/>
          </p:nvSpPr>
          <p:spPr>
            <a:xfrm>
              <a:off x="202050" y="2130631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13"/>
            <p:cNvSpPr/>
            <p:nvPr/>
          </p:nvSpPr>
          <p:spPr>
            <a:xfrm rot="-2700000">
              <a:off x="-422495" y="2080154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7" name="Google Shape;337;p13"/>
          <p:cNvGrpSpPr/>
          <p:nvPr/>
        </p:nvGrpSpPr>
        <p:grpSpPr>
          <a:xfrm>
            <a:off x="-628412" y="2293517"/>
            <a:ext cx="1143000" cy="1143000"/>
            <a:chOff x="-589884" y="2443938"/>
            <a:chExt cx="1143000" cy="1143000"/>
          </a:xfrm>
        </p:grpSpPr>
        <p:sp>
          <p:nvSpPr>
            <p:cNvPr id="338" name="Google Shape;338;p13"/>
            <p:cNvSpPr/>
            <p:nvPr/>
          </p:nvSpPr>
          <p:spPr>
            <a:xfrm>
              <a:off x="202050" y="2661803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13"/>
            <p:cNvSpPr/>
            <p:nvPr/>
          </p:nvSpPr>
          <p:spPr>
            <a:xfrm rot="-2700000">
              <a:off x="-422495" y="2611326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0" name="Google Shape;340;p13"/>
          <p:cNvGrpSpPr/>
          <p:nvPr/>
        </p:nvGrpSpPr>
        <p:grpSpPr>
          <a:xfrm>
            <a:off x="-628412" y="2869304"/>
            <a:ext cx="1143000" cy="1143000"/>
            <a:chOff x="-589884" y="2975109"/>
            <a:chExt cx="1143000" cy="1143000"/>
          </a:xfrm>
        </p:grpSpPr>
        <p:sp>
          <p:nvSpPr>
            <p:cNvPr id="341" name="Google Shape;341;p13"/>
            <p:cNvSpPr/>
            <p:nvPr/>
          </p:nvSpPr>
          <p:spPr>
            <a:xfrm>
              <a:off x="202050" y="3192975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13"/>
            <p:cNvSpPr/>
            <p:nvPr/>
          </p:nvSpPr>
          <p:spPr>
            <a:xfrm rot="-2700000">
              <a:off x="-422495" y="3142498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3" name="Google Shape;343;p13"/>
          <p:cNvGrpSpPr/>
          <p:nvPr/>
        </p:nvGrpSpPr>
        <p:grpSpPr>
          <a:xfrm>
            <a:off x="-628412" y="3445091"/>
            <a:ext cx="1143000" cy="1143000"/>
            <a:chOff x="-589884" y="3506281"/>
            <a:chExt cx="1143000" cy="1143000"/>
          </a:xfrm>
        </p:grpSpPr>
        <p:sp>
          <p:nvSpPr>
            <p:cNvPr id="344" name="Google Shape;344;p13"/>
            <p:cNvSpPr/>
            <p:nvPr/>
          </p:nvSpPr>
          <p:spPr>
            <a:xfrm>
              <a:off x="202050" y="3724146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13"/>
            <p:cNvSpPr/>
            <p:nvPr/>
          </p:nvSpPr>
          <p:spPr>
            <a:xfrm rot="-2700000">
              <a:off x="-422495" y="3673670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6" name="Google Shape;346;p13"/>
          <p:cNvGrpSpPr/>
          <p:nvPr/>
        </p:nvGrpSpPr>
        <p:grpSpPr>
          <a:xfrm>
            <a:off x="-628412" y="4020878"/>
            <a:ext cx="1143000" cy="1143000"/>
            <a:chOff x="-589884" y="4037453"/>
            <a:chExt cx="1143000" cy="1143000"/>
          </a:xfrm>
        </p:grpSpPr>
        <p:sp>
          <p:nvSpPr>
            <p:cNvPr id="347" name="Google Shape;347;p13"/>
            <p:cNvSpPr/>
            <p:nvPr/>
          </p:nvSpPr>
          <p:spPr>
            <a:xfrm>
              <a:off x="202050" y="4255318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13"/>
            <p:cNvSpPr/>
            <p:nvPr/>
          </p:nvSpPr>
          <p:spPr>
            <a:xfrm rot="-2700000">
              <a:off x="-422495" y="4204842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9" name="Google Shape;349;p13"/>
          <p:cNvSpPr txBox="1">
            <a:spLocks noGrp="1"/>
          </p:cNvSpPr>
          <p:nvPr>
            <p:ph type="subTitle" idx="1"/>
          </p:nvPr>
        </p:nvSpPr>
        <p:spPr>
          <a:xfrm>
            <a:off x="720000" y="3060175"/>
            <a:ext cx="25242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 One"/>
              <a:buNone/>
              <a:defRPr sz="2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 One"/>
              <a:buNone/>
              <a:defRPr sz="2400"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 One"/>
              <a:buNone/>
              <a:defRPr sz="2400"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 One"/>
              <a:buNone/>
              <a:defRPr sz="2400"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 One"/>
              <a:buNone/>
              <a:defRPr sz="2400"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 One"/>
              <a:buNone/>
              <a:defRPr sz="2400"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 One"/>
              <a:buNone/>
              <a:defRPr sz="2400"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 One"/>
              <a:buNone/>
              <a:defRPr sz="2400"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 One"/>
              <a:buNone/>
              <a:defRPr sz="2400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350" name="Google Shape;350;p13"/>
          <p:cNvSpPr txBox="1">
            <a:spLocks noGrp="1"/>
          </p:cNvSpPr>
          <p:nvPr>
            <p:ph type="subTitle" idx="2"/>
          </p:nvPr>
        </p:nvSpPr>
        <p:spPr>
          <a:xfrm>
            <a:off x="720001" y="3544975"/>
            <a:ext cx="2524200" cy="6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1" name="Google Shape;351;p13"/>
          <p:cNvSpPr txBox="1">
            <a:spLocks noGrp="1"/>
          </p:cNvSpPr>
          <p:nvPr>
            <p:ph type="title" hasCustomPrompt="1"/>
          </p:nvPr>
        </p:nvSpPr>
        <p:spPr>
          <a:xfrm>
            <a:off x="923679" y="1988850"/>
            <a:ext cx="7563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6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52" name="Google Shape;352;p13"/>
          <p:cNvSpPr txBox="1">
            <a:spLocks noGrp="1"/>
          </p:cNvSpPr>
          <p:nvPr>
            <p:ph type="subTitle" idx="3"/>
          </p:nvPr>
        </p:nvSpPr>
        <p:spPr>
          <a:xfrm>
            <a:off x="5906564" y="3060150"/>
            <a:ext cx="25242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 One"/>
              <a:buNone/>
              <a:defRPr sz="2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 One"/>
              <a:buNone/>
              <a:defRPr sz="2400"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 One"/>
              <a:buNone/>
              <a:defRPr sz="2400"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 One"/>
              <a:buNone/>
              <a:defRPr sz="2400"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 One"/>
              <a:buNone/>
              <a:defRPr sz="2400"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 One"/>
              <a:buNone/>
              <a:defRPr sz="2400"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 One"/>
              <a:buNone/>
              <a:defRPr sz="2400"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 One"/>
              <a:buNone/>
              <a:defRPr sz="2400"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 One"/>
              <a:buNone/>
              <a:defRPr sz="2400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353" name="Google Shape;353;p13"/>
          <p:cNvSpPr txBox="1">
            <a:spLocks noGrp="1"/>
          </p:cNvSpPr>
          <p:nvPr>
            <p:ph type="subTitle" idx="4"/>
          </p:nvPr>
        </p:nvSpPr>
        <p:spPr>
          <a:xfrm>
            <a:off x="5906550" y="3544950"/>
            <a:ext cx="2524200" cy="6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4" name="Google Shape;354;p13"/>
          <p:cNvSpPr txBox="1">
            <a:spLocks noGrp="1"/>
          </p:cNvSpPr>
          <p:nvPr>
            <p:ph type="title" idx="5" hasCustomPrompt="1"/>
          </p:nvPr>
        </p:nvSpPr>
        <p:spPr>
          <a:xfrm>
            <a:off x="6122346" y="1988825"/>
            <a:ext cx="7563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6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55" name="Google Shape;355;p13"/>
          <p:cNvSpPr txBox="1">
            <a:spLocks noGrp="1"/>
          </p:cNvSpPr>
          <p:nvPr>
            <p:ph type="subTitle" idx="6"/>
          </p:nvPr>
        </p:nvSpPr>
        <p:spPr>
          <a:xfrm>
            <a:off x="3313275" y="3060325"/>
            <a:ext cx="25242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 One"/>
              <a:buNone/>
              <a:defRPr sz="2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 One"/>
              <a:buNone/>
              <a:defRPr sz="2400"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 One"/>
              <a:buNone/>
              <a:defRPr sz="2400"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 One"/>
              <a:buNone/>
              <a:defRPr sz="2400"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 One"/>
              <a:buNone/>
              <a:defRPr sz="2400"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 One"/>
              <a:buNone/>
              <a:defRPr sz="2400"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 One"/>
              <a:buNone/>
              <a:defRPr sz="2400"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 One"/>
              <a:buNone/>
              <a:defRPr sz="2400"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 One"/>
              <a:buNone/>
              <a:defRPr sz="2400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356" name="Google Shape;356;p13"/>
          <p:cNvSpPr txBox="1">
            <a:spLocks noGrp="1"/>
          </p:cNvSpPr>
          <p:nvPr>
            <p:ph type="subTitle" idx="7"/>
          </p:nvPr>
        </p:nvSpPr>
        <p:spPr>
          <a:xfrm>
            <a:off x="3313276" y="3545125"/>
            <a:ext cx="2524200" cy="6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13"/>
          <p:cNvSpPr txBox="1">
            <a:spLocks noGrp="1"/>
          </p:cNvSpPr>
          <p:nvPr>
            <p:ph type="title" idx="8" hasCustomPrompt="1"/>
          </p:nvPr>
        </p:nvSpPr>
        <p:spPr>
          <a:xfrm>
            <a:off x="3523025" y="1989025"/>
            <a:ext cx="7563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6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58" name="Google Shape;358;p13"/>
          <p:cNvSpPr txBox="1">
            <a:spLocks noGrp="1"/>
          </p:cNvSpPr>
          <p:nvPr>
            <p:ph type="title" idx="9"/>
          </p:nvPr>
        </p:nvSpPr>
        <p:spPr>
          <a:xfrm>
            <a:off x="720000" y="5366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59" name="Google Shape;359;p13"/>
          <p:cNvSpPr/>
          <p:nvPr/>
        </p:nvSpPr>
        <p:spPr>
          <a:xfrm>
            <a:off x="4295000" y="3256925"/>
            <a:ext cx="4670966" cy="2027180"/>
          </a:xfrm>
          <a:custGeom>
            <a:avLst/>
            <a:gdLst/>
            <a:ahLst/>
            <a:cxnLst/>
            <a:rect l="l" t="t" r="r" b="b"/>
            <a:pathLst>
              <a:path w="183842" h="80197" extrusionOk="0">
                <a:moveTo>
                  <a:pt x="962" y="80197"/>
                </a:moveTo>
                <a:cubicBezTo>
                  <a:pt x="-2593" y="76646"/>
                  <a:pt x="4989" y="69871"/>
                  <a:pt x="9581" y="67830"/>
                </a:cubicBezTo>
                <a:cubicBezTo>
                  <a:pt x="14729" y="65542"/>
                  <a:pt x="20811" y="66706"/>
                  <a:pt x="26445" y="66706"/>
                </a:cubicBezTo>
                <a:cubicBezTo>
                  <a:pt x="46588" y="66706"/>
                  <a:pt x="66333" y="72529"/>
                  <a:pt x="86406" y="74201"/>
                </a:cubicBezTo>
                <a:cubicBezTo>
                  <a:pt x="96617" y="75051"/>
                  <a:pt x="107414" y="76691"/>
                  <a:pt x="117135" y="73452"/>
                </a:cubicBezTo>
                <a:cubicBezTo>
                  <a:pt x="125465" y="70676"/>
                  <a:pt x="129219" y="59849"/>
                  <a:pt x="137372" y="56588"/>
                </a:cubicBezTo>
                <a:cubicBezTo>
                  <a:pt x="148824" y="52008"/>
                  <a:pt x="165377" y="60812"/>
                  <a:pt x="174098" y="52091"/>
                </a:cubicBezTo>
                <a:cubicBezTo>
                  <a:pt x="183030" y="43159"/>
                  <a:pt x="180977" y="27184"/>
                  <a:pt x="179719" y="14615"/>
                </a:cubicBezTo>
                <a:cubicBezTo>
                  <a:pt x="179215" y="9578"/>
                  <a:pt x="183842" y="5062"/>
                  <a:pt x="183842" y="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ONE_COLUMN_TEXT_1_1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0" name="Google Shape;550;p20"/>
          <p:cNvGraphicFramePr/>
          <p:nvPr/>
        </p:nvGraphicFramePr>
        <p:xfrm>
          <a:off x="-67600" y="-44887"/>
          <a:ext cx="9279200" cy="5233275"/>
        </p:xfrm>
        <a:graphic>
          <a:graphicData uri="http://schemas.openxmlformats.org/drawingml/2006/table">
            <a:tbl>
              <a:tblPr>
                <a:noFill/>
                <a:tableStyleId>{6A806DC1-636D-4C88-AE72-2E5B40E07A59}</a:tableStyleId>
              </a:tblPr>
              <a:tblGrid>
                <a:gridCol w="57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51" name="Google Shape;551;p20"/>
          <p:cNvSpPr txBox="1">
            <a:spLocks noGrp="1"/>
          </p:cNvSpPr>
          <p:nvPr>
            <p:ph type="subTitle" idx="1"/>
          </p:nvPr>
        </p:nvSpPr>
        <p:spPr>
          <a:xfrm>
            <a:off x="4747050" y="1689375"/>
            <a:ext cx="3431100" cy="21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552" name="Google Shape;552;p20"/>
          <p:cNvGrpSpPr/>
          <p:nvPr/>
        </p:nvGrpSpPr>
        <p:grpSpPr>
          <a:xfrm>
            <a:off x="-628412" y="-9631"/>
            <a:ext cx="1143000" cy="1143000"/>
            <a:chOff x="-589884" y="319250"/>
            <a:chExt cx="1143000" cy="1143000"/>
          </a:xfrm>
        </p:grpSpPr>
        <p:sp>
          <p:nvSpPr>
            <p:cNvPr id="553" name="Google Shape;553;p20"/>
            <p:cNvSpPr/>
            <p:nvPr/>
          </p:nvSpPr>
          <p:spPr>
            <a:xfrm>
              <a:off x="202050" y="537115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0"/>
            <p:cNvSpPr/>
            <p:nvPr/>
          </p:nvSpPr>
          <p:spPr>
            <a:xfrm rot="-2700000">
              <a:off x="-422495" y="486638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5" name="Google Shape;555;p20"/>
          <p:cNvGrpSpPr/>
          <p:nvPr/>
        </p:nvGrpSpPr>
        <p:grpSpPr>
          <a:xfrm>
            <a:off x="-628412" y="4596665"/>
            <a:ext cx="1143000" cy="1143000"/>
            <a:chOff x="-589884" y="4568625"/>
            <a:chExt cx="1143000" cy="1143000"/>
          </a:xfrm>
        </p:grpSpPr>
        <p:sp>
          <p:nvSpPr>
            <p:cNvPr id="556" name="Google Shape;556;p20"/>
            <p:cNvSpPr/>
            <p:nvPr/>
          </p:nvSpPr>
          <p:spPr>
            <a:xfrm>
              <a:off x="202050" y="4786490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20"/>
            <p:cNvSpPr/>
            <p:nvPr/>
          </p:nvSpPr>
          <p:spPr>
            <a:xfrm rot="-2700000">
              <a:off x="-422495" y="4736013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8" name="Google Shape;558;p20"/>
          <p:cNvGrpSpPr/>
          <p:nvPr/>
        </p:nvGrpSpPr>
        <p:grpSpPr>
          <a:xfrm>
            <a:off x="-628412" y="566156"/>
            <a:ext cx="1143000" cy="1143000"/>
            <a:chOff x="-589884" y="850422"/>
            <a:chExt cx="1143000" cy="1143000"/>
          </a:xfrm>
        </p:grpSpPr>
        <p:sp>
          <p:nvSpPr>
            <p:cNvPr id="559" name="Google Shape;559;p20"/>
            <p:cNvSpPr/>
            <p:nvPr/>
          </p:nvSpPr>
          <p:spPr>
            <a:xfrm>
              <a:off x="202050" y="1068287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20"/>
            <p:cNvSpPr/>
            <p:nvPr/>
          </p:nvSpPr>
          <p:spPr>
            <a:xfrm rot="-2700000">
              <a:off x="-422495" y="1017810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1" name="Google Shape;561;p20"/>
          <p:cNvGrpSpPr/>
          <p:nvPr/>
        </p:nvGrpSpPr>
        <p:grpSpPr>
          <a:xfrm>
            <a:off x="-628412" y="1141943"/>
            <a:ext cx="1143000" cy="1143000"/>
            <a:chOff x="-589884" y="1381594"/>
            <a:chExt cx="1143000" cy="1143000"/>
          </a:xfrm>
        </p:grpSpPr>
        <p:sp>
          <p:nvSpPr>
            <p:cNvPr id="562" name="Google Shape;562;p20"/>
            <p:cNvSpPr/>
            <p:nvPr/>
          </p:nvSpPr>
          <p:spPr>
            <a:xfrm>
              <a:off x="202050" y="1599459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20"/>
            <p:cNvSpPr/>
            <p:nvPr/>
          </p:nvSpPr>
          <p:spPr>
            <a:xfrm rot="-2700000">
              <a:off x="-422495" y="1548982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4" name="Google Shape;564;p20"/>
          <p:cNvGrpSpPr/>
          <p:nvPr/>
        </p:nvGrpSpPr>
        <p:grpSpPr>
          <a:xfrm>
            <a:off x="-628412" y="1717730"/>
            <a:ext cx="1143000" cy="1143000"/>
            <a:chOff x="-589884" y="1912766"/>
            <a:chExt cx="1143000" cy="1143000"/>
          </a:xfrm>
        </p:grpSpPr>
        <p:sp>
          <p:nvSpPr>
            <p:cNvPr id="565" name="Google Shape;565;p20"/>
            <p:cNvSpPr/>
            <p:nvPr/>
          </p:nvSpPr>
          <p:spPr>
            <a:xfrm>
              <a:off x="202050" y="2130631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20"/>
            <p:cNvSpPr/>
            <p:nvPr/>
          </p:nvSpPr>
          <p:spPr>
            <a:xfrm rot="-2700000">
              <a:off x="-422495" y="2080154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7" name="Google Shape;567;p20"/>
          <p:cNvGrpSpPr/>
          <p:nvPr/>
        </p:nvGrpSpPr>
        <p:grpSpPr>
          <a:xfrm>
            <a:off x="-628412" y="2293517"/>
            <a:ext cx="1143000" cy="1143000"/>
            <a:chOff x="-589884" y="2443938"/>
            <a:chExt cx="1143000" cy="1143000"/>
          </a:xfrm>
        </p:grpSpPr>
        <p:sp>
          <p:nvSpPr>
            <p:cNvPr id="568" name="Google Shape;568;p20"/>
            <p:cNvSpPr/>
            <p:nvPr/>
          </p:nvSpPr>
          <p:spPr>
            <a:xfrm>
              <a:off x="202050" y="2661803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20"/>
            <p:cNvSpPr/>
            <p:nvPr/>
          </p:nvSpPr>
          <p:spPr>
            <a:xfrm rot="-2700000">
              <a:off x="-422495" y="2611326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0" name="Google Shape;570;p20"/>
          <p:cNvGrpSpPr/>
          <p:nvPr/>
        </p:nvGrpSpPr>
        <p:grpSpPr>
          <a:xfrm>
            <a:off x="-628412" y="2869304"/>
            <a:ext cx="1143000" cy="1143000"/>
            <a:chOff x="-589884" y="2975109"/>
            <a:chExt cx="1143000" cy="1143000"/>
          </a:xfrm>
        </p:grpSpPr>
        <p:sp>
          <p:nvSpPr>
            <p:cNvPr id="571" name="Google Shape;571;p20"/>
            <p:cNvSpPr/>
            <p:nvPr/>
          </p:nvSpPr>
          <p:spPr>
            <a:xfrm>
              <a:off x="202050" y="3192975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20"/>
            <p:cNvSpPr/>
            <p:nvPr/>
          </p:nvSpPr>
          <p:spPr>
            <a:xfrm rot="-2700000">
              <a:off x="-422495" y="3142498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3" name="Google Shape;573;p20"/>
          <p:cNvGrpSpPr/>
          <p:nvPr/>
        </p:nvGrpSpPr>
        <p:grpSpPr>
          <a:xfrm>
            <a:off x="-628412" y="3445091"/>
            <a:ext cx="1143000" cy="1143000"/>
            <a:chOff x="-589884" y="3506281"/>
            <a:chExt cx="1143000" cy="1143000"/>
          </a:xfrm>
        </p:grpSpPr>
        <p:sp>
          <p:nvSpPr>
            <p:cNvPr id="574" name="Google Shape;574;p20"/>
            <p:cNvSpPr/>
            <p:nvPr/>
          </p:nvSpPr>
          <p:spPr>
            <a:xfrm>
              <a:off x="202050" y="3724146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20"/>
            <p:cNvSpPr/>
            <p:nvPr/>
          </p:nvSpPr>
          <p:spPr>
            <a:xfrm rot="-2700000">
              <a:off x="-422495" y="3673670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6" name="Google Shape;576;p20"/>
          <p:cNvGrpSpPr/>
          <p:nvPr/>
        </p:nvGrpSpPr>
        <p:grpSpPr>
          <a:xfrm>
            <a:off x="-628412" y="4020878"/>
            <a:ext cx="1143000" cy="1143000"/>
            <a:chOff x="-589884" y="4037453"/>
            <a:chExt cx="1143000" cy="1143000"/>
          </a:xfrm>
        </p:grpSpPr>
        <p:sp>
          <p:nvSpPr>
            <p:cNvPr id="577" name="Google Shape;577;p20"/>
            <p:cNvSpPr/>
            <p:nvPr/>
          </p:nvSpPr>
          <p:spPr>
            <a:xfrm>
              <a:off x="202050" y="4255318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20"/>
            <p:cNvSpPr/>
            <p:nvPr/>
          </p:nvSpPr>
          <p:spPr>
            <a:xfrm rot="-2700000">
              <a:off x="-422495" y="4204842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9" name="Google Shape;579;p20"/>
          <p:cNvSpPr txBox="1">
            <a:spLocks noGrp="1"/>
          </p:cNvSpPr>
          <p:nvPr>
            <p:ph type="title"/>
          </p:nvPr>
        </p:nvSpPr>
        <p:spPr>
          <a:xfrm>
            <a:off x="720000" y="5366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580" name="Google Shape;580;p20"/>
          <p:cNvSpPr/>
          <p:nvPr/>
        </p:nvSpPr>
        <p:spPr>
          <a:xfrm>
            <a:off x="6683325" y="-134100"/>
            <a:ext cx="2804494" cy="1352065"/>
          </a:xfrm>
          <a:custGeom>
            <a:avLst/>
            <a:gdLst/>
            <a:ahLst/>
            <a:cxnLst/>
            <a:rect l="l" t="t" r="r" b="b"/>
            <a:pathLst>
              <a:path w="107421" h="51341" extrusionOk="0">
                <a:moveTo>
                  <a:pt x="2490" y="0"/>
                </a:moveTo>
                <a:cubicBezTo>
                  <a:pt x="-2404" y="2797"/>
                  <a:pt x="1057" y="14268"/>
                  <a:pt x="6237" y="16489"/>
                </a:cubicBezTo>
                <a:cubicBezTo>
                  <a:pt x="19930" y="22360"/>
                  <a:pt x="36084" y="17381"/>
                  <a:pt x="50833" y="19487"/>
                </a:cubicBezTo>
                <a:cubicBezTo>
                  <a:pt x="56623" y="20314"/>
                  <a:pt x="62644" y="21972"/>
                  <a:pt x="67322" y="25483"/>
                </a:cubicBezTo>
                <a:cubicBezTo>
                  <a:pt x="72953" y="29709"/>
                  <a:pt x="71018" y="39959"/>
                  <a:pt x="76317" y="44595"/>
                </a:cubicBezTo>
                <a:cubicBezTo>
                  <a:pt x="84301" y="51581"/>
                  <a:pt x="97129" y="48766"/>
                  <a:pt x="107421" y="51341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" name="Google Shape;614;p22"/>
          <p:cNvGraphicFramePr/>
          <p:nvPr/>
        </p:nvGraphicFramePr>
        <p:xfrm>
          <a:off x="-67600" y="-44887"/>
          <a:ext cx="9279200" cy="5233275"/>
        </p:xfrm>
        <a:graphic>
          <a:graphicData uri="http://schemas.openxmlformats.org/drawingml/2006/table">
            <a:tbl>
              <a:tblPr>
                <a:noFill/>
                <a:tableStyleId>{6A806DC1-636D-4C88-AE72-2E5B40E07A59}</a:tableStyleId>
              </a:tblPr>
              <a:tblGrid>
                <a:gridCol w="57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615" name="Google Shape;615;p22"/>
          <p:cNvGrpSpPr/>
          <p:nvPr/>
        </p:nvGrpSpPr>
        <p:grpSpPr>
          <a:xfrm>
            <a:off x="-628412" y="-9631"/>
            <a:ext cx="1143000" cy="1143000"/>
            <a:chOff x="-589884" y="319250"/>
            <a:chExt cx="1143000" cy="1143000"/>
          </a:xfrm>
        </p:grpSpPr>
        <p:sp>
          <p:nvSpPr>
            <p:cNvPr id="616" name="Google Shape;616;p22"/>
            <p:cNvSpPr/>
            <p:nvPr/>
          </p:nvSpPr>
          <p:spPr>
            <a:xfrm>
              <a:off x="202050" y="537115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22"/>
            <p:cNvSpPr/>
            <p:nvPr/>
          </p:nvSpPr>
          <p:spPr>
            <a:xfrm rot="-2700000">
              <a:off x="-422495" y="486638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8" name="Google Shape;618;p22"/>
          <p:cNvGrpSpPr/>
          <p:nvPr/>
        </p:nvGrpSpPr>
        <p:grpSpPr>
          <a:xfrm>
            <a:off x="-628412" y="4596665"/>
            <a:ext cx="1143000" cy="1143000"/>
            <a:chOff x="-589884" y="4568625"/>
            <a:chExt cx="1143000" cy="1143000"/>
          </a:xfrm>
        </p:grpSpPr>
        <p:sp>
          <p:nvSpPr>
            <p:cNvPr id="619" name="Google Shape;619;p22"/>
            <p:cNvSpPr/>
            <p:nvPr/>
          </p:nvSpPr>
          <p:spPr>
            <a:xfrm>
              <a:off x="202050" y="4786490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2"/>
            <p:cNvSpPr/>
            <p:nvPr/>
          </p:nvSpPr>
          <p:spPr>
            <a:xfrm rot="-2700000">
              <a:off x="-422495" y="4736013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1" name="Google Shape;621;p22"/>
          <p:cNvGrpSpPr/>
          <p:nvPr/>
        </p:nvGrpSpPr>
        <p:grpSpPr>
          <a:xfrm>
            <a:off x="-628412" y="566156"/>
            <a:ext cx="1143000" cy="1143000"/>
            <a:chOff x="-589884" y="850422"/>
            <a:chExt cx="1143000" cy="1143000"/>
          </a:xfrm>
        </p:grpSpPr>
        <p:sp>
          <p:nvSpPr>
            <p:cNvPr id="622" name="Google Shape;622;p22"/>
            <p:cNvSpPr/>
            <p:nvPr/>
          </p:nvSpPr>
          <p:spPr>
            <a:xfrm>
              <a:off x="202050" y="1068287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2"/>
            <p:cNvSpPr/>
            <p:nvPr/>
          </p:nvSpPr>
          <p:spPr>
            <a:xfrm rot="-2700000">
              <a:off x="-422495" y="1017810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4" name="Google Shape;624;p22"/>
          <p:cNvGrpSpPr/>
          <p:nvPr/>
        </p:nvGrpSpPr>
        <p:grpSpPr>
          <a:xfrm>
            <a:off x="-628412" y="1141943"/>
            <a:ext cx="1143000" cy="1143000"/>
            <a:chOff x="-589884" y="1381594"/>
            <a:chExt cx="1143000" cy="1143000"/>
          </a:xfrm>
        </p:grpSpPr>
        <p:sp>
          <p:nvSpPr>
            <p:cNvPr id="625" name="Google Shape;625;p22"/>
            <p:cNvSpPr/>
            <p:nvPr/>
          </p:nvSpPr>
          <p:spPr>
            <a:xfrm>
              <a:off x="202050" y="1599459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22"/>
            <p:cNvSpPr/>
            <p:nvPr/>
          </p:nvSpPr>
          <p:spPr>
            <a:xfrm rot="-2700000">
              <a:off x="-422495" y="1548982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7" name="Google Shape;627;p22"/>
          <p:cNvGrpSpPr/>
          <p:nvPr/>
        </p:nvGrpSpPr>
        <p:grpSpPr>
          <a:xfrm>
            <a:off x="-628412" y="1717730"/>
            <a:ext cx="1143000" cy="1143000"/>
            <a:chOff x="-589884" y="1912766"/>
            <a:chExt cx="1143000" cy="1143000"/>
          </a:xfrm>
        </p:grpSpPr>
        <p:sp>
          <p:nvSpPr>
            <p:cNvPr id="628" name="Google Shape;628;p22"/>
            <p:cNvSpPr/>
            <p:nvPr/>
          </p:nvSpPr>
          <p:spPr>
            <a:xfrm>
              <a:off x="202050" y="2130631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22"/>
            <p:cNvSpPr/>
            <p:nvPr/>
          </p:nvSpPr>
          <p:spPr>
            <a:xfrm rot="-2700000">
              <a:off x="-422495" y="2080154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0" name="Google Shape;630;p22"/>
          <p:cNvGrpSpPr/>
          <p:nvPr/>
        </p:nvGrpSpPr>
        <p:grpSpPr>
          <a:xfrm>
            <a:off x="-628412" y="2293517"/>
            <a:ext cx="1143000" cy="1143000"/>
            <a:chOff x="-589884" y="2443938"/>
            <a:chExt cx="1143000" cy="1143000"/>
          </a:xfrm>
        </p:grpSpPr>
        <p:sp>
          <p:nvSpPr>
            <p:cNvPr id="631" name="Google Shape;631;p22"/>
            <p:cNvSpPr/>
            <p:nvPr/>
          </p:nvSpPr>
          <p:spPr>
            <a:xfrm>
              <a:off x="202050" y="2661803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2"/>
            <p:cNvSpPr/>
            <p:nvPr/>
          </p:nvSpPr>
          <p:spPr>
            <a:xfrm rot="-2700000">
              <a:off x="-422495" y="2611326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3" name="Google Shape;633;p22"/>
          <p:cNvGrpSpPr/>
          <p:nvPr/>
        </p:nvGrpSpPr>
        <p:grpSpPr>
          <a:xfrm>
            <a:off x="-628412" y="2869304"/>
            <a:ext cx="1143000" cy="1143000"/>
            <a:chOff x="-589884" y="2975109"/>
            <a:chExt cx="1143000" cy="1143000"/>
          </a:xfrm>
        </p:grpSpPr>
        <p:sp>
          <p:nvSpPr>
            <p:cNvPr id="634" name="Google Shape;634;p22"/>
            <p:cNvSpPr/>
            <p:nvPr/>
          </p:nvSpPr>
          <p:spPr>
            <a:xfrm>
              <a:off x="202050" y="3192975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2"/>
            <p:cNvSpPr/>
            <p:nvPr/>
          </p:nvSpPr>
          <p:spPr>
            <a:xfrm rot="-2700000">
              <a:off x="-422495" y="3142498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6" name="Google Shape;636;p22"/>
          <p:cNvGrpSpPr/>
          <p:nvPr/>
        </p:nvGrpSpPr>
        <p:grpSpPr>
          <a:xfrm>
            <a:off x="-628412" y="3445091"/>
            <a:ext cx="1143000" cy="1143000"/>
            <a:chOff x="-589884" y="3506281"/>
            <a:chExt cx="1143000" cy="1143000"/>
          </a:xfrm>
        </p:grpSpPr>
        <p:sp>
          <p:nvSpPr>
            <p:cNvPr id="637" name="Google Shape;637;p22"/>
            <p:cNvSpPr/>
            <p:nvPr/>
          </p:nvSpPr>
          <p:spPr>
            <a:xfrm>
              <a:off x="202050" y="3724146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2"/>
            <p:cNvSpPr/>
            <p:nvPr/>
          </p:nvSpPr>
          <p:spPr>
            <a:xfrm rot="-2700000">
              <a:off x="-422495" y="3673670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9" name="Google Shape;639;p22"/>
          <p:cNvGrpSpPr/>
          <p:nvPr/>
        </p:nvGrpSpPr>
        <p:grpSpPr>
          <a:xfrm>
            <a:off x="-628412" y="4020878"/>
            <a:ext cx="1143000" cy="1143000"/>
            <a:chOff x="-589884" y="4037453"/>
            <a:chExt cx="1143000" cy="1143000"/>
          </a:xfrm>
        </p:grpSpPr>
        <p:sp>
          <p:nvSpPr>
            <p:cNvPr id="640" name="Google Shape;640;p22"/>
            <p:cNvSpPr/>
            <p:nvPr/>
          </p:nvSpPr>
          <p:spPr>
            <a:xfrm>
              <a:off x="202050" y="4255318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22"/>
            <p:cNvSpPr/>
            <p:nvPr/>
          </p:nvSpPr>
          <p:spPr>
            <a:xfrm rot="-2700000">
              <a:off x="-422495" y="4204842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2" name="Google Shape;642;p22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643" name="Google Shape;643;p22"/>
          <p:cNvSpPr txBox="1">
            <a:spLocks noGrp="1"/>
          </p:cNvSpPr>
          <p:nvPr>
            <p:ph type="subTitle" idx="1"/>
          </p:nvPr>
        </p:nvSpPr>
        <p:spPr>
          <a:xfrm>
            <a:off x="4855725" y="3217950"/>
            <a:ext cx="2706000" cy="80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4" name="Google Shape;644;p22"/>
          <p:cNvSpPr txBox="1">
            <a:spLocks noGrp="1"/>
          </p:cNvSpPr>
          <p:nvPr>
            <p:ph type="subTitle" idx="2"/>
          </p:nvPr>
        </p:nvSpPr>
        <p:spPr>
          <a:xfrm>
            <a:off x="1582300" y="3217950"/>
            <a:ext cx="2706000" cy="80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2"/>
          <p:cNvSpPr txBox="1">
            <a:spLocks noGrp="1"/>
          </p:cNvSpPr>
          <p:nvPr>
            <p:ph type="subTitle" idx="3"/>
          </p:nvPr>
        </p:nvSpPr>
        <p:spPr>
          <a:xfrm>
            <a:off x="1582275" y="2659050"/>
            <a:ext cx="27060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46" name="Google Shape;646;p22"/>
          <p:cNvSpPr txBox="1">
            <a:spLocks noGrp="1"/>
          </p:cNvSpPr>
          <p:nvPr>
            <p:ph type="subTitle" idx="4"/>
          </p:nvPr>
        </p:nvSpPr>
        <p:spPr>
          <a:xfrm>
            <a:off x="4855714" y="2659050"/>
            <a:ext cx="27060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0" name="Google Shape;940;p31"/>
          <p:cNvGraphicFramePr/>
          <p:nvPr/>
        </p:nvGraphicFramePr>
        <p:xfrm>
          <a:off x="-67600" y="-4488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{6A806DC1-636D-4C88-AE72-2E5B40E07A59}</a:tableStyleId>
              </a:tblPr>
              <a:tblGrid>
                <a:gridCol w="57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941" name="Google Shape;941;p31"/>
          <p:cNvGrpSpPr/>
          <p:nvPr/>
        </p:nvGrpSpPr>
        <p:grpSpPr>
          <a:xfrm>
            <a:off x="-628412" y="-9631"/>
            <a:ext cx="1143000" cy="1143000"/>
            <a:chOff x="-589884" y="319250"/>
            <a:chExt cx="1143000" cy="1143000"/>
          </a:xfrm>
        </p:grpSpPr>
        <p:sp>
          <p:nvSpPr>
            <p:cNvPr id="942" name="Google Shape;942;p31"/>
            <p:cNvSpPr/>
            <p:nvPr/>
          </p:nvSpPr>
          <p:spPr>
            <a:xfrm>
              <a:off x="202050" y="537115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31"/>
            <p:cNvSpPr/>
            <p:nvPr/>
          </p:nvSpPr>
          <p:spPr>
            <a:xfrm rot="-2700000">
              <a:off x="-422495" y="486638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4" name="Google Shape;944;p31"/>
          <p:cNvGrpSpPr/>
          <p:nvPr/>
        </p:nvGrpSpPr>
        <p:grpSpPr>
          <a:xfrm>
            <a:off x="-628412" y="4596665"/>
            <a:ext cx="1143000" cy="1143000"/>
            <a:chOff x="-589884" y="4568625"/>
            <a:chExt cx="1143000" cy="1143000"/>
          </a:xfrm>
        </p:grpSpPr>
        <p:sp>
          <p:nvSpPr>
            <p:cNvPr id="945" name="Google Shape;945;p31"/>
            <p:cNvSpPr/>
            <p:nvPr/>
          </p:nvSpPr>
          <p:spPr>
            <a:xfrm>
              <a:off x="202050" y="4786490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31"/>
            <p:cNvSpPr/>
            <p:nvPr/>
          </p:nvSpPr>
          <p:spPr>
            <a:xfrm rot="-2700000">
              <a:off x="-422495" y="4736013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7" name="Google Shape;947;p31"/>
          <p:cNvGrpSpPr/>
          <p:nvPr/>
        </p:nvGrpSpPr>
        <p:grpSpPr>
          <a:xfrm>
            <a:off x="-628412" y="566156"/>
            <a:ext cx="1143000" cy="1143000"/>
            <a:chOff x="-589884" y="850422"/>
            <a:chExt cx="1143000" cy="1143000"/>
          </a:xfrm>
        </p:grpSpPr>
        <p:sp>
          <p:nvSpPr>
            <p:cNvPr id="948" name="Google Shape;948;p31"/>
            <p:cNvSpPr/>
            <p:nvPr/>
          </p:nvSpPr>
          <p:spPr>
            <a:xfrm>
              <a:off x="202050" y="1068287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31"/>
            <p:cNvSpPr/>
            <p:nvPr/>
          </p:nvSpPr>
          <p:spPr>
            <a:xfrm rot="-2700000">
              <a:off x="-422495" y="1017810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0" name="Google Shape;950;p31"/>
          <p:cNvGrpSpPr/>
          <p:nvPr/>
        </p:nvGrpSpPr>
        <p:grpSpPr>
          <a:xfrm>
            <a:off x="-628412" y="1141943"/>
            <a:ext cx="1143000" cy="1143000"/>
            <a:chOff x="-589884" y="1381594"/>
            <a:chExt cx="1143000" cy="1143000"/>
          </a:xfrm>
        </p:grpSpPr>
        <p:sp>
          <p:nvSpPr>
            <p:cNvPr id="951" name="Google Shape;951;p31"/>
            <p:cNvSpPr/>
            <p:nvPr/>
          </p:nvSpPr>
          <p:spPr>
            <a:xfrm>
              <a:off x="202050" y="1599459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31"/>
            <p:cNvSpPr/>
            <p:nvPr/>
          </p:nvSpPr>
          <p:spPr>
            <a:xfrm rot="-2700000">
              <a:off x="-422495" y="1548982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3" name="Google Shape;953;p31"/>
          <p:cNvGrpSpPr/>
          <p:nvPr/>
        </p:nvGrpSpPr>
        <p:grpSpPr>
          <a:xfrm>
            <a:off x="-628412" y="1717730"/>
            <a:ext cx="1143000" cy="1143000"/>
            <a:chOff x="-589884" y="1912766"/>
            <a:chExt cx="1143000" cy="1143000"/>
          </a:xfrm>
        </p:grpSpPr>
        <p:sp>
          <p:nvSpPr>
            <p:cNvPr id="954" name="Google Shape;954;p31"/>
            <p:cNvSpPr/>
            <p:nvPr/>
          </p:nvSpPr>
          <p:spPr>
            <a:xfrm>
              <a:off x="202050" y="2130631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31"/>
            <p:cNvSpPr/>
            <p:nvPr/>
          </p:nvSpPr>
          <p:spPr>
            <a:xfrm rot="-2700000">
              <a:off x="-422495" y="2080154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6" name="Google Shape;956;p31"/>
          <p:cNvGrpSpPr/>
          <p:nvPr/>
        </p:nvGrpSpPr>
        <p:grpSpPr>
          <a:xfrm>
            <a:off x="-628412" y="2293517"/>
            <a:ext cx="1143000" cy="1143000"/>
            <a:chOff x="-589884" y="2443938"/>
            <a:chExt cx="1143000" cy="1143000"/>
          </a:xfrm>
        </p:grpSpPr>
        <p:sp>
          <p:nvSpPr>
            <p:cNvPr id="957" name="Google Shape;957;p31"/>
            <p:cNvSpPr/>
            <p:nvPr/>
          </p:nvSpPr>
          <p:spPr>
            <a:xfrm>
              <a:off x="202050" y="2661803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31"/>
            <p:cNvSpPr/>
            <p:nvPr/>
          </p:nvSpPr>
          <p:spPr>
            <a:xfrm rot="-2700000">
              <a:off x="-422495" y="2611326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9" name="Google Shape;959;p31"/>
          <p:cNvGrpSpPr/>
          <p:nvPr/>
        </p:nvGrpSpPr>
        <p:grpSpPr>
          <a:xfrm>
            <a:off x="-628412" y="2869304"/>
            <a:ext cx="1143000" cy="1143000"/>
            <a:chOff x="-589884" y="2975109"/>
            <a:chExt cx="1143000" cy="1143000"/>
          </a:xfrm>
        </p:grpSpPr>
        <p:sp>
          <p:nvSpPr>
            <p:cNvPr id="960" name="Google Shape;960;p31"/>
            <p:cNvSpPr/>
            <p:nvPr/>
          </p:nvSpPr>
          <p:spPr>
            <a:xfrm>
              <a:off x="202050" y="3192975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31"/>
            <p:cNvSpPr/>
            <p:nvPr/>
          </p:nvSpPr>
          <p:spPr>
            <a:xfrm rot="-2700000">
              <a:off x="-422495" y="3142498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2" name="Google Shape;962;p31"/>
          <p:cNvGrpSpPr/>
          <p:nvPr/>
        </p:nvGrpSpPr>
        <p:grpSpPr>
          <a:xfrm>
            <a:off x="-628412" y="3445091"/>
            <a:ext cx="1143000" cy="1143000"/>
            <a:chOff x="-589884" y="3506281"/>
            <a:chExt cx="1143000" cy="1143000"/>
          </a:xfrm>
        </p:grpSpPr>
        <p:sp>
          <p:nvSpPr>
            <p:cNvPr id="963" name="Google Shape;963;p31"/>
            <p:cNvSpPr/>
            <p:nvPr/>
          </p:nvSpPr>
          <p:spPr>
            <a:xfrm>
              <a:off x="202050" y="3724146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31"/>
            <p:cNvSpPr/>
            <p:nvPr/>
          </p:nvSpPr>
          <p:spPr>
            <a:xfrm rot="-2700000">
              <a:off x="-422495" y="3673670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5" name="Google Shape;965;p31"/>
          <p:cNvGrpSpPr/>
          <p:nvPr/>
        </p:nvGrpSpPr>
        <p:grpSpPr>
          <a:xfrm>
            <a:off x="-628412" y="4020878"/>
            <a:ext cx="1143000" cy="1143000"/>
            <a:chOff x="-589884" y="4037453"/>
            <a:chExt cx="1143000" cy="1143000"/>
          </a:xfrm>
        </p:grpSpPr>
        <p:sp>
          <p:nvSpPr>
            <p:cNvPr id="966" name="Google Shape;966;p31"/>
            <p:cNvSpPr/>
            <p:nvPr/>
          </p:nvSpPr>
          <p:spPr>
            <a:xfrm>
              <a:off x="202050" y="4255318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31"/>
            <p:cNvSpPr/>
            <p:nvPr/>
          </p:nvSpPr>
          <p:spPr>
            <a:xfrm rot="-2700000">
              <a:off x="-422495" y="4204842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8" name="Google Shape;968;p31"/>
          <p:cNvSpPr/>
          <p:nvPr/>
        </p:nvSpPr>
        <p:spPr>
          <a:xfrm>
            <a:off x="5680524" y="-163750"/>
            <a:ext cx="3595125" cy="1724150"/>
          </a:xfrm>
          <a:custGeom>
            <a:avLst/>
            <a:gdLst/>
            <a:ahLst/>
            <a:cxnLst/>
            <a:rect l="l" t="t" r="r" b="b"/>
            <a:pathLst>
              <a:path w="143805" h="68966" extrusionOk="0">
                <a:moveTo>
                  <a:pt x="7030" y="0"/>
                </a:moveTo>
                <a:cubicBezTo>
                  <a:pt x="3166" y="3864"/>
                  <a:pt x="-1248" y="9843"/>
                  <a:pt x="480" y="15026"/>
                </a:cubicBezTo>
                <a:cubicBezTo>
                  <a:pt x="1718" y="18739"/>
                  <a:pt x="5628" y="21494"/>
                  <a:pt x="9341" y="22732"/>
                </a:cubicBezTo>
                <a:cubicBezTo>
                  <a:pt x="18397" y="25752"/>
                  <a:pt x="28235" y="19768"/>
                  <a:pt x="37467" y="17338"/>
                </a:cubicBezTo>
                <a:cubicBezTo>
                  <a:pt x="54759" y="12787"/>
                  <a:pt x="73262" y="12168"/>
                  <a:pt x="91021" y="14256"/>
                </a:cubicBezTo>
                <a:cubicBezTo>
                  <a:pt x="99593" y="15264"/>
                  <a:pt x="107528" y="23680"/>
                  <a:pt x="109900" y="31979"/>
                </a:cubicBezTo>
                <a:cubicBezTo>
                  <a:pt x="113202" y="43531"/>
                  <a:pt x="105703" y="62051"/>
                  <a:pt x="116450" y="67424"/>
                </a:cubicBezTo>
                <a:cubicBezTo>
                  <a:pt x="124619" y="71508"/>
                  <a:pt x="139716" y="60799"/>
                  <a:pt x="143805" y="68966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sp>
      <p:sp>
        <p:nvSpPr>
          <p:cNvPr id="969" name="Google Shape;969;p31"/>
          <p:cNvSpPr/>
          <p:nvPr/>
        </p:nvSpPr>
        <p:spPr>
          <a:xfrm>
            <a:off x="1117325" y="4515500"/>
            <a:ext cx="4034683" cy="703105"/>
          </a:xfrm>
          <a:custGeom>
            <a:avLst/>
            <a:gdLst/>
            <a:ahLst/>
            <a:cxnLst/>
            <a:rect l="l" t="t" r="r" b="b"/>
            <a:pathLst>
              <a:path w="187246" h="32733" extrusionOk="0">
                <a:moveTo>
                  <a:pt x="0" y="32733"/>
                </a:moveTo>
                <a:cubicBezTo>
                  <a:pt x="11143" y="32733"/>
                  <a:pt x="20394" y="23503"/>
                  <a:pt x="29666" y="17322"/>
                </a:cubicBezTo>
                <a:cubicBezTo>
                  <a:pt x="40757" y="9928"/>
                  <a:pt x="52648" y="1957"/>
                  <a:pt x="65883" y="370"/>
                </a:cubicBezTo>
                <a:cubicBezTo>
                  <a:pt x="90561" y="-2589"/>
                  <a:pt x="112401" y="18615"/>
                  <a:pt x="136774" y="23486"/>
                </a:cubicBezTo>
                <a:cubicBezTo>
                  <a:pt x="143127" y="24756"/>
                  <a:pt x="149196" y="27572"/>
                  <a:pt x="155653" y="28110"/>
                </a:cubicBezTo>
                <a:cubicBezTo>
                  <a:pt x="166259" y="28993"/>
                  <a:pt x="178388" y="26833"/>
                  <a:pt x="187246" y="32733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1" name="Google Shape;971;p32"/>
          <p:cNvGraphicFramePr/>
          <p:nvPr/>
        </p:nvGraphicFramePr>
        <p:xfrm>
          <a:off x="-67600" y="-4488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{6A806DC1-636D-4C88-AE72-2E5B40E07A59}</a:tableStyleId>
              </a:tblPr>
              <a:tblGrid>
                <a:gridCol w="57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799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972" name="Google Shape;972;p32"/>
          <p:cNvGrpSpPr/>
          <p:nvPr/>
        </p:nvGrpSpPr>
        <p:grpSpPr>
          <a:xfrm>
            <a:off x="-628412" y="-9631"/>
            <a:ext cx="1143000" cy="1143000"/>
            <a:chOff x="-589884" y="319250"/>
            <a:chExt cx="1143000" cy="1143000"/>
          </a:xfrm>
        </p:grpSpPr>
        <p:sp>
          <p:nvSpPr>
            <p:cNvPr id="973" name="Google Shape;973;p32"/>
            <p:cNvSpPr/>
            <p:nvPr/>
          </p:nvSpPr>
          <p:spPr>
            <a:xfrm>
              <a:off x="202050" y="537115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32"/>
            <p:cNvSpPr/>
            <p:nvPr/>
          </p:nvSpPr>
          <p:spPr>
            <a:xfrm rot="-2700000">
              <a:off x="-422495" y="486638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5" name="Google Shape;975;p32"/>
          <p:cNvGrpSpPr/>
          <p:nvPr/>
        </p:nvGrpSpPr>
        <p:grpSpPr>
          <a:xfrm>
            <a:off x="-628412" y="4596665"/>
            <a:ext cx="1143000" cy="1143000"/>
            <a:chOff x="-589884" y="4568625"/>
            <a:chExt cx="1143000" cy="1143000"/>
          </a:xfrm>
        </p:grpSpPr>
        <p:sp>
          <p:nvSpPr>
            <p:cNvPr id="976" name="Google Shape;976;p32"/>
            <p:cNvSpPr/>
            <p:nvPr/>
          </p:nvSpPr>
          <p:spPr>
            <a:xfrm>
              <a:off x="202050" y="4786490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32"/>
            <p:cNvSpPr/>
            <p:nvPr/>
          </p:nvSpPr>
          <p:spPr>
            <a:xfrm rot="-2700000">
              <a:off x="-422495" y="4736013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8" name="Google Shape;978;p32"/>
          <p:cNvGrpSpPr/>
          <p:nvPr/>
        </p:nvGrpSpPr>
        <p:grpSpPr>
          <a:xfrm>
            <a:off x="-628412" y="566156"/>
            <a:ext cx="1143000" cy="1143000"/>
            <a:chOff x="-589884" y="850422"/>
            <a:chExt cx="1143000" cy="1143000"/>
          </a:xfrm>
        </p:grpSpPr>
        <p:sp>
          <p:nvSpPr>
            <p:cNvPr id="979" name="Google Shape;979;p32"/>
            <p:cNvSpPr/>
            <p:nvPr/>
          </p:nvSpPr>
          <p:spPr>
            <a:xfrm>
              <a:off x="202050" y="1068287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32"/>
            <p:cNvSpPr/>
            <p:nvPr/>
          </p:nvSpPr>
          <p:spPr>
            <a:xfrm rot="-2700000">
              <a:off x="-422495" y="1017810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1" name="Google Shape;981;p32"/>
          <p:cNvGrpSpPr/>
          <p:nvPr/>
        </p:nvGrpSpPr>
        <p:grpSpPr>
          <a:xfrm>
            <a:off x="-628412" y="1141943"/>
            <a:ext cx="1143000" cy="1143000"/>
            <a:chOff x="-589884" y="1381594"/>
            <a:chExt cx="1143000" cy="1143000"/>
          </a:xfrm>
        </p:grpSpPr>
        <p:sp>
          <p:nvSpPr>
            <p:cNvPr id="982" name="Google Shape;982;p32"/>
            <p:cNvSpPr/>
            <p:nvPr/>
          </p:nvSpPr>
          <p:spPr>
            <a:xfrm>
              <a:off x="202050" y="1599459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32"/>
            <p:cNvSpPr/>
            <p:nvPr/>
          </p:nvSpPr>
          <p:spPr>
            <a:xfrm rot="-2700000">
              <a:off x="-422495" y="1548982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4" name="Google Shape;984;p32"/>
          <p:cNvGrpSpPr/>
          <p:nvPr/>
        </p:nvGrpSpPr>
        <p:grpSpPr>
          <a:xfrm>
            <a:off x="-628412" y="1717730"/>
            <a:ext cx="1143000" cy="1143000"/>
            <a:chOff x="-589884" y="1912766"/>
            <a:chExt cx="1143000" cy="1143000"/>
          </a:xfrm>
        </p:grpSpPr>
        <p:sp>
          <p:nvSpPr>
            <p:cNvPr id="985" name="Google Shape;985;p32"/>
            <p:cNvSpPr/>
            <p:nvPr/>
          </p:nvSpPr>
          <p:spPr>
            <a:xfrm>
              <a:off x="202050" y="2130631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32"/>
            <p:cNvSpPr/>
            <p:nvPr/>
          </p:nvSpPr>
          <p:spPr>
            <a:xfrm rot="-2700000">
              <a:off x="-422495" y="2080154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7" name="Google Shape;987;p32"/>
          <p:cNvGrpSpPr/>
          <p:nvPr/>
        </p:nvGrpSpPr>
        <p:grpSpPr>
          <a:xfrm>
            <a:off x="-628412" y="2293517"/>
            <a:ext cx="1143000" cy="1143000"/>
            <a:chOff x="-589884" y="2443938"/>
            <a:chExt cx="1143000" cy="1143000"/>
          </a:xfrm>
        </p:grpSpPr>
        <p:sp>
          <p:nvSpPr>
            <p:cNvPr id="988" name="Google Shape;988;p32"/>
            <p:cNvSpPr/>
            <p:nvPr/>
          </p:nvSpPr>
          <p:spPr>
            <a:xfrm>
              <a:off x="202050" y="2661803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32"/>
            <p:cNvSpPr/>
            <p:nvPr/>
          </p:nvSpPr>
          <p:spPr>
            <a:xfrm rot="-2700000">
              <a:off x="-422495" y="2611326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0" name="Google Shape;990;p32"/>
          <p:cNvGrpSpPr/>
          <p:nvPr/>
        </p:nvGrpSpPr>
        <p:grpSpPr>
          <a:xfrm>
            <a:off x="-628412" y="2869304"/>
            <a:ext cx="1143000" cy="1143000"/>
            <a:chOff x="-589884" y="2975109"/>
            <a:chExt cx="1143000" cy="1143000"/>
          </a:xfrm>
        </p:grpSpPr>
        <p:sp>
          <p:nvSpPr>
            <p:cNvPr id="991" name="Google Shape;991;p32"/>
            <p:cNvSpPr/>
            <p:nvPr/>
          </p:nvSpPr>
          <p:spPr>
            <a:xfrm>
              <a:off x="202050" y="3192975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32"/>
            <p:cNvSpPr/>
            <p:nvPr/>
          </p:nvSpPr>
          <p:spPr>
            <a:xfrm rot="-2700000">
              <a:off x="-422495" y="3142498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3" name="Google Shape;993;p32"/>
          <p:cNvGrpSpPr/>
          <p:nvPr/>
        </p:nvGrpSpPr>
        <p:grpSpPr>
          <a:xfrm>
            <a:off x="-628412" y="3445091"/>
            <a:ext cx="1143000" cy="1143000"/>
            <a:chOff x="-589884" y="3506281"/>
            <a:chExt cx="1143000" cy="1143000"/>
          </a:xfrm>
        </p:grpSpPr>
        <p:sp>
          <p:nvSpPr>
            <p:cNvPr id="994" name="Google Shape;994;p32"/>
            <p:cNvSpPr/>
            <p:nvPr/>
          </p:nvSpPr>
          <p:spPr>
            <a:xfrm>
              <a:off x="202050" y="3724146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32"/>
            <p:cNvSpPr/>
            <p:nvPr/>
          </p:nvSpPr>
          <p:spPr>
            <a:xfrm rot="-2700000">
              <a:off x="-422495" y="3673670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6" name="Google Shape;996;p32"/>
          <p:cNvGrpSpPr/>
          <p:nvPr/>
        </p:nvGrpSpPr>
        <p:grpSpPr>
          <a:xfrm>
            <a:off x="-628412" y="4020878"/>
            <a:ext cx="1143000" cy="1143000"/>
            <a:chOff x="-589884" y="4037453"/>
            <a:chExt cx="1143000" cy="1143000"/>
          </a:xfrm>
        </p:grpSpPr>
        <p:sp>
          <p:nvSpPr>
            <p:cNvPr id="997" name="Google Shape;997;p32"/>
            <p:cNvSpPr/>
            <p:nvPr/>
          </p:nvSpPr>
          <p:spPr>
            <a:xfrm>
              <a:off x="202050" y="4255318"/>
              <a:ext cx="156300" cy="15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32"/>
            <p:cNvSpPr/>
            <p:nvPr/>
          </p:nvSpPr>
          <p:spPr>
            <a:xfrm rot="-2700000">
              <a:off x="-422495" y="4204842"/>
              <a:ext cx="808223" cy="80822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99" name="Google Shape;999;p32"/>
          <p:cNvSpPr/>
          <p:nvPr/>
        </p:nvSpPr>
        <p:spPr>
          <a:xfrm>
            <a:off x="3923972" y="3992363"/>
            <a:ext cx="4506800" cy="1223275"/>
          </a:xfrm>
          <a:custGeom>
            <a:avLst/>
            <a:gdLst/>
            <a:ahLst/>
            <a:cxnLst/>
            <a:rect l="l" t="t" r="r" b="b"/>
            <a:pathLst>
              <a:path w="180272" h="48931" extrusionOk="0">
                <a:moveTo>
                  <a:pt x="1116" y="48931"/>
                </a:moveTo>
                <a:cubicBezTo>
                  <a:pt x="120" y="44942"/>
                  <a:pt x="-889" y="39948"/>
                  <a:pt x="1501" y="36602"/>
                </a:cubicBezTo>
                <a:cubicBezTo>
                  <a:pt x="5549" y="30934"/>
                  <a:pt x="14008" y="30200"/>
                  <a:pt x="20765" y="28511"/>
                </a:cubicBezTo>
                <a:cubicBezTo>
                  <a:pt x="33809" y="25249"/>
                  <a:pt x="47588" y="21584"/>
                  <a:pt x="60835" y="23887"/>
                </a:cubicBezTo>
                <a:cubicBezTo>
                  <a:pt x="91766" y="29266"/>
                  <a:pt x="125768" y="41512"/>
                  <a:pt x="154843" y="29667"/>
                </a:cubicBezTo>
                <a:cubicBezTo>
                  <a:pt x="162932" y="26372"/>
                  <a:pt x="171345" y="21624"/>
                  <a:pt x="176034" y="14255"/>
                </a:cubicBezTo>
                <a:cubicBezTo>
                  <a:pt x="178695" y="10073"/>
                  <a:pt x="177521" y="4124"/>
                  <a:pt x="180272" y="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sp>
      <p:sp>
        <p:nvSpPr>
          <p:cNvPr id="1000" name="Google Shape;1000;p32"/>
          <p:cNvSpPr/>
          <p:nvPr/>
        </p:nvSpPr>
        <p:spPr>
          <a:xfrm>
            <a:off x="1040250" y="-96325"/>
            <a:ext cx="4141775" cy="607675"/>
          </a:xfrm>
          <a:custGeom>
            <a:avLst/>
            <a:gdLst/>
            <a:ahLst/>
            <a:cxnLst/>
            <a:rect l="l" t="t" r="r" b="b"/>
            <a:pathLst>
              <a:path w="165671" h="24307" extrusionOk="0">
                <a:moveTo>
                  <a:pt x="0" y="0"/>
                </a:moveTo>
                <a:cubicBezTo>
                  <a:pt x="2416" y="12061"/>
                  <a:pt x="15929" y="22297"/>
                  <a:pt x="28126" y="23888"/>
                </a:cubicBezTo>
                <a:cubicBezTo>
                  <a:pt x="44876" y="26073"/>
                  <a:pt x="61550" y="18959"/>
                  <a:pt x="78212" y="16182"/>
                </a:cubicBezTo>
                <a:cubicBezTo>
                  <a:pt x="96982" y="13053"/>
                  <a:pt x="116380" y="21450"/>
                  <a:pt x="135234" y="18879"/>
                </a:cubicBezTo>
                <a:cubicBezTo>
                  <a:pt x="146867" y="17292"/>
                  <a:pt x="157375" y="9463"/>
                  <a:pt x="165671" y="1156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sp>
      <p:grpSp>
        <p:nvGrpSpPr>
          <p:cNvPr id="1001" name="Google Shape;1001;p32"/>
          <p:cNvGrpSpPr/>
          <p:nvPr/>
        </p:nvGrpSpPr>
        <p:grpSpPr>
          <a:xfrm>
            <a:off x="8005571" y="2860715"/>
            <a:ext cx="850417" cy="850404"/>
            <a:chOff x="1763725" y="3157975"/>
            <a:chExt cx="1711100" cy="1711075"/>
          </a:xfrm>
        </p:grpSpPr>
        <p:sp>
          <p:nvSpPr>
            <p:cNvPr id="1002" name="Google Shape;1002;p32"/>
            <p:cNvSpPr/>
            <p:nvPr/>
          </p:nvSpPr>
          <p:spPr>
            <a:xfrm>
              <a:off x="1763725" y="3157975"/>
              <a:ext cx="1711100" cy="1711075"/>
            </a:xfrm>
            <a:custGeom>
              <a:avLst/>
              <a:gdLst/>
              <a:ahLst/>
              <a:cxnLst/>
              <a:rect l="l" t="t" r="r" b="b"/>
              <a:pathLst>
                <a:path w="68444" h="68443" extrusionOk="0">
                  <a:moveTo>
                    <a:pt x="34222" y="1"/>
                  </a:moveTo>
                  <a:cubicBezTo>
                    <a:pt x="29778" y="1"/>
                    <a:pt x="25446" y="843"/>
                    <a:pt x="21346" y="2506"/>
                  </a:cubicBezTo>
                  <a:cubicBezTo>
                    <a:pt x="17099" y="4229"/>
                    <a:pt x="13290" y="6757"/>
                    <a:pt x="10023" y="10024"/>
                  </a:cubicBezTo>
                  <a:cubicBezTo>
                    <a:pt x="6757" y="13290"/>
                    <a:pt x="4229" y="17099"/>
                    <a:pt x="2506" y="21345"/>
                  </a:cubicBezTo>
                  <a:cubicBezTo>
                    <a:pt x="843" y="25446"/>
                    <a:pt x="1" y="29777"/>
                    <a:pt x="1" y="34222"/>
                  </a:cubicBezTo>
                  <a:cubicBezTo>
                    <a:pt x="1" y="38665"/>
                    <a:pt x="843" y="42996"/>
                    <a:pt x="2506" y="47098"/>
                  </a:cubicBezTo>
                  <a:cubicBezTo>
                    <a:pt x="4229" y="51344"/>
                    <a:pt x="6757" y="55154"/>
                    <a:pt x="10023" y="58419"/>
                  </a:cubicBezTo>
                  <a:cubicBezTo>
                    <a:pt x="13290" y="61685"/>
                    <a:pt x="17099" y="64215"/>
                    <a:pt x="21346" y="65936"/>
                  </a:cubicBezTo>
                  <a:cubicBezTo>
                    <a:pt x="25446" y="67599"/>
                    <a:pt x="29778" y="68443"/>
                    <a:pt x="34222" y="68443"/>
                  </a:cubicBezTo>
                  <a:cubicBezTo>
                    <a:pt x="38665" y="68443"/>
                    <a:pt x="42998" y="67599"/>
                    <a:pt x="47098" y="65936"/>
                  </a:cubicBezTo>
                  <a:cubicBezTo>
                    <a:pt x="51345" y="64215"/>
                    <a:pt x="55154" y="61685"/>
                    <a:pt x="58420" y="58419"/>
                  </a:cubicBezTo>
                  <a:cubicBezTo>
                    <a:pt x="61687" y="55154"/>
                    <a:pt x="64215" y="51344"/>
                    <a:pt x="65938" y="47098"/>
                  </a:cubicBezTo>
                  <a:cubicBezTo>
                    <a:pt x="67599" y="42996"/>
                    <a:pt x="68443" y="38665"/>
                    <a:pt x="68443" y="34222"/>
                  </a:cubicBezTo>
                  <a:cubicBezTo>
                    <a:pt x="68443" y="29777"/>
                    <a:pt x="67599" y="25446"/>
                    <a:pt x="65938" y="21345"/>
                  </a:cubicBezTo>
                  <a:cubicBezTo>
                    <a:pt x="64215" y="17099"/>
                    <a:pt x="61687" y="13290"/>
                    <a:pt x="58420" y="10024"/>
                  </a:cubicBezTo>
                  <a:cubicBezTo>
                    <a:pt x="55154" y="6757"/>
                    <a:pt x="51345" y="4229"/>
                    <a:pt x="47098" y="2506"/>
                  </a:cubicBezTo>
                  <a:cubicBezTo>
                    <a:pt x="42998" y="843"/>
                    <a:pt x="38665" y="1"/>
                    <a:pt x="3422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32"/>
            <p:cNvSpPr/>
            <p:nvPr/>
          </p:nvSpPr>
          <p:spPr>
            <a:xfrm>
              <a:off x="1828575" y="3222825"/>
              <a:ext cx="1581400" cy="1581400"/>
            </a:xfrm>
            <a:custGeom>
              <a:avLst/>
              <a:gdLst/>
              <a:ahLst/>
              <a:cxnLst/>
              <a:rect l="l" t="t" r="r" b="b"/>
              <a:pathLst>
                <a:path w="63256" h="63256" extrusionOk="0">
                  <a:moveTo>
                    <a:pt x="31628" y="0"/>
                  </a:moveTo>
                  <a:cubicBezTo>
                    <a:pt x="23240" y="0"/>
                    <a:pt x="15195" y="3331"/>
                    <a:pt x="9264" y="9264"/>
                  </a:cubicBezTo>
                  <a:cubicBezTo>
                    <a:pt x="3333" y="15195"/>
                    <a:pt x="1" y="23238"/>
                    <a:pt x="1" y="31628"/>
                  </a:cubicBezTo>
                  <a:cubicBezTo>
                    <a:pt x="1" y="40015"/>
                    <a:pt x="3333" y="48061"/>
                    <a:pt x="9264" y="53992"/>
                  </a:cubicBezTo>
                  <a:cubicBezTo>
                    <a:pt x="15195" y="59922"/>
                    <a:pt x="23240" y="63255"/>
                    <a:pt x="31628" y="63255"/>
                  </a:cubicBezTo>
                  <a:cubicBezTo>
                    <a:pt x="40016" y="63255"/>
                    <a:pt x="48061" y="59922"/>
                    <a:pt x="53992" y="53992"/>
                  </a:cubicBezTo>
                  <a:cubicBezTo>
                    <a:pt x="59923" y="48061"/>
                    <a:pt x="63255" y="40015"/>
                    <a:pt x="63255" y="31628"/>
                  </a:cubicBezTo>
                  <a:cubicBezTo>
                    <a:pt x="63255" y="23238"/>
                    <a:pt x="59923" y="15195"/>
                    <a:pt x="53992" y="9264"/>
                  </a:cubicBezTo>
                  <a:cubicBezTo>
                    <a:pt x="48061" y="3331"/>
                    <a:pt x="40016" y="0"/>
                    <a:pt x="31628" y="0"/>
                  </a:cubicBezTo>
                  <a:close/>
                </a:path>
              </a:pathLst>
            </a:custGeom>
            <a:solidFill>
              <a:srgbClr val="2978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32"/>
            <p:cNvSpPr/>
            <p:nvPr/>
          </p:nvSpPr>
          <p:spPr>
            <a:xfrm>
              <a:off x="2543575" y="3448750"/>
              <a:ext cx="894575" cy="1328625"/>
            </a:xfrm>
            <a:custGeom>
              <a:avLst/>
              <a:gdLst/>
              <a:ahLst/>
              <a:cxnLst/>
              <a:rect l="l" t="t" r="r" b="b"/>
              <a:pathLst>
                <a:path w="35783" h="53145" extrusionOk="0">
                  <a:moveTo>
                    <a:pt x="21179" y="0"/>
                  </a:moveTo>
                  <a:cubicBezTo>
                    <a:pt x="17078" y="0"/>
                    <a:pt x="11392" y="678"/>
                    <a:pt x="10904" y="4376"/>
                  </a:cubicBezTo>
                  <a:cubicBezTo>
                    <a:pt x="10133" y="10212"/>
                    <a:pt x="13094" y="12733"/>
                    <a:pt x="10898" y="14721"/>
                  </a:cubicBezTo>
                  <a:cubicBezTo>
                    <a:pt x="10161" y="15389"/>
                    <a:pt x="9001" y="15460"/>
                    <a:pt x="7793" y="15460"/>
                  </a:cubicBezTo>
                  <a:cubicBezTo>
                    <a:pt x="7465" y="15460"/>
                    <a:pt x="7133" y="15455"/>
                    <a:pt x="6806" y="15455"/>
                  </a:cubicBezTo>
                  <a:cubicBezTo>
                    <a:pt x="4747" y="15455"/>
                    <a:pt x="2847" y="15663"/>
                    <a:pt x="2973" y="18692"/>
                  </a:cubicBezTo>
                  <a:cubicBezTo>
                    <a:pt x="3178" y="23589"/>
                    <a:pt x="4611" y="25556"/>
                    <a:pt x="7360" y="25556"/>
                  </a:cubicBezTo>
                  <a:cubicBezTo>
                    <a:pt x="7578" y="25556"/>
                    <a:pt x="7804" y="25544"/>
                    <a:pt x="8039" y="25520"/>
                  </a:cubicBezTo>
                  <a:cubicBezTo>
                    <a:pt x="9366" y="25382"/>
                    <a:pt x="10882" y="25207"/>
                    <a:pt x="12060" y="25207"/>
                  </a:cubicBezTo>
                  <a:cubicBezTo>
                    <a:pt x="13718" y="25207"/>
                    <a:pt x="14705" y="25554"/>
                    <a:pt x="13547" y="26842"/>
                  </a:cubicBezTo>
                  <a:cubicBezTo>
                    <a:pt x="11563" y="29044"/>
                    <a:pt x="0" y="27833"/>
                    <a:pt x="3194" y="34771"/>
                  </a:cubicBezTo>
                  <a:cubicBezTo>
                    <a:pt x="6388" y="41709"/>
                    <a:pt x="14436" y="38946"/>
                    <a:pt x="14431" y="44018"/>
                  </a:cubicBezTo>
                  <a:cubicBezTo>
                    <a:pt x="14428" y="49088"/>
                    <a:pt x="11218" y="53144"/>
                    <a:pt x="11218" y="53144"/>
                  </a:cubicBezTo>
                  <a:cubicBezTo>
                    <a:pt x="11218" y="53144"/>
                    <a:pt x="20265" y="50078"/>
                    <a:pt x="24009" y="41269"/>
                  </a:cubicBezTo>
                  <a:cubicBezTo>
                    <a:pt x="27753" y="32459"/>
                    <a:pt x="25992" y="33559"/>
                    <a:pt x="24779" y="30586"/>
                  </a:cubicBezTo>
                  <a:cubicBezTo>
                    <a:pt x="23862" y="28333"/>
                    <a:pt x="25789" y="26776"/>
                    <a:pt x="27399" y="26776"/>
                  </a:cubicBezTo>
                  <a:cubicBezTo>
                    <a:pt x="27914" y="26776"/>
                    <a:pt x="28397" y="26935"/>
                    <a:pt x="28744" y="27282"/>
                  </a:cubicBezTo>
                  <a:cubicBezTo>
                    <a:pt x="28744" y="27282"/>
                    <a:pt x="29075" y="29375"/>
                    <a:pt x="31167" y="29484"/>
                  </a:cubicBezTo>
                  <a:cubicBezTo>
                    <a:pt x="31222" y="29487"/>
                    <a:pt x="31275" y="29489"/>
                    <a:pt x="31328" y="29489"/>
                  </a:cubicBezTo>
                  <a:cubicBezTo>
                    <a:pt x="33312" y="29489"/>
                    <a:pt x="34273" y="27507"/>
                    <a:pt x="34273" y="27507"/>
                  </a:cubicBezTo>
                  <a:cubicBezTo>
                    <a:pt x="35782" y="17863"/>
                    <a:pt x="32823" y="7657"/>
                    <a:pt x="25392" y="227"/>
                  </a:cubicBezTo>
                  <a:cubicBezTo>
                    <a:pt x="25392" y="227"/>
                    <a:pt x="23550" y="0"/>
                    <a:pt x="21179" y="0"/>
                  </a:cubicBezTo>
                  <a:close/>
                </a:path>
              </a:pathLst>
            </a:custGeom>
            <a:solidFill>
              <a:srgbClr val="83E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32"/>
            <p:cNvSpPr/>
            <p:nvPr/>
          </p:nvSpPr>
          <p:spPr>
            <a:xfrm>
              <a:off x="2613850" y="3445900"/>
              <a:ext cx="564875" cy="644650"/>
            </a:xfrm>
            <a:custGeom>
              <a:avLst/>
              <a:gdLst/>
              <a:ahLst/>
              <a:cxnLst/>
              <a:rect l="l" t="t" r="r" b="b"/>
              <a:pathLst>
                <a:path w="22595" h="25786" extrusionOk="0">
                  <a:moveTo>
                    <a:pt x="18356" y="1"/>
                  </a:moveTo>
                  <a:cubicBezTo>
                    <a:pt x="17489" y="1"/>
                    <a:pt x="16554" y="31"/>
                    <a:pt x="15616" y="113"/>
                  </a:cubicBezTo>
                  <a:cubicBezTo>
                    <a:pt x="13555" y="292"/>
                    <a:pt x="11878" y="684"/>
                    <a:pt x="10632" y="1275"/>
                  </a:cubicBezTo>
                  <a:cubicBezTo>
                    <a:pt x="9052" y="2026"/>
                    <a:pt x="8160" y="3101"/>
                    <a:pt x="7979" y="4473"/>
                  </a:cubicBezTo>
                  <a:cubicBezTo>
                    <a:pt x="7613" y="7250"/>
                    <a:pt x="8076" y="9250"/>
                    <a:pt x="8449" y="10856"/>
                  </a:cubicBezTo>
                  <a:cubicBezTo>
                    <a:pt x="8853" y="12596"/>
                    <a:pt x="9119" y="13744"/>
                    <a:pt x="8009" y="14750"/>
                  </a:cubicBezTo>
                  <a:cubicBezTo>
                    <a:pt x="7302" y="15390"/>
                    <a:pt x="6148" y="15459"/>
                    <a:pt x="4972" y="15459"/>
                  </a:cubicBezTo>
                  <a:cubicBezTo>
                    <a:pt x="4811" y="15459"/>
                    <a:pt x="4650" y="15458"/>
                    <a:pt x="4489" y="15456"/>
                  </a:cubicBezTo>
                  <a:cubicBezTo>
                    <a:pt x="4325" y="15455"/>
                    <a:pt x="4159" y="15453"/>
                    <a:pt x="3994" y="15453"/>
                  </a:cubicBezTo>
                  <a:cubicBezTo>
                    <a:pt x="2736" y="15453"/>
                    <a:pt x="1501" y="15534"/>
                    <a:pt x="756" y="16305"/>
                  </a:cubicBezTo>
                  <a:cubicBezTo>
                    <a:pt x="232" y="16845"/>
                    <a:pt x="1" y="17665"/>
                    <a:pt x="49" y="18810"/>
                  </a:cubicBezTo>
                  <a:cubicBezTo>
                    <a:pt x="179" y="21908"/>
                    <a:pt x="814" y="23910"/>
                    <a:pt x="1993" y="24928"/>
                  </a:cubicBezTo>
                  <a:cubicBezTo>
                    <a:pt x="2655" y="25503"/>
                    <a:pt x="3496" y="25786"/>
                    <a:pt x="4549" y="25786"/>
                  </a:cubicBezTo>
                  <a:cubicBezTo>
                    <a:pt x="4780" y="25784"/>
                    <a:pt x="5012" y="25771"/>
                    <a:pt x="5242" y="25746"/>
                  </a:cubicBezTo>
                  <a:lnTo>
                    <a:pt x="5217" y="25519"/>
                  </a:lnTo>
                  <a:cubicBezTo>
                    <a:pt x="4986" y="25543"/>
                    <a:pt x="4765" y="25555"/>
                    <a:pt x="4553" y="25555"/>
                  </a:cubicBezTo>
                  <a:cubicBezTo>
                    <a:pt x="3555" y="25555"/>
                    <a:pt x="2763" y="25291"/>
                    <a:pt x="2142" y="24755"/>
                  </a:cubicBezTo>
                  <a:cubicBezTo>
                    <a:pt x="1014" y="23780"/>
                    <a:pt x="404" y="21832"/>
                    <a:pt x="278" y="18799"/>
                  </a:cubicBezTo>
                  <a:cubicBezTo>
                    <a:pt x="232" y="17721"/>
                    <a:pt x="442" y="16957"/>
                    <a:pt x="921" y="16463"/>
                  </a:cubicBezTo>
                  <a:cubicBezTo>
                    <a:pt x="1601" y="15759"/>
                    <a:pt x="2780" y="15682"/>
                    <a:pt x="3989" y="15682"/>
                  </a:cubicBezTo>
                  <a:cubicBezTo>
                    <a:pt x="4155" y="15682"/>
                    <a:pt x="4322" y="15683"/>
                    <a:pt x="4488" y="15685"/>
                  </a:cubicBezTo>
                  <a:cubicBezTo>
                    <a:pt x="4647" y="15686"/>
                    <a:pt x="4807" y="15687"/>
                    <a:pt x="4967" y="15687"/>
                  </a:cubicBezTo>
                  <a:cubicBezTo>
                    <a:pt x="6189" y="15687"/>
                    <a:pt x="7394" y="15615"/>
                    <a:pt x="8163" y="14919"/>
                  </a:cubicBezTo>
                  <a:cubicBezTo>
                    <a:pt x="9372" y="13824"/>
                    <a:pt x="9078" y="12556"/>
                    <a:pt x="8672" y="10803"/>
                  </a:cubicBezTo>
                  <a:cubicBezTo>
                    <a:pt x="8303" y="9215"/>
                    <a:pt x="7845" y="7238"/>
                    <a:pt x="8206" y="4504"/>
                  </a:cubicBezTo>
                  <a:cubicBezTo>
                    <a:pt x="8376" y="3214"/>
                    <a:pt x="9225" y="2196"/>
                    <a:pt x="10729" y="1482"/>
                  </a:cubicBezTo>
                  <a:cubicBezTo>
                    <a:pt x="11949" y="901"/>
                    <a:pt x="13600" y="516"/>
                    <a:pt x="15632" y="339"/>
                  </a:cubicBezTo>
                  <a:cubicBezTo>
                    <a:pt x="16564" y="258"/>
                    <a:pt x="17492" y="228"/>
                    <a:pt x="18352" y="228"/>
                  </a:cubicBezTo>
                  <a:cubicBezTo>
                    <a:pt x="20700" y="228"/>
                    <a:pt x="22541" y="450"/>
                    <a:pt x="22567" y="454"/>
                  </a:cubicBezTo>
                  <a:lnTo>
                    <a:pt x="22594" y="227"/>
                  </a:lnTo>
                  <a:cubicBezTo>
                    <a:pt x="22570" y="223"/>
                    <a:pt x="20718" y="1"/>
                    <a:pt x="18356" y="1"/>
                  </a:cubicBezTo>
                  <a:close/>
                </a:path>
              </a:pathLst>
            </a:custGeom>
            <a:solidFill>
              <a:srgbClr val="1B06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32"/>
            <p:cNvSpPr/>
            <p:nvPr/>
          </p:nvSpPr>
          <p:spPr>
            <a:xfrm>
              <a:off x="2571125" y="3525225"/>
              <a:ext cx="180175" cy="224775"/>
            </a:xfrm>
            <a:custGeom>
              <a:avLst/>
              <a:gdLst/>
              <a:ahLst/>
              <a:cxnLst/>
              <a:rect l="l" t="t" r="r" b="b"/>
              <a:pathLst>
                <a:path w="7207" h="8991" extrusionOk="0">
                  <a:moveTo>
                    <a:pt x="5042" y="1"/>
                  </a:moveTo>
                  <a:cubicBezTo>
                    <a:pt x="3545" y="1"/>
                    <a:pt x="2298" y="4164"/>
                    <a:pt x="2298" y="4164"/>
                  </a:cubicBezTo>
                  <a:cubicBezTo>
                    <a:pt x="1" y="6492"/>
                    <a:pt x="2567" y="8990"/>
                    <a:pt x="2567" y="8990"/>
                  </a:cubicBezTo>
                  <a:lnTo>
                    <a:pt x="4613" y="8957"/>
                  </a:lnTo>
                  <a:cubicBezTo>
                    <a:pt x="6034" y="8932"/>
                    <a:pt x="7182" y="7781"/>
                    <a:pt x="7193" y="6358"/>
                  </a:cubicBezTo>
                  <a:cubicBezTo>
                    <a:pt x="7207" y="4410"/>
                    <a:pt x="6996" y="1847"/>
                    <a:pt x="5932" y="529"/>
                  </a:cubicBezTo>
                  <a:cubicBezTo>
                    <a:pt x="5631" y="157"/>
                    <a:pt x="5331" y="1"/>
                    <a:pt x="5042" y="1"/>
                  </a:cubicBezTo>
                  <a:close/>
                </a:path>
              </a:pathLst>
            </a:custGeom>
            <a:solidFill>
              <a:srgbClr val="83E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32"/>
            <p:cNvSpPr/>
            <p:nvPr/>
          </p:nvSpPr>
          <p:spPr>
            <a:xfrm>
              <a:off x="1778050" y="3310975"/>
              <a:ext cx="842625" cy="1493700"/>
            </a:xfrm>
            <a:custGeom>
              <a:avLst/>
              <a:gdLst/>
              <a:ahLst/>
              <a:cxnLst/>
              <a:rect l="l" t="t" r="r" b="b"/>
              <a:pathLst>
                <a:path w="33705" h="59748" extrusionOk="0">
                  <a:moveTo>
                    <a:pt x="19120" y="0"/>
                  </a:moveTo>
                  <a:lnTo>
                    <a:pt x="19120" y="0"/>
                  </a:lnTo>
                  <a:cubicBezTo>
                    <a:pt x="19120" y="1"/>
                    <a:pt x="4923" y="6329"/>
                    <a:pt x="2314" y="23799"/>
                  </a:cubicBezTo>
                  <a:cubicBezTo>
                    <a:pt x="2314" y="23799"/>
                    <a:pt x="0" y="36581"/>
                    <a:pt x="8997" y="47916"/>
                  </a:cubicBezTo>
                  <a:cubicBezTo>
                    <a:pt x="17790" y="58995"/>
                    <a:pt x="30100" y="59748"/>
                    <a:pt x="33019" y="59748"/>
                  </a:cubicBezTo>
                  <a:cubicBezTo>
                    <a:pt x="33478" y="59748"/>
                    <a:pt x="33705" y="59729"/>
                    <a:pt x="33649" y="59729"/>
                  </a:cubicBezTo>
                  <a:cubicBezTo>
                    <a:pt x="25024" y="59729"/>
                    <a:pt x="23689" y="52170"/>
                    <a:pt x="24160" y="47966"/>
                  </a:cubicBezTo>
                  <a:cubicBezTo>
                    <a:pt x="24631" y="43762"/>
                    <a:pt x="21510" y="39711"/>
                    <a:pt x="20419" y="36908"/>
                  </a:cubicBezTo>
                  <a:cubicBezTo>
                    <a:pt x="20068" y="36005"/>
                    <a:pt x="19394" y="35684"/>
                    <a:pt x="18506" y="35684"/>
                  </a:cubicBezTo>
                  <a:cubicBezTo>
                    <a:pt x="16637" y="35684"/>
                    <a:pt x="13820" y="37109"/>
                    <a:pt x="11075" y="37531"/>
                  </a:cubicBezTo>
                  <a:cubicBezTo>
                    <a:pt x="10775" y="37578"/>
                    <a:pt x="10502" y="37600"/>
                    <a:pt x="10255" y="37600"/>
                  </a:cubicBezTo>
                  <a:cubicBezTo>
                    <a:pt x="7171" y="37600"/>
                    <a:pt x="7977" y="34140"/>
                    <a:pt x="6247" y="30696"/>
                  </a:cubicBezTo>
                  <a:cubicBezTo>
                    <a:pt x="4378" y="26975"/>
                    <a:pt x="11386" y="28342"/>
                    <a:pt x="14813" y="27252"/>
                  </a:cubicBezTo>
                  <a:cubicBezTo>
                    <a:pt x="18238" y="26161"/>
                    <a:pt x="21820" y="22268"/>
                    <a:pt x="23045" y="20244"/>
                  </a:cubicBezTo>
                  <a:cubicBezTo>
                    <a:pt x="24268" y="18218"/>
                    <a:pt x="25247" y="10275"/>
                    <a:pt x="21665" y="8571"/>
                  </a:cubicBezTo>
                  <a:cubicBezTo>
                    <a:pt x="18083" y="6867"/>
                    <a:pt x="19120" y="1"/>
                    <a:pt x="19120" y="0"/>
                  </a:cubicBezTo>
                  <a:close/>
                </a:path>
              </a:pathLst>
            </a:custGeom>
            <a:solidFill>
              <a:srgbClr val="83E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32"/>
            <p:cNvSpPr/>
            <p:nvPr/>
          </p:nvSpPr>
          <p:spPr>
            <a:xfrm>
              <a:off x="1825725" y="4013475"/>
              <a:ext cx="793550" cy="793600"/>
            </a:xfrm>
            <a:custGeom>
              <a:avLst/>
              <a:gdLst/>
              <a:ahLst/>
              <a:cxnLst/>
              <a:rect l="l" t="t" r="r" b="b"/>
              <a:pathLst>
                <a:path w="31742" h="31744" extrusionOk="0">
                  <a:moveTo>
                    <a:pt x="0" y="0"/>
                  </a:moveTo>
                  <a:cubicBezTo>
                    <a:pt x="0" y="4286"/>
                    <a:pt x="840" y="8444"/>
                    <a:pt x="2494" y="12357"/>
                  </a:cubicBezTo>
                  <a:cubicBezTo>
                    <a:pt x="4093" y="16138"/>
                    <a:pt x="6382" y="19531"/>
                    <a:pt x="9296" y="22446"/>
                  </a:cubicBezTo>
                  <a:cubicBezTo>
                    <a:pt x="12211" y="25361"/>
                    <a:pt x="15606" y="27649"/>
                    <a:pt x="19387" y="29248"/>
                  </a:cubicBezTo>
                  <a:cubicBezTo>
                    <a:pt x="23299" y="30904"/>
                    <a:pt x="27456" y="31743"/>
                    <a:pt x="31742" y="31743"/>
                  </a:cubicBezTo>
                  <a:lnTo>
                    <a:pt x="31742" y="31513"/>
                  </a:lnTo>
                  <a:cubicBezTo>
                    <a:pt x="14366" y="31513"/>
                    <a:pt x="229" y="17377"/>
                    <a:pt x="229" y="0"/>
                  </a:cubicBezTo>
                  <a:close/>
                </a:path>
              </a:pathLst>
            </a:custGeom>
            <a:solidFill>
              <a:srgbClr val="1B06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●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○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■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●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○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■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●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○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Source Sans Pro"/>
              <a:buChar char="■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3" r:id="rId4"/>
    <p:sldLayoutId id="2147483654" r:id="rId5"/>
    <p:sldLayoutId id="2147483655" r:id="rId6"/>
    <p:sldLayoutId id="2147483658" r:id="rId7"/>
    <p:sldLayoutId id="2147483659" r:id="rId8"/>
    <p:sldLayoutId id="2147483666" r:id="rId9"/>
    <p:sldLayoutId id="2147483668" r:id="rId10"/>
    <p:sldLayoutId id="2147483677" r:id="rId11"/>
    <p:sldLayoutId id="2147483678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3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microsoft.com/office/2007/relationships/hdphoto" Target="../media/hdphoto4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7.wdp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microsoft.com/office/2007/relationships/hdphoto" Target="../media/hdphoto10.wdp"/><Relationship Id="rId5" Type="http://schemas.openxmlformats.org/officeDocument/2006/relationships/image" Target="../media/image21.png"/><Relationship Id="rId4" Type="http://schemas.microsoft.com/office/2007/relationships/hdphoto" Target="../media/hdphoto9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png"/><Relationship Id="rId7" Type="http://schemas.microsoft.com/office/2007/relationships/hdphoto" Target="../media/hdphoto12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png"/><Relationship Id="rId5" Type="http://schemas.microsoft.com/office/2007/relationships/hdphoto" Target="../media/hdphoto11.wdp"/><Relationship Id="rId4" Type="http://schemas.openxmlformats.org/officeDocument/2006/relationships/image" Target="../media/image23.pn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36"/>
          <p:cNvSpPr txBox="1">
            <a:spLocks noGrp="1"/>
          </p:cNvSpPr>
          <p:nvPr>
            <p:ph type="ctrTitle"/>
          </p:nvPr>
        </p:nvSpPr>
        <p:spPr>
          <a:xfrm>
            <a:off x="1360230" y="1240525"/>
            <a:ext cx="5923497" cy="2796300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1000"/>
              </a:spcAft>
              <a:buNone/>
            </a:pPr>
            <a:r>
              <a:rPr lang="ar-OM" sz="7200" dirty="0">
                <a:cs typeface="PT Bold Dusky" panose="02010400000000000000" pitchFamily="2" charset="-78"/>
              </a:rPr>
              <a:t>٧-٦ التردد والتردد الزاوي</a:t>
            </a:r>
            <a:endParaRPr sz="71400" dirty="0">
              <a:cs typeface="PT Bold Dusky" panose="02010400000000000000" pitchFamily="2" charset="-78"/>
            </a:endParaRPr>
          </a:p>
        </p:txBody>
      </p:sp>
      <p:sp>
        <p:nvSpPr>
          <p:cNvPr id="1020" name="Google Shape;1020;p36"/>
          <p:cNvSpPr txBox="1">
            <a:spLocks noGrp="1"/>
          </p:cNvSpPr>
          <p:nvPr>
            <p:ph type="subTitle" idx="1"/>
          </p:nvPr>
        </p:nvSpPr>
        <p:spPr>
          <a:xfrm>
            <a:off x="1360230" y="3920538"/>
            <a:ext cx="4902600" cy="57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b="1" dirty="0" err="1">
                <a:solidFill>
                  <a:srgbClr val="002060"/>
                </a:solidFill>
                <a:cs typeface="PT Bold Arch" panose="02010400000000000000" pitchFamily="2" charset="-78"/>
              </a:rPr>
              <a:t>اعداد:</a:t>
            </a:r>
            <a:r>
              <a:rPr lang="ar-OM" sz="2000" b="1" dirty="0" err="1">
                <a:solidFill>
                  <a:srgbClr val="FF0000"/>
                </a:solidFill>
                <a:cs typeface="PT Bold Arch" panose="02010400000000000000" pitchFamily="2" charset="-78"/>
              </a:rPr>
              <a:t>أ.مراد</a:t>
            </a:r>
            <a:r>
              <a:rPr lang="ar-OM" sz="2000" b="1" dirty="0">
                <a:solidFill>
                  <a:srgbClr val="FF0000"/>
                </a:solidFill>
                <a:cs typeface="PT Bold Arch" panose="02010400000000000000" pitchFamily="2" charset="-78"/>
              </a:rPr>
              <a:t> علي البلوشي</a:t>
            </a:r>
            <a:endParaRPr sz="2000" b="1" dirty="0">
              <a:solidFill>
                <a:srgbClr val="FF0000"/>
              </a:solidFill>
              <a:cs typeface="PT Bold Arch" panose="02010400000000000000" pitchFamily="2" charset="-78"/>
            </a:endParaRPr>
          </a:p>
        </p:txBody>
      </p:sp>
      <p:grpSp>
        <p:nvGrpSpPr>
          <p:cNvPr id="1086" name="Google Shape;1086;p36"/>
          <p:cNvGrpSpPr/>
          <p:nvPr/>
        </p:nvGrpSpPr>
        <p:grpSpPr>
          <a:xfrm>
            <a:off x="8316618" y="833200"/>
            <a:ext cx="614725" cy="606100"/>
            <a:chOff x="5496350" y="1690550"/>
            <a:chExt cx="614725" cy="606100"/>
          </a:xfrm>
        </p:grpSpPr>
        <p:sp>
          <p:nvSpPr>
            <p:cNvPr id="1087" name="Google Shape;1087;p36"/>
            <p:cNvSpPr/>
            <p:nvPr/>
          </p:nvSpPr>
          <p:spPr>
            <a:xfrm>
              <a:off x="5496350" y="1690550"/>
              <a:ext cx="614725" cy="606100"/>
            </a:xfrm>
            <a:custGeom>
              <a:avLst/>
              <a:gdLst/>
              <a:ahLst/>
              <a:cxnLst/>
              <a:rect l="l" t="t" r="r" b="b"/>
              <a:pathLst>
                <a:path w="24589" h="24244" extrusionOk="0">
                  <a:moveTo>
                    <a:pt x="1837" y="1"/>
                  </a:moveTo>
                  <a:cubicBezTo>
                    <a:pt x="1383" y="1"/>
                    <a:pt x="939" y="180"/>
                    <a:pt x="610" y="509"/>
                  </a:cubicBezTo>
                  <a:cubicBezTo>
                    <a:pt x="171" y="948"/>
                    <a:pt x="0" y="1586"/>
                    <a:pt x="161" y="2184"/>
                  </a:cubicBezTo>
                  <a:lnTo>
                    <a:pt x="436" y="3214"/>
                  </a:lnTo>
                  <a:cubicBezTo>
                    <a:pt x="425" y="3410"/>
                    <a:pt x="445" y="3606"/>
                    <a:pt x="495" y="3795"/>
                  </a:cubicBezTo>
                  <a:lnTo>
                    <a:pt x="4815" y="19916"/>
                  </a:lnTo>
                  <a:cubicBezTo>
                    <a:pt x="4984" y="20547"/>
                    <a:pt x="5477" y="21039"/>
                    <a:pt x="6109" y="21208"/>
                  </a:cubicBezTo>
                  <a:cubicBezTo>
                    <a:pt x="6264" y="21250"/>
                    <a:pt x="6423" y="21270"/>
                    <a:pt x="6580" y="21270"/>
                  </a:cubicBezTo>
                  <a:cubicBezTo>
                    <a:pt x="7058" y="21270"/>
                    <a:pt x="7526" y="21083"/>
                    <a:pt x="7875" y="20735"/>
                  </a:cubicBezTo>
                  <a:lnTo>
                    <a:pt x="11018" y="17590"/>
                  </a:lnTo>
                  <a:lnTo>
                    <a:pt x="17138" y="23710"/>
                  </a:lnTo>
                  <a:cubicBezTo>
                    <a:pt x="17483" y="24055"/>
                    <a:pt x="17949" y="24244"/>
                    <a:pt x="18429" y="24244"/>
                  </a:cubicBezTo>
                  <a:cubicBezTo>
                    <a:pt x="18527" y="24244"/>
                    <a:pt x="18626" y="24236"/>
                    <a:pt x="18724" y="24220"/>
                  </a:cubicBezTo>
                  <a:cubicBezTo>
                    <a:pt x="19304" y="24125"/>
                    <a:pt x="19803" y="23758"/>
                    <a:pt x="20066" y="23233"/>
                  </a:cubicBezTo>
                  <a:lnTo>
                    <a:pt x="23912" y="19386"/>
                  </a:lnTo>
                  <a:cubicBezTo>
                    <a:pt x="24589" y="18709"/>
                    <a:pt x="24589" y="17610"/>
                    <a:pt x="23910" y="16933"/>
                  </a:cubicBezTo>
                  <a:lnTo>
                    <a:pt x="17726" y="10749"/>
                  </a:lnTo>
                  <a:lnTo>
                    <a:pt x="20769" y="7708"/>
                  </a:lnTo>
                  <a:cubicBezTo>
                    <a:pt x="21206" y="7269"/>
                    <a:pt x="21377" y="6630"/>
                    <a:pt x="21218" y="6032"/>
                  </a:cubicBezTo>
                  <a:cubicBezTo>
                    <a:pt x="21057" y="5432"/>
                    <a:pt x="20589" y="4965"/>
                    <a:pt x="19990" y="4804"/>
                  </a:cubicBezTo>
                  <a:lnTo>
                    <a:pt x="2285" y="60"/>
                  </a:lnTo>
                  <a:cubicBezTo>
                    <a:pt x="2137" y="20"/>
                    <a:pt x="1987" y="1"/>
                    <a:pt x="18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36"/>
            <p:cNvSpPr/>
            <p:nvPr/>
          </p:nvSpPr>
          <p:spPr>
            <a:xfrm>
              <a:off x="5542250" y="1733925"/>
              <a:ext cx="521200" cy="517000"/>
            </a:xfrm>
            <a:custGeom>
              <a:avLst/>
              <a:gdLst/>
              <a:ahLst/>
              <a:cxnLst/>
              <a:rect l="l" t="t" r="r" b="b"/>
              <a:pathLst>
                <a:path w="20848" h="20680" extrusionOk="0">
                  <a:moveTo>
                    <a:pt x="0" y="0"/>
                  </a:moveTo>
                  <a:lnTo>
                    <a:pt x="4745" y="17706"/>
                  </a:lnTo>
                  <a:lnTo>
                    <a:pt x="9182" y="13269"/>
                  </a:lnTo>
                  <a:lnTo>
                    <a:pt x="16593" y="20680"/>
                  </a:lnTo>
                  <a:lnTo>
                    <a:pt x="20848" y="16425"/>
                  </a:lnTo>
                  <a:lnTo>
                    <a:pt x="13438" y="9014"/>
                  </a:lnTo>
                  <a:lnTo>
                    <a:pt x="17706" y="47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36"/>
            <p:cNvSpPr/>
            <p:nvPr/>
          </p:nvSpPr>
          <p:spPr>
            <a:xfrm>
              <a:off x="5550125" y="1771250"/>
              <a:ext cx="410075" cy="482025"/>
            </a:xfrm>
            <a:custGeom>
              <a:avLst/>
              <a:gdLst/>
              <a:ahLst/>
              <a:cxnLst/>
              <a:rect l="l" t="t" r="r" b="b"/>
              <a:pathLst>
                <a:path w="16403" h="19281" extrusionOk="0">
                  <a:moveTo>
                    <a:pt x="113" y="0"/>
                  </a:moveTo>
                  <a:cubicBezTo>
                    <a:pt x="58" y="0"/>
                    <a:pt x="1" y="46"/>
                    <a:pt x="20" y="118"/>
                  </a:cubicBezTo>
                  <a:lnTo>
                    <a:pt x="4339" y="16237"/>
                  </a:lnTo>
                  <a:cubicBezTo>
                    <a:pt x="4351" y="16282"/>
                    <a:pt x="4390" y="16307"/>
                    <a:pt x="4430" y="16307"/>
                  </a:cubicBezTo>
                  <a:cubicBezTo>
                    <a:pt x="4454" y="16307"/>
                    <a:pt x="4477" y="16299"/>
                    <a:pt x="4496" y="16280"/>
                  </a:cubicBezTo>
                  <a:lnTo>
                    <a:pt x="8867" y="11909"/>
                  </a:lnTo>
                  <a:lnTo>
                    <a:pt x="16212" y="19253"/>
                  </a:lnTo>
                  <a:cubicBezTo>
                    <a:pt x="16229" y="19270"/>
                    <a:pt x="16252" y="19280"/>
                    <a:pt x="16278" y="19280"/>
                  </a:cubicBezTo>
                  <a:cubicBezTo>
                    <a:pt x="16361" y="19280"/>
                    <a:pt x="16403" y="19180"/>
                    <a:pt x="16344" y="19121"/>
                  </a:cubicBezTo>
                  <a:lnTo>
                    <a:pt x="8933" y="11710"/>
                  </a:lnTo>
                  <a:cubicBezTo>
                    <a:pt x="8914" y="11693"/>
                    <a:pt x="8890" y="11684"/>
                    <a:pt x="8867" y="11684"/>
                  </a:cubicBezTo>
                  <a:cubicBezTo>
                    <a:pt x="8843" y="11684"/>
                    <a:pt x="8819" y="11693"/>
                    <a:pt x="8801" y="11710"/>
                  </a:cubicBezTo>
                  <a:lnTo>
                    <a:pt x="4478" y="16034"/>
                  </a:lnTo>
                  <a:lnTo>
                    <a:pt x="200" y="70"/>
                  </a:lnTo>
                  <a:cubicBezTo>
                    <a:pt x="188" y="21"/>
                    <a:pt x="151" y="0"/>
                    <a:pt x="1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0" name="Google Shape;1090;p36"/>
          <p:cNvGrpSpPr/>
          <p:nvPr/>
        </p:nvGrpSpPr>
        <p:grpSpPr>
          <a:xfrm rot="-501927">
            <a:off x="7274612" y="256404"/>
            <a:ext cx="901041" cy="753572"/>
            <a:chOff x="713244" y="539507"/>
            <a:chExt cx="1178860" cy="986177"/>
          </a:xfrm>
        </p:grpSpPr>
        <p:sp>
          <p:nvSpPr>
            <p:cNvPr id="1091" name="Google Shape;1091;p36"/>
            <p:cNvSpPr/>
            <p:nvPr/>
          </p:nvSpPr>
          <p:spPr>
            <a:xfrm>
              <a:off x="713244" y="539507"/>
              <a:ext cx="1178860" cy="986177"/>
            </a:xfrm>
            <a:custGeom>
              <a:avLst/>
              <a:gdLst/>
              <a:ahLst/>
              <a:cxnLst/>
              <a:rect l="l" t="t" r="r" b="b"/>
              <a:pathLst>
                <a:path w="29985" h="25084" extrusionOk="0">
                  <a:moveTo>
                    <a:pt x="4145" y="1"/>
                  </a:moveTo>
                  <a:cubicBezTo>
                    <a:pt x="1859" y="1"/>
                    <a:pt x="0" y="1860"/>
                    <a:pt x="0" y="4145"/>
                  </a:cubicBezTo>
                  <a:lnTo>
                    <a:pt x="0" y="16874"/>
                  </a:lnTo>
                  <a:cubicBezTo>
                    <a:pt x="0" y="18544"/>
                    <a:pt x="993" y="19987"/>
                    <a:pt x="2420" y="20643"/>
                  </a:cubicBezTo>
                  <a:lnTo>
                    <a:pt x="2439" y="23360"/>
                  </a:lnTo>
                  <a:cubicBezTo>
                    <a:pt x="2445" y="24149"/>
                    <a:pt x="2981" y="24835"/>
                    <a:pt x="3746" y="25030"/>
                  </a:cubicBezTo>
                  <a:cubicBezTo>
                    <a:pt x="3888" y="25066"/>
                    <a:pt x="4031" y="25083"/>
                    <a:pt x="4173" y="25083"/>
                  </a:cubicBezTo>
                  <a:cubicBezTo>
                    <a:pt x="4793" y="25083"/>
                    <a:pt x="5380" y="24750"/>
                    <a:pt x="5691" y="24188"/>
                  </a:cubicBezTo>
                  <a:lnTo>
                    <a:pt x="7446" y="21019"/>
                  </a:lnTo>
                  <a:lnTo>
                    <a:pt x="25838" y="21019"/>
                  </a:lnTo>
                  <a:cubicBezTo>
                    <a:pt x="28124" y="21019"/>
                    <a:pt x="29984" y="19160"/>
                    <a:pt x="29984" y="16874"/>
                  </a:cubicBezTo>
                  <a:lnTo>
                    <a:pt x="29984" y="4147"/>
                  </a:lnTo>
                  <a:cubicBezTo>
                    <a:pt x="29984" y="1860"/>
                    <a:pt x="28124" y="1"/>
                    <a:pt x="258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36"/>
            <p:cNvSpPr/>
            <p:nvPr/>
          </p:nvSpPr>
          <p:spPr>
            <a:xfrm>
              <a:off x="781416" y="607758"/>
              <a:ext cx="1042437" cy="849715"/>
            </a:xfrm>
            <a:custGeom>
              <a:avLst/>
              <a:gdLst/>
              <a:ahLst/>
              <a:cxnLst/>
              <a:rect l="l" t="t" r="r" b="b"/>
              <a:pathLst>
                <a:path w="26515" h="21613" extrusionOk="0">
                  <a:moveTo>
                    <a:pt x="2411" y="1"/>
                  </a:moveTo>
                  <a:cubicBezTo>
                    <a:pt x="1079" y="1"/>
                    <a:pt x="0" y="1079"/>
                    <a:pt x="0" y="2411"/>
                  </a:cubicBezTo>
                  <a:lnTo>
                    <a:pt x="0" y="15138"/>
                  </a:lnTo>
                  <a:cubicBezTo>
                    <a:pt x="0" y="16468"/>
                    <a:pt x="1081" y="17548"/>
                    <a:pt x="2411" y="17548"/>
                  </a:cubicBezTo>
                  <a:lnTo>
                    <a:pt x="2439" y="21613"/>
                  </a:lnTo>
                  <a:lnTo>
                    <a:pt x="4687" y="17548"/>
                  </a:lnTo>
                  <a:lnTo>
                    <a:pt x="24104" y="17548"/>
                  </a:lnTo>
                  <a:cubicBezTo>
                    <a:pt x="25436" y="17548"/>
                    <a:pt x="26514" y="16470"/>
                    <a:pt x="26514" y="15138"/>
                  </a:cubicBezTo>
                  <a:lnTo>
                    <a:pt x="26514" y="2411"/>
                  </a:lnTo>
                  <a:cubicBezTo>
                    <a:pt x="26514" y="1079"/>
                    <a:pt x="25436" y="1"/>
                    <a:pt x="241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36"/>
            <p:cNvSpPr/>
            <p:nvPr/>
          </p:nvSpPr>
          <p:spPr>
            <a:xfrm>
              <a:off x="842197" y="664568"/>
              <a:ext cx="920836" cy="576515"/>
            </a:xfrm>
            <a:custGeom>
              <a:avLst/>
              <a:gdLst/>
              <a:ahLst/>
              <a:cxnLst/>
              <a:rect l="l" t="t" r="r" b="b"/>
              <a:pathLst>
                <a:path w="23422" h="14664" extrusionOk="0">
                  <a:moveTo>
                    <a:pt x="223" y="0"/>
                  </a:moveTo>
                  <a:lnTo>
                    <a:pt x="116" y="184"/>
                  </a:lnTo>
                  <a:lnTo>
                    <a:pt x="7829" y="4664"/>
                  </a:lnTo>
                  <a:lnTo>
                    <a:pt x="1" y="14530"/>
                  </a:lnTo>
                  <a:lnTo>
                    <a:pt x="169" y="14662"/>
                  </a:lnTo>
                  <a:lnTo>
                    <a:pt x="8016" y="4772"/>
                  </a:lnTo>
                  <a:lnTo>
                    <a:pt x="9894" y="5862"/>
                  </a:lnTo>
                  <a:cubicBezTo>
                    <a:pt x="10469" y="6194"/>
                    <a:pt x="11112" y="6360"/>
                    <a:pt x="11755" y="6360"/>
                  </a:cubicBezTo>
                  <a:cubicBezTo>
                    <a:pt x="12373" y="6360"/>
                    <a:pt x="12990" y="6207"/>
                    <a:pt x="13549" y="5901"/>
                  </a:cubicBezTo>
                  <a:lnTo>
                    <a:pt x="15463" y="4842"/>
                  </a:lnTo>
                  <a:lnTo>
                    <a:pt x="23256" y="14663"/>
                  </a:lnTo>
                  <a:lnTo>
                    <a:pt x="23422" y="14530"/>
                  </a:lnTo>
                  <a:lnTo>
                    <a:pt x="15652" y="4737"/>
                  </a:lnTo>
                  <a:lnTo>
                    <a:pt x="23306" y="505"/>
                  </a:lnTo>
                  <a:lnTo>
                    <a:pt x="23203" y="319"/>
                  </a:lnTo>
                  <a:lnTo>
                    <a:pt x="13446" y="5714"/>
                  </a:lnTo>
                  <a:cubicBezTo>
                    <a:pt x="12919" y="6003"/>
                    <a:pt x="12337" y="6148"/>
                    <a:pt x="11756" y="6148"/>
                  </a:cubicBezTo>
                  <a:cubicBezTo>
                    <a:pt x="11150" y="6148"/>
                    <a:pt x="10544" y="5991"/>
                    <a:pt x="10001" y="5678"/>
                  </a:cubicBezTo>
                  <a:lnTo>
                    <a:pt x="22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2" name="Google Shape;1102;p36"/>
          <p:cNvSpPr/>
          <p:nvPr/>
        </p:nvSpPr>
        <p:spPr>
          <a:xfrm>
            <a:off x="7003840" y="-46849"/>
            <a:ext cx="2233869" cy="1486150"/>
          </a:xfrm>
          <a:custGeom>
            <a:avLst/>
            <a:gdLst/>
            <a:ahLst/>
            <a:cxnLst/>
            <a:rect l="l" t="t" r="r" b="b"/>
            <a:pathLst>
              <a:path w="103224" h="72703" extrusionOk="0">
                <a:moveTo>
                  <a:pt x="12908" y="0"/>
                </a:moveTo>
                <a:cubicBezTo>
                  <a:pt x="8342" y="1306"/>
                  <a:pt x="3414" y="3998"/>
                  <a:pt x="1290" y="8245"/>
                </a:cubicBezTo>
                <a:cubicBezTo>
                  <a:pt x="-724" y="12273"/>
                  <a:pt x="133" y="17251"/>
                  <a:pt x="541" y="21736"/>
                </a:cubicBezTo>
                <a:cubicBezTo>
                  <a:pt x="1367" y="30811"/>
                  <a:pt x="9136" y="37809"/>
                  <a:pt x="13657" y="45720"/>
                </a:cubicBezTo>
                <a:cubicBezTo>
                  <a:pt x="16334" y="50404"/>
                  <a:pt x="10153" y="56826"/>
                  <a:pt x="12158" y="61835"/>
                </a:cubicBezTo>
                <a:cubicBezTo>
                  <a:pt x="13307" y="64706"/>
                  <a:pt x="16078" y="66949"/>
                  <a:pt x="18904" y="68205"/>
                </a:cubicBezTo>
                <a:cubicBezTo>
                  <a:pt x="29231" y="72795"/>
                  <a:pt x="40694" y="58741"/>
                  <a:pt x="51882" y="60336"/>
                </a:cubicBezTo>
                <a:cubicBezTo>
                  <a:pt x="55667" y="60876"/>
                  <a:pt x="58173" y="64751"/>
                  <a:pt x="60876" y="67456"/>
                </a:cubicBezTo>
                <a:cubicBezTo>
                  <a:pt x="64535" y="71118"/>
                  <a:pt x="70316" y="72703"/>
                  <a:pt x="75492" y="72703"/>
                </a:cubicBezTo>
                <a:cubicBezTo>
                  <a:pt x="84749" y="72703"/>
                  <a:pt x="96678" y="64658"/>
                  <a:pt x="103224" y="71204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sp>
      <p:sp>
        <p:nvSpPr>
          <p:cNvPr id="1103" name="Google Shape;1103;p36"/>
          <p:cNvSpPr/>
          <p:nvPr/>
        </p:nvSpPr>
        <p:spPr>
          <a:xfrm>
            <a:off x="0" y="371205"/>
            <a:ext cx="2233869" cy="321831"/>
          </a:xfrm>
          <a:custGeom>
            <a:avLst/>
            <a:gdLst/>
            <a:ahLst/>
            <a:cxnLst/>
            <a:rect l="l" t="t" r="r" b="b"/>
            <a:pathLst>
              <a:path w="85819" h="10999" extrusionOk="0">
                <a:moveTo>
                  <a:pt x="0" y="2998"/>
                </a:moveTo>
                <a:cubicBezTo>
                  <a:pt x="6243" y="6901"/>
                  <a:pt x="14117" y="9938"/>
                  <a:pt x="21361" y="8620"/>
                </a:cubicBezTo>
                <a:cubicBezTo>
                  <a:pt x="27428" y="7516"/>
                  <a:pt x="33595" y="5690"/>
                  <a:pt x="39724" y="6371"/>
                </a:cubicBezTo>
                <a:cubicBezTo>
                  <a:pt x="49996" y="7513"/>
                  <a:pt x="60319" y="12519"/>
                  <a:pt x="70454" y="10493"/>
                </a:cubicBezTo>
                <a:cubicBezTo>
                  <a:pt x="76536" y="9277"/>
                  <a:pt x="79617" y="0"/>
                  <a:pt x="85819" y="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sp>
      <p:sp>
        <p:nvSpPr>
          <p:cNvPr id="1115" name="Google Shape;1115;p36"/>
          <p:cNvSpPr/>
          <p:nvPr/>
        </p:nvSpPr>
        <p:spPr>
          <a:xfrm>
            <a:off x="2486891" y="-84325"/>
            <a:ext cx="1005809" cy="455530"/>
          </a:xfrm>
          <a:custGeom>
            <a:avLst/>
            <a:gdLst/>
            <a:ahLst/>
            <a:cxnLst/>
            <a:rect l="l" t="t" r="r" b="b"/>
            <a:pathLst>
              <a:path w="16864" h="11243" extrusionOk="0">
                <a:moveTo>
                  <a:pt x="0" y="11243"/>
                </a:moveTo>
                <a:cubicBezTo>
                  <a:pt x="5405" y="7190"/>
                  <a:pt x="16864" y="6756"/>
                  <a:pt x="16864" y="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p37"/>
          <p:cNvSpPr txBox="1">
            <a:spLocks noGrp="1"/>
          </p:cNvSpPr>
          <p:nvPr>
            <p:ph type="title"/>
          </p:nvPr>
        </p:nvSpPr>
        <p:spPr>
          <a:xfrm>
            <a:off x="474309" y="248683"/>
            <a:ext cx="7704000" cy="17146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 rtl="1"/>
            <a:r>
              <a:rPr lang="ar-OM" sz="2400" b="1" dirty="0">
                <a:solidFill>
                  <a:srgbClr val="002060"/>
                </a:solidFill>
                <a:cs typeface="Mudir MT" pitchFamily="2" charset="-78"/>
              </a:rPr>
              <a:t>التردد </a:t>
            </a:r>
            <a:r>
              <a:rPr lang="en-AU" sz="2400" b="1" dirty="0">
                <a:solidFill>
                  <a:srgbClr val="002060"/>
                </a:solidFill>
                <a:cs typeface="Mudir MT" pitchFamily="2" charset="-78"/>
              </a:rPr>
              <a:t>f)</a:t>
            </a:r>
            <a:r>
              <a:rPr lang="ar-OM" sz="2400" b="1" dirty="0">
                <a:solidFill>
                  <a:srgbClr val="002060"/>
                </a:solidFill>
                <a:cs typeface="Mudir MT" pitchFamily="2" charset="-78"/>
              </a:rPr>
              <a:t>)  للحركة التوافقية البسيطة يساوي عدد الاهتزازات في الثانية الواحدة، وكما رأينا سابقا فإن التردد (</a:t>
            </a:r>
            <a:r>
              <a:rPr lang="en-AU" sz="2400" b="1" dirty="0">
                <a:solidFill>
                  <a:srgbClr val="002060"/>
                </a:solidFill>
                <a:cs typeface="Mudir MT" pitchFamily="2" charset="-78"/>
              </a:rPr>
              <a:t> (f</a:t>
            </a:r>
            <a:r>
              <a:rPr lang="ar-OM" sz="2400" b="1" dirty="0">
                <a:solidFill>
                  <a:srgbClr val="002060"/>
                </a:solidFill>
                <a:cs typeface="Mudir MT" pitchFamily="2" charset="-78"/>
              </a:rPr>
              <a:t>يرتبط بالزمن الدوري (</a:t>
            </a:r>
            <a:r>
              <a:rPr lang="en-AU" sz="2400" b="1" dirty="0">
                <a:solidFill>
                  <a:srgbClr val="002060"/>
                </a:solidFill>
                <a:cs typeface="Mudir MT" pitchFamily="2" charset="-78"/>
              </a:rPr>
              <a:t>(T</a:t>
            </a:r>
            <a:r>
              <a:rPr lang="ar-OM" sz="2400" b="1" dirty="0">
                <a:solidFill>
                  <a:srgbClr val="002060"/>
                </a:solidFill>
                <a:cs typeface="Mudir MT" pitchFamily="2" charset="-78"/>
              </a:rPr>
              <a:t>من خلال العلاقة:</a:t>
            </a:r>
            <a:endParaRPr sz="2400" b="1" dirty="0">
              <a:solidFill>
                <a:srgbClr val="002060"/>
              </a:solidFill>
              <a:cs typeface="Mudir MT" pitchFamily="2" charset="-78"/>
            </a:endParaRPr>
          </a:p>
        </p:txBody>
      </p:sp>
      <p:grpSp>
        <p:nvGrpSpPr>
          <p:cNvPr id="1125" name="Google Shape;1125;p37"/>
          <p:cNvGrpSpPr/>
          <p:nvPr/>
        </p:nvGrpSpPr>
        <p:grpSpPr>
          <a:xfrm>
            <a:off x="8006315" y="2276"/>
            <a:ext cx="1012771" cy="901492"/>
            <a:chOff x="1897400" y="3518700"/>
            <a:chExt cx="1131050" cy="1183725"/>
          </a:xfrm>
        </p:grpSpPr>
        <p:sp>
          <p:nvSpPr>
            <p:cNvPr id="1126" name="Google Shape;1126;p37"/>
            <p:cNvSpPr/>
            <p:nvPr/>
          </p:nvSpPr>
          <p:spPr>
            <a:xfrm>
              <a:off x="1897400" y="3518700"/>
              <a:ext cx="1131050" cy="1183725"/>
            </a:xfrm>
            <a:custGeom>
              <a:avLst/>
              <a:gdLst/>
              <a:ahLst/>
              <a:cxnLst/>
              <a:rect l="l" t="t" r="r" b="b"/>
              <a:pathLst>
                <a:path w="45242" h="47349" extrusionOk="0">
                  <a:moveTo>
                    <a:pt x="28240" y="0"/>
                  </a:moveTo>
                  <a:cubicBezTo>
                    <a:pt x="27580" y="0"/>
                    <a:pt x="26978" y="375"/>
                    <a:pt x="26685" y="966"/>
                  </a:cubicBezTo>
                  <a:lnTo>
                    <a:pt x="25479" y="3405"/>
                  </a:lnTo>
                  <a:cubicBezTo>
                    <a:pt x="23803" y="1822"/>
                    <a:pt x="21755" y="700"/>
                    <a:pt x="19362" y="61"/>
                  </a:cubicBezTo>
                  <a:cubicBezTo>
                    <a:pt x="19212" y="20"/>
                    <a:pt x="19060" y="1"/>
                    <a:pt x="18911" y="1"/>
                  </a:cubicBezTo>
                  <a:cubicBezTo>
                    <a:pt x="18282" y="1"/>
                    <a:pt x="17685" y="346"/>
                    <a:pt x="17381" y="924"/>
                  </a:cubicBezTo>
                  <a:lnTo>
                    <a:pt x="14285" y="6774"/>
                  </a:lnTo>
                  <a:cubicBezTo>
                    <a:pt x="14071" y="6771"/>
                    <a:pt x="13890" y="6770"/>
                    <a:pt x="13745" y="6770"/>
                  </a:cubicBezTo>
                  <a:cubicBezTo>
                    <a:pt x="13397" y="6770"/>
                    <a:pt x="13194" y="6776"/>
                    <a:pt x="13173" y="6777"/>
                  </a:cubicBezTo>
                  <a:cubicBezTo>
                    <a:pt x="12576" y="6796"/>
                    <a:pt x="12032" y="7119"/>
                    <a:pt x="11730" y="7634"/>
                  </a:cubicBezTo>
                  <a:lnTo>
                    <a:pt x="2178" y="23929"/>
                  </a:lnTo>
                  <a:cubicBezTo>
                    <a:pt x="1620" y="24448"/>
                    <a:pt x="1448" y="25263"/>
                    <a:pt x="1748" y="25965"/>
                  </a:cubicBezTo>
                  <a:lnTo>
                    <a:pt x="1764" y="26097"/>
                  </a:lnTo>
                  <a:lnTo>
                    <a:pt x="464" y="28244"/>
                  </a:lnTo>
                  <a:cubicBezTo>
                    <a:pt x="21" y="28977"/>
                    <a:pt x="1" y="29893"/>
                    <a:pt x="414" y="30644"/>
                  </a:cubicBezTo>
                  <a:cubicBezTo>
                    <a:pt x="825" y="31396"/>
                    <a:pt x="1607" y="31871"/>
                    <a:pt x="2465" y="31891"/>
                  </a:cubicBezTo>
                  <a:lnTo>
                    <a:pt x="17207" y="32237"/>
                  </a:lnTo>
                  <a:cubicBezTo>
                    <a:pt x="17789" y="32922"/>
                    <a:pt x="18584" y="33314"/>
                    <a:pt x="19466" y="33353"/>
                  </a:cubicBezTo>
                  <a:lnTo>
                    <a:pt x="28885" y="46301"/>
                  </a:lnTo>
                  <a:cubicBezTo>
                    <a:pt x="29364" y="46957"/>
                    <a:pt x="30127" y="47347"/>
                    <a:pt x="30940" y="47349"/>
                  </a:cubicBezTo>
                  <a:cubicBezTo>
                    <a:pt x="30942" y="47349"/>
                    <a:pt x="30943" y="47349"/>
                    <a:pt x="30944" y="47349"/>
                  </a:cubicBezTo>
                  <a:cubicBezTo>
                    <a:pt x="31894" y="47349"/>
                    <a:pt x="32766" y="46818"/>
                    <a:pt x="33201" y="45971"/>
                  </a:cubicBezTo>
                  <a:lnTo>
                    <a:pt x="42157" y="28616"/>
                  </a:lnTo>
                  <a:cubicBezTo>
                    <a:pt x="42513" y="27932"/>
                    <a:pt x="42603" y="27140"/>
                    <a:pt x="42410" y="26392"/>
                  </a:cubicBezTo>
                  <a:lnTo>
                    <a:pt x="44892" y="21672"/>
                  </a:lnTo>
                  <a:cubicBezTo>
                    <a:pt x="45242" y="21007"/>
                    <a:pt x="45124" y="20193"/>
                    <a:pt x="44600" y="19655"/>
                  </a:cubicBezTo>
                  <a:cubicBezTo>
                    <a:pt x="44318" y="19364"/>
                    <a:pt x="37895" y="12830"/>
                    <a:pt x="30781" y="12209"/>
                  </a:cubicBezTo>
                  <a:cubicBezTo>
                    <a:pt x="30922" y="11496"/>
                    <a:pt x="31023" y="10775"/>
                    <a:pt x="31085" y="10052"/>
                  </a:cubicBezTo>
                  <a:cubicBezTo>
                    <a:pt x="31352" y="6988"/>
                    <a:pt x="30942" y="3984"/>
                    <a:pt x="29864" y="1124"/>
                  </a:cubicBezTo>
                  <a:cubicBezTo>
                    <a:pt x="29620" y="477"/>
                    <a:pt x="29016" y="36"/>
                    <a:pt x="28326" y="3"/>
                  </a:cubicBezTo>
                  <a:cubicBezTo>
                    <a:pt x="28298" y="2"/>
                    <a:pt x="28269" y="0"/>
                    <a:pt x="282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37"/>
            <p:cNvSpPr/>
            <p:nvPr/>
          </p:nvSpPr>
          <p:spPr>
            <a:xfrm>
              <a:off x="1939475" y="3812100"/>
              <a:ext cx="978875" cy="846925"/>
            </a:xfrm>
            <a:custGeom>
              <a:avLst/>
              <a:gdLst/>
              <a:ahLst/>
              <a:cxnLst/>
              <a:rect l="l" t="t" r="r" b="b"/>
              <a:pathLst>
                <a:path w="39155" h="33877" extrusionOk="0">
                  <a:moveTo>
                    <a:pt x="10536" y="1"/>
                  </a:moveTo>
                  <a:lnTo>
                    <a:pt x="3663" y="11786"/>
                  </a:lnTo>
                  <a:lnTo>
                    <a:pt x="266" y="17406"/>
                  </a:lnTo>
                  <a:cubicBezTo>
                    <a:pt x="0" y="17845"/>
                    <a:pt x="309" y="18408"/>
                    <a:pt x="822" y="18421"/>
                  </a:cubicBezTo>
                  <a:lnTo>
                    <a:pt x="16508" y="18788"/>
                  </a:lnTo>
                  <a:cubicBezTo>
                    <a:pt x="16508" y="18788"/>
                    <a:pt x="16844" y="19885"/>
                    <a:pt x="17928" y="19885"/>
                  </a:cubicBezTo>
                  <a:cubicBezTo>
                    <a:pt x="18122" y="19885"/>
                    <a:pt x="18339" y="19850"/>
                    <a:pt x="18583" y="19768"/>
                  </a:cubicBezTo>
                  <a:lnTo>
                    <a:pt x="28603" y="33544"/>
                  </a:lnTo>
                  <a:cubicBezTo>
                    <a:pt x="28766" y="33768"/>
                    <a:pt x="29011" y="33877"/>
                    <a:pt x="29256" y="33877"/>
                  </a:cubicBezTo>
                  <a:cubicBezTo>
                    <a:pt x="29542" y="33877"/>
                    <a:pt x="29826" y="33728"/>
                    <a:pt x="29975" y="33439"/>
                  </a:cubicBezTo>
                  <a:lnTo>
                    <a:pt x="38932" y="16084"/>
                  </a:lnTo>
                  <a:cubicBezTo>
                    <a:pt x="39155" y="15653"/>
                    <a:pt x="39139" y="15138"/>
                    <a:pt x="38892" y="14722"/>
                  </a:cubicBezTo>
                  <a:lnTo>
                    <a:pt x="1053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37"/>
            <p:cNvSpPr/>
            <p:nvPr/>
          </p:nvSpPr>
          <p:spPr>
            <a:xfrm>
              <a:off x="1982725" y="3562100"/>
              <a:ext cx="998575" cy="964025"/>
            </a:xfrm>
            <a:custGeom>
              <a:avLst/>
              <a:gdLst/>
              <a:ahLst/>
              <a:cxnLst/>
              <a:rect l="l" t="t" r="r" b="b"/>
              <a:pathLst>
                <a:path w="39943" h="38561" extrusionOk="0">
                  <a:moveTo>
                    <a:pt x="15501" y="0"/>
                  </a:moveTo>
                  <a:lnTo>
                    <a:pt x="11899" y="6806"/>
                  </a:lnTo>
                  <a:cubicBezTo>
                    <a:pt x="11233" y="6776"/>
                    <a:pt x="10690" y="6768"/>
                    <a:pt x="10325" y="6768"/>
                  </a:cubicBezTo>
                  <a:cubicBezTo>
                    <a:pt x="9997" y="6768"/>
                    <a:pt x="9813" y="6774"/>
                    <a:pt x="9813" y="6774"/>
                  </a:cubicBezTo>
                  <a:lnTo>
                    <a:pt x="0" y="23516"/>
                  </a:lnTo>
                  <a:lnTo>
                    <a:pt x="175" y="25054"/>
                  </a:lnTo>
                  <a:lnTo>
                    <a:pt x="16042" y="28393"/>
                  </a:lnTo>
                  <a:lnTo>
                    <a:pt x="28714" y="38560"/>
                  </a:lnTo>
                  <a:lnTo>
                    <a:pt x="30406" y="36421"/>
                  </a:lnTo>
                  <a:lnTo>
                    <a:pt x="31046" y="34879"/>
                  </a:lnTo>
                  <a:cubicBezTo>
                    <a:pt x="31184" y="35007"/>
                    <a:pt x="31322" y="35127"/>
                    <a:pt x="31462" y="35259"/>
                  </a:cubicBezTo>
                  <a:lnTo>
                    <a:pt x="39942" y="19129"/>
                  </a:lnTo>
                  <a:cubicBezTo>
                    <a:pt x="39942" y="19129"/>
                    <a:pt x="33177" y="12160"/>
                    <a:pt x="26297" y="12160"/>
                  </a:cubicBezTo>
                  <a:cubicBezTo>
                    <a:pt x="25895" y="12160"/>
                    <a:pt x="25493" y="12184"/>
                    <a:pt x="25091" y="12234"/>
                  </a:cubicBezTo>
                  <a:cubicBezTo>
                    <a:pt x="25091" y="12234"/>
                    <a:pt x="27336" y="6659"/>
                    <a:pt x="24827" y="0"/>
                  </a:cubicBezTo>
                  <a:lnTo>
                    <a:pt x="22467" y="4770"/>
                  </a:lnTo>
                  <a:cubicBezTo>
                    <a:pt x="21049" y="2765"/>
                    <a:pt x="18867" y="901"/>
                    <a:pt x="155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37"/>
            <p:cNvSpPr/>
            <p:nvPr/>
          </p:nvSpPr>
          <p:spPr>
            <a:xfrm>
              <a:off x="1980100" y="3654475"/>
              <a:ext cx="781550" cy="819975"/>
            </a:xfrm>
            <a:custGeom>
              <a:avLst/>
              <a:gdLst/>
              <a:ahLst/>
              <a:cxnLst/>
              <a:rect l="l" t="t" r="r" b="b"/>
              <a:pathLst>
                <a:path w="31262" h="32799" extrusionOk="0">
                  <a:moveTo>
                    <a:pt x="14892" y="0"/>
                  </a:moveTo>
                  <a:cubicBezTo>
                    <a:pt x="14810" y="0"/>
                    <a:pt x="14785" y="123"/>
                    <a:pt x="14872" y="150"/>
                  </a:cubicBezTo>
                  <a:cubicBezTo>
                    <a:pt x="17234" y="771"/>
                    <a:pt x="19385" y="2289"/>
                    <a:pt x="20771" y="4314"/>
                  </a:cubicBezTo>
                  <a:cubicBezTo>
                    <a:pt x="20778" y="4324"/>
                    <a:pt x="20786" y="4333"/>
                    <a:pt x="20798" y="4339"/>
                  </a:cubicBezTo>
                  <a:lnTo>
                    <a:pt x="20003" y="5875"/>
                  </a:lnTo>
                  <a:cubicBezTo>
                    <a:pt x="20000" y="5867"/>
                    <a:pt x="19997" y="5858"/>
                    <a:pt x="19992" y="5851"/>
                  </a:cubicBezTo>
                  <a:cubicBezTo>
                    <a:pt x="19092" y="4631"/>
                    <a:pt x="17936" y="3626"/>
                    <a:pt x="16605" y="2904"/>
                  </a:cubicBezTo>
                  <a:cubicBezTo>
                    <a:pt x="16592" y="2897"/>
                    <a:pt x="16579" y="2895"/>
                    <a:pt x="16567" y="2895"/>
                  </a:cubicBezTo>
                  <a:cubicBezTo>
                    <a:pt x="16499" y="2895"/>
                    <a:pt x="16458" y="2996"/>
                    <a:pt x="16531" y="3039"/>
                  </a:cubicBezTo>
                  <a:cubicBezTo>
                    <a:pt x="17843" y="3749"/>
                    <a:pt x="18982" y="4740"/>
                    <a:pt x="19867" y="5941"/>
                  </a:cubicBezTo>
                  <a:cubicBezTo>
                    <a:pt x="19881" y="5961"/>
                    <a:pt x="19904" y="5973"/>
                    <a:pt x="19929" y="5973"/>
                  </a:cubicBezTo>
                  <a:cubicBezTo>
                    <a:pt x="19937" y="5973"/>
                    <a:pt x="19946" y="5971"/>
                    <a:pt x="19954" y="5968"/>
                  </a:cubicBezTo>
                  <a:lnTo>
                    <a:pt x="19954" y="5968"/>
                  </a:lnTo>
                  <a:lnTo>
                    <a:pt x="16494" y="12651"/>
                  </a:lnTo>
                  <a:cubicBezTo>
                    <a:pt x="16494" y="12631"/>
                    <a:pt x="16486" y="12612"/>
                    <a:pt x="16473" y="12598"/>
                  </a:cubicBezTo>
                  <a:cubicBezTo>
                    <a:pt x="15998" y="12114"/>
                    <a:pt x="15477" y="11679"/>
                    <a:pt x="14918" y="11298"/>
                  </a:cubicBezTo>
                  <a:cubicBezTo>
                    <a:pt x="14903" y="11289"/>
                    <a:pt x="14889" y="11285"/>
                    <a:pt x="14875" y="11285"/>
                  </a:cubicBezTo>
                  <a:cubicBezTo>
                    <a:pt x="14811" y="11285"/>
                    <a:pt x="14765" y="11377"/>
                    <a:pt x="14831" y="11426"/>
                  </a:cubicBezTo>
                  <a:cubicBezTo>
                    <a:pt x="15384" y="11800"/>
                    <a:pt x="15896" y="12229"/>
                    <a:pt x="16362" y="12705"/>
                  </a:cubicBezTo>
                  <a:cubicBezTo>
                    <a:pt x="16377" y="12720"/>
                    <a:pt x="16396" y="12728"/>
                    <a:pt x="16416" y="12728"/>
                  </a:cubicBezTo>
                  <a:cubicBezTo>
                    <a:pt x="16432" y="12728"/>
                    <a:pt x="16449" y="12722"/>
                    <a:pt x="16463" y="12711"/>
                  </a:cubicBezTo>
                  <a:lnTo>
                    <a:pt x="16463" y="12711"/>
                  </a:lnTo>
                  <a:lnTo>
                    <a:pt x="15867" y="13860"/>
                  </a:lnTo>
                  <a:cubicBezTo>
                    <a:pt x="15854" y="13886"/>
                    <a:pt x="15857" y="13917"/>
                    <a:pt x="15873" y="13940"/>
                  </a:cubicBezTo>
                  <a:cubicBezTo>
                    <a:pt x="16289" y="14521"/>
                    <a:pt x="16628" y="15154"/>
                    <a:pt x="16883" y="15821"/>
                  </a:cubicBezTo>
                  <a:cubicBezTo>
                    <a:pt x="16018" y="14618"/>
                    <a:pt x="14909" y="13609"/>
                    <a:pt x="13628" y="12864"/>
                  </a:cubicBezTo>
                  <a:cubicBezTo>
                    <a:pt x="12208" y="12037"/>
                    <a:pt x="10604" y="11553"/>
                    <a:pt x="8990" y="11463"/>
                  </a:cubicBezTo>
                  <a:cubicBezTo>
                    <a:pt x="8988" y="11463"/>
                    <a:pt x="8986" y="11463"/>
                    <a:pt x="8985" y="11463"/>
                  </a:cubicBezTo>
                  <a:cubicBezTo>
                    <a:pt x="8945" y="11463"/>
                    <a:pt x="8912" y="11495"/>
                    <a:pt x="8909" y="11535"/>
                  </a:cubicBezTo>
                  <a:cubicBezTo>
                    <a:pt x="8907" y="11576"/>
                    <a:pt x="8940" y="11612"/>
                    <a:pt x="8981" y="11615"/>
                  </a:cubicBezTo>
                  <a:cubicBezTo>
                    <a:pt x="12231" y="11796"/>
                    <a:pt x="15233" y="13540"/>
                    <a:pt x="17012" y="16282"/>
                  </a:cubicBezTo>
                  <a:cubicBezTo>
                    <a:pt x="17022" y="16296"/>
                    <a:pt x="17038" y="16307"/>
                    <a:pt x="17055" y="16313"/>
                  </a:cubicBezTo>
                  <a:cubicBezTo>
                    <a:pt x="17506" y="17715"/>
                    <a:pt x="17593" y="19106"/>
                    <a:pt x="17554" y="20205"/>
                  </a:cubicBezTo>
                  <a:cubicBezTo>
                    <a:pt x="17280" y="19491"/>
                    <a:pt x="16932" y="18806"/>
                    <a:pt x="16513" y="18167"/>
                  </a:cubicBezTo>
                  <a:cubicBezTo>
                    <a:pt x="16496" y="18140"/>
                    <a:pt x="16473" y="18129"/>
                    <a:pt x="16450" y="18129"/>
                  </a:cubicBezTo>
                  <a:cubicBezTo>
                    <a:pt x="16395" y="18129"/>
                    <a:pt x="16342" y="18190"/>
                    <a:pt x="16384" y="18251"/>
                  </a:cubicBezTo>
                  <a:cubicBezTo>
                    <a:pt x="16864" y="18983"/>
                    <a:pt x="17250" y="19772"/>
                    <a:pt x="17536" y="20600"/>
                  </a:cubicBezTo>
                  <a:cubicBezTo>
                    <a:pt x="17478" y="21509"/>
                    <a:pt x="17335" y="22410"/>
                    <a:pt x="17110" y="23294"/>
                  </a:cubicBezTo>
                  <a:cubicBezTo>
                    <a:pt x="16704" y="21318"/>
                    <a:pt x="15893" y="19651"/>
                    <a:pt x="14694" y="18339"/>
                  </a:cubicBezTo>
                  <a:cubicBezTo>
                    <a:pt x="13684" y="17233"/>
                    <a:pt x="12398" y="16373"/>
                    <a:pt x="10875" y="15785"/>
                  </a:cubicBezTo>
                  <a:cubicBezTo>
                    <a:pt x="8842" y="15000"/>
                    <a:pt x="6914" y="14912"/>
                    <a:pt x="6166" y="14912"/>
                  </a:cubicBezTo>
                  <a:cubicBezTo>
                    <a:pt x="6089" y="14912"/>
                    <a:pt x="6024" y="14913"/>
                    <a:pt x="5973" y="14914"/>
                  </a:cubicBezTo>
                  <a:lnTo>
                    <a:pt x="12070" y="3144"/>
                  </a:lnTo>
                  <a:cubicBezTo>
                    <a:pt x="12100" y="3084"/>
                    <a:pt x="12050" y="3033"/>
                    <a:pt x="11999" y="3033"/>
                  </a:cubicBezTo>
                  <a:cubicBezTo>
                    <a:pt x="11975" y="3033"/>
                    <a:pt x="11950" y="3045"/>
                    <a:pt x="11935" y="3073"/>
                  </a:cubicBezTo>
                  <a:lnTo>
                    <a:pt x="5778" y="14960"/>
                  </a:lnTo>
                  <a:cubicBezTo>
                    <a:pt x="5765" y="14985"/>
                    <a:pt x="5766" y="15013"/>
                    <a:pt x="5782" y="15036"/>
                  </a:cubicBezTo>
                  <a:cubicBezTo>
                    <a:pt x="5796" y="15058"/>
                    <a:pt x="5820" y="15071"/>
                    <a:pt x="5845" y="15071"/>
                  </a:cubicBezTo>
                  <a:cubicBezTo>
                    <a:pt x="5847" y="15071"/>
                    <a:pt x="5848" y="15071"/>
                    <a:pt x="5849" y="15071"/>
                  </a:cubicBezTo>
                  <a:cubicBezTo>
                    <a:pt x="5855" y="15071"/>
                    <a:pt x="5964" y="15065"/>
                    <a:pt x="6158" y="15065"/>
                  </a:cubicBezTo>
                  <a:cubicBezTo>
                    <a:pt x="6887" y="15065"/>
                    <a:pt x="8804" y="15148"/>
                    <a:pt x="10825" y="15930"/>
                  </a:cubicBezTo>
                  <a:cubicBezTo>
                    <a:pt x="13157" y="16833"/>
                    <a:pt x="16108" y="18877"/>
                    <a:pt x="16993" y="23492"/>
                  </a:cubicBezTo>
                  <a:cubicBezTo>
                    <a:pt x="16536" y="23291"/>
                    <a:pt x="14922" y="22614"/>
                    <a:pt x="12443" y="21888"/>
                  </a:cubicBezTo>
                  <a:cubicBezTo>
                    <a:pt x="9724" y="21093"/>
                    <a:pt x="5379" y="20075"/>
                    <a:pt x="110" y="19743"/>
                  </a:cubicBezTo>
                  <a:cubicBezTo>
                    <a:pt x="107" y="19743"/>
                    <a:pt x="105" y="19743"/>
                    <a:pt x="103" y="19743"/>
                  </a:cubicBezTo>
                  <a:cubicBezTo>
                    <a:pt x="7" y="19743"/>
                    <a:pt x="0" y="19890"/>
                    <a:pt x="100" y="19895"/>
                  </a:cubicBezTo>
                  <a:cubicBezTo>
                    <a:pt x="5355" y="20227"/>
                    <a:pt x="9687" y="21241"/>
                    <a:pt x="12396" y="22033"/>
                  </a:cubicBezTo>
                  <a:cubicBezTo>
                    <a:pt x="15313" y="22888"/>
                    <a:pt x="17026" y="23673"/>
                    <a:pt x="17065" y="23691"/>
                  </a:cubicBezTo>
                  <a:lnTo>
                    <a:pt x="17067" y="23691"/>
                  </a:lnTo>
                  <a:cubicBezTo>
                    <a:pt x="24209" y="26625"/>
                    <a:pt x="30395" y="32716"/>
                    <a:pt x="30457" y="32778"/>
                  </a:cubicBezTo>
                  <a:cubicBezTo>
                    <a:pt x="30473" y="32792"/>
                    <a:pt x="30490" y="32798"/>
                    <a:pt x="30507" y="32798"/>
                  </a:cubicBezTo>
                  <a:cubicBezTo>
                    <a:pt x="30565" y="32798"/>
                    <a:pt x="30615" y="32725"/>
                    <a:pt x="30565" y="32669"/>
                  </a:cubicBezTo>
                  <a:cubicBezTo>
                    <a:pt x="30549" y="32653"/>
                    <a:pt x="28989" y="31112"/>
                    <a:pt x="26565" y="29227"/>
                  </a:cubicBezTo>
                  <a:cubicBezTo>
                    <a:pt x="24387" y="27534"/>
                    <a:pt x="21059" y="25219"/>
                    <a:pt x="17431" y="23678"/>
                  </a:cubicBezTo>
                  <a:lnTo>
                    <a:pt x="17431" y="23678"/>
                  </a:lnTo>
                  <a:cubicBezTo>
                    <a:pt x="17897" y="23680"/>
                    <a:pt x="18880" y="23772"/>
                    <a:pt x="20423" y="24343"/>
                  </a:cubicBezTo>
                  <a:cubicBezTo>
                    <a:pt x="22506" y="25114"/>
                    <a:pt x="26050" y="26936"/>
                    <a:pt x="31100" y="31240"/>
                  </a:cubicBezTo>
                  <a:cubicBezTo>
                    <a:pt x="31116" y="31254"/>
                    <a:pt x="31134" y="31260"/>
                    <a:pt x="31150" y="31260"/>
                  </a:cubicBezTo>
                  <a:cubicBezTo>
                    <a:pt x="31212" y="31260"/>
                    <a:pt x="31261" y="31176"/>
                    <a:pt x="31200" y="31124"/>
                  </a:cubicBezTo>
                  <a:cubicBezTo>
                    <a:pt x="26133" y="26807"/>
                    <a:pt x="22572" y="24977"/>
                    <a:pt x="20478" y="24202"/>
                  </a:cubicBezTo>
                  <a:cubicBezTo>
                    <a:pt x="18909" y="23621"/>
                    <a:pt x="17915" y="23526"/>
                    <a:pt x="17431" y="23526"/>
                  </a:cubicBezTo>
                  <a:cubicBezTo>
                    <a:pt x="17350" y="23526"/>
                    <a:pt x="17284" y="23529"/>
                    <a:pt x="17232" y="23532"/>
                  </a:cubicBezTo>
                  <a:lnTo>
                    <a:pt x="25262" y="8576"/>
                  </a:lnTo>
                  <a:cubicBezTo>
                    <a:pt x="25299" y="8515"/>
                    <a:pt x="25246" y="8460"/>
                    <a:pt x="25194" y="8460"/>
                  </a:cubicBezTo>
                  <a:cubicBezTo>
                    <a:pt x="25168" y="8460"/>
                    <a:pt x="25143" y="8473"/>
                    <a:pt x="25127" y="8505"/>
                  </a:cubicBezTo>
                  <a:lnTo>
                    <a:pt x="17336" y="23016"/>
                  </a:lnTo>
                  <a:cubicBezTo>
                    <a:pt x="17508" y="22268"/>
                    <a:pt x="17623" y="21508"/>
                    <a:pt x="17679" y="20743"/>
                  </a:cubicBezTo>
                  <a:cubicBezTo>
                    <a:pt x="17712" y="20726"/>
                    <a:pt x="17726" y="20687"/>
                    <a:pt x="17715" y="20653"/>
                  </a:cubicBezTo>
                  <a:cubicBezTo>
                    <a:pt x="17708" y="20628"/>
                    <a:pt x="17698" y="20605"/>
                    <a:pt x="17691" y="20581"/>
                  </a:cubicBezTo>
                  <a:cubicBezTo>
                    <a:pt x="17696" y="20491"/>
                    <a:pt x="17701" y="20402"/>
                    <a:pt x="17705" y="20310"/>
                  </a:cubicBezTo>
                  <a:cubicBezTo>
                    <a:pt x="17778" y="18560"/>
                    <a:pt x="17546" y="16031"/>
                    <a:pt x="16025" y="13890"/>
                  </a:cubicBezTo>
                  <a:lnTo>
                    <a:pt x="22641" y="1111"/>
                  </a:lnTo>
                  <a:cubicBezTo>
                    <a:pt x="22671" y="1050"/>
                    <a:pt x="22621" y="999"/>
                    <a:pt x="22570" y="999"/>
                  </a:cubicBezTo>
                  <a:cubicBezTo>
                    <a:pt x="22545" y="999"/>
                    <a:pt x="22521" y="1011"/>
                    <a:pt x="22505" y="1041"/>
                  </a:cubicBezTo>
                  <a:lnTo>
                    <a:pt x="21748" y="2504"/>
                  </a:lnTo>
                  <a:cubicBezTo>
                    <a:pt x="21471" y="2091"/>
                    <a:pt x="21167" y="1698"/>
                    <a:pt x="20837" y="1325"/>
                  </a:cubicBezTo>
                  <a:cubicBezTo>
                    <a:pt x="20819" y="1304"/>
                    <a:pt x="20799" y="1296"/>
                    <a:pt x="20779" y="1296"/>
                  </a:cubicBezTo>
                  <a:cubicBezTo>
                    <a:pt x="20721" y="1296"/>
                    <a:pt x="20668" y="1369"/>
                    <a:pt x="20722" y="1427"/>
                  </a:cubicBezTo>
                  <a:cubicBezTo>
                    <a:pt x="21048" y="1794"/>
                    <a:pt x="21347" y="2183"/>
                    <a:pt x="21621" y="2591"/>
                  </a:cubicBezTo>
                  <a:cubicBezTo>
                    <a:pt x="21636" y="2613"/>
                    <a:pt x="21659" y="2624"/>
                    <a:pt x="21684" y="2626"/>
                  </a:cubicBezTo>
                  <a:lnTo>
                    <a:pt x="20872" y="4194"/>
                  </a:lnTo>
                  <a:cubicBezTo>
                    <a:pt x="19465" y="2155"/>
                    <a:pt x="17295" y="629"/>
                    <a:pt x="14910" y="2"/>
                  </a:cubicBezTo>
                  <a:cubicBezTo>
                    <a:pt x="14904" y="1"/>
                    <a:pt x="14898" y="0"/>
                    <a:pt x="148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37"/>
            <p:cNvSpPr/>
            <p:nvPr/>
          </p:nvSpPr>
          <p:spPr>
            <a:xfrm>
              <a:off x="2232950" y="4225150"/>
              <a:ext cx="185150" cy="59800"/>
            </a:xfrm>
            <a:custGeom>
              <a:avLst/>
              <a:gdLst/>
              <a:ahLst/>
              <a:cxnLst/>
              <a:rect l="l" t="t" r="r" b="b"/>
              <a:pathLst>
                <a:path w="7406" h="2392" extrusionOk="0">
                  <a:moveTo>
                    <a:pt x="107" y="0"/>
                  </a:moveTo>
                  <a:cubicBezTo>
                    <a:pt x="17" y="0"/>
                    <a:pt x="1" y="136"/>
                    <a:pt x="95" y="153"/>
                  </a:cubicBezTo>
                  <a:cubicBezTo>
                    <a:pt x="1897" y="411"/>
                    <a:pt x="3670" y="838"/>
                    <a:pt x="5390" y="1432"/>
                  </a:cubicBezTo>
                  <a:cubicBezTo>
                    <a:pt x="5399" y="1435"/>
                    <a:pt x="5406" y="1437"/>
                    <a:pt x="5415" y="1437"/>
                  </a:cubicBezTo>
                  <a:cubicBezTo>
                    <a:pt x="5423" y="1437"/>
                    <a:pt x="5432" y="1435"/>
                    <a:pt x="5440" y="1432"/>
                  </a:cubicBezTo>
                  <a:lnTo>
                    <a:pt x="5440" y="1432"/>
                  </a:lnTo>
                  <a:cubicBezTo>
                    <a:pt x="5416" y="1504"/>
                    <a:pt x="5400" y="1579"/>
                    <a:pt x="5395" y="1655"/>
                  </a:cubicBezTo>
                  <a:cubicBezTo>
                    <a:pt x="5392" y="1696"/>
                    <a:pt x="5423" y="1734"/>
                    <a:pt x="5465" y="1736"/>
                  </a:cubicBezTo>
                  <a:cubicBezTo>
                    <a:pt x="5467" y="1737"/>
                    <a:pt x="5468" y="1737"/>
                    <a:pt x="5470" y="1737"/>
                  </a:cubicBezTo>
                  <a:cubicBezTo>
                    <a:pt x="5511" y="1737"/>
                    <a:pt x="5544" y="1706"/>
                    <a:pt x="5547" y="1666"/>
                  </a:cubicBezTo>
                  <a:cubicBezTo>
                    <a:pt x="5572" y="1328"/>
                    <a:pt x="5842" y="1012"/>
                    <a:pt x="6174" y="933"/>
                  </a:cubicBezTo>
                  <a:cubicBezTo>
                    <a:pt x="6230" y="920"/>
                    <a:pt x="6289" y="913"/>
                    <a:pt x="6347" y="913"/>
                  </a:cubicBezTo>
                  <a:cubicBezTo>
                    <a:pt x="6630" y="913"/>
                    <a:pt x="6917" y="1065"/>
                    <a:pt x="7063" y="1306"/>
                  </a:cubicBezTo>
                  <a:cubicBezTo>
                    <a:pt x="7238" y="1597"/>
                    <a:pt x="7202" y="2010"/>
                    <a:pt x="6978" y="2266"/>
                  </a:cubicBezTo>
                  <a:cubicBezTo>
                    <a:pt x="6932" y="2324"/>
                    <a:pt x="6982" y="2392"/>
                    <a:pt x="7038" y="2392"/>
                  </a:cubicBezTo>
                  <a:cubicBezTo>
                    <a:pt x="7057" y="2392"/>
                    <a:pt x="7076" y="2384"/>
                    <a:pt x="7093" y="2366"/>
                  </a:cubicBezTo>
                  <a:cubicBezTo>
                    <a:pt x="7364" y="2058"/>
                    <a:pt x="7406" y="1577"/>
                    <a:pt x="7194" y="1227"/>
                  </a:cubicBezTo>
                  <a:cubicBezTo>
                    <a:pt x="7018" y="937"/>
                    <a:pt x="6686" y="759"/>
                    <a:pt x="6350" y="759"/>
                  </a:cubicBezTo>
                  <a:cubicBezTo>
                    <a:pt x="6279" y="759"/>
                    <a:pt x="6208" y="767"/>
                    <a:pt x="6138" y="784"/>
                  </a:cubicBezTo>
                  <a:cubicBezTo>
                    <a:pt x="5851" y="853"/>
                    <a:pt x="5608" y="1062"/>
                    <a:pt x="5484" y="1326"/>
                  </a:cubicBezTo>
                  <a:cubicBezTo>
                    <a:pt x="5475" y="1308"/>
                    <a:pt x="5459" y="1295"/>
                    <a:pt x="5440" y="1287"/>
                  </a:cubicBezTo>
                  <a:cubicBezTo>
                    <a:pt x="3710" y="691"/>
                    <a:pt x="1927" y="260"/>
                    <a:pt x="117" y="1"/>
                  </a:cubicBezTo>
                  <a:cubicBezTo>
                    <a:pt x="113" y="0"/>
                    <a:pt x="110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37"/>
            <p:cNvSpPr/>
            <p:nvPr/>
          </p:nvSpPr>
          <p:spPr>
            <a:xfrm>
              <a:off x="1999725" y="4174375"/>
              <a:ext cx="379825" cy="74225"/>
            </a:xfrm>
            <a:custGeom>
              <a:avLst/>
              <a:gdLst/>
              <a:ahLst/>
              <a:cxnLst/>
              <a:rect l="l" t="t" r="r" b="b"/>
              <a:pathLst>
                <a:path w="15193" h="2969" extrusionOk="0">
                  <a:moveTo>
                    <a:pt x="78" y="0"/>
                  </a:moveTo>
                  <a:cubicBezTo>
                    <a:pt x="39" y="0"/>
                    <a:pt x="5" y="31"/>
                    <a:pt x="3" y="72"/>
                  </a:cubicBezTo>
                  <a:cubicBezTo>
                    <a:pt x="0" y="114"/>
                    <a:pt x="33" y="149"/>
                    <a:pt x="75" y="152"/>
                  </a:cubicBezTo>
                  <a:cubicBezTo>
                    <a:pt x="5172" y="431"/>
                    <a:pt x="10212" y="1376"/>
                    <a:pt x="15062" y="2964"/>
                  </a:cubicBezTo>
                  <a:cubicBezTo>
                    <a:pt x="15071" y="2967"/>
                    <a:pt x="15079" y="2968"/>
                    <a:pt x="15087" y="2968"/>
                  </a:cubicBezTo>
                  <a:cubicBezTo>
                    <a:pt x="15174" y="2968"/>
                    <a:pt x="15193" y="2846"/>
                    <a:pt x="15111" y="2819"/>
                  </a:cubicBezTo>
                  <a:cubicBezTo>
                    <a:pt x="10246" y="1227"/>
                    <a:pt x="5194" y="279"/>
                    <a:pt x="84" y="0"/>
                  </a:cubicBezTo>
                  <a:cubicBezTo>
                    <a:pt x="82" y="0"/>
                    <a:pt x="80" y="0"/>
                    <a:pt x="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37"/>
            <p:cNvSpPr/>
            <p:nvPr/>
          </p:nvSpPr>
          <p:spPr>
            <a:xfrm>
              <a:off x="2413450" y="4277600"/>
              <a:ext cx="146825" cy="112200"/>
            </a:xfrm>
            <a:custGeom>
              <a:avLst/>
              <a:gdLst/>
              <a:ahLst/>
              <a:cxnLst/>
              <a:rect l="l" t="t" r="r" b="b"/>
              <a:pathLst>
                <a:path w="5873" h="4488" extrusionOk="0">
                  <a:moveTo>
                    <a:pt x="114" y="0"/>
                  </a:moveTo>
                  <a:cubicBezTo>
                    <a:pt x="49" y="0"/>
                    <a:pt x="0" y="92"/>
                    <a:pt x="71" y="141"/>
                  </a:cubicBezTo>
                  <a:lnTo>
                    <a:pt x="5722" y="4472"/>
                  </a:lnTo>
                  <a:cubicBezTo>
                    <a:pt x="5735" y="4482"/>
                    <a:pt x="5751" y="4487"/>
                    <a:pt x="5768" y="4487"/>
                  </a:cubicBezTo>
                  <a:cubicBezTo>
                    <a:pt x="5841" y="4487"/>
                    <a:pt x="5873" y="4396"/>
                    <a:pt x="5814" y="4350"/>
                  </a:cubicBezTo>
                  <a:lnTo>
                    <a:pt x="164" y="20"/>
                  </a:lnTo>
                  <a:cubicBezTo>
                    <a:pt x="148" y="6"/>
                    <a:pt x="130" y="0"/>
                    <a:pt x="1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37"/>
            <p:cNvSpPr/>
            <p:nvPr/>
          </p:nvSpPr>
          <p:spPr>
            <a:xfrm>
              <a:off x="2415200" y="4260650"/>
              <a:ext cx="304900" cy="228775"/>
            </a:xfrm>
            <a:custGeom>
              <a:avLst/>
              <a:gdLst/>
              <a:ahLst/>
              <a:cxnLst/>
              <a:rect l="l" t="t" r="r" b="b"/>
              <a:pathLst>
                <a:path w="12196" h="9151" extrusionOk="0">
                  <a:moveTo>
                    <a:pt x="109" y="0"/>
                  </a:moveTo>
                  <a:cubicBezTo>
                    <a:pt x="41" y="0"/>
                    <a:pt x="0" y="99"/>
                    <a:pt x="70" y="143"/>
                  </a:cubicBezTo>
                  <a:cubicBezTo>
                    <a:pt x="4374" y="2586"/>
                    <a:pt x="8399" y="5610"/>
                    <a:pt x="12033" y="9128"/>
                  </a:cubicBezTo>
                  <a:cubicBezTo>
                    <a:pt x="12049" y="9144"/>
                    <a:pt x="12068" y="9150"/>
                    <a:pt x="12085" y="9150"/>
                  </a:cubicBezTo>
                  <a:cubicBezTo>
                    <a:pt x="12145" y="9150"/>
                    <a:pt x="12196" y="9072"/>
                    <a:pt x="12139" y="9017"/>
                  </a:cubicBezTo>
                  <a:cubicBezTo>
                    <a:pt x="8497" y="5491"/>
                    <a:pt x="4461" y="2460"/>
                    <a:pt x="146" y="9"/>
                  </a:cubicBezTo>
                  <a:cubicBezTo>
                    <a:pt x="133" y="3"/>
                    <a:pt x="121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37"/>
            <p:cNvSpPr/>
            <p:nvPr/>
          </p:nvSpPr>
          <p:spPr>
            <a:xfrm>
              <a:off x="2569625" y="4396700"/>
              <a:ext cx="100275" cy="74450"/>
            </a:xfrm>
            <a:custGeom>
              <a:avLst/>
              <a:gdLst/>
              <a:ahLst/>
              <a:cxnLst/>
              <a:rect l="l" t="t" r="r" b="b"/>
              <a:pathLst>
                <a:path w="4011" h="2978" extrusionOk="0">
                  <a:moveTo>
                    <a:pt x="111" y="1"/>
                  </a:moveTo>
                  <a:cubicBezTo>
                    <a:pt x="47" y="1"/>
                    <a:pt x="0" y="91"/>
                    <a:pt x="67" y="139"/>
                  </a:cubicBezTo>
                  <a:lnTo>
                    <a:pt x="3858" y="2963"/>
                  </a:lnTo>
                  <a:cubicBezTo>
                    <a:pt x="3872" y="2973"/>
                    <a:pt x="3888" y="2977"/>
                    <a:pt x="3902" y="2977"/>
                  </a:cubicBezTo>
                  <a:cubicBezTo>
                    <a:pt x="3964" y="2977"/>
                    <a:pt x="4010" y="2891"/>
                    <a:pt x="3949" y="2841"/>
                  </a:cubicBezTo>
                  <a:lnTo>
                    <a:pt x="158" y="17"/>
                  </a:lnTo>
                  <a:cubicBezTo>
                    <a:pt x="142" y="6"/>
                    <a:pt x="126" y="1"/>
                    <a:pt x="1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37"/>
            <p:cNvSpPr/>
            <p:nvPr/>
          </p:nvSpPr>
          <p:spPr>
            <a:xfrm>
              <a:off x="2412875" y="3987300"/>
              <a:ext cx="38450" cy="164200"/>
            </a:xfrm>
            <a:custGeom>
              <a:avLst/>
              <a:gdLst/>
              <a:ahLst/>
              <a:cxnLst/>
              <a:rect l="l" t="t" r="r" b="b"/>
              <a:pathLst>
                <a:path w="1538" h="6568" extrusionOk="0">
                  <a:moveTo>
                    <a:pt x="101" y="0"/>
                  </a:moveTo>
                  <a:cubicBezTo>
                    <a:pt x="51" y="0"/>
                    <a:pt x="1" y="50"/>
                    <a:pt x="30" y="110"/>
                  </a:cubicBezTo>
                  <a:cubicBezTo>
                    <a:pt x="1008" y="2059"/>
                    <a:pt x="1381" y="4320"/>
                    <a:pt x="1080" y="6480"/>
                  </a:cubicBezTo>
                  <a:cubicBezTo>
                    <a:pt x="1072" y="6522"/>
                    <a:pt x="1103" y="6561"/>
                    <a:pt x="1144" y="6567"/>
                  </a:cubicBezTo>
                  <a:cubicBezTo>
                    <a:pt x="1146" y="6567"/>
                    <a:pt x="1148" y="6568"/>
                    <a:pt x="1150" y="6568"/>
                  </a:cubicBezTo>
                  <a:cubicBezTo>
                    <a:pt x="1152" y="6568"/>
                    <a:pt x="1154" y="6567"/>
                    <a:pt x="1156" y="6567"/>
                  </a:cubicBezTo>
                  <a:cubicBezTo>
                    <a:pt x="1193" y="6567"/>
                    <a:pt x="1226" y="6539"/>
                    <a:pt x="1230" y="6501"/>
                  </a:cubicBezTo>
                  <a:cubicBezTo>
                    <a:pt x="1537" y="4311"/>
                    <a:pt x="1159" y="2017"/>
                    <a:pt x="166" y="42"/>
                  </a:cubicBezTo>
                  <a:cubicBezTo>
                    <a:pt x="151" y="13"/>
                    <a:pt x="126" y="0"/>
                    <a:pt x="1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37"/>
            <p:cNvSpPr/>
            <p:nvPr/>
          </p:nvSpPr>
          <p:spPr>
            <a:xfrm>
              <a:off x="2464750" y="4035925"/>
              <a:ext cx="8375" cy="66950"/>
            </a:xfrm>
            <a:custGeom>
              <a:avLst/>
              <a:gdLst/>
              <a:ahLst/>
              <a:cxnLst/>
              <a:rect l="l" t="t" r="r" b="b"/>
              <a:pathLst>
                <a:path w="335" h="2678" extrusionOk="0">
                  <a:moveTo>
                    <a:pt x="212" y="1"/>
                  </a:moveTo>
                  <a:cubicBezTo>
                    <a:pt x="171" y="1"/>
                    <a:pt x="130" y="29"/>
                    <a:pt x="135" y="84"/>
                  </a:cubicBezTo>
                  <a:cubicBezTo>
                    <a:pt x="181" y="922"/>
                    <a:pt x="138" y="1761"/>
                    <a:pt x="6" y="2589"/>
                  </a:cubicBezTo>
                  <a:cubicBezTo>
                    <a:pt x="0" y="2630"/>
                    <a:pt x="29" y="2669"/>
                    <a:pt x="71" y="2676"/>
                  </a:cubicBezTo>
                  <a:cubicBezTo>
                    <a:pt x="73" y="2676"/>
                    <a:pt x="78" y="2676"/>
                    <a:pt x="82" y="2678"/>
                  </a:cubicBezTo>
                  <a:cubicBezTo>
                    <a:pt x="119" y="2676"/>
                    <a:pt x="152" y="2649"/>
                    <a:pt x="158" y="2613"/>
                  </a:cubicBezTo>
                  <a:cubicBezTo>
                    <a:pt x="291" y="1774"/>
                    <a:pt x="335" y="923"/>
                    <a:pt x="289" y="77"/>
                  </a:cubicBezTo>
                  <a:cubicBezTo>
                    <a:pt x="288" y="25"/>
                    <a:pt x="250" y="1"/>
                    <a:pt x="2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37"/>
            <p:cNvSpPr/>
            <p:nvPr/>
          </p:nvSpPr>
          <p:spPr>
            <a:xfrm>
              <a:off x="2442050" y="3930150"/>
              <a:ext cx="24875" cy="67975"/>
            </a:xfrm>
            <a:custGeom>
              <a:avLst/>
              <a:gdLst/>
              <a:ahLst/>
              <a:cxnLst/>
              <a:rect l="l" t="t" r="r" b="b"/>
              <a:pathLst>
                <a:path w="995" h="2719" extrusionOk="0">
                  <a:moveTo>
                    <a:pt x="103" y="1"/>
                  </a:moveTo>
                  <a:cubicBezTo>
                    <a:pt x="52" y="1"/>
                    <a:pt x="1" y="50"/>
                    <a:pt x="32" y="112"/>
                  </a:cubicBezTo>
                  <a:cubicBezTo>
                    <a:pt x="395" y="926"/>
                    <a:pt x="666" y="1780"/>
                    <a:pt x="837" y="2657"/>
                  </a:cubicBezTo>
                  <a:cubicBezTo>
                    <a:pt x="844" y="2692"/>
                    <a:pt x="875" y="2718"/>
                    <a:pt x="911" y="2718"/>
                  </a:cubicBezTo>
                  <a:cubicBezTo>
                    <a:pt x="917" y="2718"/>
                    <a:pt x="921" y="2717"/>
                    <a:pt x="927" y="2717"/>
                  </a:cubicBezTo>
                  <a:cubicBezTo>
                    <a:pt x="969" y="2708"/>
                    <a:pt x="994" y="2668"/>
                    <a:pt x="987" y="2626"/>
                  </a:cubicBezTo>
                  <a:cubicBezTo>
                    <a:pt x="814" y="1740"/>
                    <a:pt x="540" y="875"/>
                    <a:pt x="171" y="50"/>
                  </a:cubicBezTo>
                  <a:cubicBezTo>
                    <a:pt x="157" y="15"/>
                    <a:pt x="130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37"/>
            <p:cNvSpPr/>
            <p:nvPr/>
          </p:nvSpPr>
          <p:spPr>
            <a:xfrm>
              <a:off x="2471500" y="3873225"/>
              <a:ext cx="30325" cy="151150"/>
            </a:xfrm>
            <a:custGeom>
              <a:avLst/>
              <a:gdLst/>
              <a:ahLst/>
              <a:cxnLst/>
              <a:rect l="l" t="t" r="r" b="b"/>
              <a:pathLst>
                <a:path w="1213" h="6046" extrusionOk="0">
                  <a:moveTo>
                    <a:pt x="96" y="0"/>
                  </a:moveTo>
                  <a:cubicBezTo>
                    <a:pt x="48" y="0"/>
                    <a:pt x="1" y="44"/>
                    <a:pt x="23" y="103"/>
                  </a:cubicBezTo>
                  <a:cubicBezTo>
                    <a:pt x="756" y="1945"/>
                    <a:pt x="1057" y="3971"/>
                    <a:pt x="894" y="5962"/>
                  </a:cubicBezTo>
                  <a:cubicBezTo>
                    <a:pt x="889" y="6004"/>
                    <a:pt x="921" y="6041"/>
                    <a:pt x="964" y="6045"/>
                  </a:cubicBezTo>
                  <a:lnTo>
                    <a:pt x="970" y="6045"/>
                  </a:lnTo>
                  <a:cubicBezTo>
                    <a:pt x="1010" y="6044"/>
                    <a:pt x="1043" y="6014"/>
                    <a:pt x="1046" y="5975"/>
                  </a:cubicBezTo>
                  <a:cubicBezTo>
                    <a:pt x="1212" y="3960"/>
                    <a:pt x="908" y="1910"/>
                    <a:pt x="165" y="47"/>
                  </a:cubicBezTo>
                  <a:cubicBezTo>
                    <a:pt x="150" y="14"/>
                    <a:pt x="123" y="0"/>
                    <a:pt x="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37"/>
            <p:cNvSpPr/>
            <p:nvPr/>
          </p:nvSpPr>
          <p:spPr>
            <a:xfrm>
              <a:off x="2514800" y="3931950"/>
              <a:ext cx="10700" cy="73625"/>
            </a:xfrm>
            <a:custGeom>
              <a:avLst/>
              <a:gdLst/>
              <a:ahLst/>
              <a:cxnLst/>
              <a:rect l="l" t="t" r="r" b="b"/>
              <a:pathLst>
                <a:path w="428" h="2945" extrusionOk="0">
                  <a:moveTo>
                    <a:pt x="342" y="1"/>
                  </a:moveTo>
                  <a:cubicBezTo>
                    <a:pt x="301" y="1"/>
                    <a:pt x="266" y="35"/>
                    <a:pt x="268" y="78"/>
                  </a:cubicBezTo>
                  <a:cubicBezTo>
                    <a:pt x="274" y="1009"/>
                    <a:pt x="187" y="1939"/>
                    <a:pt x="10" y="2853"/>
                  </a:cubicBezTo>
                  <a:cubicBezTo>
                    <a:pt x="1" y="2894"/>
                    <a:pt x="28" y="2935"/>
                    <a:pt x="70" y="2943"/>
                  </a:cubicBezTo>
                  <a:cubicBezTo>
                    <a:pt x="74" y="2943"/>
                    <a:pt x="80" y="2945"/>
                    <a:pt x="84" y="2945"/>
                  </a:cubicBezTo>
                  <a:cubicBezTo>
                    <a:pt x="121" y="2943"/>
                    <a:pt x="153" y="2917"/>
                    <a:pt x="160" y="2882"/>
                  </a:cubicBezTo>
                  <a:cubicBezTo>
                    <a:pt x="340" y="1958"/>
                    <a:pt x="427" y="1018"/>
                    <a:pt x="420" y="77"/>
                  </a:cubicBezTo>
                  <a:cubicBezTo>
                    <a:pt x="418" y="35"/>
                    <a:pt x="385" y="1"/>
                    <a:pt x="3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37"/>
            <p:cNvSpPr/>
            <p:nvPr/>
          </p:nvSpPr>
          <p:spPr>
            <a:xfrm>
              <a:off x="2500975" y="3816325"/>
              <a:ext cx="22000" cy="80150"/>
            </a:xfrm>
            <a:custGeom>
              <a:avLst/>
              <a:gdLst/>
              <a:ahLst/>
              <a:cxnLst/>
              <a:rect l="l" t="t" r="r" b="b"/>
              <a:pathLst>
                <a:path w="880" h="3206" extrusionOk="0">
                  <a:moveTo>
                    <a:pt x="91" y="0"/>
                  </a:moveTo>
                  <a:cubicBezTo>
                    <a:pt x="45" y="0"/>
                    <a:pt x="0" y="39"/>
                    <a:pt x="15" y="96"/>
                  </a:cubicBezTo>
                  <a:cubicBezTo>
                    <a:pt x="363" y="1081"/>
                    <a:pt x="601" y="2101"/>
                    <a:pt x="723" y="3138"/>
                  </a:cubicBezTo>
                  <a:cubicBezTo>
                    <a:pt x="729" y="3177"/>
                    <a:pt x="761" y="3206"/>
                    <a:pt x="799" y="3206"/>
                  </a:cubicBezTo>
                  <a:lnTo>
                    <a:pt x="808" y="3206"/>
                  </a:lnTo>
                  <a:cubicBezTo>
                    <a:pt x="849" y="3201"/>
                    <a:pt x="880" y="3163"/>
                    <a:pt x="875" y="3121"/>
                  </a:cubicBezTo>
                  <a:cubicBezTo>
                    <a:pt x="750" y="2072"/>
                    <a:pt x="511" y="1039"/>
                    <a:pt x="158" y="44"/>
                  </a:cubicBezTo>
                  <a:cubicBezTo>
                    <a:pt x="143" y="13"/>
                    <a:pt x="117" y="0"/>
                    <a:pt x="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37"/>
            <p:cNvSpPr/>
            <p:nvPr/>
          </p:nvSpPr>
          <p:spPr>
            <a:xfrm>
              <a:off x="2539875" y="3853075"/>
              <a:ext cx="13450" cy="103825"/>
            </a:xfrm>
            <a:custGeom>
              <a:avLst/>
              <a:gdLst/>
              <a:ahLst/>
              <a:cxnLst/>
              <a:rect l="l" t="t" r="r" b="b"/>
              <a:pathLst>
                <a:path w="538" h="4153" extrusionOk="0">
                  <a:moveTo>
                    <a:pt x="387" y="0"/>
                  </a:moveTo>
                  <a:cubicBezTo>
                    <a:pt x="346" y="0"/>
                    <a:pt x="305" y="29"/>
                    <a:pt x="311" y="84"/>
                  </a:cubicBezTo>
                  <a:cubicBezTo>
                    <a:pt x="384" y="1417"/>
                    <a:pt x="283" y="2754"/>
                    <a:pt x="8" y="4061"/>
                  </a:cubicBezTo>
                  <a:cubicBezTo>
                    <a:pt x="1" y="4101"/>
                    <a:pt x="27" y="4141"/>
                    <a:pt x="67" y="4150"/>
                  </a:cubicBezTo>
                  <a:cubicBezTo>
                    <a:pt x="72" y="4152"/>
                    <a:pt x="78" y="4153"/>
                    <a:pt x="84" y="4153"/>
                  </a:cubicBezTo>
                  <a:cubicBezTo>
                    <a:pt x="120" y="4152"/>
                    <a:pt x="150" y="4127"/>
                    <a:pt x="159" y="4091"/>
                  </a:cubicBezTo>
                  <a:cubicBezTo>
                    <a:pt x="435" y="2773"/>
                    <a:pt x="537" y="1422"/>
                    <a:pt x="463" y="76"/>
                  </a:cubicBezTo>
                  <a:cubicBezTo>
                    <a:pt x="462" y="25"/>
                    <a:pt x="425" y="0"/>
                    <a:pt x="3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37"/>
            <p:cNvSpPr/>
            <p:nvPr/>
          </p:nvSpPr>
          <p:spPr>
            <a:xfrm>
              <a:off x="2530200" y="3759075"/>
              <a:ext cx="17225" cy="58925"/>
            </a:xfrm>
            <a:custGeom>
              <a:avLst/>
              <a:gdLst/>
              <a:ahLst/>
              <a:cxnLst/>
              <a:rect l="l" t="t" r="r" b="b"/>
              <a:pathLst>
                <a:path w="689" h="2357" extrusionOk="0">
                  <a:moveTo>
                    <a:pt x="86" y="1"/>
                  </a:moveTo>
                  <a:cubicBezTo>
                    <a:pt x="79" y="1"/>
                    <a:pt x="71" y="2"/>
                    <a:pt x="64" y="4"/>
                  </a:cubicBezTo>
                  <a:cubicBezTo>
                    <a:pt x="23" y="17"/>
                    <a:pt x="0" y="60"/>
                    <a:pt x="13" y="100"/>
                  </a:cubicBezTo>
                  <a:cubicBezTo>
                    <a:pt x="240" y="818"/>
                    <a:pt x="414" y="1549"/>
                    <a:pt x="531" y="2292"/>
                  </a:cubicBezTo>
                  <a:cubicBezTo>
                    <a:pt x="537" y="2330"/>
                    <a:pt x="570" y="2357"/>
                    <a:pt x="607" y="2357"/>
                  </a:cubicBezTo>
                  <a:lnTo>
                    <a:pt x="619" y="2357"/>
                  </a:lnTo>
                  <a:cubicBezTo>
                    <a:pt x="660" y="2350"/>
                    <a:pt x="689" y="2311"/>
                    <a:pt x="683" y="2269"/>
                  </a:cubicBezTo>
                  <a:cubicBezTo>
                    <a:pt x="564" y="1519"/>
                    <a:pt x="389" y="779"/>
                    <a:pt x="160" y="56"/>
                  </a:cubicBezTo>
                  <a:cubicBezTo>
                    <a:pt x="149" y="22"/>
                    <a:pt x="119" y="1"/>
                    <a:pt x="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37"/>
            <p:cNvSpPr/>
            <p:nvPr/>
          </p:nvSpPr>
          <p:spPr>
            <a:xfrm>
              <a:off x="2559250" y="3701950"/>
              <a:ext cx="24125" cy="184475"/>
            </a:xfrm>
            <a:custGeom>
              <a:avLst/>
              <a:gdLst/>
              <a:ahLst/>
              <a:cxnLst/>
              <a:rect l="l" t="t" r="r" b="b"/>
              <a:pathLst>
                <a:path w="965" h="7379" extrusionOk="0">
                  <a:moveTo>
                    <a:pt x="96" y="0"/>
                  </a:moveTo>
                  <a:cubicBezTo>
                    <a:pt x="49" y="0"/>
                    <a:pt x="1" y="40"/>
                    <a:pt x="20" y="101"/>
                  </a:cubicBezTo>
                  <a:cubicBezTo>
                    <a:pt x="678" y="2440"/>
                    <a:pt x="810" y="4894"/>
                    <a:pt x="408" y="7290"/>
                  </a:cubicBezTo>
                  <a:cubicBezTo>
                    <a:pt x="401" y="7332"/>
                    <a:pt x="429" y="7370"/>
                    <a:pt x="471" y="7378"/>
                  </a:cubicBezTo>
                  <a:cubicBezTo>
                    <a:pt x="475" y="7379"/>
                    <a:pt x="480" y="7379"/>
                    <a:pt x="484" y="7379"/>
                  </a:cubicBezTo>
                  <a:cubicBezTo>
                    <a:pt x="521" y="7379"/>
                    <a:pt x="553" y="7352"/>
                    <a:pt x="558" y="7314"/>
                  </a:cubicBezTo>
                  <a:cubicBezTo>
                    <a:pt x="964" y="4897"/>
                    <a:pt x="831" y="2420"/>
                    <a:pt x="168" y="60"/>
                  </a:cubicBezTo>
                  <a:cubicBezTo>
                    <a:pt x="158" y="18"/>
                    <a:pt x="127" y="0"/>
                    <a:pt x="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37"/>
            <p:cNvSpPr/>
            <p:nvPr/>
          </p:nvSpPr>
          <p:spPr>
            <a:xfrm>
              <a:off x="2596375" y="3741450"/>
              <a:ext cx="10275" cy="86525"/>
            </a:xfrm>
            <a:custGeom>
              <a:avLst/>
              <a:gdLst/>
              <a:ahLst/>
              <a:cxnLst/>
              <a:rect l="l" t="t" r="r" b="b"/>
              <a:pathLst>
                <a:path w="411" h="3461" extrusionOk="0">
                  <a:moveTo>
                    <a:pt x="304" y="0"/>
                  </a:moveTo>
                  <a:cubicBezTo>
                    <a:pt x="263" y="0"/>
                    <a:pt x="228" y="36"/>
                    <a:pt x="230" y="78"/>
                  </a:cubicBezTo>
                  <a:cubicBezTo>
                    <a:pt x="257" y="1181"/>
                    <a:pt x="182" y="2283"/>
                    <a:pt x="7" y="3372"/>
                  </a:cubicBezTo>
                  <a:cubicBezTo>
                    <a:pt x="0" y="3413"/>
                    <a:pt x="29" y="3453"/>
                    <a:pt x="70" y="3459"/>
                  </a:cubicBezTo>
                  <a:cubicBezTo>
                    <a:pt x="75" y="3461"/>
                    <a:pt x="78" y="3461"/>
                    <a:pt x="82" y="3461"/>
                  </a:cubicBezTo>
                  <a:cubicBezTo>
                    <a:pt x="119" y="3461"/>
                    <a:pt x="152" y="3433"/>
                    <a:pt x="158" y="3396"/>
                  </a:cubicBezTo>
                  <a:cubicBezTo>
                    <a:pt x="336" y="2299"/>
                    <a:pt x="410" y="1187"/>
                    <a:pt x="383" y="75"/>
                  </a:cubicBezTo>
                  <a:cubicBezTo>
                    <a:pt x="382" y="33"/>
                    <a:pt x="347" y="0"/>
                    <a:pt x="3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37"/>
            <p:cNvSpPr/>
            <p:nvPr/>
          </p:nvSpPr>
          <p:spPr>
            <a:xfrm>
              <a:off x="2588625" y="3645000"/>
              <a:ext cx="14625" cy="60500"/>
            </a:xfrm>
            <a:custGeom>
              <a:avLst/>
              <a:gdLst/>
              <a:ahLst/>
              <a:cxnLst/>
              <a:rect l="l" t="t" r="r" b="b"/>
              <a:pathLst>
                <a:path w="585" h="2420" extrusionOk="0">
                  <a:moveTo>
                    <a:pt x="92" y="0"/>
                  </a:moveTo>
                  <a:cubicBezTo>
                    <a:pt x="47" y="0"/>
                    <a:pt x="1" y="37"/>
                    <a:pt x="16" y="96"/>
                  </a:cubicBezTo>
                  <a:cubicBezTo>
                    <a:pt x="203" y="837"/>
                    <a:pt x="340" y="1592"/>
                    <a:pt x="428" y="2352"/>
                  </a:cubicBezTo>
                  <a:cubicBezTo>
                    <a:pt x="432" y="2389"/>
                    <a:pt x="465" y="2420"/>
                    <a:pt x="504" y="2420"/>
                  </a:cubicBezTo>
                  <a:lnTo>
                    <a:pt x="512" y="2420"/>
                  </a:lnTo>
                  <a:cubicBezTo>
                    <a:pt x="554" y="2414"/>
                    <a:pt x="584" y="2377"/>
                    <a:pt x="580" y="2335"/>
                  </a:cubicBezTo>
                  <a:cubicBezTo>
                    <a:pt x="491" y="1567"/>
                    <a:pt x="352" y="807"/>
                    <a:pt x="164" y="58"/>
                  </a:cubicBezTo>
                  <a:cubicBezTo>
                    <a:pt x="154" y="18"/>
                    <a:pt x="123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37"/>
            <p:cNvSpPr/>
            <p:nvPr/>
          </p:nvSpPr>
          <p:spPr>
            <a:xfrm>
              <a:off x="2835025" y="3974975"/>
              <a:ext cx="73275" cy="55575"/>
            </a:xfrm>
            <a:custGeom>
              <a:avLst/>
              <a:gdLst/>
              <a:ahLst/>
              <a:cxnLst/>
              <a:rect l="l" t="t" r="r" b="b"/>
              <a:pathLst>
                <a:path w="2931" h="2223" extrusionOk="0">
                  <a:moveTo>
                    <a:pt x="112" y="1"/>
                  </a:moveTo>
                  <a:cubicBezTo>
                    <a:pt x="45" y="1"/>
                    <a:pt x="1" y="95"/>
                    <a:pt x="70" y="142"/>
                  </a:cubicBezTo>
                  <a:cubicBezTo>
                    <a:pt x="1024" y="750"/>
                    <a:pt x="1925" y="1437"/>
                    <a:pt x="2763" y="2198"/>
                  </a:cubicBezTo>
                  <a:cubicBezTo>
                    <a:pt x="2780" y="2215"/>
                    <a:pt x="2799" y="2222"/>
                    <a:pt x="2817" y="2222"/>
                  </a:cubicBezTo>
                  <a:cubicBezTo>
                    <a:pt x="2879" y="2222"/>
                    <a:pt x="2931" y="2138"/>
                    <a:pt x="2866" y="2084"/>
                  </a:cubicBezTo>
                  <a:cubicBezTo>
                    <a:pt x="2021" y="1318"/>
                    <a:pt x="1115" y="625"/>
                    <a:pt x="153" y="13"/>
                  </a:cubicBezTo>
                  <a:cubicBezTo>
                    <a:pt x="139" y="4"/>
                    <a:pt x="125" y="1"/>
                    <a:pt x="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37"/>
            <p:cNvSpPr/>
            <p:nvPr/>
          </p:nvSpPr>
          <p:spPr>
            <a:xfrm>
              <a:off x="2622600" y="3899200"/>
              <a:ext cx="184525" cy="60150"/>
            </a:xfrm>
            <a:custGeom>
              <a:avLst/>
              <a:gdLst/>
              <a:ahLst/>
              <a:cxnLst/>
              <a:rect l="l" t="t" r="r" b="b"/>
              <a:pathLst>
                <a:path w="7381" h="2406" extrusionOk="0">
                  <a:moveTo>
                    <a:pt x="105" y="1"/>
                  </a:moveTo>
                  <a:cubicBezTo>
                    <a:pt x="13" y="1"/>
                    <a:pt x="0" y="139"/>
                    <a:pt x="96" y="153"/>
                  </a:cubicBezTo>
                  <a:lnTo>
                    <a:pt x="97" y="153"/>
                  </a:lnTo>
                  <a:cubicBezTo>
                    <a:pt x="2586" y="437"/>
                    <a:pt x="4989" y="1193"/>
                    <a:pt x="7240" y="2397"/>
                  </a:cubicBezTo>
                  <a:cubicBezTo>
                    <a:pt x="7252" y="2403"/>
                    <a:pt x="7263" y="2406"/>
                    <a:pt x="7276" y="2406"/>
                  </a:cubicBezTo>
                  <a:cubicBezTo>
                    <a:pt x="7355" y="2404"/>
                    <a:pt x="7381" y="2301"/>
                    <a:pt x="7312" y="2262"/>
                  </a:cubicBezTo>
                  <a:cubicBezTo>
                    <a:pt x="5044" y="1048"/>
                    <a:pt x="2622" y="288"/>
                    <a:pt x="115" y="1"/>
                  </a:cubicBezTo>
                  <a:cubicBezTo>
                    <a:pt x="111" y="1"/>
                    <a:pt x="108" y="1"/>
                    <a:pt x="1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37"/>
            <p:cNvSpPr/>
            <p:nvPr/>
          </p:nvSpPr>
          <p:spPr>
            <a:xfrm>
              <a:off x="2599650" y="3943475"/>
              <a:ext cx="311000" cy="157325"/>
            </a:xfrm>
            <a:custGeom>
              <a:avLst/>
              <a:gdLst/>
              <a:ahLst/>
              <a:cxnLst/>
              <a:rect l="l" t="t" r="r" b="b"/>
              <a:pathLst>
                <a:path w="12440" h="6293" extrusionOk="0">
                  <a:moveTo>
                    <a:pt x="104" y="1"/>
                  </a:moveTo>
                  <a:cubicBezTo>
                    <a:pt x="13" y="1"/>
                    <a:pt x="0" y="144"/>
                    <a:pt x="100" y="154"/>
                  </a:cubicBezTo>
                  <a:cubicBezTo>
                    <a:pt x="4725" y="735"/>
                    <a:pt x="9049" y="2907"/>
                    <a:pt x="12278" y="6270"/>
                  </a:cubicBezTo>
                  <a:cubicBezTo>
                    <a:pt x="12295" y="6286"/>
                    <a:pt x="12313" y="6292"/>
                    <a:pt x="12331" y="6292"/>
                  </a:cubicBezTo>
                  <a:cubicBezTo>
                    <a:pt x="12389" y="6292"/>
                    <a:pt x="12439" y="6219"/>
                    <a:pt x="12389" y="6163"/>
                  </a:cubicBezTo>
                  <a:cubicBezTo>
                    <a:pt x="10781" y="4488"/>
                    <a:pt x="8893" y="3101"/>
                    <a:pt x="6778" y="2039"/>
                  </a:cubicBezTo>
                  <a:cubicBezTo>
                    <a:pt x="4662" y="976"/>
                    <a:pt x="2423" y="292"/>
                    <a:pt x="119" y="2"/>
                  </a:cubicBezTo>
                  <a:cubicBezTo>
                    <a:pt x="114" y="1"/>
                    <a:pt x="109" y="1"/>
                    <a:pt x="1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37"/>
            <p:cNvSpPr/>
            <p:nvPr/>
          </p:nvSpPr>
          <p:spPr>
            <a:xfrm>
              <a:off x="2694250" y="4018350"/>
              <a:ext cx="142750" cy="82000"/>
            </a:xfrm>
            <a:custGeom>
              <a:avLst/>
              <a:gdLst/>
              <a:ahLst/>
              <a:cxnLst/>
              <a:rect l="l" t="t" r="r" b="b"/>
              <a:pathLst>
                <a:path w="5710" h="3280" extrusionOk="0">
                  <a:moveTo>
                    <a:pt x="111" y="1"/>
                  </a:moveTo>
                  <a:cubicBezTo>
                    <a:pt x="34" y="1"/>
                    <a:pt x="1" y="117"/>
                    <a:pt x="85" y="150"/>
                  </a:cubicBezTo>
                  <a:cubicBezTo>
                    <a:pt x="2049" y="910"/>
                    <a:pt x="3889" y="1958"/>
                    <a:pt x="5546" y="3259"/>
                  </a:cubicBezTo>
                  <a:cubicBezTo>
                    <a:pt x="5563" y="3273"/>
                    <a:pt x="5580" y="3279"/>
                    <a:pt x="5597" y="3279"/>
                  </a:cubicBezTo>
                  <a:cubicBezTo>
                    <a:pt x="5660" y="3279"/>
                    <a:pt x="5709" y="3189"/>
                    <a:pt x="5641" y="3140"/>
                  </a:cubicBezTo>
                  <a:cubicBezTo>
                    <a:pt x="3973" y="1828"/>
                    <a:pt x="2119" y="773"/>
                    <a:pt x="141" y="7"/>
                  </a:cubicBezTo>
                  <a:cubicBezTo>
                    <a:pt x="130" y="3"/>
                    <a:pt x="120" y="1"/>
                    <a:pt x="1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37"/>
            <p:cNvSpPr/>
            <p:nvPr/>
          </p:nvSpPr>
          <p:spPr>
            <a:xfrm>
              <a:off x="2576825" y="3987850"/>
              <a:ext cx="84550" cy="21175"/>
            </a:xfrm>
            <a:custGeom>
              <a:avLst/>
              <a:gdLst/>
              <a:ahLst/>
              <a:cxnLst/>
              <a:rect l="l" t="t" r="r" b="b"/>
              <a:pathLst>
                <a:path w="3382" h="847" extrusionOk="0">
                  <a:moveTo>
                    <a:pt x="105" y="0"/>
                  </a:moveTo>
                  <a:cubicBezTo>
                    <a:pt x="15" y="0"/>
                    <a:pt x="1" y="138"/>
                    <a:pt x="96" y="152"/>
                  </a:cubicBezTo>
                  <a:cubicBezTo>
                    <a:pt x="1165" y="301"/>
                    <a:pt x="2220" y="532"/>
                    <a:pt x="3253" y="844"/>
                  </a:cubicBezTo>
                  <a:cubicBezTo>
                    <a:pt x="3260" y="845"/>
                    <a:pt x="3267" y="846"/>
                    <a:pt x="3276" y="846"/>
                  </a:cubicBezTo>
                  <a:cubicBezTo>
                    <a:pt x="3363" y="846"/>
                    <a:pt x="3382" y="722"/>
                    <a:pt x="3297" y="697"/>
                  </a:cubicBezTo>
                  <a:cubicBezTo>
                    <a:pt x="2257" y="383"/>
                    <a:pt x="1194" y="151"/>
                    <a:pt x="118" y="1"/>
                  </a:cubicBezTo>
                  <a:cubicBezTo>
                    <a:pt x="113" y="1"/>
                    <a:pt x="109" y="0"/>
                    <a:pt x="1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37"/>
            <p:cNvSpPr/>
            <p:nvPr/>
          </p:nvSpPr>
          <p:spPr>
            <a:xfrm>
              <a:off x="2774100" y="4117350"/>
              <a:ext cx="86975" cy="70400"/>
            </a:xfrm>
            <a:custGeom>
              <a:avLst/>
              <a:gdLst/>
              <a:ahLst/>
              <a:cxnLst/>
              <a:rect l="l" t="t" r="r" b="b"/>
              <a:pathLst>
                <a:path w="3479" h="2816" extrusionOk="0">
                  <a:moveTo>
                    <a:pt x="113" y="0"/>
                  </a:moveTo>
                  <a:cubicBezTo>
                    <a:pt x="47" y="0"/>
                    <a:pt x="1" y="99"/>
                    <a:pt x="76" y="144"/>
                  </a:cubicBezTo>
                  <a:cubicBezTo>
                    <a:pt x="1242" y="920"/>
                    <a:pt x="2331" y="1808"/>
                    <a:pt x="3325" y="2796"/>
                  </a:cubicBezTo>
                  <a:cubicBezTo>
                    <a:pt x="3341" y="2810"/>
                    <a:pt x="3358" y="2815"/>
                    <a:pt x="3374" y="2815"/>
                  </a:cubicBezTo>
                  <a:cubicBezTo>
                    <a:pt x="3431" y="2815"/>
                    <a:pt x="3478" y="2745"/>
                    <a:pt x="3433" y="2689"/>
                  </a:cubicBezTo>
                  <a:cubicBezTo>
                    <a:pt x="2431" y="1693"/>
                    <a:pt x="1335" y="798"/>
                    <a:pt x="160" y="17"/>
                  </a:cubicBezTo>
                  <a:cubicBezTo>
                    <a:pt x="144" y="6"/>
                    <a:pt x="128" y="0"/>
                    <a:pt x="1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37"/>
            <p:cNvSpPr/>
            <p:nvPr/>
          </p:nvSpPr>
          <p:spPr>
            <a:xfrm>
              <a:off x="2554575" y="4032175"/>
              <a:ext cx="188475" cy="66750"/>
            </a:xfrm>
            <a:custGeom>
              <a:avLst/>
              <a:gdLst/>
              <a:ahLst/>
              <a:cxnLst/>
              <a:rect l="l" t="t" r="r" b="b"/>
              <a:pathLst>
                <a:path w="7539" h="2670" extrusionOk="0">
                  <a:moveTo>
                    <a:pt x="81" y="0"/>
                  </a:moveTo>
                  <a:cubicBezTo>
                    <a:pt x="43" y="0"/>
                    <a:pt x="12" y="27"/>
                    <a:pt x="7" y="65"/>
                  </a:cubicBezTo>
                  <a:cubicBezTo>
                    <a:pt x="1" y="108"/>
                    <a:pt x="30" y="146"/>
                    <a:pt x="71" y="152"/>
                  </a:cubicBezTo>
                  <a:cubicBezTo>
                    <a:pt x="2635" y="535"/>
                    <a:pt x="5099" y="1379"/>
                    <a:pt x="7395" y="2660"/>
                  </a:cubicBezTo>
                  <a:cubicBezTo>
                    <a:pt x="7405" y="2666"/>
                    <a:pt x="7418" y="2670"/>
                    <a:pt x="7432" y="2670"/>
                  </a:cubicBezTo>
                  <a:cubicBezTo>
                    <a:pt x="7511" y="2670"/>
                    <a:pt x="7538" y="2564"/>
                    <a:pt x="7469" y="2526"/>
                  </a:cubicBezTo>
                  <a:cubicBezTo>
                    <a:pt x="5158" y="1237"/>
                    <a:pt x="2676" y="387"/>
                    <a:pt x="94" y="2"/>
                  </a:cubicBezTo>
                  <a:cubicBezTo>
                    <a:pt x="90" y="1"/>
                    <a:pt x="85" y="0"/>
                    <a:pt x="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37"/>
            <p:cNvSpPr/>
            <p:nvPr/>
          </p:nvSpPr>
          <p:spPr>
            <a:xfrm>
              <a:off x="2614575" y="4096825"/>
              <a:ext cx="171475" cy="91050"/>
            </a:xfrm>
            <a:custGeom>
              <a:avLst/>
              <a:gdLst/>
              <a:ahLst/>
              <a:cxnLst/>
              <a:rect l="l" t="t" r="r" b="b"/>
              <a:pathLst>
                <a:path w="6859" h="3642" extrusionOk="0">
                  <a:moveTo>
                    <a:pt x="109" y="0"/>
                  </a:moveTo>
                  <a:cubicBezTo>
                    <a:pt x="31" y="0"/>
                    <a:pt x="0" y="118"/>
                    <a:pt x="84" y="150"/>
                  </a:cubicBezTo>
                  <a:cubicBezTo>
                    <a:pt x="2471" y="930"/>
                    <a:pt x="4709" y="2105"/>
                    <a:pt x="6706" y="3626"/>
                  </a:cubicBezTo>
                  <a:cubicBezTo>
                    <a:pt x="6721" y="3636"/>
                    <a:pt x="6736" y="3642"/>
                    <a:pt x="6754" y="3642"/>
                  </a:cubicBezTo>
                  <a:cubicBezTo>
                    <a:pt x="6827" y="3642"/>
                    <a:pt x="6858" y="3548"/>
                    <a:pt x="6799" y="3504"/>
                  </a:cubicBezTo>
                  <a:cubicBezTo>
                    <a:pt x="4788" y="1973"/>
                    <a:pt x="2534" y="790"/>
                    <a:pt x="133" y="4"/>
                  </a:cubicBezTo>
                  <a:cubicBezTo>
                    <a:pt x="125" y="1"/>
                    <a:pt x="117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37"/>
            <p:cNvSpPr/>
            <p:nvPr/>
          </p:nvSpPr>
          <p:spPr>
            <a:xfrm>
              <a:off x="2531050" y="4076500"/>
              <a:ext cx="53475" cy="13875"/>
            </a:xfrm>
            <a:custGeom>
              <a:avLst/>
              <a:gdLst/>
              <a:ahLst/>
              <a:cxnLst/>
              <a:rect l="l" t="t" r="r" b="b"/>
              <a:pathLst>
                <a:path w="2139" h="555" extrusionOk="0">
                  <a:moveTo>
                    <a:pt x="104" y="0"/>
                  </a:moveTo>
                  <a:cubicBezTo>
                    <a:pt x="17" y="0"/>
                    <a:pt x="0" y="136"/>
                    <a:pt x="95" y="152"/>
                  </a:cubicBezTo>
                  <a:cubicBezTo>
                    <a:pt x="738" y="256"/>
                    <a:pt x="1382" y="390"/>
                    <a:pt x="2015" y="551"/>
                  </a:cubicBezTo>
                  <a:cubicBezTo>
                    <a:pt x="2021" y="553"/>
                    <a:pt x="2028" y="554"/>
                    <a:pt x="2034" y="554"/>
                  </a:cubicBezTo>
                  <a:cubicBezTo>
                    <a:pt x="2123" y="553"/>
                    <a:pt x="2138" y="426"/>
                    <a:pt x="2052" y="403"/>
                  </a:cubicBezTo>
                  <a:cubicBezTo>
                    <a:pt x="1415" y="241"/>
                    <a:pt x="765" y="105"/>
                    <a:pt x="120" y="2"/>
                  </a:cubicBezTo>
                  <a:cubicBezTo>
                    <a:pt x="114" y="1"/>
                    <a:pt x="109" y="0"/>
                    <a:pt x="1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37"/>
            <p:cNvSpPr/>
            <p:nvPr/>
          </p:nvSpPr>
          <p:spPr>
            <a:xfrm>
              <a:off x="2682700" y="4181150"/>
              <a:ext cx="129175" cy="93725"/>
            </a:xfrm>
            <a:custGeom>
              <a:avLst/>
              <a:gdLst/>
              <a:ahLst/>
              <a:cxnLst/>
              <a:rect l="l" t="t" r="r" b="b"/>
              <a:pathLst>
                <a:path w="5167" h="3749" extrusionOk="0">
                  <a:moveTo>
                    <a:pt x="89" y="1"/>
                  </a:moveTo>
                  <a:cubicBezTo>
                    <a:pt x="61" y="1"/>
                    <a:pt x="34" y="16"/>
                    <a:pt x="20" y="42"/>
                  </a:cubicBezTo>
                  <a:cubicBezTo>
                    <a:pt x="0" y="81"/>
                    <a:pt x="17" y="131"/>
                    <a:pt x="59" y="148"/>
                  </a:cubicBezTo>
                  <a:cubicBezTo>
                    <a:pt x="1859" y="1115"/>
                    <a:pt x="3524" y="2319"/>
                    <a:pt x="5006" y="3727"/>
                  </a:cubicBezTo>
                  <a:cubicBezTo>
                    <a:pt x="5022" y="3742"/>
                    <a:pt x="5040" y="3748"/>
                    <a:pt x="5057" y="3748"/>
                  </a:cubicBezTo>
                  <a:cubicBezTo>
                    <a:pt x="5117" y="3748"/>
                    <a:pt x="5166" y="3671"/>
                    <a:pt x="5112" y="3616"/>
                  </a:cubicBezTo>
                  <a:cubicBezTo>
                    <a:pt x="3620" y="2198"/>
                    <a:pt x="1944" y="987"/>
                    <a:pt x="131" y="13"/>
                  </a:cubicBezTo>
                  <a:cubicBezTo>
                    <a:pt x="118" y="5"/>
                    <a:pt x="103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37"/>
            <p:cNvSpPr/>
            <p:nvPr/>
          </p:nvSpPr>
          <p:spPr>
            <a:xfrm>
              <a:off x="2508175" y="4120800"/>
              <a:ext cx="130075" cy="40550"/>
            </a:xfrm>
            <a:custGeom>
              <a:avLst/>
              <a:gdLst/>
              <a:ahLst/>
              <a:cxnLst/>
              <a:rect l="l" t="t" r="r" b="b"/>
              <a:pathLst>
                <a:path w="5203" h="1622" extrusionOk="0">
                  <a:moveTo>
                    <a:pt x="107" y="0"/>
                  </a:moveTo>
                  <a:cubicBezTo>
                    <a:pt x="20" y="0"/>
                    <a:pt x="0" y="136"/>
                    <a:pt x="95" y="152"/>
                  </a:cubicBezTo>
                  <a:cubicBezTo>
                    <a:pt x="1798" y="450"/>
                    <a:pt x="3462" y="941"/>
                    <a:pt x="5056" y="1612"/>
                  </a:cubicBezTo>
                  <a:cubicBezTo>
                    <a:pt x="5069" y="1618"/>
                    <a:pt x="5081" y="1621"/>
                    <a:pt x="5092" y="1621"/>
                  </a:cubicBezTo>
                  <a:cubicBezTo>
                    <a:pt x="5166" y="1621"/>
                    <a:pt x="5202" y="1504"/>
                    <a:pt x="5115" y="1472"/>
                  </a:cubicBezTo>
                  <a:cubicBezTo>
                    <a:pt x="3511" y="795"/>
                    <a:pt x="1837" y="301"/>
                    <a:pt x="122" y="1"/>
                  </a:cubicBezTo>
                  <a:cubicBezTo>
                    <a:pt x="117" y="0"/>
                    <a:pt x="112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37"/>
            <p:cNvSpPr/>
            <p:nvPr/>
          </p:nvSpPr>
          <p:spPr>
            <a:xfrm>
              <a:off x="2485375" y="4165125"/>
              <a:ext cx="246300" cy="108000"/>
            </a:xfrm>
            <a:custGeom>
              <a:avLst/>
              <a:gdLst/>
              <a:ahLst/>
              <a:cxnLst/>
              <a:rect l="l" t="t" r="r" b="b"/>
              <a:pathLst>
                <a:path w="9852" h="4320" extrusionOk="0">
                  <a:moveTo>
                    <a:pt x="106" y="1"/>
                  </a:moveTo>
                  <a:cubicBezTo>
                    <a:pt x="19" y="1"/>
                    <a:pt x="0" y="132"/>
                    <a:pt x="91" y="152"/>
                  </a:cubicBezTo>
                  <a:cubicBezTo>
                    <a:pt x="3532" y="795"/>
                    <a:pt x="6862" y="2231"/>
                    <a:pt x="9718" y="4305"/>
                  </a:cubicBezTo>
                  <a:cubicBezTo>
                    <a:pt x="9731" y="4315"/>
                    <a:pt x="9747" y="4320"/>
                    <a:pt x="9764" y="4320"/>
                  </a:cubicBezTo>
                  <a:cubicBezTo>
                    <a:pt x="9765" y="4320"/>
                    <a:pt x="9767" y="4320"/>
                    <a:pt x="9768" y="4320"/>
                  </a:cubicBezTo>
                  <a:cubicBezTo>
                    <a:pt x="9791" y="4320"/>
                    <a:pt x="9812" y="4308"/>
                    <a:pt x="9826" y="4290"/>
                  </a:cubicBezTo>
                  <a:cubicBezTo>
                    <a:pt x="9851" y="4255"/>
                    <a:pt x="9843" y="4206"/>
                    <a:pt x="9808" y="4182"/>
                  </a:cubicBezTo>
                  <a:cubicBezTo>
                    <a:pt x="6934" y="2093"/>
                    <a:pt x="3582" y="649"/>
                    <a:pt x="119" y="2"/>
                  </a:cubicBezTo>
                  <a:cubicBezTo>
                    <a:pt x="115" y="1"/>
                    <a:pt x="110" y="1"/>
                    <a:pt x="1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37"/>
            <p:cNvSpPr/>
            <p:nvPr/>
          </p:nvSpPr>
          <p:spPr>
            <a:xfrm>
              <a:off x="2640875" y="4275000"/>
              <a:ext cx="89400" cy="59700"/>
            </a:xfrm>
            <a:custGeom>
              <a:avLst/>
              <a:gdLst/>
              <a:ahLst/>
              <a:cxnLst/>
              <a:rect l="l" t="t" r="r" b="b"/>
              <a:pathLst>
                <a:path w="3576" h="2388" extrusionOk="0">
                  <a:moveTo>
                    <a:pt x="111" y="0"/>
                  </a:moveTo>
                  <a:cubicBezTo>
                    <a:pt x="43" y="0"/>
                    <a:pt x="1" y="100"/>
                    <a:pt x="72" y="143"/>
                  </a:cubicBezTo>
                  <a:cubicBezTo>
                    <a:pt x="1247" y="794"/>
                    <a:pt x="2369" y="1539"/>
                    <a:pt x="3423" y="2371"/>
                  </a:cubicBezTo>
                  <a:cubicBezTo>
                    <a:pt x="3436" y="2382"/>
                    <a:pt x="3454" y="2388"/>
                    <a:pt x="3471" y="2388"/>
                  </a:cubicBezTo>
                  <a:cubicBezTo>
                    <a:pt x="3544" y="2388"/>
                    <a:pt x="3576" y="2296"/>
                    <a:pt x="3518" y="2252"/>
                  </a:cubicBezTo>
                  <a:cubicBezTo>
                    <a:pt x="2457" y="1414"/>
                    <a:pt x="1329" y="663"/>
                    <a:pt x="147" y="9"/>
                  </a:cubicBezTo>
                  <a:cubicBezTo>
                    <a:pt x="134" y="3"/>
                    <a:pt x="122" y="0"/>
                    <a:pt x="1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37"/>
            <p:cNvSpPr/>
            <p:nvPr/>
          </p:nvSpPr>
          <p:spPr>
            <a:xfrm>
              <a:off x="2462500" y="4209475"/>
              <a:ext cx="134075" cy="44650"/>
            </a:xfrm>
            <a:custGeom>
              <a:avLst/>
              <a:gdLst/>
              <a:ahLst/>
              <a:cxnLst/>
              <a:rect l="l" t="t" r="r" b="b"/>
              <a:pathLst>
                <a:path w="5363" h="1786" extrusionOk="0">
                  <a:moveTo>
                    <a:pt x="106" y="1"/>
                  </a:moveTo>
                  <a:cubicBezTo>
                    <a:pt x="21" y="1"/>
                    <a:pt x="1" y="130"/>
                    <a:pt x="92" y="151"/>
                  </a:cubicBezTo>
                  <a:cubicBezTo>
                    <a:pt x="1855" y="504"/>
                    <a:pt x="3573" y="1049"/>
                    <a:pt x="5219" y="1778"/>
                  </a:cubicBezTo>
                  <a:cubicBezTo>
                    <a:pt x="5230" y="1783"/>
                    <a:pt x="5242" y="1785"/>
                    <a:pt x="5252" y="1785"/>
                  </a:cubicBezTo>
                  <a:cubicBezTo>
                    <a:pt x="5325" y="1785"/>
                    <a:pt x="5362" y="1674"/>
                    <a:pt x="5281" y="1638"/>
                  </a:cubicBezTo>
                  <a:cubicBezTo>
                    <a:pt x="3625" y="906"/>
                    <a:pt x="1895" y="356"/>
                    <a:pt x="122" y="2"/>
                  </a:cubicBezTo>
                  <a:cubicBezTo>
                    <a:pt x="116" y="1"/>
                    <a:pt x="111" y="1"/>
                    <a:pt x="1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37"/>
            <p:cNvSpPr/>
            <p:nvPr/>
          </p:nvSpPr>
          <p:spPr>
            <a:xfrm>
              <a:off x="2259350" y="4005050"/>
              <a:ext cx="108900" cy="73375"/>
            </a:xfrm>
            <a:custGeom>
              <a:avLst/>
              <a:gdLst/>
              <a:ahLst/>
              <a:cxnLst/>
              <a:rect l="l" t="t" r="r" b="b"/>
              <a:pathLst>
                <a:path w="4356" h="2935" extrusionOk="0">
                  <a:moveTo>
                    <a:pt x="110" y="1"/>
                  </a:moveTo>
                  <a:cubicBezTo>
                    <a:pt x="35" y="1"/>
                    <a:pt x="1" y="118"/>
                    <a:pt x="86" y="150"/>
                  </a:cubicBezTo>
                  <a:cubicBezTo>
                    <a:pt x="1663" y="737"/>
                    <a:pt x="3083" y="1691"/>
                    <a:pt x="4195" y="2911"/>
                  </a:cubicBezTo>
                  <a:cubicBezTo>
                    <a:pt x="4212" y="2928"/>
                    <a:pt x="4231" y="2935"/>
                    <a:pt x="4249" y="2935"/>
                  </a:cubicBezTo>
                  <a:cubicBezTo>
                    <a:pt x="4305" y="2935"/>
                    <a:pt x="4355" y="2866"/>
                    <a:pt x="4308" y="2808"/>
                  </a:cubicBezTo>
                  <a:cubicBezTo>
                    <a:pt x="3179" y="1570"/>
                    <a:pt x="1739" y="600"/>
                    <a:pt x="140" y="6"/>
                  </a:cubicBezTo>
                  <a:cubicBezTo>
                    <a:pt x="129" y="2"/>
                    <a:pt x="119" y="1"/>
                    <a:pt x="1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37"/>
            <p:cNvSpPr/>
            <p:nvPr/>
          </p:nvSpPr>
          <p:spPr>
            <a:xfrm>
              <a:off x="2178175" y="3988800"/>
              <a:ext cx="50075" cy="9475"/>
            </a:xfrm>
            <a:custGeom>
              <a:avLst/>
              <a:gdLst/>
              <a:ahLst/>
              <a:cxnLst/>
              <a:rect l="l" t="t" r="r" b="b"/>
              <a:pathLst>
                <a:path w="2003" h="379" extrusionOk="0">
                  <a:moveTo>
                    <a:pt x="81" y="1"/>
                  </a:moveTo>
                  <a:cubicBezTo>
                    <a:pt x="40" y="1"/>
                    <a:pt x="5" y="32"/>
                    <a:pt x="2" y="74"/>
                  </a:cubicBezTo>
                  <a:cubicBezTo>
                    <a:pt x="1" y="117"/>
                    <a:pt x="34" y="151"/>
                    <a:pt x="77" y="153"/>
                  </a:cubicBezTo>
                  <a:cubicBezTo>
                    <a:pt x="684" y="174"/>
                    <a:pt x="1288" y="250"/>
                    <a:pt x="1882" y="377"/>
                  </a:cubicBezTo>
                  <a:cubicBezTo>
                    <a:pt x="1887" y="378"/>
                    <a:pt x="1892" y="378"/>
                    <a:pt x="1897" y="378"/>
                  </a:cubicBezTo>
                  <a:cubicBezTo>
                    <a:pt x="1989" y="378"/>
                    <a:pt x="2002" y="246"/>
                    <a:pt x="1913" y="227"/>
                  </a:cubicBezTo>
                  <a:cubicBezTo>
                    <a:pt x="1311" y="98"/>
                    <a:pt x="698" y="22"/>
                    <a:pt x="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37"/>
            <p:cNvSpPr/>
            <p:nvPr/>
          </p:nvSpPr>
          <p:spPr>
            <a:xfrm>
              <a:off x="2226775" y="3893300"/>
              <a:ext cx="76650" cy="20250"/>
            </a:xfrm>
            <a:custGeom>
              <a:avLst/>
              <a:gdLst/>
              <a:ahLst/>
              <a:cxnLst/>
              <a:rect l="l" t="t" r="r" b="b"/>
              <a:pathLst>
                <a:path w="3066" h="810" extrusionOk="0">
                  <a:moveTo>
                    <a:pt x="103" y="0"/>
                  </a:moveTo>
                  <a:cubicBezTo>
                    <a:pt x="9" y="0"/>
                    <a:pt x="0" y="143"/>
                    <a:pt x="97" y="153"/>
                  </a:cubicBezTo>
                  <a:cubicBezTo>
                    <a:pt x="1068" y="231"/>
                    <a:pt x="2024" y="451"/>
                    <a:pt x="2932" y="805"/>
                  </a:cubicBezTo>
                  <a:cubicBezTo>
                    <a:pt x="2942" y="808"/>
                    <a:pt x="2950" y="810"/>
                    <a:pt x="2960" y="810"/>
                  </a:cubicBezTo>
                  <a:cubicBezTo>
                    <a:pt x="2961" y="810"/>
                    <a:pt x="2961" y="810"/>
                    <a:pt x="2962" y="810"/>
                  </a:cubicBezTo>
                  <a:cubicBezTo>
                    <a:pt x="3045" y="810"/>
                    <a:pt x="3066" y="693"/>
                    <a:pt x="2988" y="662"/>
                  </a:cubicBezTo>
                  <a:cubicBezTo>
                    <a:pt x="2065" y="303"/>
                    <a:pt x="1095" y="81"/>
                    <a:pt x="110" y="0"/>
                  </a:cubicBezTo>
                  <a:cubicBezTo>
                    <a:pt x="107" y="0"/>
                    <a:pt x="105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37"/>
            <p:cNvSpPr/>
            <p:nvPr/>
          </p:nvSpPr>
          <p:spPr>
            <a:xfrm>
              <a:off x="2251350" y="3845525"/>
              <a:ext cx="163325" cy="83725"/>
            </a:xfrm>
            <a:custGeom>
              <a:avLst/>
              <a:gdLst/>
              <a:ahLst/>
              <a:cxnLst/>
              <a:rect l="l" t="t" r="r" b="b"/>
              <a:pathLst>
                <a:path w="6533" h="3349" extrusionOk="0">
                  <a:moveTo>
                    <a:pt x="104" y="0"/>
                  </a:moveTo>
                  <a:cubicBezTo>
                    <a:pt x="13" y="0"/>
                    <a:pt x="0" y="140"/>
                    <a:pt x="97" y="153"/>
                  </a:cubicBezTo>
                  <a:cubicBezTo>
                    <a:pt x="2465" y="405"/>
                    <a:pt x="4749" y="1560"/>
                    <a:pt x="6364" y="3320"/>
                  </a:cubicBezTo>
                  <a:cubicBezTo>
                    <a:pt x="6382" y="3340"/>
                    <a:pt x="6402" y="3349"/>
                    <a:pt x="6421" y="3349"/>
                  </a:cubicBezTo>
                  <a:cubicBezTo>
                    <a:pt x="6480" y="3349"/>
                    <a:pt x="6532" y="3274"/>
                    <a:pt x="6478" y="3217"/>
                  </a:cubicBezTo>
                  <a:cubicBezTo>
                    <a:pt x="4838" y="1429"/>
                    <a:pt x="2518" y="257"/>
                    <a:pt x="112" y="1"/>
                  </a:cubicBezTo>
                  <a:cubicBezTo>
                    <a:pt x="110" y="0"/>
                    <a:pt x="107" y="0"/>
                    <a:pt x="1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37"/>
            <p:cNvSpPr/>
            <p:nvPr/>
          </p:nvSpPr>
          <p:spPr>
            <a:xfrm>
              <a:off x="2386825" y="3842250"/>
              <a:ext cx="49850" cy="44725"/>
            </a:xfrm>
            <a:custGeom>
              <a:avLst/>
              <a:gdLst/>
              <a:ahLst/>
              <a:cxnLst/>
              <a:rect l="l" t="t" r="r" b="b"/>
              <a:pathLst>
                <a:path w="1994" h="1789" extrusionOk="0">
                  <a:moveTo>
                    <a:pt x="112" y="1"/>
                  </a:moveTo>
                  <a:cubicBezTo>
                    <a:pt x="47" y="1"/>
                    <a:pt x="1" y="92"/>
                    <a:pt x="67" y="140"/>
                  </a:cubicBezTo>
                  <a:cubicBezTo>
                    <a:pt x="719" y="608"/>
                    <a:pt x="1311" y="1152"/>
                    <a:pt x="1832" y="1763"/>
                  </a:cubicBezTo>
                  <a:cubicBezTo>
                    <a:pt x="1848" y="1781"/>
                    <a:pt x="1868" y="1788"/>
                    <a:pt x="1886" y="1788"/>
                  </a:cubicBezTo>
                  <a:cubicBezTo>
                    <a:pt x="1942" y="1788"/>
                    <a:pt x="1993" y="1721"/>
                    <a:pt x="1948" y="1664"/>
                  </a:cubicBezTo>
                  <a:cubicBezTo>
                    <a:pt x="1420" y="1044"/>
                    <a:pt x="819" y="490"/>
                    <a:pt x="158" y="17"/>
                  </a:cubicBezTo>
                  <a:cubicBezTo>
                    <a:pt x="142" y="6"/>
                    <a:pt x="126" y="1"/>
                    <a:pt x="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37"/>
            <p:cNvSpPr/>
            <p:nvPr/>
          </p:nvSpPr>
          <p:spPr>
            <a:xfrm>
              <a:off x="2275775" y="3797725"/>
              <a:ext cx="84425" cy="28775"/>
            </a:xfrm>
            <a:custGeom>
              <a:avLst/>
              <a:gdLst/>
              <a:ahLst/>
              <a:cxnLst/>
              <a:rect l="l" t="t" r="r" b="b"/>
              <a:pathLst>
                <a:path w="3377" h="1151" extrusionOk="0">
                  <a:moveTo>
                    <a:pt x="106" y="0"/>
                  </a:moveTo>
                  <a:cubicBezTo>
                    <a:pt x="14" y="0"/>
                    <a:pt x="0" y="144"/>
                    <a:pt x="101" y="154"/>
                  </a:cubicBezTo>
                  <a:cubicBezTo>
                    <a:pt x="1193" y="306"/>
                    <a:pt x="2251" y="640"/>
                    <a:pt x="3233" y="1142"/>
                  </a:cubicBezTo>
                  <a:cubicBezTo>
                    <a:pt x="3245" y="1148"/>
                    <a:pt x="3256" y="1150"/>
                    <a:pt x="3267" y="1150"/>
                  </a:cubicBezTo>
                  <a:cubicBezTo>
                    <a:pt x="3337" y="1150"/>
                    <a:pt x="3376" y="1048"/>
                    <a:pt x="3303" y="1006"/>
                  </a:cubicBezTo>
                  <a:cubicBezTo>
                    <a:pt x="2306" y="495"/>
                    <a:pt x="1231" y="157"/>
                    <a:pt x="122" y="2"/>
                  </a:cubicBezTo>
                  <a:cubicBezTo>
                    <a:pt x="117" y="1"/>
                    <a:pt x="111" y="0"/>
                    <a:pt x="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37"/>
            <p:cNvSpPr/>
            <p:nvPr/>
          </p:nvSpPr>
          <p:spPr>
            <a:xfrm>
              <a:off x="2300525" y="3750000"/>
              <a:ext cx="157375" cy="93975"/>
            </a:xfrm>
            <a:custGeom>
              <a:avLst/>
              <a:gdLst/>
              <a:ahLst/>
              <a:cxnLst/>
              <a:rect l="l" t="t" r="r" b="b"/>
              <a:pathLst>
                <a:path w="6295" h="3759" extrusionOk="0">
                  <a:moveTo>
                    <a:pt x="106" y="0"/>
                  </a:moveTo>
                  <a:cubicBezTo>
                    <a:pt x="20" y="0"/>
                    <a:pt x="0" y="133"/>
                    <a:pt x="92" y="152"/>
                  </a:cubicBezTo>
                  <a:cubicBezTo>
                    <a:pt x="2432" y="555"/>
                    <a:pt x="4630" y="1858"/>
                    <a:pt x="6125" y="3725"/>
                  </a:cubicBezTo>
                  <a:cubicBezTo>
                    <a:pt x="6141" y="3749"/>
                    <a:pt x="6163" y="3758"/>
                    <a:pt x="6184" y="3758"/>
                  </a:cubicBezTo>
                  <a:cubicBezTo>
                    <a:pt x="6241" y="3758"/>
                    <a:pt x="6295" y="3688"/>
                    <a:pt x="6244" y="3629"/>
                  </a:cubicBezTo>
                  <a:cubicBezTo>
                    <a:pt x="4726" y="1733"/>
                    <a:pt x="2494" y="410"/>
                    <a:pt x="118" y="1"/>
                  </a:cubicBezTo>
                  <a:cubicBezTo>
                    <a:pt x="114" y="1"/>
                    <a:pt x="110" y="0"/>
                    <a:pt x="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37"/>
            <p:cNvSpPr/>
            <p:nvPr/>
          </p:nvSpPr>
          <p:spPr>
            <a:xfrm>
              <a:off x="2325025" y="3702225"/>
              <a:ext cx="34300" cy="11925"/>
            </a:xfrm>
            <a:custGeom>
              <a:avLst/>
              <a:gdLst/>
              <a:ahLst/>
              <a:cxnLst/>
              <a:rect l="l" t="t" r="r" b="b"/>
              <a:pathLst>
                <a:path w="1372" h="477" extrusionOk="0">
                  <a:moveTo>
                    <a:pt x="106" y="1"/>
                  </a:moveTo>
                  <a:cubicBezTo>
                    <a:pt x="22" y="1"/>
                    <a:pt x="1" y="132"/>
                    <a:pt x="93" y="152"/>
                  </a:cubicBezTo>
                  <a:cubicBezTo>
                    <a:pt x="482" y="235"/>
                    <a:pt x="865" y="341"/>
                    <a:pt x="1241" y="472"/>
                  </a:cubicBezTo>
                  <a:cubicBezTo>
                    <a:pt x="1250" y="475"/>
                    <a:pt x="1258" y="476"/>
                    <a:pt x="1267" y="476"/>
                  </a:cubicBezTo>
                  <a:cubicBezTo>
                    <a:pt x="1351" y="475"/>
                    <a:pt x="1372" y="356"/>
                    <a:pt x="1291" y="327"/>
                  </a:cubicBezTo>
                  <a:cubicBezTo>
                    <a:pt x="910" y="195"/>
                    <a:pt x="521" y="86"/>
                    <a:pt x="125" y="3"/>
                  </a:cubicBezTo>
                  <a:cubicBezTo>
                    <a:pt x="118" y="1"/>
                    <a:pt x="112" y="1"/>
                    <a:pt x="1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37"/>
            <p:cNvSpPr/>
            <p:nvPr/>
          </p:nvSpPr>
          <p:spPr>
            <a:xfrm>
              <a:off x="2374200" y="3606700"/>
              <a:ext cx="98825" cy="55700"/>
            </a:xfrm>
            <a:custGeom>
              <a:avLst/>
              <a:gdLst/>
              <a:ahLst/>
              <a:cxnLst/>
              <a:rect l="l" t="t" r="r" b="b"/>
              <a:pathLst>
                <a:path w="3953" h="2228" extrusionOk="0">
                  <a:moveTo>
                    <a:pt x="108" y="1"/>
                  </a:moveTo>
                  <a:cubicBezTo>
                    <a:pt x="30" y="1"/>
                    <a:pt x="1" y="121"/>
                    <a:pt x="87" y="150"/>
                  </a:cubicBezTo>
                  <a:cubicBezTo>
                    <a:pt x="1423" y="579"/>
                    <a:pt x="2706" y="1290"/>
                    <a:pt x="3799" y="2209"/>
                  </a:cubicBezTo>
                  <a:cubicBezTo>
                    <a:pt x="3813" y="2220"/>
                    <a:pt x="3830" y="2227"/>
                    <a:pt x="3849" y="2227"/>
                  </a:cubicBezTo>
                  <a:cubicBezTo>
                    <a:pt x="3919" y="2226"/>
                    <a:pt x="3952" y="2137"/>
                    <a:pt x="3898" y="2091"/>
                  </a:cubicBezTo>
                  <a:cubicBezTo>
                    <a:pt x="2790" y="1160"/>
                    <a:pt x="1489" y="438"/>
                    <a:pt x="135" y="5"/>
                  </a:cubicBezTo>
                  <a:cubicBezTo>
                    <a:pt x="125" y="2"/>
                    <a:pt x="116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صورة 4">
            <a:extLst>
              <a:ext uri="{FF2B5EF4-FFF2-40B4-BE49-F238E27FC236}">
                <a16:creationId xmlns:a16="http://schemas.microsoft.com/office/drawing/2014/main" id="{DEB93139-900B-6346-8C81-4C4F059953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9288" t="25421" r="32022" b="10037"/>
          <a:stretch/>
        </p:blipFill>
        <p:spPr>
          <a:xfrm>
            <a:off x="4102969" y="1403321"/>
            <a:ext cx="1149514" cy="9145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5F6BED82-748E-95D8-45C7-649D804EAA1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09553" y="2544732"/>
            <a:ext cx="7009533" cy="2299108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91AE87B6-B044-2D3D-5CC7-0885C4C7B6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663" y="1278332"/>
            <a:ext cx="1611669" cy="1876881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4F5FE206-9416-E8CB-15CD-A73C76E8F5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6882" y="4486940"/>
            <a:ext cx="1638994" cy="5837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7" name="Google Shape;1187;p38"/>
          <p:cNvGrpSpPr/>
          <p:nvPr/>
        </p:nvGrpSpPr>
        <p:grpSpPr>
          <a:xfrm rot="-547589">
            <a:off x="7517188" y="422343"/>
            <a:ext cx="2644502" cy="2674348"/>
            <a:chOff x="5869100" y="3738916"/>
            <a:chExt cx="1489545" cy="1506357"/>
          </a:xfrm>
        </p:grpSpPr>
        <p:sp>
          <p:nvSpPr>
            <p:cNvPr id="1188" name="Google Shape;1188;p38"/>
            <p:cNvSpPr/>
            <p:nvPr/>
          </p:nvSpPr>
          <p:spPr>
            <a:xfrm>
              <a:off x="5869100" y="3738916"/>
              <a:ext cx="1489545" cy="1506357"/>
            </a:xfrm>
            <a:custGeom>
              <a:avLst/>
              <a:gdLst/>
              <a:ahLst/>
              <a:cxnLst/>
              <a:rect l="l" t="t" r="r" b="b"/>
              <a:pathLst>
                <a:path w="164273" h="166127" extrusionOk="0">
                  <a:moveTo>
                    <a:pt x="119258" y="0"/>
                  </a:moveTo>
                  <a:cubicBezTo>
                    <a:pt x="119114" y="0"/>
                    <a:pt x="118969" y="8"/>
                    <a:pt x="118827" y="26"/>
                  </a:cubicBezTo>
                  <a:cubicBezTo>
                    <a:pt x="117871" y="142"/>
                    <a:pt x="117059" y="778"/>
                    <a:pt x="116716" y="1677"/>
                  </a:cubicBezTo>
                  <a:lnTo>
                    <a:pt x="113396" y="10397"/>
                  </a:lnTo>
                  <a:cubicBezTo>
                    <a:pt x="112485" y="12793"/>
                    <a:pt x="112167" y="15220"/>
                    <a:pt x="112464" y="17472"/>
                  </a:cubicBezTo>
                  <a:cubicBezTo>
                    <a:pt x="111142" y="20513"/>
                    <a:pt x="109782" y="23567"/>
                    <a:pt x="108464" y="26526"/>
                  </a:cubicBezTo>
                  <a:cubicBezTo>
                    <a:pt x="107229" y="29298"/>
                    <a:pt x="105959" y="32153"/>
                    <a:pt x="104711" y="35012"/>
                  </a:cubicBezTo>
                  <a:cubicBezTo>
                    <a:pt x="103980" y="35124"/>
                    <a:pt x="103246" y="35236"/>
                    <a:pt x="102527" y="35345"/>
                  </a:cubicBezTo>
                  <a:lnTo>
                    <a:pt x="101683" y="35473"/>
                  </a:lnTo>
                  <a:cubicBezTo>
                    <a:pt x="101221" y="35102"/>
                    <a:pt x="100648" y="34902"/>
                    <a:pt x="100061" y="34902"/>
                  </a:cubicBezTo>
                  <a:cubicBezTo>
                    <a:pt x="99949" y="34902"/>
                    <a:pt x="99838" y="34909"/>
                    <a:pt x="99726" y="34923"/>
                  </a:cubicBezTo>
                  <a:cubicBezTo>
                    <a:pt x="97735" y="35181"/>
                    <a:pt x="95620" y="35423"/>
                    <a:pt x="93574" y="35659"/>
                  </a:cubicBezTo>
                  <a:cubicBezTo>
                    <a:pt x="91830" y="35858"/>
                    <a:pt x="90029" y="36066"/>
                    <a:pt x="88312" y="36282"/>
                  </a:cubicBezTo>
                  <a:cubicBezTo>
                    <a:pt x="85330" y="36655"/>
                    <a:pt x="82392" y="37319"/>
                    <a:pt x="79537" y="38262"/>
                  </a:cubicBezTo>
                  <a:cubicBezTo>
                    <a:pt x="79879" y="37636"/>
                    <a:pt x="80160" y="36981"/>
                    <a:pt x="80380" y="36305"/>
                  </a:cubicBezTo>
                  <a:cubicBezTo>
                    <a:pt x="80724" y="35237"/>
                    <a:pt x="80375" y="34069"/>
                    <a:pt x="79504" y="33364"/>
                  </a:cubicBezTo>
                  <a:cubicBezTo>
                    <a:pt x="79575" y="31857"/>
                    <a:pt x="79448" y="30266"/>
                    <a:pt x="79119" y="28624"/>
                  </a:cubicBezTo>
                  <a:cubicBezTo>
                    <a:pt x="78875" y="27413"/>
                    <a:pt x="77812" y="26542"/>
                    <a:pt x="76576" y="26542"/>
                  </a:cubicBezTo>
                  <a:cubicBezTo>
                    <a:pt x="76528" y="26542"/>
                    <a:pt x="76477" y="26543"/>
                    <a:pt x="76429" y="26545"/>
                  </a:cubicBezTo>
                  <a:cubicBezTo>
                    <a:pt x="75797" y="26581"/>
                    <a:pt x="75117" y="26628"/>
                    <a:pt x="74292" y="26695"/>
                  </a:cubicBezTo>
                  <a:cubicBezTo>
                    <a:pt x="74130" y="26708"/>
                    <a:pt x="73969" y="26737"/>
                    <a:pt x="73812" y="26779"/>
                  </a:cubicBezTo>
                  <a:cubicBezTo>
                    <a:pt x="73730" y="26770"/>
                    <a:pt x="73644" y="26767"/>
                    <a:pt x="73561" y="26767"/>
                  </a:cubicBezTo>
                  <a:cubicBezTo>
                    <a:pt x="73486" y="26767"/>
                    <a:pt x="73411" y="26770"/>
                    <a:pt x="73337" y="26776"/>
                  </a:cubicBezTo>
                  <a:cubicBezTo>
                    <a:pt x="72935" y="26811"/>
                    <a:pt x="72534" y="26846"/>
                    <a:pt x="72134" y="26881"/>
                  </a:cubicBezTo>
                  <a:cubicBezTo>
                    <a:pt x="70732" y="27006"/>
                    <a:pt x="69284" y="27134"/>
                    <a:pt x="67863" y="27215"/>
                  </a:cubicBezTo>
                  <a:cubicBezTo>
                    <a:pt x="67805" y="27218"/>
                    <a:pt x="67750" y="27222"/>
                    <a:pt x="67694" y="27230"/>
                  </a:cubicBezTo>
                  <a:cubicBezTo>
                    <a:pt x="67541" y="27204"/>
                    <a:pt x="67388" y="27192"/>
                    <a:pt x="67234" y="27192"/>
                  </a:cubicBezTo>
                  <a:cubicBezTo>
                    <a:pt x="66877" y="27192"/>
                    <a:pt x="66524" y="27262"/>
                    <a:pt x="66193" y="27399"/>
                  </a:cubicBezTo>
                  <a:cubicBezTo>
                    <a:pt x="64861" y="27955"/>
                    <a:pt x="64204" y="29460"/>
                    <a:pt x="64683" y="30806"/>
                  </a:cubicBezTo>
                  <a:cubicBezTo>
                    <a:pt x="64651" y="30905"/>
                    <a:pt x="64564" y="31082"/>
                    <a:pt x="64419" y="31253"/>
                  </a:cubicBezTo>
                  <a:cubicBezTo>
                    <a:pt x="64352" y="31330"/>
                    <a:pt x="64273" y="31414"/>
                    <a:pt x="64178" y="31504"/>
                  </a:cubicBezTo>
                  <a:lnTo>
                    <a:pt x="64072" y="31569"/>
                  </a:lnTo>
                  <a:cubicBezTo>
                    <a:pt x="63530" y="31897"/>
                    <a:pt x="62916" y="32269"/>
                    <a:pt x="62326" y="32812"/>
                  </a:cubicBezTo>
                  <a:cubicBezTo>
                    <a:pt x="60934" y="34093"/>
                    <a:pt x="60131" y="35988"/>
                    <a:pt x="60180" y="37880"/>
                  </a:cubicBezTo>
                  <a:cubicBezTo>
                    <a:pt x="60202" y="38749"/>
                    <a:pt x="60396" y="39607"/>
                    <a:pt x="60751" y="40402"/>
                  </a:cubicBezTo>
                  <a:cubicBezTo>
                    <a:pt x="60748" y="40416"/>
                    <a:pt x="60745" y="40429"/>
                    <a:pt x="60742" y="40443"/>
                  </a:cubicBezTo>
                  <a:cubicBezTo>
                    <a:pt x="60494" y="41578"/>
                    <a:pt x="60687" y="42878"/>
                    <a:pt x="61259" y="43992"/>
                  </a:cubicBezTo>
                  <a:lnTo>
                    <a:pt x="60849" y="44138"/>
                  </a:lnTo>
                  <a:cubicBezTo>
                    <a:pt x="60625" y="44077"/>
                    <a:pt x="60394" y="44046"/>
                    <a:pt x="60165" y="44046"/>
                  </a:cubicBezTo>
                  <a:cubicBezTo>
                    <a:pt x="59877" y="44046"/>
                    <a:pt x="59589" y="44094"/>
                    <a:pt x="59314" y="44190"/>
                  </a:cubicBezTo>
                  <a:lnTo>
                    <a:pt x="42946" y="49879"/>
                  </a:lnTo>
                  <a:cubicBezTo>
                    <a:pt x="42759" y="49944"/>
                    <a:pt x="42579" y="50031"/>
                    <a:pt x="42410" y="50138"/>
                  </a:cubicBezTo>
                  <a:lnTo>
                    <a:pt x="35768" y="39887"/>
                  </a:lnTo>
                  <a:cubicBezTo>
                    <a:pt x="34686" y="38219"/>
                    <a:pt x="33570" y="36495"/>
                    <a:pt x="32155" y="34911"/>
                  </a:cubicBezTo>
                  <a:cubicBezTo>
                    <a:pt x="30417" y="32962"/>
                    <a:pt x="28542" y="31576"/>
                    <a:pt x="26585" y="30791"/>
                  </a:cubicBezTo>
                  <a:cubicBezTo>
                    <a:pt x="26275" y="30667"/>
                    <a:pt x="25948" y="30605"/>
                    <a:pt x="25619" y="30605"/>
                  </a:cubicBezTo>
                  <a:cubicBezTo>
                    <a:pt x="25320" y="30605"/>
                    <a:pt x="25019" y="30657"/>
                    <a:pt x="24733" y="30761"/>
                  </a:cubicBezTo>
                  <a:cubicBezTo>
                    <a:pt x="22427" y="31598"/>
                    <a:pt x="20072" y="32448"/>
                    <a:pt x="17794" y="33269"/>
                  </a:cubicBezTo>
                  <a:cubicBezTo>
                    <a:pt x="15797" y="33990"/>
                    <a:pt x="13741" y="34730"/>
                    <a:pt x="11709" y="35467"/>
                  </a:cubicBezTo>
                  <a:lnTo>
                    <a:pt x="6026" y="33482"/>
                  </a:lnTo>
                  <a:cubicBezTo>
                    <a:pt x="5524" y="33307"/>
                    <a:pt x="4762" y="33041"/>
                    <a:pt x="3871" y="33041"/>
                  </a:cubicBezTo>
                  <a:cubicBezTo>
                    <a:pt x="3763" y="33041"/>
                    <a:pt x="3655" y="33045"/>
                    <a:pt x="3548" y="33053"/>
                  </a:cubicBezTo>
                  <a:cubicBezTo>
                    <a:pt x="1985" y="33164"/>
                    <a:pt x="697" y="34226"/>
                    <a:pt x="264" y="35756"/>
                  </a:cubicBezTo>
                  <a:cubicBezTo>
                    <a:pt x="1" y="36692"/>
                    <a:pt x="283" y="37697"/>
                    <a:pt x="995" y="38359"/>
                  </a:cubicBezTo>
                  <a:lnTo>
                    <a:pt x="9059" y="45856"/>
                  </a:lnTo>
                  <a:cubicBezTo>
                    <a:pt x="9421" y="46193"/>
                    <a:pt x="9872" y="46418"/>
                    <a:pt x="10359" y="46508"/>
                  </a:cubicBezTo>
                  <a:cubicBezTo>
                    <a:pt x="12178" y="46839"/>
                    <a:pt x="14015" y="47139"/>
                    <a:pt x="15794" y="47430"/>
                  </a:cubicBezTo>
                  <a:cubicBezTo>
                    <a:pt x="17084" y="47640"/>
                    <a:pt x="18407" y="47856"/>
                    <a:pt x="19722" y="48084"/>
                  </a:cubicBezTo>
                  <a:cubicBezTo>
                    <a:pt x="21502" y="52523"/>
                    <a:pt x="23479" y="57120"/>
                    <a:pt x="25610" y="61768"/>
                  </a:cubicBezTo>
                  <a:cubicBezTo>
                    <a:pt x="26638" y="64010"/>
                    <a:pt x="27726" y="66164"/>
                    <a:pt x="29724" y="67879"/>
                  </a:cubicBezTo>
                  <a:cubicBezTo>
                    <a:pt x="31759" y="69623"/>
                    <a:pt x="34514" y="70776"/>
                    <a:pt x="37696" y="71211"/>
                  </a:cubicBezTo>
                  <a:cubicBezTo>
                    <a:pt x="38794" y="71362"/>
                    <a:pt x="39973" y="71438"/>
                    <a:pt x="41297" y="71443"/>
                  </a:cubicBezTo>
                  <a:cubicBezTo>
                    <a:pt x="41712" y="72410"/>
                    <a:pt x="42659" y="73013"/>
                    <a:pt x="43678" y="73013"/>
                  </a:cubicBezTo>
                  <a:cubicBezTo>
                    <a:pt x="43851" y="73013"/>
                    <a:pt x="44026" y="72996"/>
                    <a:pt x="44201" y="72960"/>
                  </a:cubicBezTo>
                  <a:cubicBezTo>
                    <a:pt x="45619" y="72669"/>
                    <a:pt x="47048" y="72424"/>
                    <a:pt x="48428" y="72186"/>
                  </a:cubicBezTo>
                  <a:cubicBezTo>
                    <a:pt x="48757" y="72130"/>
                    <a:pt x="49087" y="72073"/>
                    <a:pt x="49421" y="72015"/>
                  </a:cubicBezTo>
                  <a:lnTo>
                    <a:pt x="49421" y="72015"/>
                  </a:lnTo>
                  <a:cubicBezTo>
                    <a:pt x="49170" y="74838"/>
                    <a:pt x="48892" y="77653"/>
                    <a:pt x="48623" y="80399"/>
                  </a:cubicBezTo>
                  <a:cubicBezTo>
                    <a:pt x="48244" y="84263"/>
                    <a:pt x="47851" y="88258"/>
                    <a:pt x="47529" y="92251"/>
                  </a:cubicBezTo>
                  <a:cubicBezTo>
                    <a:pt x="47450" y="93240"/>
                    <a:pt x="47939" y="94186"/>
                    <a:pt x="48792" y="94691"/>
                  </a:cubicBezTo>
                  <a:cubicBezTo>
                    <a:pt x="51314" y="96187"/>
                    <a:pt x="54051" y="97722"/>
                    <a:pt x="56968" y="98813"/>
                  </a:cubicBezTo>
                  <a:cubicBezTo>
                    <a:pt x="57262" y="98923"/>
                    <a:pt x="57570" y="98978"/>
                    <a:pt x="57876" y="98978"/>
                  </a:cubicBezTo>
                  <a:cubicBezTo>
                    <a:pt x="58378" y="98978"/>
                    <a:pt x="58876" y="98832"/>
                    <a:pt x="59306" y="98548"/>
                  </a:cubicBezTo>
                  <a:cubicBezTo>
                    <a:pt x="59997" y="98091"/>
                    <a:pt x="60430" y="97331"/>
                    <a:pt x="60468" y="96502"/>
                  </a:cubicBezTo>
                  <a:lnTo>
                    <a:pt x="60626" y="93039"/>
                  </a:lnTo>
                  <a:lnTo>
                    <a:pt x="63959" y="92311"/>
                  </a:lnTo>
                  <a:cubicBezTo>
                    <a:pt x="65793" y="98298"/>
                    <a:pt x="69127" y="109117"/>
                    <a:pt x="70085" y="112224"/>
                  </a:cubicBezTo>
                  <a:cubicBezTo>
                    <a:pt x="64375" y="127350"/>
                    <a:pt x="60610" y="146006"/>
                    <a:pt x="60450" y="146808"/>
                  </a:cubicBezTo>
                  <a:cubicBezTo>
                    <a:pt x="60220" y="147951"/>
                    <a:pt x="60783" y="149107"/>
                    <a:pt x="61827" y="149633"/>
                  </a:cubicBezTo>
                  <a:cubicBezTo>
                    <a:pt x="61665" y="151206"/>
                    <a:pt x="61501" y="152771"/>
                    <a:pt x="61341" y="154301"/>
                  </a:cubicBezTo>
                  <a:cubicBezTo>
                    <a:pt x="61051" y="157040"/>
                    <a:pt x="60754" y="159871"/>
                    <a:pt x="60480" y="162712"/>
                  </a:cubicBezTo>
                  <a:cubicBezTo>
                    <a:pt x="60334" y="164215"/>
                    <a:pt x="61498" y="165524"/>
                    <a:pt x="63009" y="165554"/>
                  </a:cubicBezTo>
                  <a:lnTo>
                    <a:pt x="90734" y="166127"/>
                  </a:lnTo>
                  <a:lnTo>
                    <a:pt x="90789" y="166127"/>
                  </a:lnTo>
                  <a:cubicBezTo>
                    <a:pt x="91922" y="166127"/>
                    <a:pt x="92922" y="165391"/>
                    <a:pt x="93262" y="164311"/>
                  </a:cubicBezTo>
                  <a:cubicBezTo>
                    <a:pt x="93583" y="163286"/>
                    <a:pt x="93484" y="162097"/>
                    <a:pt x="92983" y="160960"/>
                  </a:cubicBezTo>
                  <a:cubicBezTo>
                    <a:pt x="92461" y="159777"/>
                    <a:pt x="91606" y="158893"/>
                    <a:pt x="90577" y="158473"/>
                  </a:cubicBezTo>
                  <a:cubicBezTo>
                    <a:pt x="88946" y="157807"/>
                    <a:pt x="87619" y="156345"/>
                    <a:pt x="87115" y="154656"/>
                  </a:cubicBezTo>
                  <a:cubicBezTo>
                    <a:pt x="86886" y="153890"/>
                    <a:pt x="86822" y="153063"/>
                    <a:pt x="86921" y="152248"/>
                  </a:cubicBezTo>
                  <a:cubicBezTo>
                    <a:pt x="88024" y="152172"/>
                    <a:pt x="88958" y="151406"/>
                    <a:pt x="89247" y="150338"/>
                  </a:cubicBezTo>
                  <a:cubicBezTo>
                    <a:pt x="90417" y="146023"/>
                    <a:pt x="91521" y="141611"/>
                    <a:pt x="92589" y="137343"/>
                  </a:cubicBezTo>
                  <a:cubicBezTo>
                    <a:pt x="93650" y="133100"/>
                    <a:pt x="94747" y="128713"/>
                    <a:pt x="95903" y="124447"/>
                  </a:cubicBezTo>
                  <a:cubicBezTo>
                    <a:pt x="97146" y="119861"/>
                    <a:pt x="97556" y="114786"/>
                    <a:pt x="97122" y="109362"/>
                  </a:cubicBezTo>
                  <a:cubicBezTo>
                    <a:pt x="96925" y="106904"/>
                    <a:pt x="96564" y="104385"/>
                    <a:pt x="96030" y="101762"/>
                  </a:cubicBezTo>
                  <a:lnTo>
                    <a:pt x="96030" y="101762"/>
                  </a:lnTo>
                  <a:cubicBezTo>
                    <a:pt x="96651" y="102295"/>
                    <a:pt x="97275" y="102834"/>
                    <a:pt x="97895" y="103369"/>
                  </a:cubicBezTo>
                  <a:cubicBezTo>
                    <a:pt x="100520" y="105632"/>
                    <a:pt x="103228" y="107965"/>
                    <a:pt x="105575" y="109798"/>
                  </a:cubicBezTo>
                  <a:cubicBezTo>
                    <a:pt x="110391" y="119594"/>
                    <a:pt x="115327" y="127432"/>
                    <a:pt x="118646" y="132315"/>
                  </a:cubicBezTo>
                  <a:cubicBezTo>
                    <a:pt x="122328" y="137733"/>
                    <a:pt x="124830" y="140743"/>
                    <a:pt x="124935" y="140867"/>
                  </a:cubicBezTo>
                  <a:cubicBezTo>
                    <a:pt x="125444" y="141478"/>
                    <a:pt x="126181" y="141800"/>
                    <a:pt x="126928" y="141800"/>
                  </a:cubicBezTo>
                  <a:cubicBezTo>
                    <a:pt x="127404" y="141800"/>
                    <a:pt x="127885" y="141669"/>
                    <a:pt x="128313" y="141398"/>
                  </a:cubicBezTo>
                  <a:lnTo>
                    <a:pt x="128420" y="141331"/>
                  </a:lnTo>
                  <a:cubicBezTo>
                    <a:pt x="128691" y="141644"/>
                    <a:pt x="128961" y="141958"/>
                    <a:pt x="129230" y="142272"/>
                  </a:cubicBezTo>
                  <a:cubicBezTo>
                    <a:pt x="131116" y="144462"/>
                    <a:pt x="133064" y="146728"/>
                    <a:pt x="135012" y="149021"/>
                  </a:cubicBezTo>
                  <a:cubicBezTo>
                    <a:pt x="135519" y="149617"/>
                    <a:pt x="136248" y="149934"/>
                    <a:pt x="136988" y="149934"/>
                  </a:cubicBezTo>
                  <a:cubicBezTo>
                    <a:pt x="137430" y="149934"/>
                    <a:pt x="137876" y="149821"/>
                    <a:pt x="138282" y="149587"/>
                  </a:cubicBezTo>
                  <a:lnTo>
                    <a:pt x="162649" y="135563"/>
                  </a:lnTo>
                  <a:cubicBezTo>
                    <a:pt x="163812" y="134892"/>
                    <a:pt x="164272" y="133447"/>
                    <a:pt x="163710" y="132228"/>
                  </a:cubicBezTo>
                  <a:cubicBezTo>
                    <a:pt x="162746" y="130139"/>
                    <a:pt x="160270" y="129204"/>
                    <a:pt x="158241" y="129204"/>
                  </a:cubicBezTo>
                  <a:cubicBezTo>
                    <a:pt x="158228" y="129203"/>
                    <a:pt x="158214" y="129203"/>
                    <a:pt x="158201" y="129203"/>
                  </a:cubicBezTo>
                  <a:cubicBezTo>
                    <a:pt x="157777" y="129203"/>
                    <a:pt x="157354" y="129251"/>
                    <a:pt x="156939" y="129344"/>
                  </a:cubicBezTo>
                  <a:cubicBezTo>
                    <a:pt x="156272" y="129495"/>
                    <a:pt x="155589" y="129572"/>
                    <a:pt x="154905" y="129572"/>
                  </a:cubicBezTo>
                  <a:cubicBezTo>
                    <a:pt x="154899" y="129572"/>
                    <a:pt x="154892" y="129572"/>
                    <a:pt x="154885" y="129572"/>
                  </a:cubicBezTo>
                  <a:cubicBezTo>
                    <a:pt x="153559" y="129572"/>
                    <a:pt x="152232" y="129290"/>
                    <a:pt x="151046" y="128756"/>
                  </a:cubicBezTo>
                  <a:cubicBezTo>
                    <a:pt x="150397" y="128462"/>
                    <a:pt x="149783" y="128095"/>
                    <a:pt x="149218" y="127659"/>
                  </a:cubicBezTo>
                  <a:cubicBezTo>
                    <a:pt x="149593" y="126815"/>
                    <a:pt x="149489" y="125837"/>
                    <a:pt x="148948" y="125090"/>
                  </a:cubicBezTo>
                  <a:cubicBezTo>
                    <a:pt x="148831" y="124927"/>
                    <a:pt x="137109" y="108704"/>
                    <a:pt x="128927" y="97130"/>
                  </a:cubicBezTo>
                  <a:cubicBezTo>
                    <a:pt x="125646" y="92491"/>
                    <a:pt x="121455" y="87792"/>
                    <a:pt x="117789" y="83807"/>
                  </a:cubicBezTo>
                  <a:cubicBezTo>
                    <a:pt x="115831" y="81680"/>
                    <a:pt x="112988" y="79083"/>
                    <a:pt x="109320" y="76068"/>
                  </a:cubicBezTo>
                  <a:cubicBezTo>
                    <a:pt x="109645" y="75322"/>
                    <a:pt x="109600" y="74465"/>
                    <a:pt x="109200" y="73756"/>
                  </a:cubicBezTo>
                  <a:cubicBezTo>
                    <a:pt x="107521" y="70788"/>
                    <a:pt x="105790" y="67757"/>
                    <a:pt x="104116" y="64825"/>
                  </a:cubicBezTo>
                  <a:cubicBezTo>
                    <a:pt x="103072" y="62999"/>
                    <a:pt x="102006" y="61131"/>
                    <a:pt x="100945" y="59267"/>
                  </a:cubicBezTo>
                  <a:cubicBezTo>
                    <a:pt x="101644" y="59165"/>
                    <a:pt x="102334" y="59060"/>
                    <a:pt x="103018" y="58956"/>
                  </a:cubicBezTo>
                  <a:cubicBezTo>
                    <a:pt x="104897" y="58670"/>
                    <a:pt x="106842" y="58376"/>
                    <a:pt x="108775" y="58135"/>
                  </a:cubicBezTo>
                  <a:cubicBezTo>
                    <a:pt x="110426" y="57931"/>
                    <a:pt x="111460" y="56244"/>
                    <a:pt x="110894" y="54678"/>
                  </a:cubicBezTo>
                  <a:cubicBezTo>
                    <a:pt x="112430" y="54061"/>
                    <a:pt x="113766" y="53396"/>
                    <a:pt x="114986" y="52645"/>
                  </a:cubicBezTo>
                  <a:cubicBezTo>
                    <a:pt x="118378" y="50553"/>
                    <a:pt x="121133" y="46871"/>
                    <a:pt x="122745" y="42274"/>
                  </a:cubicBezTo>
                  <a:cubicBezTo>
                    <a:pt x="123849" y="39124"/>
                    <a:pt x="125005" y="35894"/>
                    <a:pt x="126122" y="32770"/>
                  </a:cubicBezTo>
                  <a:cubicBezTo>
                    <a:pt x="127128" y="29958"/>
                    <a:pt x="128166" y="27056"/>
                    <a:pt x="129169" y="24205"/>
                  </a:cubicBezTo>
                  <a:cubicBezTo>
                    <a:pt x="129206" y="24161"/>
                    <a:pt x="129241" y="24117"/>
                    <a:pt x="129274" y="24071"/>
                  </a:cubicBezTo>
                  <a:cubicBezTo>
                    <a:pt x="133297" y="21651"/>
                    <a:pt x="137123" y="18803"/>
                    <a:pt x="140658" y="15595"/>
                  </a:cubicBezTo>
                  <a:cubicBezTo>
                    <a:pt x="141417" y="14905"/>
                    <a:pt x="141700" y="13834"/>
                    <a:pt x="141379" y="12861"/>
                  </a:cubicBezTo>
                  <a:cubicBezTo>
                    <a:pt x="141223" y="12392"/>
                    <a:pt x="140967" y="11961"/>
                    <a:pt x="140631" y="11598"/>
                  </a:cubicBezTo>
                  <a:cubicBezTo>
                    <a:pt x="140964" y="11253"/>
                    <a:pt x="141298" y="10908"/>
                    <a:pt x="141631" y="10566"/>
                  </a:cubicBezTo>
                  <a:cubicBezTo>
                    <a:pt x="142487" y="9684"/>
                    <a:pt x="142606" y="8322"/>
                    <a:pt x="141918" y="7306"/>
                  </a:cubicBezTo>
                  <a:cubicBezTo>
                    <a:pt x="141516" y="6714"/>
                    <a:pt x="140948" y="6255"/>
                    <a:pt x="140285" y="5986"/>
                  </a:cubicBezTo>
                  <a:cubicBezTo>
                    <a:pt x="140550" y="5041"/>
                    <a:pt x="140262" y="4029"/>
                    <a:pt x="139539" y="3368"/>
                  </a:cubicBezTo>
                  <a:cubicBezTo>
                    <a:pt x="138844" y="2732"/>
                    <a:pt x="137939" y="2379"/>
                    <a:pt x="136998" y="2379"/>
                  </a:cubicBezTo>
                  <a:cubicBezTo>
                    <a:pt x="136996" y="2379"/>
                    <a:pt x="136994" y="2379"/>
                    <a:pt x="136992" y="2379"/>
                  </a:cubicBezTo>
                  <a:cubicBezTo>
                    <a:pt x="136945" y="2379"/>
                    <a:pt x="136896" y="2381"/>
                    <a:pt x="136847" y="2382"/>
                  </a:cubicBezTo>
                  <a:cubicBezTo>
                    <a:pt x="136675" y="2388"/>
                    <a:pt x="136503" y="2405"/>
                    <a:pt x="136332" y="2431"/>
                  </a:cubicBezTo>
                  <a:cubicBezTo>
                    <a:pt x="136297" y="2431"/>
                    <a:pt x="136264" y="2432"/>
                    <a:pt x="136229" y="2434"/>
                  </a:cubicBezTo>
                  <a:cubicBezTo>
                    <a:pt x="135924" y="2356"/>
                    <a:pt x="135609" y="2317"/>
                    <a:pt x="135294" y="2317"/>
                  </a:cubicBezTo>
                  <a:cubicBezTo>
                    <a:pt x="135029" y="2317"/>
                    <a:pt x="134765" y="2344"/>
                    <a:pt x="134506" y="2399"/>
                  </a:cubicBezTo>
                  <a:cubicBezTo>
                    <a:pt x="133734" y="2562"/>
                    <a:pt x="133193" y="2938"/>
                    <a:pt x="132869" y="3163"/>
                  </a:cubicBezTo>
                  <a:cubicBezTo>
                    <a:pt x="132826" y="3194"/>
                    <a:pt x="132767" y="3235"/>
                    <a:pt x="132743" y="3250"/>
                  </a:cubicBezTo>
                  <a:cubicBezTo>
                    <a:pt x="130502" y="4516"/>
                    <a:pt x="128362" y="5894"/>
                    <a:pt x="126065" y="7553"/>
                  </a:cubicBezTo>
                  <a:cubicBezTo>
                    <a:pt x="125337" y="7529"/>
                    <a:pt x="124611" y="7510"/>
                    <a:pt x="123901" y="7492"/>
                  </a:cubicBezTo>
                  <a:lnTo>
                    <a:pt x="123279" y="7477"/>
                  </a:lnTo>
                  <a:lnTo>
                    <a:pt x="123130" y="4408"/>
                  </a:lnTo>
                  <a:cubicBezTo>
                    <a:pt x="123103" y="3832"/>
                    <a:pt x="123060" y="2961"/>
                    <a:pt x="122618" y="2067"/>
                  </a:cubicBezTo>
                  <a:cubicBezTo>
                    <a:pt x="121997" y="810"/>
                    <a:pt x="120678" y="0"/>
                    <a:pt x="11925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38"/>
            <p:cNvSpPr/>
            <p:nvPr/>
          </p:nvSpPr>
          <p:spPr>
            <a:xfrm>
              <a:off x="6351705" y="4302469"/>
              <a:ext cx="208271" cy="270801"/>
            </a:xfrm>
            <a:custGeom>
              <a:avLst/>
              <a:gdLst/>
              <a:ahLst/>
              <a:cxnLst/>
              <a:rect l="l" t="t" r="r" b="b"/>
              <a:pathLst>
                <a:path w="22969" h="29865" extrusionOk="0">
                  <a:moveTo>
                    <a:pt x="4419" y="1"/>
                  </a:moveTo>
                  <a:lnTo>
                    <a:pt x="1" y="29864"/>
                  </a:lnTo>
                  <a:lnTo>
                    <a:pt x="22969" y="24841"/>
                  </a:lnTo>
                  <a:lnTo>
                    <a:pt x="4419" y="1"/>
                  </a:lnTo>
                  <a:close/>
                </a:path>
              </a:pathLst>
            </a:custGeom>
            <a:solidFill>
              <a:srgbClr val="5639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38"/>
            <p:cNvSpPr/>
            <p:nvPr/>
          </p:nvSpPr>
          <p:spPr>
            <a:xfrm>
              <a:off x="6379854" y="4112187"/>
              <a:ext cx="330175" cy="318387"/>
            </a:xfrm>
            <a:custGeom>
              <a:avLst/>
              <a:gdLst/>
              <a:ahLst/>
              <a:cxnLst/>
              <a:rect l="l" t="t" r="r" b="b"/>
              <a:pathLst>
                <a:path w="36413" h="35113" extrusionOk="0">
                  <a:moveTo>
                    <a:pt x="24480" y="0"/>
                  </a:moveTo>
                  <a:cubicBezTo>
                    <a:pt x="20889" y="926"/>
                    <a:pt x="17366" y="1884"/>
                    <a:pt x="13774" y="2811"/>
                  </a:cubicBezTo>
                  <a:cubicBezTo>
                    <a:pt x="13861" y="3807"/>
                    <a:pt x="13151" y="4812"/>
                    <a:pt x="12184" y="5062"/>
                  </a:cubicBezTo>
                  <a:cubicBezTo>
                    <a:pt x="12020" y="5104"/>
                    <a:pt x="11852" y="5124"/>
                    <a:pt x="11685" y="5124"/>
                  </a:cubicBezTo>
                  <a:cubicBezTo>
                    <a:pt x="10868" y="5124"/>
                    <a:pt x="10065" y="4640"/>
                    <a:pt x="9729" y="3883"/>
                  </a:cubicBezTo>
                  <a:lnTo>
                    <a:pt x="2782" y="6349"/>
                  </a:lnTo>
                  <a:cubicBezTo>
                    <a:pt x="1937" y="12586"/>
                    <a:pt x="846" y="18962"/>
                    <a:pt x="1" y="25197"/>
                  </a:cubicBezTo>
                  <a:cubicBezTo>
                    <a:pt x="2570" y="28807"/>
                    <a:pt x="5548" y="32036"/>
                    <a:pt x="8737" y="35113"/>
                  </a:cubicBezTo>
                  <a:cubicBezTo>
                    <a:pt x="17978" y="31556"/>
                    <a:pt x="27170" y="28179"/>
                    <a:pt x="36412" y="24624"/>
                  </a:cubicBezTo>
                  <a:lnTo>
                    <a:pt x="2448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38"/>
            <p:cNvSpPr/>
            <p:nvPr/>
          </p:nvSpPr>
          <p:spPr>
            <a:xfrm>
              <a:off x="5894130" y="4039973"/>
              <a:ext cx="392260" cy="323302"/>
            </a:xfrm>
            <a:custGeom>
              <a:avLst/>
              <a:gdLst/>
              <a:ahLst/>
              <a:cxnLst/>
              <a:rect l="l" t="t" r="r" b="b"/>
              <a:pathLst>
                <a:path w="43260" h="35655" extrusionOk="0">
                  <a:moveTo>
                    <a:pt x="22861" y="1"/>
                  </a:moveTo>
                  <a:cubicBezTo>
                    <a:pt x="18243" y="1679"/>
                    <a:pt x="13585" y="3344"/>
                    <a:pt x="8967" y="5022"/>
                  </a:cubicBezTo>
                  <a:lnTo>
                    <a:pt x="2412" y="2735"/>
                  </a:lnTo>
                  <a:cubicBezTo>
                    <a:pt x="1991" y="2588"/>
                    <a:pt x="1557" y="2439"/>
                    <a:pt x="1114" y="2439"/>
                  </a:cubicBezTo>
                  <a:cubicBezTo>
                    <a:pt x="1067" y="2439"/>
                    <a:pt x="1021" y="2440"/>
                    <a:pt x="974" y="2444"/>
                  </a:cubicBezTo>
                  <a:cubicBezTo>
                    <a:pt x="483" y="2479"/>
                    <a:pt x="135" y="2791"/>
                    <a:pt x="1" y="3265"/>
                  </a:cubicBezTo>
                  <a:lnTo>
                    <a:pt x="8065" y="10761"/>
                  </a:lnTo>
                  <a:cubicBezTo>
                    <a:pt x="11654" y="11415"/>
                    <a:pt x="15248" y="11933"/>
                    <a:pt x="18837" y="12588"/>
                  </a:cubicBezTo>
                  <a:cubicBezTo>
                    <a:pt x="20817" y="17603"/>
                    <a:pt x="22961" y="22590"/>
                    <a:pt x="25208" y="27493"/>
                  </a:cubicBezTo>
                  <a:cubicBezTo>
                    <a:pt x="26101" y="29439"/>
                    <a:pt x="27027" y="31319"/>
                    <a:pt x="28653" y="32714"/>
                  </a:cubicBezTo>
                  <a:cubicBezTo>
                    <a:pt x="30493" y="34293"/>
                    <a:pt x="32886" y="35117"/>
                    <a:pt x="35289" y="35446"/>
                  </a:cubicBezTo>
                  <a:cubicBezTo>
                    <a:pt x="36410" y="35601"/>
                    <a:pt x="37539" y="35654"/>
                    <a:pt x="38671" y="35654"/>
                  </a:cubicBezTo>
                  <a:cubicBezTo>
                    <a:pt x="39964" y="35654"/>
                    <a:pt x="41261" y="35584"/>
                    <a:pt x="42553" y="35513"/>
                  </a:cubicBezTo>
                  <a:lnTo>
                    <a:pt x="43260" y="33896"/>
                  </a:lnTo>
                  <a:cubicBezTo>
                    <a:pt x="43050" y="29095"/>
                    <a:pt x="42623" y="24280"/>
                    <a:pt x="42412" y="19480"/>
                  </a:cubicBezTo>
                  <a:cubicBezTo>
                    <a:pt x="41275" y="19894"/>
                    <a:pt x="40147" y="20305"/>
                    <a:pt x="39009" y="20718"/>
                  </a:cubicBezTo>
                  <a:cubicBezTo>
                    <a:pt x="36283" y="16513"/>
                    <a:pt x="33558" y="12306"/>
                    <a:pt x="30831" y="8100"/>
                  </a:cubicBezTo>
                  <a:cubicBezTo>
                    <a:pt x="29788" y="6489"/>
                    <a:pt x="28739" y="4872"/>
                    <a:pt x="27461" y="3440"/>
                  </a:cubicBezTo>
                  <a:cubicBezTo>
                    <a:pt x="26184" y="2008"/>
                    <a:pt x="24641" y="715"/>
                    <a:pt x="22861" y="1"/>
                  </a:cubicBezTo>
                  <a:close/>
                </a:path>
              </a:pathLst>
            </a:custGeom>
            <a:solidFill>
              <a:srgbClr val="E5B7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38"/>
            <p:cNvSpPr/>
            <p:nvPr/>
          </p:nvSpPr>
          <p:spPr>
            <a:xfrm>
              <a:off x="6770076" y="3762431"/>
              <a:ext cx="366526" cy="470159"/>
            </a:xfrm>
            <a:custGeom>
              <a:avLst/>
              <a:gdLst/>
              <a:ahLst/>
              <a:cxnLst/>
              <a:rect l="l" t="t" r="r" b="b"/>
              <a:pathLst>
                <a:path w="40422" h="51851" extrusionOk="0">
                  <a:moveTo>
                    <a:pt x="19908" y="0"/>
                  </a:moveTo>
                  <a:cubicBezTo>
                    <a:pt x="19869" y="0"/>
                    <a:pt x="19830" y="2"/>
                    <a:pt x="19792" y="7"/>
                  </a:cubicBezTo>
                  <a:cubicBezTo>
                    <a:pt x="18685" y="2915"/>
                    <a:pt x="17579" y="5821"/>
                    <a:pt x="16473" y="8727"/>
                  </a:cubicBezTo>
                  <a:cubicBezTo>
                    <a:pt x="15687" y="10791"/>
                    <a:pt x="15354" y="13048"/>
                    <a:pt x="15800" y="15209"/>
                  </a:cubicBezTo>
                  <a:cubicBezTo>
                    <a:pt x="12955" y="21778"/>
                    <a:pt x="10017" y="28195"/>
                    <a:pt x="7172" y="34766"/>
                  </a:cubicBezTo>
                  <a:cubicBezTo>
                    <a:pt x="4805" y="35133"/>
                    <a:pt x="2368" y="35497"/>
                    <a:pt x="1" y="35864"/>
                  </a:cubicBezTo>
                  <a:lnTo>
                    <a:pt x="3702" y="51850"/>
                  </a:lnTo>
                  <a:cubicBezTo>
                    <a:pt x="7351" y="50853"/>
                    <a:pt x="11056" y="49831"/>
                    <a:pt x="14275" y="47845"/>
                  </a:cubicBezTo>
                  <a:cubicBezTo>
                    <a:pt x="17495" y="45860"/>
                    <a:pt x="19696" y="42395"/>
                    <a:pt x="20947" y="38825"/>
                  </a:cubicBezTo>
                  <a:cubicBezTo>
                    <a:pt x="23161" y="32507"/>
                    <a:pt x="25504" y="26092"/>
                    <a:pt x="27718" y="19774"/>
                  </a:cubicBezTo>
                  <a:cubicBezTo>
                    <a:pt x="31942" y="17317"/>
                    <a:pt x="35946" y="14367"/>
                    <a:pt x="39565" y="11083"/>
                  </a:cubicBezTo>
                  <a:cubicBezTo>
                    <a:pt x="39491" y="10862"/>
                    <a:pt x="39328" y="10681"/>
                    <a:pt x="39116" y="10582"/>
                  </a:cubicBezTo>
                  <a:cubicBezTo>
                    <a:pt x="39012" y="10535"/>
                    <a:pt x="38873" y="10513"/>
                    <a:pt x="38732" y="10513"/>
                  </a:cubicBezTo>
                  <a:cubicBezTo>
                    <a:pt x="38587" y="10513"/>
                    <a:pt x="38441" y="10537"/>
                    <a:pt x="38334" y="10585"/>
                  </a:cubicBezTo>
                  <a:cubicBezTo>
                    <a:pt x="37055" y="11162"/>
                    <a:pt x="35738" y="11782"/>
                    <a:pt x="34457" y="12359"/>
                  </a:cubicBezTo>
                  <a:cubicBezTo>
                    <a:pt x="36453" y="10306"/>
                    <a:pt x="38426" y="8220"/>
                    <a:pt x="40421" y="6166"/>
                  </a:cubicBezTo>
                  <a:cubicBezTo>
                    <a:pt x="40270" y="5946"/>
                    <a:pt x="40039" y="5793"/>
                    <a:pt x="39777" y="5741"/>
                  </a:cubicBezTo>
                  <a:cubicBezTo>
                    <a:pt x="39727" y="5731"/>
                    <a:pt x="39674" y="5727"/>
                    <a:pt x="39620" y="5727"/>
                  </a:cubicBezTo>
                  <a:cubicBezTo>
                    <a:pt x="39396" y="5727"/>
                    <a:pt x="39149" y="5808"/>
                    <a:pt x="38973" y="5927"/>
                  </a:cubicBezTo>
                  <a:cubicBezTo>
                    <a:pt x="37555" y="6890"/>
                    <a:pt x="36167" y="7889"/>
                    <a:pt x="34749" y="8850"/>
                  </a:cubicBezTo>
                  <a:cubicBezTo>
                    <a:pt x="36126" y="6888"/>
                    <a:pt x="37360" y="4829"/>
                    <a:pt x="38440" y="2688"/>
                  </a:cubicBezTo>
                  <a:cubicBezTo>
                    <a:pt x="38220" y="2490"/>
                    <a:pt x="37936" y="2381"/>
                    <a:pt x="37643" y="2381"/>
                  </a:cubicBezTo>
                  <a:cubicBezTo>
                    <a:pt x="37629" y="2381"/>
                    <a:pt x="37616" y="2381"/>
                    <a:pt x="37602" y="2381"/>
                  </a:cubicBezTo>
                  <a:cubicBezTo>
                    <a:pt x="37297" y="2392"/>
                    <a:pt x="36950" y="2465"/>
                    <a:pt x="36741" y="2689"/>
                  </a:cubicBezTo>
                  <a:cubicBezTo>
                    <a:pt x="36571" y="2435"/>
                    <a:pt x="36259" y="2318"/>
                    <a:pt x="35949" y="2318"/>
                  </a:cubicBezTo>
                  <a:cubicBezTo>
                    <a:pt x="35863" y="2318"/>
                    <a:pt x="35776" y="2327"/>
                    <a:pt x="35693" y="2345"/>
                  </a:cubicBezTo>
                  <a:cubicBezTo>
                    <a:pt x="35310" y="2424"/>
                    <a:pt x="35017" y="2720"/>
                    <a:pt x="34678" y="2912"/>
                  </a:cubicBezTo>
                  <a:cubicBezTo>
                    <a:pt x="32148" y="4340"/>
                    <a:pt x="29858" y="5860"/>
                    <a:pt x="27520" y="7584"/>
                  </a:cubicBezTo>
                  <a:cubicBezTo>
                    <a:pt x="25502" y="7502"/>
                    <a:pt x="23477" y="7482"/>
                    <a:pt x="21457" y="7400"/>
                  </a:cubicBezTo>
                  <a:lnTo>
                    <a:pt x="21192" y="1941"/>
                  </a:lnTo>
                  <a:cubicBezTo>
                    <a:pt x="21171" y="1492"/>
                    <a:pt x="21145" y="1027"/>
                    <a:pt x="20944" y="624"/>
                  </a:cubicBezTo>
                  <a:cubicBezTo>
                    <a:pt x="20761" y="255"/>
                    <a:pt x="20323" y="0"/>
                    <a:pt x="19908" y="0"/>
                  </a:cubicBezTo>
                  <a:close/>
                </a:path>
              </a:pathLst>
            </a:custGeom>
            <a:solidFill>
              <a:srgbClr val="E5B7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38"/>
            <p:cNvSpPr/>
            <p:nvPr/>
          </p:nvSpPr>
          <p:spPr>
            <a:xfrm>
              <a:off x="7006345" y="4881338"/>
              <a:ext cx="326013" cy="193754"/>
            </a:xfrm>
            <a:custGeom>
              <a:avLst/>
              <a:gdLst/>
              <a:ahLst/>
              <a:cxnLst/>
              <a:rect l="l" t="t" r="r" b="b"/>
              <a:pathLst>
                <a:path w="35954" h="21368" extrusionOk="0">
                  <a:moveTo>
                    <a:pt x="19024" y="0"/>
                  </a:moveTo>
                  <a:cubicBezTo>
                    <a:pt x="12839" y="2757"/>
                    <a:pt x="6184" y="5086"/>
                    <a:pt x="1" y="7844"/>
                  </a:cubicBezTo>
                  <a:cubicBezTo>
                    <a:pt x="3909" y="12441"/>
                    <a:pt x="7679" y="16771"/>
                    <a:pt x="11588" y="21368"/>
                  </a:cubicBezTo>
                  <a:lnTo>
                    <a:pt x="35954" y="7343"/>
                  </a:lnTo>
                  <a:cubicBezTo>
                    <a:pt x="35505" y="6371"/>
                    <a:pt x="34046" y="5823"/>
                    <a:pt x="32840" y="5823"/>
                  </a:cubicBezTo>
                  <a:cubicBezTo>
                    <a:pt x="32583" y="5823"/>
                    <a:pt x="32337" y="5848"/>
                    <a:pt x="32115" y="5899"/>
                  </a:cubicBezTo>
                  <a:cubicBezTo>
                    <a:pt x="31253" y="6096"/>
                    <a:pt x="30368" y="6194"/>
                    <a:pt x="29484" y="6194"/>
                  </a:cubicBezTo>
                  <a:cubicBezTo>
                    <a:pt x="27800" y="6194"/>
                    <a:pt x="26115" y="5840"/>
                    <a:pt x="24579" y="5148"/>
                  </a:cubicBezTo>
                  <a:cubicBezTo>
                    <a:pt x="22237" y="4093"/>
                    <a:pt x="20253" y="2256"/>
                    <a:pt x="190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38"/>
            <p:cNvSpPr/>
            <p:nvPr/>
          </p:nvSpPr>
          <p:spPr>
            <a:xfrm>
              <a:off x="6440987" y="5064591"/>
              <a:ext cx="253899" cy="157376"/>
            </a:xfrm>
            <a:custGeom>
              <a:avLst/>
              <a:gdLst/>
              <a:ahLst/>
              <a:cxnLst/>
              <a:rect l="l" t="t" r="r" b="b"/>
              <a:pathLst>
                <a:path w="28001" h="17356" extrusionOk="0">
                  <a:moveTo>
                    <a:pt x="1719" y="0"/>
                  </a:moveTo>
                  <a:cubicBezTo>
                    <a:pt x="1171" y="5660"/>
                    <a:pt x="549" y="11122"/>
                    <a:pt x="1" y="16783"/>
                  </a:cubicBezTo>
                  <a:lnTo>
                    <a:pt x="27728" y="17356"/>
                  </a:lnTo>
                  <a:cubicBezTo>
                    <a:pt x="28000" y="16486"/>
                    <a:pt x="27380" y="15039"/>
                    <a:pt x="26538" y="14697"/>
                  </a:cubicBezTo>
                  <a:cubicBezTo>
                    <a:pt x="24177" y="13734"/>
                    <a:pt x="22298" y="11663"/>
                    <a:pt x="21570" y="9221"/>
                  </a:cubicBezTo>
                  <a:cubicBezTo>
                    <a:pt x="20840" y="6778"/>
                    <a:pt x="21276" y="4015"/>
                    <a:pt x="22723" y="1916"/>
                  </a:cubicBezTo>
                  <a:cubicBezTo>
                    <a:pt x="15750" y="1453"/>
                    <a:pt x="8690" y="463"/>
                    <a:pt x="17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38"/>
            <p:cNvSpPr/>
            <p:nvPr/>
          </p:nvSpPr>
          <p:spPr>
            <a:xfrm>
              <a:off x="6440371" y="4313895"/>
              <a:ext cx="760346" cy="782181"/>
            </a:xfrm>
            <a:custGeom>
              <a:avLst/>
              <a:gdLst/>
              <a:ahLst/>
              <a:cxnLst/>
              <a:rect l="l" t="t" r="r" b="b"/>
              <a:pathLst>
                <a:path w="83854" h="86262" extrusionOk="0">
                  <a:moveTo>
                    <a:pt x="28968" y="0"/>
                  </a:moveTo>
                  <a:cubicBezTo>
                    <a:pt x="19359" y="3869"/>
                    <a:pt x="10170" y="7655"/>
                    <a:pt x="562" y="11526"/>
                  </a:cubicBezTo>
                  <a:cubicBezTo>
                    <a:pt x="812" y="15883"/>
                    <a:pt x="1071" y="20290"/>
                    <a:pt x="2326" y="24472"/>
                  </a:cubicBezTo>
                  <a:cubicBezTo>
                    <a:pt x="3296" y="27709"/>
                    <a:pt x="9835" y="48915"/>
                    <a:pt x="9835" y="48915"/>
                  </a:cubicBezTo>
                  <a:cubicBezTo>
                    <a:pt x="3957" y="64149"/>
                    <a:pt x="0" y="83916"/>
                    <a:pt x="0" y="83916"/>
                  </a:cubicBezTo>
                  <a:cubicBezTo>
                    <a:pt x="5945" y="84452"/>
                    <a:pt x="17809" y="85725"/>
                    <a:pt x="23752" y="86261"/>
                  </a:cubicBezTo>
                  <a:cubicBezTo>
                    <a:pt x="26077" y="77682"/>
                    <a:pt x="28083" y="68950"/>
                    <a:pt x="30408" y="60370"/>
                  </a:cubicBezTo>
                  <a:cubicBezTo>
                    <a:pt x="32974" y="50906"/>
                    <a:pt x="31413" y="40673"/>
                    <a:pt x="28548" y="31294"/>
                  </a:cubicBezTo>
                  <a:lnTo>
                    <a:pt x="28548" y="31294"/>
                  </a:lnTo>
                  <a:cubicBezTo>
                    <a:pt x="33338" y="34963"/>
                    <a:pt x="39857" y="41047"/>
                    <a:pt x="44647" y="44716"/>
                  </a:cubicBezTo>
                  <a:cubicBezTo>
                    <a:pt x="54004" y="63907"/>
                    <a:pt x="63936" y="75805"/>
                    <a:pt x="63936" y="75805"/>
                  </a:cubicBezTo>
                  <a:lnTo>
                    <a:pt x="83853" y="63208"/>
                  </a:lnTo>
                  <a:cubicBezTo>
                    <a:pt x="83853" y="63208"/>
                    <a:pt x="72101" y="46946"/>
                    <a:pt x="63816" y="35227"/>
                  </a:cubicBezTo>
                  <a:cubicBezTo>
                    <a:pt x="60673" y="30782"/>
                    <a:pt x="56572" y="26167"/>
                    <a:pt x="52887" y="22163"/>
                  </a:cubicBezTo>
                  <a:cubicBezTo>
                    <a:pt x="46333" y="15041"/>
                    <a:pt x="31149" y="4399"/>
                    <a:pt x="31149" y="4399"/>
                  </a:cubicBezTo>
                  <a:cubicBezTo>
                    <a:pt x="31149" y="4399"/>
                    <a:pt x="29689" y="1438"/>
                    <a:pt x="289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38"/>
            <p:cNvSpPr/>
            <p:nvPr/>
          </p:nvSpPr>
          <p:spPr>
            <a:xfrm>
              <a:off x="6438103" y="4003117"/>
              <a:ext cx="137735" cy="117442"/>
            </a:xfrm>
            <a:custGeom>
              <a:avLst/>
              <a:gdLst/>
              <a:ahLst/>
              <a:cxnLst/>
              <a:rect l="l" t="t" r="r" b="b"/>
              <a:pathLst>
                <a:path w="15190" h="12952" extrusionOk="0">
                  <a:moveTo>
                    <a:pt x="13832" y="1"/>
                  </a:moveTo>
                  <a:lnTo>
                    <a:pt x="13832" y="1"/>
                  </a:lnTo>
                  <a:cubicBezTo>
                    <a:pt x="13137" y="41"/>
                    <a:pt x="12446" y="92"/>
                    <a:pt x="11757" y="147"/>
                  </a:cubicBezTo>
                  <a:cubicBezTo>
                    <a:pt x="11820" y="1159"/>
                    <a:pt x="11678" y="2171"/>
                    <a:pt x="11339" y="3126"/>
                  </a:cubicBezTo>
                  <a:cubicBezTo>
                    <a:pt x="11278" y="2142"/>
                    <a:pt x="11103" y="1169"/>
                    <a:pt x="10816" y="228"/>
                  </a:cubicBezTo>
                  <a:cubicBezTo>
                    <a:pt x="8972" y="386"/>
                    <a:pt x="7133" y="566"/>
                    <a:pt x="5268" y="671"/>
                  </a:cubicBezTo>
                  <a:cubicBezTo>
                    <a:pt x="5313" y="1789"/>
                    <a:pt x="4855" y="2918"/>
                    <a:pt x="4043" y="3685"/>
                  </a:cubicBezTo>
                  <a:cubicBezTo>
                    <a:pt x="4032" y="3695"/>
                    <a:pt x="4023" y="3705"/>
                    <a:pt x="4012" y="3713"/>
                  </a:cubicBezTo>
                  <a:cubicBezTo>
                    <a:pt x="4608" y="2909"/>
                    <a:pt x="5031" y="1766"/>
                    <a:pt x="4597" y="723"/>
                  </a:cubicBezTo>
                  <a:cubicBezTo>
                    <a:pt x="4579" y="678"/>
                    <a:pt x="4536" y="652"/>
                    <a:pt x="4492" y="652"/>
                  </a:cubicBezTo>
                  <a:cubicBezTo>
                    <a:pt x="4477" y="652"/>
                    <a:pt x="4462" y="654"/>
                    <a:pt x="4448" y="660"/>
                  </a:cubicBezTo>
                  <a:cubicBezTo>
                    <a:pt x="4390" y="685"/>
                    <a:pt x="4363" y="752"/>
                    <a:pt x="4387" y="810"/>
                  </a:cubicBezTo>
                  <a:cubicBezTo>
                    <a:pt x="4824" y="1865"/>
                    <a:pt x="4293" y="3047"/>
                    <a:pt x="3650" y="3803"/>
                  </a:cubicBezTo>
                  <a:cubicBezTo>
                    <a:pt x="3450" y="4031"/>
                    <a:pt x="3237" y="4247"/>
                    <a:pt x="3009" y="4450"/>
                  </a:cubicBezTo>
                  <a:cubicBezTo>
                    <a:pt x="2435" y="4806"/>
                    <a:pt x="1836" y="5131"/>
                    <a:pt x="1341" y="5588"/>
                  </a:cubicBezTo>
                  <a:cubicBezTo>
                    <a:pt x="491" y="6369"/>
                    <a:pt x="1" y="7527"/>
                    <a:pt x="31" y="8681"/>
                  </a:cubicBezTo>
                  <a:cubicBezTo>
                    <a:pt x="60" y="9836"/>
                    <a:pt x="608" y="10966"/>
                    <a:pt x="1496" y="11705"/>
                  </a:cubicBezTo>
                  <a:lnTo>
                    <a:pt x="7124" y="12952"/>
                  </a:lnTo>
                  <a:cubicBezTo>
                    <a:pt x="8297" y="12859"/>
                    <a:pt x="9400" y="12422"/>
                    <a:pt x="10362" y="11755"/>
                  </a:cubicBezTo>
                  <a:cubicBezTo>
                    <a:pt x="12621" y="10727"/>
                    <a:pt x="14405" y="8738"/>
                    <a:pt x="15169" y="6374"/>
                  </a:cubicBezTo>
                  <a:cubicBezTo>
                    <a:pt x="15189" y="6314"/>
                    <a:pt x="15156" y="6249"/>
                    <a:pt x="15096" y="6230"/>
                  </a:cubicBezTo>
                  <a:cubicBezTo>
                    <a:pt x="15084" y="6227"/>
                    <a:pt x="15072" y="6225"/>
                    <a:pt x="15060" y="6225"/>
                  </a:cubicBezTo>
                  <a:cubicBezTo>
                    <a:pt x="15011" y="6225"/>
                    <a:pt x="14967" y="6255"/>
                    <a:pt x="14951" y="6304"/>
                  </a:cubicBezTo>
                  <a:cubicBezTo>
                    <a:pt x="14328" y="8229"/>
                    <a:pt x="13012" y="9898"/>
                    <a:pt x="11311" y="10980"/>
                  </a:cubicBezTo>
                  <a:cubicBezTo>
                    <a:pt x="12161" y="10169"/>
                    <a:pt x="12837" y="9194"/>
                    <a:pt x="13299" y="8116"/>
                  </a:cubicBezTo>
                  <a:cubicBezTo>
                    <a:pt x="14379" y="5589"/>
                    <a:pt x="14373" y="2697"/>
                    <a:pt x="13832" y="1"/>
                  </a:cubicBezTo>
                  <a:close/>
                </a:path>
              </a:pathLst>
            </a:custGeom>
            <a:solidFill>
              <a:srgbClr val="1B06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38"/>
            <p:cNvSpPr/>
            <p:nvPr/>
          </p:nvSpPr>
          <p:spPr>
            <a:xfrm>
              <a:off x="6441640" y="4076085"/>
              <a:ext cx="84183" cy="91609"/>
            </a:xfrm>
            <a:custGeom>
              <a:avLst/>
              <a:gdLst/>
              <a:ahLst/>
              <a:cxnLst/>
              <a:rect l="l" t="t" r="r" b="b"/>
              <a:pathLst>
                <a:path w="9284" h="10103" extrusionOk="0">
                  <a:moveTo>
                    <a:pt x="4455" y="0"/>
                  </a:moveTo>
                  <a:cubicBezTo>
                    <a:pt x="4080" y="0"/>
                    <a:pt x="3708" y="107"/>
                    <a:pt x="3385" y="315"/>
                  </a:cubicBezTo>
                  <a:cubicBezTo>
                    <a:pt x="3129" y="209"/>
                    <a:pt x="2866" y="159"/>
                    <a:pt x="2607" y="159"/>
                  </a:cubicBezTo>
                  <a:cubicBezTo>
                    <a:pt x="1749" y="159"/>
                    <a:pt x="944" y="707"/>
                    <a:pt x="668" y="1579"/>
                  </a:cubicBezTo>
                  <a:cubicBezTo>
                    <a:pt x="435" y="2318"/>
                    <a:pt x="308" y="3058"/>
                    <a:pt x="144" y="3815"/>
                  </a:cubicBezTo>
                  <a:cubicBezTo>
                    <a:pt x="1" y="4470"/>
                    <a:pt x="188" y="5238"/>
                    <a:pt x="535" y="5811"/>
                  </a:cubicBezTo>
                  <a:cubicBezTo>
                    <a:pt x="890" y="6388"/>
                    <a:pt x="1446" y="6814"/>
                    <a:pt x="2095" y="7008"/>
                  </a:cubicBezTo>
                  <a:cubicBezTo>
                    <a:pt x="2186" y="7488"/>
                    <a:pt x="2288" y="7998"/>
                    <a:pt x="2380" y="8478"/>
                  </a:cubicBezTo>
                  <a:cubicBezTo>
                    <a:pt x="2575" y="9509"/>
                    <a:pt x="3777" y="10102"/>
                    <a:pt x="4861" y="10102"/>
                  </a:cubicBezTo>
                  <a:cubicBezTo>
                    <a:pt x="4994" y="10102"/>
                    <a:pt x="5125" y="10093"/>
                    <a:pt x="5252" y="10075"/>
                  </a:cubicBezTo>
                  <a:cubicBezTo>
                    <a:pt x="6417" y="9909"/>
                    <a:pt x="7677" y="8732"/>
                    <a:pt x="7447" y="7577"/>
                  </a:cubicBezTo>
                  <a:cubicBezTo>
                    <a:pt x="7340" y="7046"/>
                    <a:pt x="7281" y="6505"/>
                    <a:pt x="7174" y="5974"/>
                  </a:cubicBezTo>
                  <a:lnTo>
                    <a:pt x="7174" y="5974"/>
                  </a:lnTo>
                  <a:cubicBezTo>
                    <a:pt x="7266" y="5990"/>
                    <a:pt x="7359" y="5997"/>
                    <a:pt x="7451" y="5997"/>
                  </a:cubicBezTo>
                  <a:cubicBezTo>
                    <a:pt x="7986" y="5997"/>
                    <a:pt x="8520" y="5739"/>
                    <a:pt x="8841" y="5310"/>
                  </a:cubicBezTo>
                  <a:cubicBezTo>
                    <a:pt x="9218" y="4804"/>
                    <a:pt x="9284" y="4085"/>
                    <a:pt x="9004" y="3521"/>
                  </a:cubicBezTo>
                  <a:cubicBezTo>
                    <a:pt x="8725" y="2956"/>
                    <a:pt x="8114" y="2573"/>
                    <a:pt x="7484" y="2566"/>
                  </a:cubicBezTo>
                  <a:cubicBezTo>
                    <a:pt x="7318" y="2783"/>
                    <a:pt x="7145" y="3014"/>
                    <a:pt x="6979" y="3231"/>
                  </a:cubicBezTo>
                  <a:cubicBezTo>
                    <a:pt x="6781" y="2582"/>
                    <a:pt x="6612" y="1957"/>
                    <a:pt x="6413" y="1307"/>
                  </a:cubicBezTo>
                  <a:cubicBezTo>
                    <a:pt x="6241" y="742"/>
                    <a:pt x="5645" y="295"/>
                    <a:pt x="5086" y="104"/>
                  </a:cubicBezTo>
                  <a:cubicBezTo>
                    <a:pt x="4880" y="34"/>
                    <a:pt x="4667" y="0"/>
                    <a:pt x="4455" y="0"/>
                  </a:cubicBezTo>
                  <a:close/>
                </a:path>
              </a:pathLst>
            </a:custGeom>
            <a:solidFill>
              <a:srgbClr val="E5B7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38"/>
            <p:cNvSpPr/>
            <p:nvPr/>
          </p:nvSpPr>
          <p:spPr>
            <a:xfrm>
              <a:off x="6483384" y="4097106"/>
              <a:ext cx="6501" cy="5558"/>
            </a:xfrm>
            <a:custGeom>
              <a:avLst/>
              <a:gdLst/>
              <a:ahLst/>
              <a:cxnLst/>
              <a:rect l="l" t="t" r="r" b="b"/>
              <a:pathLst>
                <a:path w="717" h="613" extrusionOk="0">
                  <a:moveTo>
                    <a:pt x="309" y="0"/>
                  </a:moveTo>
                  <a:cubicBezTo>
                    <a:pt x="152" y="0"/>
                    <a:pt x="0" y="122"/>
                    <a:pt x="0" y="306"/>
                  </a:cubicBezTo>
                  <a:cubicBezTo>
                    <a:pt x="0" y="475"/>
                    <a:pt x="137" y="612"/>
                    <a:pt x="306" y="612"/>
                  </a:cubicBezTo>
                  <a:cubicBezTo>
                    <a:pt x="579" y="612"/>
                    <a:pt x="716" y="283"/>
                    <a:pt x="523" y="90"/>
                  </a:cubicBezTo>
                  <a:cubicBezTo>
                    <a:pt x="461" y="28"/>
                    <a:pt x="384" y="0"/>
                    <a:pt x="3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38"/>
            <p:cNvSpPr/>
            <p:nvPr/>
          </p:nvSpPr>
          <p:spPr>
            <a:xfrm>
              <a:off x="6452151" y="4095156"/>
              <a:ext cx="6483" cy="5558"/>
            </a:xfrm>
            <a:custGeom>
              <a:avLst/>
              <a:gdLst/>
              <a:ahLst/>
              <a:cxnLst/>
              <a:rect l="l" t="t" r="r" b="b"/>
              <a:pathLst>
                <a:path w="715" h="613" extrusionOk="0">
                  <a:moveTo>
                    <a:pt x="410" y="0"/>
                  </a:moveTo>
                  <a:cubicBezTo>
                    <a:pt x="138" y="0"/>
                    <a:pt x="1" y="329"/>
                    <a:pt x="193" y="523"/>
                  </a:cubicBezTo>
                  <a:cubicBezTo>
                    <a:pt x="255" y="585"/>
                    <a:pt x="332" y="613"/>
                    <a:pt x="407" y="613"/>
                  </a:cubicBezTo>
                  <a:cubicBezTo>
                    <a:pt x="564" y="613"/>
                    <a:pt x="715" y="491"/>
                    <a:pt x="715" y="307"/>
                  </a:cubicBezTo>
                  <a:cubicBezTo>
                    <a:pt x="715" y="138"/>
                    <a:pt x="578" y="0"/>
                    <a:pt x="4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38"/>
            <p:cNvSpPr/>
            <p:nvPr/>
          </p:nvSpPr>
          <p:spPr>
            <a:xfrm>
              <a:off x="6506854" y="4107998"/>
              <a:ext cx="10808" cy="5023"/>
            </a:xfrm>
            <a:custGeom>
              <a:avLst/>
              <a:gdLst/>
              <a:ahLst/>
              <a:cxnLst/>
              <a:rect l="l" t="t" r="r" b="b"/>
              <a:pathLst>
                <a:path w="1192" h="554" extrusionOk="0">
                  <a:moveTo>
                    <a:pt x="1061" y="0"/>
                  </a:moveTo>
                  <a:cubicBezTo>
                    <a:pt x="1048" y="0"/>
                    <a:pt x="1035" y="2"/>
                    <a:pt x="1022" y="7"/>
                  </a:cubicBezTo>
                  <a:lnTo>
                    <a:pt x="122" y="331"/>
                  </a:lnTo>
                  <a:cubicBezTo>
                    <a:pt x="0" y="374"/>
                    <a:pt x="31" y="554"/>
                    <a:pt x="160" y="554"/>
                  </a:cubicBezTo>
                  <a:cubicBezTo>
                    <a:pt x="172" y="554"/>
                    <a:pt x="184" y="551"/>
                    <a:pt x="198" y="546"/>
                  </a:cubicBezTo>
                  <a:lnTo>
                    <a:pt x="1100" y="223"/>
                  </a:lnTo>
                  <a:cubicBezTo>
                    <a:pt x="1159" y="202"/>
                    <a:pt x="1191" y="135"/>
                    <a:pt x="1170" y="76"/>
                  </a:cubicBezTo>
                  <a:cubicBezTo>
                    <a:pt x="1152" y="29"/>
                    <a:pt x="1108" y="0"/>
                    <a:pt x="10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38"/>
            <p:cNvSpPr/>
            <p:nvPr/>
          </p:nvSpPr>
          <p:spPr>
            <a:xfrm>
              <a:off x="6502900" y="4128611"/>
              <a:ext cx="6665" cy="2829"/>
            </a:xfrm>
            <a:custGeom>
              <a:avLst/>
              <a:gdLst/>
              <a:ahLst/>
              <a:cxnLst/>
              <a:rect l="l" t="t" r="r" b="b"/>
              <a:pathLst>
                <a:path w="735" h="312" extrusionOk="0">
                  <a:moveTo>
                    <a:pt x="125" y="0"/>
                  </a:moveTo>
                  <a:cubicBezTo>
                    <a:pt x="71" y="0"/>
                    <a:pt x="22" y="39"/>
                    <a:pt x="13" y="95"/>
                  </a:cubicBezTo>
                  <a:cubicBezTo>
                    <a:pt x="0" y="157"/>
                    <a:pt x="42" y="217"/>
                    <a:pt x="104" y="227"/>
                  </a:cubicBezTo>
                  <a:lnTo>
                    <a:pt x="555" y="310"/>
                  </a:lnTo>
                  <a:cubicBezTo>
                    <a:pt x="563" y="311"/>
                    <a:pt x="569" y="311"/>
                    <a:pt x="576" y="311"/>
                  </a:cubicBezTo>
                  <a:cubicBezTo>
                    <a:pt x="577" y="311"/>
                    <a:pt x="577" y="311"/>
                    <a:pt x="578" y="311"/>
                  </a:cubicBezTo>
                  <a:cubicBezTo>
                    <a:pt x="716" y="311"/>
                    <a:pt x="734" y="108"/>
                    <a:pt x="596" y="86"/>
                  </a:cubicBezTo>
                  <a:lnTo>
                    <a:pt x="145" y="2"/>
                  </a:lnTo>
                  <a:cubicBezTo>
                    <a:pt x="139" y="1"/>
                    <a:pt x="132" y="0"/>
                    <a:pt x="1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38"/>
            <p:cNvSpPr/>
            <p:nvPr/>
          </p:nvSpPr>
          <p:spPr>
            <a:xfrm>
              <a:off x="6451761" y="4084246"/>
              <a:ext cx="13393" cy="3999"/>
            </a:xfrm>
            <a:custGeom>
              <a:avLst/>
              <a:gdLst/>
              <a:ahLst/>
              <a:cxnLst/>
              <a:rect l="l" t="t" r="r" b="b"/>
              <a:pathLst>
                <a:path w="1477" h="441" extrusionOk="0">
                  <a:moveTo>
                    <a:pt x="1355" y="0"/>
                  </a:moveTo>
                  <a:cubicBezTo>
                    <a:pt x="1348" y="0"/>
                    <a:pt x="1342" y="1"/>
                    <a:pt x="1335" y="2"/>
                  </a:cubicBezTo>
                  <a:lnTo>
                    <a:pt x="106" y="213"/>
                  </a:lnTo>
                  <a:cubicBezTo>
                    <a:pt x="44" y="224"/>
                    <a:pt x="1" y="283"/>
                    <a:pt x="12" y="344"/>
                  </a:cubicBezTo>
                  <a:cubicBezTo>
                    <a:pt x="21" y="400"/>
                    <a:pt x="70" y="440"/>
                    <a:pt x="125" y="440"/>
                  </a:cubicBezTo>
                  <a:cubicBezTo>
                    <a:pt x="131" y="440"/>
                    <a:pt x="138" y="440"/>
                    <a:pt x="144" y="439"/>
                  </a:cubicBezTo>
                  <a:lnTo>
                    <a:pt x="1373" y="227"/>
                  </a:lnTo>
                  <a:cubicBezTo>
                    <a:pt x="1436" y="216"/>
                    <a:pt x="1477" y="157"/>
                    <a:pt x="1466" y="95"/>
                  </a:cubicBezTo>
                  <a:cubicBezTo>
                    <a:pt x="1457" y="39"/>
                    <a:pt x="1409" y="0"/>
                    <a:pt x="13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38"/>
            <p:cNvSpPr/>
            <p:nvPr/>
          </p:nvSpPr>
          <p:spPr>
            <a:xfrm>
              <a:off x="6463496" y="4096353"/>
              <a:ext cx="7073" cy="12178"/>
            </a:xfrm>
            <a:custGeom>
              <a:avLst/>
              <a:gdLst/>
              <a:ahLst/>
              <a:cxnLst/>
              <a:rect l="l" t="t" r="r" b="b"/>
              <a:pathLst>
                <a:path w="780" h="1343" extrusionOk="0">
                  <a:moveTo>
                    <a:pt x="650" y="0"/>
                  </a:moveTo>
                  <a:cubicBezTo>
                    <a:pt x="608" y="0"/>
                    <a:pt x="567" y="24"/>
                    <a:pt x="547" y="65"/>
                  </a:cubicBezTo>
                  <a:lnTo>
                    <a:pt x="15" y="1172"/>
                  </a:lnTo>
                  <a:cubicBezTo>
                    <a:pt x="0" y="1207"/>
                    <a:pt x="2" y="1248"/>
                    <a:pt x="23" y="1282"/>
                  </a:cubicBezTo>
                  <a:cubicBezTo>
                    <a:pt x="43" y="1314"/>
                    <a:pt x="79" y="1335"/>
                    <a:pt x="117" y="1335"/>
                  </a:cubicBezTo>
                  <a:lnTo>
                    <a:pt x="596" y="1343"/>
                  </a:lnTo>
                  <a:lnTo>
                    <a:pt x="597" y="1343"/>
                  </a:lnTo>
                  <a:cubicBezTo>
                    <a:pt x="661" y="1343"/>
                    <a:pt x="713" y="1291"/>
                    <a:pt x="713" y="1229"/>
                  </a:cubicBezTo>
                  <a:cubicBezTo>
                    <a:pt x="713" y="1166"/>
                    <a:pt x="663" y="1114"/>
                    <a:pt x="599" y="1114"/>
                  </a:cubicBezTo>
                  <a:lnTo>
                    <a:pt x="300" y="1110"/>
                  </a:lnTo>
                  <a:lnTo>
                    <a:pt x="752" y="164"/>
                  </a:lnTo>
                  <a:cubicBezTo>
                    <a:pt x="780" y="108"/>
                    <a:pt x="756" y="39"/>
                    <a:pt x="699" y="12"/>
                  </a:cubicBezTo>
                  <a:cubicBezTo>
                    <a:pt x="683" y="4"/>
                    <a:pt x="667" y="0"/>
                    <a:pt x="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38"/>
            <p:cNvSpPr/>
            <p:nvPr/>
          </p:nvSpPr>
          <p:spPr>
            <a:xfrm>
              <a:off x="6471558" y="4110129"/>
              <a:ext cx="14925" cy="6030"/>
            </a:xfrm>
            <a:custGeom>
              <a:avLst/>
              <a:gdLst/>
              <a:ahLst/>
              <a:cxnLst/>
              <a:rect l="l" t="t" r="r" b="b"/>
              <a:pathLst>
                <a:path w="1646" h="665" extrusionOk="0">
                  <a:moveTo>
                    <a:pt x="1349" y="1"/>
                  </a:moveTo>
                  <a:cubicBezTo>
                    <a:pt x="1198" y="1"/>
                    <a:pt x="1037" y="60"/>
                    <a:pt x="921" y="147"/>
                  </a:cubicBezTo>
                  <a:cubicBezTo>
                    <a:pt x="814" y="65"/>
                    <a:pt x="694" y="28"/>
                    <a:pt x="576" y="28"/>
                  </a:cubicBezTo>
                  <a:cubicBezTo>
                    <a:pt x="301" y="28"/>
                    <a:pt x="40" y="229"/>
                    <a:pt x="8" y="538"/>
                  </a:cubicBezTo>
                  <a:cubicBezTo>
                    <a:pt x="1" y="601"/>
                    <a:pt x="46" y="657"/>
                    <a:pt x="109" y="665"/>
                  </a:cubicBezTo>
                  <a:lnTo>
                    <a:pt x="121" y="665"/>
                  </a:lnTo>
                  <a:cubicBezTo>
                    <a:pt x="179" y="665"/>
                    <a:pt x="229" y="620"/>
                    <a:pt x="235" y="562"/>
                  </a:cubicBezTo>
                  <a:cubicBezTo>
                    <a:pt x="256" y="373"/>
                    <a:pt x="414" y="257"/>
                    <a:pt x="577" y="257"/>
                  </a:cubicBezTo>
                  <a:cubicBezTo>
                    <a:pt x="669" y="257"/>
                    <a:pt x="762" y="294"/>
                    <a:pt x="832" y="375"/>
                  </a:cubicBezTo>
                  <a:cubicBezTo>
                    <a:pt x="854" y="400"/>
                    <a:pt x="885" y="413"/>
                    <a:pt x="917" y="415"/>
                  </a:cubicBezTo>
                  <a:cubicBezTo>
                    <a:pt x="951" y="413"/>
                    <a:pt x="981" y="400"/>
                    <a:pt x="1004" y="377"/>
                  </a:cubicBezTo>
                  <a:cubicBezTo>
                    <a:pt x="1083" y="289"/>
                    <a:pt x="1232" y="229"/>
                    <a:pt x="1348" y="229"/>
                  </a:cubicBezTo>
                  <a:cubicBezTo>
                    <a:pt x="1383" y="229"/>
                    <a:pt x="1415" y="234"/>
                    <a:pt x="1441" y="246"/>
                  </a:cubicBezTo>
                  <a:cubicBezTo>
                    <a:pt x="1456" y="251"/>
                    <a:pt x="1471" y="253"/>
                    <a:pt x="1484" y="253"/>
                  </a:cubicBezTo>
                  <a:cubicBezTo>
                    <a:pt x="1593" y="253"/>
                    <a:pt x="1645" y="94"/>
                    <a:pt x="1531" y="36"/>
                  </a:cubicBezTo>
                  <a:cubicBezTo>
                    <a:pt x="1475" y="11"/>
                    <a:pt x="1413" y="1"/>
                    <a:pt x="13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38"/>
            <p:cNvSpPr/>
            <p:nvPr/>
          </p:nvSpPr>
          <p:spPr>
            <a:xfrm>
              <a:off x="6484291" y="4081680"/>
              <a:ext cx="10863" cy="9738"/>
            </a:xfrm>
            <a:custGeom>
              <a:avLst/>
              <a:gdLst/>
              <a:ahLst/>
              <a:cxnLst/>
              <a:rect l="l" t="t" r="r" b="b"/>
              <a:pathLst>
                <a:path w="1198" h="1074" extrusionOk="0">
                  <a:moveTo>
                    <a:pt x="164" y="0"/>
                  </a:moveTo>
                  <a:cubicBezTo>
                    <a:pt x="75" y="0"/>
                    <a:pt x="0" y="117"/>
                    <a:pt x="85" y="199"/>
                  </a:cubicBezTo>
                  <a:lnTo>
                    <a:pt x="954" y="1039"/>
                  </a:lnTo>
                  <a:cubicBezTo>
                    <a:pt x="979" y="1063"/>
                    <a:pt x="1007" y="1073"/>
                    <a:pt x="1033" y="1073"/>
                  </a:cubicBezTo>
                  <a:cubicBezTo>
                    <a:pt x="1122" y="1073"/>
                    <a:pt x="1197" y="956"/>
                    <a:pt x="1113" y="874"/>
                  </a:cubicBezTo>
                  <a:lnTo>
                    <a:pt x="243" y="35"/>
                  </a:lnTo>
                  <a:cubicBezTo>
                    <a:pt x="218" y="11"/>
                    <a:pt x="190" y="0"/>
                    <a:pt x="1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38"/>
            <p:cNvSpPr/>
            <p:nvPr/>
          </p:nvSpPr>
          <p:spPr>
            <a:xfrm>
              <a:off x="6458862" y="4137689"/>
              <a:ext cx="32344" cy="6420"/>
            </a:xfrm>
            <a:custGeom>
              <a:avLst/>
              <a:gdLst/>
              <a:ahLst/>
              <a:cxnLst/>
              <a:rect l="l" t="t" r="r" b="b"/>
              <a:pathLst>
                <a:path w="3567" h="708" extrusionOk="0">
                  <a:moveTo>
                    <a:pt x="3435" y="0"/>
                  </a:moveTo>
                  <a:cubicBezTo>
                    <a:pt x="3415" y="0"/>
                    <a:pt x="3395" y="6"/>
                    <a:pt x="3378" y="17"/>
                  </a:cubicBezTo>
                  <a:cubicBezTo>
                    <a:pt x="2846" y="324"/>
                    <a:pt x="2235" y="480"/>
                    <a:pt x="1624" y="480"/>
                  </a:cubicBezTo>
                  <a:cubicBezTo>
                    <a:pt x="1127" y="480"/>
                    <a:pt x="632" y="377"/>
                    <a:pt x="179" y="171"/>
                  </a:cubicBezTo>
                  <a:cubicBezTo>
                    <a:pt x="163" y="163"/>
                    <a:pt x="147" y="160"/>
                    <a:pt x="131" y="160"/>
                  </a:cubicBezTo>
                  <a:cubicBezTo>
                    <a:pt x="87" y="160"/>
                    <a:pt x="46" y="185"/>
                    <a:pt x="27" y="227"/>
                  </a:cubicBezTo>
                  <a:cubicBezTo>
                    <a:pt x="1" y="283"/>
                    <a:pt x="25" y="352"/>
                    <a:pt x="83" y="378"/>
                  </a:cubicBezTo>
                  <a:cubicBezTo>
                    <a:pt x="575" y="598"/>
                    <a:pt x="1101" y="708"/>
                    <a:pt x="1626" y="708"/>
                  </a:cubicBezTo>
                  <a:cubicBezTo>
                    <a:pt x="2271" y="708"/>
                    <a:pt x="2915" y="542"/>
                    <a:pt x="3492" y="215"/>
                  </a:cubicBezTo>
                  <a:cubicBezTo>
                    <a:pt x="3547" y="184"/>
                    <a:pt x="3566" y="113"/>
                    <a:pt x="3534" y="58"/>
                  </a:cubicBezTo>
                  <a:cubicBezTo>
                    <a:pt x="3513" y="21"/>
                    <a:pt x="3474" y="0"/>
                    <a:pt x="34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38"/>
            <p:cNvSpPr/>
            <p:nvPr/>
          </p:nvSpPr>
          <p:spPr>
            <a:xfrm>
              <a:off x="6265116" y="4161875"/>
              <a:ext cx="149587" cy="451081"/>
            </a:xfrm>
            <a:custGeom>
              <a:avLst/>
              <a:gdLst/>
              <a:ahLst/>
              <a:cxnLst/>
              <a:rect l="l" t="t" r="r" b="b"/>
              <a:pathLst>
                <a:path w="16497" h="49747" extrusionOk="0">
                  <a:moveTo>
                    <a:pt x="16497" y="0"/>
                  </a:moveTo>
                  <a:lnTo>
                    <a:pt x="131" y="5689"/>
                  </a:lnTo>
                  <a:cubicBezTo>
                    <a:pt x="142" y="11685"/>
                    <a:pt x="0" y="17784"/>
                    <a:pt x="12" y="23782"/>
                  </a:cubicBezTo>
                  <a:cubicBezTo>
                    <a:pt x="2928" y="23183"/>
                    <a:pt x="5712" y="22802"/>
                    <a:pt x="8627" y="22204"/>
                  </a:cubicBezTo>
                  <a:lnTo>
                    <a:pt x="8627" y="22204"/>
                  </a:lnTo>
                  <a:cubicBezTo>
                    <a:pt x="7987" y="30148"/>
                    <a:pt x="7087" y="37878"/>
                    <a:pt x="6448" y="45823"/>
                  </a:cubicBezTo>
                  <a:cubicBezTo>
                    <a:pt x="8932" y="47296"/>
                    <a:pt x="11504" y="48733"/>
                    <a:pt x="14209" y="49746"/>
                  </a:cubicBezTo>
                  <a:lnTo>
                    <a:pt x="1649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38"/>
            <p:cNvSpPr/>
            <p:nvPr/>
          </p:nvSpPr>
          <p:spPr>
            <a:xfrm>
              <a:off x="6450727" y="4140156"/>
              <a:ext cx="72776" cy="39634"/>
            </a:xfrm>
            <a:custGeom>
              <a:avLst/>
              <a:gdLst/>
              <a:ahLst/>
              <a:cxnLst/>
              <a:rect l="l" t="t" r="r" b="b"/>
              <a:pathLst>
                <a:path w="8026" h="4371" extrusionOk="0">
                  <a:moveTo>
                    <a:pt x="7869" y="1"/>
                  </a:moveTo>
                  <a:cubicBezTo>
                    <a:pt x="7867" y="1"/>
                    <a:pt x="7865" y="1"/>
                    <a:pt x="7863" y="1"/>
                  </a:cubicBezTo>
                  <a:cubicBezTo>
                    <a:pt x="7799" y="2"/>
                    <a:pt x="7750" y="56"/>
                    <a:pt x="7752" y="118"/>
                  </a:cubicBezTo>
                  <a:cubicBezTo>
                    <a:pt x="7793" y="1269"/>
                    <a:pt x="7261" y="2451"/>
                    <a:pt x="6364" y="3202"/>
                  </a:cubicBezTo>
                  <a:cubicBezTo>
                    <a:pt x="5646" y="3805"/>
                    <a:pt x="4680" y="4140"/>
                    <a:pt x="3727" y="4140"/>
                  </a:cubicBezTo>
                  <a:cubicBezTo>
                    <a:pt x="3489" y="4140"/>
                    <a:pt x="3253" y="4119"/>
                    <a:pt x="3021" y="4077"/>
                  </a:cubicBezTo>
                  <a:cubicBezTo>
                    <a:pt x="1856" y="3863"/>
                    <a:pt x="788" y="3100"/>
                    <a:pt x="232" y="2083"/>
                  </a:cubicBezTo>
                  <a:cubicBezTo>
                    <a:pt x="211" y="2044"/>
                    <a:pt x="172" y="2023"/>
                    <a:pt x="132" y="2023"/>
                  </a:cubicBezTo>
                  <a:cubicBezTo>
                    <a:pt x="113" y="2023"/>
                    <a:pt x="94" y="2027"/>
                    <a:pt x="77" y="2037"/>
                  </a:cubicBezTo>
                  <a:cubicBezTo>
                    <a:pt x="21" y="2068"/>
                    <a:pt x="1" y="2136"/>
                    <a:pt x="31" y="2192"/>
                  </a:cubicBezTo>
                  <a:cubicBezTo>
                    <a:pt x="628" y="3285"/>
                    <a:pt x="1731" y="4073"/>
                    <a:pt x="2980" y="4302"/>
                  </a:cubicBezTo>
                  <a:cubicBezTo>
                    <a:pt x="3233" y="4348"/>
                    <a:pt x="3489" y="4370"/>
                    <a:pt x="3745" y="4370"/>
                  </a:cubicBezTo>
                  <a:cubicBezTo>
                    <a:pt x="4750" y="4370"/>
                    <a:pt x="5744" y="4022"/>
                    <a:pt x="6512" y="3379"/>
                  </a:cubicBezTo>
                  <a:cubicBezTo>
                    <a:pt x="7476" y="2572"/>
                    <a:pt x="8026" y="1350"/>
                    <a:pt x="7982" y="110"/>
                  </a:cubicBezTo>
                  <a:cubicBezTo>
                    <a:pt x="7980" y="50"/>
                    <a:pt x="7930" y="1"/>
                    <a:pt x="7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38"/>
            <p:cNvSpPr/>
            <p:nvPr/>
          </p:nvSpPr>
          <p:spPr>
            <a:xfrm>
              <a:off x="6440117" y="4291913"/>
              <a:ext cx="72050" cy="46045"/>
            </a:xfrm>
            <a:custGeom>
              <a:avLst/>
              <a:gdLst/>
              <a:ahLst/>
              <a:cxnLst/>
              <a:rect l="l" t="t" r="r" b="b"/>
              <a:pathLst>
                <a:path w="7946" h="5078" extrusionOk="0">
                  <a:moveTo>
                    <a:pt x="7779" y="1"/>
                  </a:moveTo>
                  <a:cubicBezTo>
                    <a:pt x="7777" y="1"/>
                    <a:pt x="7775" y="1"/>
                    <a:pt x="7773" y="1"/>
                  </a:cubicBezTo>
                  <a:cubicBezTo>
                    <a:pt x="7711" y="3"/>
                    <a:pt x="7661" y="56"/>
                    <a:pt x="7662" y="118"/>
                  </a:cubicBezTo>
                  <a:cubicBezTo>
                    <a:pt x="7716" y="1865"/>
                    <a:pt x="6704" y="3570"/>
                    <a:pt x="5148" y="4362"/>
                  </a:cubicBezTo>
                  <a:cubicBezTo>
                    <a:pt x="4504" y="4690"/>
                    <a:pt x="3790" y="4850"/>
                    <a:pt x="3076" y="4850"/>
                  </a:cubicBezTo>
                  <a:cubicBezTo>
                    <a:pt x="2061" y="4850"/>
                    <a:pt x="1047" y="4526"/>
                    <a:pt x="237" y="3899"/>
                  </a:cubicBezTo>
                  <a:cubicBezTo>
                    <a:pt x="214" y="3881"/>
                    <a:pt x="189" y="3873"/>
                    <a:pt x="166" y="3873"/>
                  </a:cubicBezTo>
                  <a:cubicBezTo>
                    <a:pt x="72" y="3873"/>
                    <a:pt x="0" y="4004"/>
                    <a:pt x="97" y="4080"/>
                  </a:cubicBezTo>
                  <a:cubicBezTo>
                    <a:pt x="947" y="4738"/>
                    <a:pt x="2011" y="5078"/>
                    <a:pt x="3078" y="5078"/>
                  </a:cubicBezTo>
                  <a:cubicBezTo>
                    <a:pt x="3827" y="5078"/>
                    <a:pt x="4576" y="4910"/>
                    <a:pt x="5251" y="4566"/>
                  </a:cubicBezTo>
                  <a:cubicBezTo>
                    <a:pt x="6885" y="3734"/>
                    <a:pt x="7945" y="1945"/>
                    <a:pt x="7892" y="111"/>
                  </a:cubicBezTo>
                  <a:cubicBezTo>
                    <a:pt x="7889" y="50"/>
                    <a:pt x="7840" y="1"/>
                    <a:pt x="77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38"/>
            <p:cNvSpPr/>
            <p:nvPr/>
          </p:nvSpPr>
          <p:spPr>
            <a:xfrm>
              <a:off x="6610574" y="4251629"/>
              <a:ext cx="62294" cy="25997"/>
            </a:xfrm>
            <a:custGeom>
              <a:avLst/>
              <a:gdLst/>
              <a:ahLst/>
              <a:cxnLst/>
              <a:rect l="l" t="t" r="r" b="b"/>
              <a:pathLst>
                <a:path w="6870" h="2867" extrusionOk="0">
                  <a:moveTo>
                    <a:pt x="6739" y="0"/>
                  </a:moveTo>
                  <a:cubicBezTo>
                    <a:pt x="6694" y="0"/>
                    <a:pt x="6652" y="27"/>
                    <a:pt x="6633" y="70"/>
                  </a:cubicBezTo>
                  <a:cubicBezTo>
                    <a:pt x="6143" y="1235"/>
                    <a:pt x="5080" y="2166"/>
                    <a:pt x="3860" y="2498"/>
                  </a:cubicBezTo>
                  <a:cubicBezTo>
                    <a:pt x="3511" y="2593"/>
                    <a:pt x="3149" y="2639"/>
                    <a:pt x="2786" y="2639"/>
                  </a:cubicBezTo>
                  <a:cubicBezTo>
                    <a:pt x="1877" y="2639"/>
                    <a:pt x="961" y="2349"/>
                    <a:pt x="236" y="1808"/>
                  </a:cubicBezTo>
                  <a:cubicBezTo>
                    <a:pt x="213" y="1791"/>
                    <a:pt x="189" y="1783"/>
                    <a:pt x="167" y="1783"/>
                  </a:cubicBezTo>
                  <a:cubicBezTo>
                    <a:pt x="71" y="1783"/>
                    <a:pt x="1" y="1917"/>
                    <a:pt x="101" y="1991"/>
                  </a:cubicBezTo>
                  <a:cubicBezTo>
                    <a:pt x="864" y="2562"/>
                    <a:pt x="1829" y="2867"/>
                    <a:pt x="2787" y="2867"/>
                  </a:cubicBezTo>
                  <a:cubicBezTo>
                    <a:pt x="2793" y="2867"/>
                    <a:pt x="2799" y="2867"/>
                    <a:pt x="2804" y="2867"/>
                  </a:cubicBezTo>
                  <a:cubicBezTo>
                    <a:pt x="3181" y="2867"/>
                    <a:pt x="3556" y="2816"/>
                    <a:pt x="3919" y="2719"/>
                  </a:cubicBezTo>
                  <a:cubicBezTo>
                    <a:pt x="5206" y="2369"/>
                    <a:pt x="6327" y="1388"/>
                    <a:pt x="6845" y="159"/>
                  </a:cubicBezTo>
                  <a:cubicBezTo>
                    <a:pt x="6869" y="101"/>
                    <a:pt x="6842" y="34"/>
                    <a:pt x="6784" y="9"/>
                  </a:cubicBezTo>
                  <a:cubicBezTo>
                    <a:pt x="6769" y="3"/>
                    <a:pt x="6754" y="0"/>
                    <a:pt x="67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38"/>
            <p:cNvSpPr/>
            <p:nvPr/>
          </p:nvSpPr>
          <p:spPr>
            <a:xfrm>
              <a:off x="6236758" y="4225402"/>
              <a:ext cx="12957" cy="8650"/>
            </a:xfrm>
            <a:custGeom>
              <a:avLst/>
              <a:gdLst/>
              <a:ahLst/>
              <a:cxnLst/>
              <a:rect l="l" t="t" r="r" b="b"/>
              <a:pathLst>
                <a:path w="1429" h="954" extrusionOk="0">
                  <a:moveTo>
                    <a:pt x="1298" y="1"/>
                  </a:moveTo>
                  <a:cubicBezTo>
                    <a:pt x="1277" y="1"/>
                    <a:pt x="1256" y="6"/>
                    <a:pt x="1237" y="18"/>
                  </a:cubicBezTo>
                  <a:lnTo>
                    <a:pt x="72" y="743"/>
                  </a:lnTo>
                  <a:cubicBezTo>
                    <a:pt x="17" y="775"/>
                    <a:pt x="0" y="847"/>
                    <a:pt x="34" y="900"/>
                  </a:cubicBezTo>
                  <a:cubicBezTo>
                    <a:pt x="56" y="935"/>
                    <a:pt x="93" y="954"/>
                    <a:pt x="132" y="954"/>
                  </a:cubicBezTo>
                  <a:cubicBezTo>
                    <a:pt x="153" y="954"/>
                    <a:pt x="174" y="948"/>
                    <a:pt x="192" y="937"/>
                  </a:cubicBezTo>
                  <a:lnTo>
                    <a:pt x="1359" y="212"/>
                  </a:lnTo>
                  <a:cubicBezTo>
                    <a:pt x="1412" y="178"/>
                    <a:pt x="1429" y="108"/>
                    <a:pt x="1395" y="55"/>
                  </a:cubicBezTo>
                  <a:cubicBezTo>
                    <a:pt x="1374" y="20"/>
                    <a:pt x="1336" y="1"/>
                    <a:pt x="1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38"/>
            <p:cNvSpPr/>
            <p:nvPr/>
          </p:nvSpPr>
          <p:spPr>
            <a:xfrm>
              <a:off x="6063916" y="4151319"/>
              <a:ext cx="10437" cy="3718"/>
            </a:xfrm>
            <a:custGeom>
              <a:avLst/>
              <a:gdLst/>
              <a:ahLst/>
              <a:cxnLst/>
              <a:rect l="l" t="t" r="r" b="b"/>
              <a:pathLst>
                <a:path w="1151" h="410" extrusionOk="0">
                  <a:moveTo>
                    <a:pt x="1027" y="1"/>
                  </a:moveTo>
                  <a:cubicBezTo>
                    <a:pt x="1019" y="1"/>
                    <a:pt x="1011" y="2"/>
                    <a:pt x="1003" y="3"/>
                  </a:cubicBezTo>
                  <a:lnTo>
                    <a:pt x="103" y="183"/>
                  </a:lnTo>
                  <a:cubicBezTo>
                    <a:pt x="42" y="195"/>
                    <a:pt x="1" y="255"/>
                    <a:pt x="14" y="317"/>
                  </a:cubicBezTo>
                  <a:cubicBezTo>
                    <a:pt x="25" y="372"/>
                    <a:pt x="72" y="409"/>
                    <a:pt x="126" y="409"/>
                  </a:cubicBezTo>
                  <a:cubicBezTo>
                    <a:pt x="133" y="409"/>
                    <a:pt x="141" y="409"/>
                    <a:pt x="148" y="407"/>
                  </a:cubicBezTo>
                  <a:lnTo>
                    <a:pt x="1049" y="227"/>
                  </a:lnTo>
                  <a:cubicBezTo>
                    <a:pt x="1109" y="215"/>
                    <a:pt x="1151" y="154"/>
                    <a:pt x="1137" y="92"/>
                  </a:cubicBezTo>
                  <a:cubicBezTo>
                    <a:pt x="1126" y="39"/>
                    <a:pt x="1080" y="1"/>
                    <a:pt x="10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38"/>
            <p:cNvSpPr/>
            <p:nvPr/>
          </p:nvSpPr>
          <p:spPr>
            <a:xfrm>
              <a:off x="6033871" y="4091565"/>
              <a:ext cx="38999" cy="9920"/>
            </a:xfrm>
            <a:custGeom>
              <a:avLst/>
              <a:gdLst/>
              <a:ahLst/>
              <a:cxnLst/>
              <a:rect l="l" t="t" r="r" b="b"/>
              <a:pathLst>
                <a:path w="4301" h="1094" extrusionOk="0">
                  <a:moveTo>
                    <a:pt x="3005" y="0"/>
                  </a:moveTo>
                  <a:cubicBezTo>
                    <a:pt x="1968" y="0"/>
                    <a:pt x="926" y="306"/>
                    <a:pt x="68" y="884"/>
                  </a:cubicBezTo>
                  <a:cubicBezTo>
                    <a:pt x="15" y="919"/>
                    <a:pt x="1" y="989"/>
                    <a:pt x="36" y="1042"/>
                  </a:cubicBezTo>
                  <a:cubicBezTo>
                    <a:pt x="59" y="1075"/>
                    <a:pt x="96" y="1093"/>
                    <a:pt x="133" y="1093"/>
                  </a:cubicBezTo>
                  <a:cubicBezTo>
                    <a:pt x="154" y="1093"/>
                    <a:pt x="176" y="1087"/>
                    <a:pt x="196" y="1074"/>
                  </a:cubicBezTo>
                  <a:cubicBezTo>
                    <a:pt x="1017" y="521"/>
                    <a:pt x="2013" y="229"/>
                    <a:pt x="3005" y="229"/>
                  </a:cubicBezTo>
                  <a:cubicBezTo>
                    <a:pt x="3389" y="229"/>
                    <a:pt x="3774" y="273"/>
                    <a:pt x="4147" y="363"/>
                  </a:cubicBezTo>
                  <a:cubicBezTo>
                    <a:pt x="4156" y="365"/>
                    <a:pt x="4165" y="366"/>
                    <a:pt x="4174" y="366"/>
                  </a:cubicBezTo>
                  <a:cubicBezTo>
                    <a:pt x="4226" y="366"/>
                    <a:pt x="4272" y="331"/>
                    <a:pt x="4285" y="279"/>
                  </a:cubicBezTo>
                  <a:cubicBezTo>
                    <a:pt x="4301" y="217"/>
                    <a:pt x="4263" y="156"/>
                    <a:pt x="4202" y="141"/>
                  </a:cubicBezTo>
                  <a:cubicBezTo>
                    <a:pt x="3811" y="46"/>
                    <a:pt x="3408" y="0"/>
                    <a:pt x="30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38"/>
            <p:cNvSpPr/>
            <p:nvPr/>
          </p:nvSpPr>
          <p:spPr>
            <a:xfrm>
              <a:off x="6833412" y="4078252"/>
              <a:ext cx="11389" cy="9222"/>
            </a:xfrm>
            <a:custGeom>
              <a:avLst/>
              <a:gdLst/>
              <a:ahLst/>
              <a:cxnLst/>
              <a:rect l="l" t="t" r="r" b="b"/>
              <a:pathLst>
                <a:path w="1256" h="1017" extrusionOk="0">
                  <a:moveTo>
                    <a:pt x="167" y="0"/>
                  </a:moveTo>
                  <a:cubicBezTo>
                    <a:pt x="74" y="0"/>
                    <a:pt x="0" y="126"/>
                    <a:pt x="93" y="204"/>
                  </a:cubicBezTo>
                  <a:lnTo>
                    <a:pt x="1016" y="987"/>
                  </a:lnTo>
                  <a:cubicBezTo>
                    <a:pt x="1040" y="1008"/>
                    <a:pt x="1066" y="1016"/>
                    <a:pt x="1090" y="1016"/>
                  </a:cubicBezTo>
                  <a:cubicBezTo>
                    <a:pt x="1182" y="1016"/>
                    <a:pt x="1256" y="890"/>
                    <a:pt x="1164" y="812"/>
                  </a:cubicBezTo>
                  <a:lnTo>
                    <a:pt x="241" y="29"/>
                  </a:lnTo>
                  <a:cubicBezTo>
                    <a:pt x="217" y="9"/>
                    <a:pt x="191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38"/>
            <p:cNvSpPr/>
            <p:nvPr/>
          </p:nvSpPr>
          <p:spPr>
            <a:xfrm>
              <a:off x="6964066" y="3834365"/>
              <a:ext cx="16693" cy="53063"/>
            </a:xfrm>
            <a:custGeom>
              <a:avLst/>
              <a:gdLst/>
              <a:ahLst/>
              <a:cxnLst/>
              <a:rect l="l" t="t" r="r" b="b"/>
              <a:pathLst>
                <a:path w="1841" h="5852" extrusionOk="0">
                  <a:moveTo>
                    <a:pt x="129" y="1"/>
                  </a:moveTo>
                  <a:cubicBezTo>
                    <a:pt x="104" y="1"/>
                    <a:pt x="79" y="9"/>
                    <a:pt x="58" y="26"/>
                  </a:cubicBezTo>
                  <a:cubicBezTo>
                    <a:pt x="8" y="65"/>
                    <a:pt x="0" y="137"/>
                    <a:pt x="40" y="187"/>
                  </a:cubicBezTo>
                  <a:cubicBezTo>
                    <a:pt x="1228" y="1707"/>
                    <a:pt x="1600" y="3871"/>
                    <a:pt x="986" y="5701"/>
                  </a:cubicBezTo>
                  <a:cubicBezTo>
                    <a:pt x="966" y="5762"/>
                    <a:pt x="998" y="5826"/>
                    <a:pt x="1059" y="5845"/>
                  </a:cubicBezTo>
                  <a:cubicBezTo>
                    <a:pt x="1070" y="5850"/>
                    <a:pt x="1082" y="5851"/>
                    <a:pt x="1096" y="5851"/>
                  </a:cubicBezTo>
                  <a:cubicBezTo>
                    <a:pt x="1144" y="5851"/>
                    <a:pt x="1188" y="5821"/>
                    <a:pt x="1204" y="5774"/>
                  </a:cubicBezTo>
                  <a:cubicBezTo>
                    <a:pt x="1840" y="3873"/>
                    <a:pt x="1453" y="1625"/>
                    <a:pt x="220" y="45"/>
                  </a:cubicBezTo>
                  <a:cubicBezTo>
                    <a:pt x="197" y="16"/>
                    <a:pt x="163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38"/>
            <p:cNvSpPr/>
            <p:nvPr/>
          </p:nvSpPr>
          <p:spPr>
            <a:xfrm>
              <a:off x="7009700" y="3849818"/>
              <a:ext cx="22397" cy="32090"/>
            </a:xfrm>
            <a:custGeom>
              <a:avLst/>
              <a:gdLst/>
              <a:ahLst/>
              <a:cxnLst/>
              <a:rect l="l" t="t" r="r" b="b"/>
              <a:pathLst>
                <a:path w="2470" h="3539" extrusionOk="0">
                  <a:moveTo>
                    <a:pt x="131" y="1"/>
                  </a:moveTo>
                  <a:cubicBezTo>
                    <a:pt x="109" y="1"/>
                    <a:pt x="87" y="7"/>
                    <a:pt x="68" y="20"/>
                  </a:cubicBezTo>
                  <a:cubicBezTo>
                    <a:pt x="14" y="55"/>
                    <a:pt x="1" y="126"/>
                    <a:pt x="36" y="180"/>
                  </a:cubicBezTo>
                  <a:lnTo>
                    <a:pt x="2229" y="3486"/>
                  </a:lnTo>
                  <a:cubicBezTo>
                    <a:pt x="2249" y="3518"/>
                    <a:pt x="2285" y="3538"/>
                    <a:pt x="2324" y="3538"/>
                  </a:cubicBezTo>
                  <a:cubicBezTo>
                    <a:pt x="2415" y="3538"/>
                    <a:pt x="2470" y="3436"/>
                    <a:pt x="2419" y="3362"/>
                  </a:cubicBezTo>
                  <a:lnTo>
                    <a:pt x="226" y="53"/>
                  </a:lnTo>
                  <a:cubicBezTo>
                    <a:pt x="205" y="19"/>
                    <a:pt x="168" y="1"/>
                    <a:pt x="1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38"/>
            <p:cNvSpPr/>
            <p:nvPr/>
          </p:nvSpPr>
          <p:spPr>
            <a:xfrm>
              <a:off x="7011170" y="3941622"/>
              <a:ext cx="11679" cy="8632"/>
            </a:xfrm>
            <a:custGeom>
              <a:avLst/>
              <a:gdLst/>
              <a:ahLst/>
              <a:cxnLst/>
              <a:rect l="l" t="t" r="r" b="b"/>
              <a:pathLst>
                <a:path w="1288" h="952" extrusionOk="0">
                  <a:moveTo>
                    <a:pt x="1157" y="0"/>
                  </a:moveTo>
                  <a:cubicBezTo>
                    <a:pt x="1134" y="0"/>
                    <a:pt x="1110" y="7"/>
                    <a:pt x="1089" y="22"/>
                  </a:cubicBezTo>
                  <a:lnTo>
                    <a:pt x="101" y="743"/>
                  </a:lnTo>
                  <a:cubicBezTo>
                    <a:pt x="1" y="816"/>
                    <a:pt x="71" y="951"/>
                    <a:pt x="167" y="951"/>
                  </a:cubicBezTo>
                  <a:cubicBezTo>
                    <a:pt x="189" y="951"/>
                    <a:pt x="212" y="944"/>
                    <a:pt x="235" y="927"/>
                  </a:cubicBezTo>
                  <a:lnTo>
                    <a:pt x="1225" y="207"/>
                  </a:lnTo>
                  <a:cubicBezTo>
                    <a:pt x="1275" y="169"/>
                    <a:pt x="1287" y="99"/>
                    <a:pt x="1249" y="47"/>
                  </a:cubicBezTo>
                  <a:cubicBezTo>
                    <a:pt x="1227" y="17"/>
                    <a:pt x="1192" y="0"/>
                    <a:pt x="11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38"/>
            <p:cNvSpPr/>
            <p:nvPr/>
          </p:nvSpPr>
          <p:spPr>
            <a:xfrm>
              <a:off x="7041069" y="3784469"/>
              <a:ext cx="66084" cy="60544"/>
            </a:xfrm>
            <a:custGeom>
              <a:avLst/>
              <a:gdLst/>
              <a:ahLst/>
              <a:cxnLst/>
              <a:rect l="l" t="t" r="r" b="b"/>
              <a:pathLst>
                <a:path w="7288" h="6677" extrusionOk="0">
                  <a:moveTo>
                    <a:pt x="7159" y="1"/>
                  </a:moveTo>
                  <a:cubicBezTo>
                    <a:pt x="7122" y="1"/>
                    <a:pt x="7086" y="18"/>
                    <a:pt x="7063" y="50"/>
                  </a:cubicBezTo>
                  <a:cubicBezTo>
                    <a:pt x="6154" y="1354"/>
                    <a:pt x="5089" y="2497"/>
                    <a:pt x="3900" y="3444"/>
                  </a:cubicBezTo>
                  <a:lnTo>
                    <a:pt x="95" y="6472"/>
                  </a:lnTo>
                  <a:cubicBezTo>
                    <a:pt x="0" y="6548"/>
                    <a:pt x="73" y="6677"/>
                    <a:pt x="167" y="6677"/>
                  </a:cubicBezTo>
                  <a:cubicBezTo>
                    <a:pt x="190" y="6677"/>
                    <a:pt x="215" y="6669"/>
                    <a:pt x="238" y="6650"/>
                  </a:cubicBezTo>
                  <a:lnTo>
                    <a:pt x="4042" y="3624"/>
                  </a:lnTo>
                  <a:cubicBezTo>
                    <a:pt x="5249" y="2663"/>
                    <a:pt x="6329" y="1504"/>
                    <a:pt x="7251" y="181"/>
                  </a:cubicBezTo>
                  <a:cubicBezTo>
                    <a:pt x="7287" y="128"/>
                    <a:pt x="7275" y="58"/>
                    <a:pt x="7223" y="22"/>
                  </a:cubicBezTo>
                  <a:cubicBezTo>
                    <a:pt x="7204" y="8"/>
                    <a:pt x="7181" y="1"/>
                    <a:pt x="71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38"/>
            <p:cNvSpPr/>
            <p:nvPr/>
          </p:nvSpPr>
          <p:spPr>
            <a:xfrm>
              <a:off x="7055870" y="3838972"/>
              <a:ext cx="34611" cy="23131"/>
            </a:xfrm>
            <a:custGeom>
              <a:avLst/>
              <a:gdLst/>
              <a:ahLst/>
              <a:cxnLst/>
              <a:rect l="l" t="t" r="r" b="b"/>
              <a:pathLst>
                <a:path w="3817" h="2551" extrusionOk="0">
                  <a:moveTo>
                    <a:pt x="3685" y="0"/>
                  </a:moveTo>
                  <a:cubicBezTo>
                    <a:pt x="3661" y="0"/>
                    <a:pt x="3638" y="8"/>
                    <a:pt x="3617" y="23"/>
                  </a:cubicBezTo>
                  <a:lnTo>
                    <a:pt x="94" y="2340"/>
                  </a:lnTo>
                  <a:cubicBezTo>
                    <a:pt x="0" y="2402"/>
                    <a:pt x="44" y="2550"/>
                    <a:pt x="158" y="2550"/>
                  </a:cubicBezTo>
                  <a:cubicBezTo>
                    <a:pt x="180" y="2550"/>
                    <a:pt x="201" y="2542"/>
                    <a:pt x="221" y="2530"/>
                  </a:cubicBezTo>
                  <a:lnTo>
                    <a:pt x="3742" y="214"/>
                  </a:lnTo>
                  <a:cubicBezTo>
                    <a:pt x="3799" y="180"/>
                    <a:pt x="3817" y="107"/>
                    <a:pt x="3780" y="52"/>
                  </a:cubicBezTo>
                  <a:cubicBezTo>
                    <a:pt x="3758" y="19"/>
                    <a:pt x="3721" y="0"/>
                    <a:pt x="3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38"/>
            <p:cNvSpPr/>
            <p:nvPr/>
          </p:nvSpPr>
          <p:spPr>
            <a:xfrm>
              <a:off x="7061483" y="3870477"/>
              <a:ext cx="26160" cy="14517"/>
            </a:xfrm>
            <a:custGeom>
              <a:avLst/>
              <a:gdLst/>
              <a:ahLst/>
              <a:cxnLst/>
              <a:rect l="l" t="t" r="r" b="b"/>
              <a:pathLst>
                <a:path w="2885" h="1601" extrusionOk="0">
                  <a:moveTo>
                    <a:pt x="2753" y="1"/>
                  </a:moveTo>
                  <a:cubicBezTo>
                    <a:pt x="2735" y="1"/>
                    <a:pt x="2717" y="5"/>
                    <a:pt x="2700" y="14"/>
                  </a:cubicBezTo>
                  <a:lnTo>
                    <a:pt x="79" y="1385"/>
                  </a:lnTo>
                  <a:cubicBezTo>
                    <a:pt x="22" y="1414"/>
                    <a:pt x="1" y="1483"/>
                    <a:pt x="30" y="1539"/>
                  </a:cubicBezTo>
                  <a:cubicBezTo>
                    <a:pt x="50" y="1578"/>
                    <a:pt x="90" y="1601"/>
                    <a:pt x="132" y="1601"/>
                  </a:cubicBezTo>
                  <a:cubicBezTo>
                    <a:pt x="150" y="1601"/>
                    <a:pt x="168" y="1596"/>
                    <a:pt x="185" y="1588"/>
                  </a:cubicBezTo>
                  <a:lnTo>
                    <a:pt x="2806" y="217"/>
                  </a:lnTo>
                  <a:cubicBezTo>
                    <a:pt x="2863" y="186"/>
                    <a:pt x="2884" y="118"/>
                    <a:pt x="2855" y="62"/>
                  </a:cubicBezTo>
                  <a:cubicBezTo>
                    <a:pt x="2834" y="23"/>
                    <a:pt x="2794" y="1"/>
                    <a:pt x="27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38"/>
            <p:cNvSpPr/>
            <p:nvPr/>
          </p:nvSpPr>
          <p:spPr>
            <a:xfrm>
              <a:off x="6449068" y="4335071"/>
              <a:ext cx="289725" cy="735556"/>
            </a:xfrm>
            <a:custGeom>
              <a:avLst/>
              <a:gdLst/>
              <a:ahLst/>
              <a:cxnLst/>
              <a:rect l="l" t="t" r="r" b="b"/>
              <a:pathLst>
                <a:path w="31952" h="81120" extrusionOk="0">
                  <a:moveTo>
                    <a:pt x="4147" y="10196"/>
                  </a:moveTo>
                  <a:lnTo>
                    <a:pt x="4147" y="10196"/>
                  </a:lnTo>
                  <a:cubicBezTo>
                    <a:pt x="5221" y="12928"/>
                    <a:pt x="4942" y="16125"/>
                    <a:pt x="3436" y="18638"/>
                  </a:cubicBezTo>
                  <a:cubicBezTo>
                    <a:pt x="2886" y="16130"/>
                    <a:pt x="2391" y="13612"/>
                    <a:pt x="1947" y="11085"/>
                  </a:cubicBezTo>
                  <a:lnTo>
                    <a:pt x="1949" y="11085"/>
                  </a:lnTo>
                  <a:lnTo>
                    <a:pt x="4147" y="10196"/>
                  </a:lnTo>
                  <a:close/>
                  <a:moveTo>
                    <a:pt x="28750" y="1"/>
                  </a:moveTo>
                  <a:cubicBezTo>
                    <a:pt x="28736" y="1"/>
                    <a:pt x="28721" y="3"/>
                    <a:pt x="28707" y="9"/>
                  </a:cubicBezTo>
                  <a:lnTo>
                    <a:pt x="88" y="11591"/>
                  </a:lnTo>
                  <a:cubicBezTo>
                    <a:pt x="30" y="11615"/>
                    <a:pt x="1" y="11681"/>
                    <a:pt x="25" y="11740"/>
                  </a:cubicBezTo>
                  <a:cubicBezTo>
                    <a:pt x="43" y="11784"/>
                    <a:pt x="85" y="11811"/>
                    <a:pt x="131" y="11811"/>
                  </a:cubicBezTo>
                  <a:cubicBezTo>
                    <a:pt x="145" y="11811"/>
                    <a:pt x="160" y="11809"/>
                    <a:pt x="175" y="11803"/>
                  </a:cubicBezTo>
                  <a:lnTo>
                    <a:pt x="1731" y="11174"/>
                  </a:lnTo>
                  <a:cubicBezTo>
                    <a:pt x="2185" y="13762"/>
                    <a:pt x="2695" y="16343"/>
                    <a:pt x="3260" y="18917"/>
                  </a:cubicBezTo>
                  <a:cubicBezTo>
                    <a:pt x="3248" y="18936"/>
                    <a:pt x="3236" y="18957"/>
                    <a:pt x="3222" y="18977"/>
                  </a:cubicBezTo>
                  <a:cubicBezTo>
                    <a:pt x="3187" y="19030"/>
                    <a:pt x="3203" y="19100"/>
                    <a:pt x="3254" y="19135"/>
                  </a:cubicBezTo>
                  <a:cubicBezTo>
                    <a:pt x="3273" y="19147"/>
                    <a:pt x="3292" y="19153"/>
                    <a:pt x="3314" y="19155"/>
                  </a:cubicBezTo>
                  <a:cubicBezTo>
                    <a:pt x="5359" y="28408"/>
                    <a:pt x="8108" y="37492"/>
                    <a:pt x="11540" y="46326"/>
                  </a:cubicBezTo>
                  <a:cubicBezTo>
                    <a:pt x="6531" y="58102"/>
                    <a:pt x="3496" y="69766"/>
                    <a:pt x="2523" y="80994"/>
                  </a:cubicBezTo>
                  <a:cubicBezTo>
                    <a:pt x="2517" y="81058"/>
                    <a:pt x="2564" y="81113"/>
                    <a:pt x="2627" y="81119"/>
                  </a:cubicBezTo>
                  <a:lnTo>
                    <a:pt x="2637" y="81119"/>
                  </a:lnTo>
                  <a:cubicBezTo>
                    <a:pt x="2697" y="81119"/>
                    <a:pt x="2747" y="81074"/>
                    <a:pt x="2752" y="81014"/>
                  </a:cubicBezTo>
                  <a:cubicBezTo>
                    <a:pt x="3723" y="69797"/>
                    <a:pt x="6757" y="58142"/>
                    <a:pt x="11768" y="46373"/>
                  </a:cubicBezTo>
                  <a:cubicBezTo>
                    <a:pt x="11781" y="46345"/>
                    <a:pt x="11781" y="46313"/>
                    <a:pt x="11770" y="46286"/>
                  </a:cubicBezTo>
                  <a:cubicBezTo>
                    <a:pt x="8319" y="37403"/>
                    <a:pt x="5554" y="28268"/>
                    <a:pt x="3506" y="18961"/>
                  </a:cubicBezTo>
                  <a:cubicBezTo>
                    <a:pt x="5158" y="16357"/>
                    <a:pt x="5489" y="12983"/>
                    <a:pt x="4360" y="10111"/>
                  </a:cubicBezTo>
                  <a:lnTo>
                    <a:pt x="26494" y="1152"/>
                  </a:lnTo>
                  <a:cubicBezTo>
                    <a:pt x="26497" y="1168"/>
                    <a:pt x="26503" y="1184"/>
                    <a:pt x="26512" y="1197"/>
                  </a:cubicBezTo>
                  <a:cubicBezTo>
                    <a:pt x="27912" y="3167"/>
                    <a:pt x="29685" y="4841"/>
                    <a:pt x="31732" y="6123"/>
                  </a:cubicBezTo>
                  <a:cubicBezTo>
                    <a:pt x="31750" y="6134"/>
                    <a:pt x="31770" y="6140"/>
                    <a:pt x="31793" y="6140"/>
                  </a:cubicBezTo>
                  <a:cubicBezTo>
                    <a:pt x="31907" y="6140"/>
                    <a:pt x="31951" y="5989"/>
                    <a:pt x="31852" y="5928"/>
                  </a:cubicBezTo>
                  <a:cubicBezTo>
                    <a:pt x="29833" y="4662"/>
                    <a:pt x="28082" y="3011"/>
                    <a:pt x="26701" y="1068"/>
                  </a:cubicBezTo>
                  <a:lnTo>
                    <a:pt x="28794" y="221"/>
                  </a:lnTo>
                  <a:cubicBezTo>
                    <a:pt x="28852" y="198"/>
                    <a:pt x="28881" y="131"/>
                    <a:pt x="28856" y="72"/>
                  </a:cubicBezTo>
                  <a:cubicBezTo>
                    <a:pt x="28838" y="28"/>
                    <a:pt x="28796" y="1"/>
                    <a:pt x="287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38"/>
            <p:cNvSpPr/>
            <p:nvPr/>
          </p:nvSpPr>
          <p:spPr>
            <a:xfrm>
              <a:off x="6679206" y="4527003"/>
              <a:ext cx="357994" cy="460230"/>
            </a:xfrm>
            <a:custGeom>
              <a:avLst/>
              <a:gdLst/>
              <a:ahLst/>
              <a:cxnLst/>
              <a:rect l="l" t="t" r="r" b="b"/>
              <a:pathLst>
                <a:path w="39481" h="50756" extrusionOk="0">
                  <a:moveTo>
                    <a:pt x="126" y="0"/>
                  </a:moveTo>
                  <a:cubicBezTo>
                    <a:pt x="117" y="0"/>
                    <a:pt x="106" y="2"/>
                    <a:pt x="96" y="4"/>
                  </a:cubicBezTo>
                  <a:cubicBezTo>
                    <a:pt x="35" y="21"/>
                    <a:pt x="0" y="85"/>
                    <a:pt x="17" y="146"/>
                  </a:cubicBezTo>
                  <a:lnTo>
                    <a:pt x="2309" y="8418"/>
                  </a:lnTo>
                  <a:cubicBezTo>
                    <a:pt x="2323" y="8469"/>
                    <a:pt x="2370" y="8503"/>
                    <a:pt x="2421" y="8503"/>
                  </a:cubicBezTo>
                  <a:cubicBezTo>
                    <a:pt x="2431" y="8503"/>
                    <a:pt x="2441" y="8501"/>
                    <a:pt x="2451" y="8499"/>
                  </a:cubicBezTo>
                  <a:cubicBezTo>
                    <a:pt x="2512" y="8482"/>
                    <a:pt x="2547" y="8418"/>
                    <a:pt x="2530" y="8357"/>
                  </a:cubicBezTo>
                  <a:lnTo>
                    <a:pt x="1488" y="4600"/>
                  </a:lnTo>
                  <a:lnTo>
                    <a:pt x="19655" y="18381"/>
                  </a:lnTo>
                  <a:cubicBezTo>
                    <a:pt x="24865" y="30127"/>
                    <a:pt x="31096" y="40402"/>
                    <a:pt x="39262" y="50712"/>
                  </a:cubicBezTo>
                  <a:cubicBezTo>
                    <a:pt x="39284" y="50740"/>
                    <a:pt x="39317" y="50755"/>
                    <a:pt x="39351" y="50755"/>
                  </a:cubicBezTo>
                  <a:cubicBezTo>
                    <a:pt x="39376" y="50755"/>
                    <a:pt x="39401" y="50747"/>
                    <a:pt x="39423" y="50730"/>
                  </a:cubicBezTo>
                  <a:cubicBezTo>
                    <a:pt x="39472" y="50692"/>
                    <a:pt x="39481" y="50619"/>
                    <a:pt x="39441" y="50570"/>
                  </a:cubicBezTo>
                  <a:cubicBezTo>
                    <a:pt x="31282" y="40266"/>
                    <a:pt x="25057" y="30000"/>
                    <a:pt x="19851" y="18260"/>
                  </a:cubicBezTo>
                  <a:cubicBezTo>
                    <a:pt x="19843" y="18244"/>
                    <a:pt x="19831" y="18228"/>
                    <a:pt x="19816" y="18216"/>
                  </a:cubicBezTo>
                  <a:lnTo>
                    <a:pt x="1409" y="4252"/>
                  </a:lnTo>
                  <a:cubicBezTo>
                    <a:pt x="1403" y="4248"/>
                    <a:pt x="1397" y="4243"/>
                    <a:pt x="1389" y="4240"/>
                  </a:cubicBezTo>
                  <a:lnTo>
                    <a:pt x="238" y="85"/>
                  </a:lnTo>
                  <a:cubicBezTo>
                    <a:pt x="224" y="34"/>
                    <a:pt x="177" y="0"/>
                    <a:pt x="1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38"/>
            <p:cNvSpPr/>
            <p:nvPr/>
          </p:nvSpPr>
          <p:spPr>
            <a:xfrm>
              <a:off x="6585888" y="4078950"/>
              <a:ext cx="266721" cy="413424"/>
            </a:xfrm>
            <a:custGeom>
              <a:avLst/>
              <a:gdLst/>
              <a:ahLst/>
              <a:cxnLst/>
              <a:rect l="l" t="t" r="r" b="b"/>
              <a:pathLst>
                <a:path w="29415" h="45594" extrusionOk="0">
                  <a:moveTo>
                    <a:pt x="21019" y="1"/>
                  </a:moveTo>
                  <a:cubicBezTo>
                    <a:pt x="17309" y="481"/>
                    <a:pt x="13309" y="895"/>
                    <a:pt x="9596" y="1361"/>
                  </a:cubicBezTo>
                  <a:cubicBezTo>
                    <a:pt x="6320" y="1771"/>
                    <a:pt x="3100" y="2552"/>
                    <a:pt x="0" y="3687"/>
                  </a:cubicBezTo>
                  <a:cubicBezTo>
                    <a:pt x="7432" y="17695"/>
                    <a:pt x="14811" y="31584"/>
                    <a:pt x="22242" y="45593"/>
                  </a:cubicBezTo>
                  <a:lnTo>
                    <a:pt x="27902" y="37539"/>
                  </a:lnTo>
                  <a:cubicBezTo>
                    <a:pt x="24557" y="31624"/>
                    <a:pt x="21106" y="25644"/>
                    <a:pt x="17761" y="19728"/>
                  </a:cubicBezTo>
                  <a:cubicBezTo>
                    <a:pt x="21697" y="19239"/>
                    <a:pt x="25479" y="18557"/>
                    <a:pt x="29415" y="18068"/>
                  </a:cubicBezTo>
                  <a:cubicBezTo>
                    <a:pt x="26690" y="12055"/>
                    <a:pt x="23744" y="6014"/>
                    <a:pt x="210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38"/>
            <p:cNvSpPr/>
            <p:nvPr/>
          </p:nvSpPr>
          <p:spPr>
            <a:xfrm>
              <a:off x="6336034" y="4178208"/>
              <a:ext cx="72540" cy="119238"/>
            </a:xfrm>
            <a:custGeom>
              <a:avLst/>
              <a:gdLst/>
              <a:ahLst/>
              <a:cxnLst/>
              <a:rect l="l" t="t" r="r" b="b"/>
              <a:pathLst>
                <a:path w="8000" h="13150" extrusionOk="0">
                  <a:moveTo>
                    <a:pt x="3547" y="1"/>
                  </a:moveTo>
                  <a:cubicBezTo>
                    <a:pt x="3501" y="1"/>
                    <a:pt x="3457" y="30"/>
                    <a:pt x="3441" y="75"/>
                  </a:cubicBezTo>
                  <a:lnTo>
                    <a:pt x="30" y="9184"/>
                  </a:lnTo>
                  <a:cubicBezTo>
                    <a:pt x="1" y="9259"/>
                    <a:pt x="58" y="9338"/>
                    <a:pt x="137" y="9338"/>
                  </a:cubicBezTo>
                  <a:cubicBezTo>
                    <a:pt x="140" y="9338"/>
                    <a:pt x="143" y="9338"/>
                    <a:pt x="146" y="9338"/>
                  </a:cubicBezTo>
                  <a:cubicBezTo>
                    <a:pt x="1165" y="9258"/>
                    <a:pt x="2204" y="9191"/>
                    <a:pt x="3208" y="9126"/>
                  </a:cubicBezTo>
                  <a:cubicBezTo>
                    <a:pt x="4181" y="9062"/>
                    <a:pt x="5188" y="8996"/>
                    <a:pt x="6178" y="8922"/>
                  </a:cubicBezTo>
                  <a:cubicBezTo>
                    <a:pt x="6418" y="9625"/>
                    <a:pt x="6692" y="10305"/>
                    <a:pt x="6957" y="10961"/>
                  </a:cubicBezTo>
                  <a:cubicBezTo>
                    <a:pt x="7232" y="11640"/>
                    <a:pt x="7516" y="12343"/>
                    <a:pt x="7762" y="13072"/>
                  </a:cubicBezTo>
                  <a:cubicBezTo>
                    <a:pt x="7777" y="13118"/>
                    <a:pt x="7821" y="13150"/>
                    <a:pt x="7870" y="13150"/>
                  </a:cubicBezTo>
                  <a:cubicBezTo>
                    <a:pt x="7882" y="13150"/>
                    <a:pt x="7896" y="13148"/>
                    <a:pt x="7906" y="13144"/>
                  </a:cubicBezTo>
                  <a:cubicBezTo>
                    <a:pt x="7967" y="13124"/>
                    <a:pt x="7999" y="13058"/>
                    <a:pt x="7979" y="12999"/>
                  </a:cubicBezTo>
                  <a:cubicBezTo>
                    <a:pt x="7731" y="12263"/>
                    <a:pt x="7446" y="11557"/>
                    <a:pt x="7171" y="10874"/>
                  </a:cubicBezTo>
                  <a:cubicBezTo>
                    <a:pt x="6895" y="10195"/>
                    <a:pt x="6612" y="9493"/>
                    <a:pt x="6366" y="8763"/>
                  </a:cubicBezTo>
                  <a:cubicBezTo>
                    <a:pt x="6351" y="8716"/>
                    <a:pt x="6307" y="8685"/>
                    <a:pt x="6259" y="8685"/>
                  </a:cubicBezTo>
                  <a:cubicBezTo>
                    <a:pt x="6256" y="8685"/>
                    <a:pt x="6252" y="8685"/>
                    <a:pt x="6249" y="8686"/>
                  </a:cubicBezTo>
                  <a:cubicBezTo>
                    <a:pt x="5230" y="8765"/>
                    <a:pt x="4194" y="8832"/>
                    <a:pt x="3192" y="8897"/>
                  </a:cubicBezTo>
                  <a:cubicBezTo>
                    <a:pt x="2246" y="8960"/>
                    <a:pt x="1270" y="9022"/>
                    <a:pt x="308" y="9095"/>
                  </a:cubicBezTo>
                  <a:lnTo>
                    <a:pt x="3654" y="155"/>
                  </a:lnTo>
                  <a:cubicBezTo>
                    <a:pt x="3677" y="95"/>
                    <a:pt x="3646" y="30"/>
                    <a:pt x="3587" y="8"/>
                  </a:cubicBezTo>
                  <a:cubicBezTo>
                    <a:pt x="3574" y="3"/>
                    <a:pt x="3560" y="1"/>
                    <a:pt x="35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38"/>
            <p:cNvSpPr/>
            <p:nvPr/>
          </p:nvSpPr>
          <p:spPr>
            <a:xfrm>
              <a:off x="6341321" y="4329466"/>
              <a:ext cx="5631" cy="36089"/>
            </a:xfrm>
            <a:custGeom>
              <a:avLst/>
              <a:gdLst/>
              <a:ahLst/>
              <a:cxnLst/>
              <a:rect l="l" t="t" r="r" b="b"/>
              <a:pathLst>
                <a:path w="621" h="3980" extrusionOk="0">
                  <a:moveTo>
                    <a:pt x="499" y="1"/>
                  </a:moveTo>
                  <a:cubicBezTo>
                    <a:pt x="441" y="1"/>
                    <a:pt x="391" y="45"/>
                    <a:pt x="386" y="103"/>
                  </a:cubicBezTo>
                  <a:lnTo>
                    <a:pt x="6" y="3853"/>
                  </a:lnTo>
                  <a:cubicBezTo>
                    <a:pt x="0" y="3917"/>
                    <a:pt x="46" y="3974"/>
                    <a:pt x="110" y="3980"/>
                  </a:cubicBezTo>
                  <a:lnTo>
                    <a:pt x="121" y="3980"/>
                  </a:lnTo>
                  <a:cubicBezTo>
                    <a:pt x="180" y="3980"/>
                    <a:pt x="229" y="3936"/>
                    <a:pt x="235" y="3876"/>
                  </a:cubicBezTo>
                  <a:lnTo>
                    <a:pt x="614" y="126"/>
                  </a:lnTo>
                  <a:cubicBezTo>
                    <a:pt x="620" y="62"/>
                    <a:pt x="573" y="7"/>
                    <a:pt x="510" y="1"/>
                  </a:cubicBezTo>
                  <a:cubicBezTo>
                    <a:pt x="507" y="1"/>
                    <a:pt x="503" y="1"/>
                    <a:pt x="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38"/>
            <p:cNvSpPr/>
            <p:nvPr/>
          </p:nvSpPr>
          <p:spPr>
            <a:xfrm>
              <a:off x="6282891" y="4207618"/>
              <a:ext cx="7055" cy="163886"/>
            </a:xfrm>
            <a:custGeom>
              <a:avLst/>
              <a:gdLst/>
              <a:ahLst/>
              <a:cxnLst/>
              <a:rect l="l" t="t" r="r" b="b"/>
              <a:pathLst>
                <a:path w="778" h="18074" extrusionOk="0">
                  <a:moveTo>
                    <a:pt x="662" y="1"/>
                  </a:moveTo>
                  <a:cubicBezTo>
                    <a:pt x="601" y="1"/>
                    <a:pt x="549" y="50"/>
                    <a:pt x="547" y="112"/>
                  </a:cubicBezTo>
                  <a:lnTo>
                    <a:pt x="2" y="17956"/>
                  </a:lnTo>
                  <a:cubicBezTo>
                    <a:pt x="0" y="18019"/>
                    <a:pt x="51" y="18072"/>
                    <a:pt x="113" y="18074"/>
                  </a:cubicBezTo>
                  <a:lnTo>
                    <a:pt x="118" y="18074"/>
                  </a:lnTo>
                  <a:cubicBezTo>
                    <a:pt x="179" y="18074"/>
                    <a:pt x="229" y="18025"/>
                    <a:pt x="232" y="17963"/>
                  </a:cubicBezTo>
                  <a:lnTo>
                    <a:pt x="776" y="119"/>
                  </a:lnTo>
                  <a:cubicBezTo>
                    <a:pt x="777" y="55"/>
                    <a:pt x="728" y="4"/>
                    <a:pt x="665" y="1"/>
                  </a:cubicBezTo>
                  <a:cubicBezTo>
                    <a:pt x="664" y="1"/>
                    <a:pt x="663" y="1"/>
                    <a:pt x="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38"/>
            <p:cNvSpPr/>
            <p:nvPr/>
          </p:nvSpPr>
          <p:spPr>
            <a:xfrm>
              <a:off x="6632865" y="4100643"/>
              <a:ext cx="77572" cy="144436"/>
            </a:xfrm>
            <a:custGeom>
              <a:avLst/>
              <a:gdLst/>
              <a:ahLst/>
              <a:cxnLst/>
              <a:rect l="l" t="t" r="r" b="b"/>
              <a:pathLst>
                <a:path w="8555" h="15929" extrusionOk="0">
                  <a:moveTo>
                    <a:pt x="131" y="1"/>
                  </a:moveTo>
                  <a:cubicBezTo>
                    <a:pt x="94" y="1"/>
                    <a:pt x="57" y="18"/>
                    <a:pt x="35" y="52"/>
                  </a:cubicBezTo>
                  <a:cubicBezTo>
                    <a:pt x="0" y="104"/>
                    <a:pt x="14" y="175"/>
                    <a:pt x="67" y="210"/>
                  </a:cubicBezTo>
                  <a:cubicBezTo>
                    <a:pt x="1455" y="1144"/>
                    <a:pt x="2856" y="2099"/>
                    <a:pt x="4210" y="3025"/>
                  </a:cubicBezTo>
                  <a:cubicBezTo>
                    <a:pt x="5519" y="3919"/>
                    <a:pt x="6871" y="4844"/>
                    <a:pt x="8215" y="5747"/>
                  </a:cubicBezTo>
                  <a:lnTo>
                    <a:pt x="1798" y="9873"/>
                  </a:lnTo>
                  <a:cubicBezTo>
                    <a:pt x="1758" y="9897"/>
                    <a:pt x="1738" y="9944"/>
                    <a:pt x="1747" y="9992"/>
                  </a:cubicBezTo>
                  <a:cubicBezTo>
                    <a:pt x="1948" y="10980"/>
                    <a:pt x="2122" y="11963"/>
                    <a:pt x="2290" y="12911"/>
                  </a:cubicBezTo>
                  <a:cubicBezTo>
                    <a:pt x="2459" y="13862"/>
                    <a:pt x="2632" y="14847"/>
                    <a:pt x="2833" y="15837"/>
                  </a:cubicBezTo>
                  <a:cubicBezTo>
                    <a:pt x="2844" y="15891"/>
                    <a:pt x="2891" y="15929"/>
                    <a:pt x="2945" y="15929"/>
                  </a:cubicBezTo>
                  <a:cubicBezTo>
                    <a:pt x="2952" y="15929"/>
                    <a:pt x="2960" y="15929"/>
                    <a:pt x="2967" y="15927"/>
                  </a:cubicBezTo>
                  <a:cubicBezTo>
                    <a:pt x="3030" y="15915"/>
                    <a:pt x="3069" y="15854"/>
                    <a:pt x="3057" y="15792"/>
                  </a:cubicBezTo>
                  <a:cubicBezTo>
                    <a:pt x="2858" y="14805"/>
                    <a:pt x="2684" y="13822"/>
                    <a:pt x="2515" y="12872"/>
                  </a:cubicBezTo>
                  <a:cubicBezTo>
                    <a:pt x="2352" y="11946"/>
                    <a:pt x="2181" y="10988"/>
                    <a:pt x="1988" y="10022"/>
                  </a:cubicBezTo>
                  <a:lnTo>
                    <a:pt x="8484" y="5844"/>
                  </a:lnTo>
                  <a:cubicBezTo>
                    <a:pt x="8553" y="5800"/>
                    <a:pt x="8554" y="5700"/>
                    <a:pt x="8486" y="5654"/>
                  </a:cubicBezTo>
                  <a:lnTo>
                    <a:pt x="8487" y="5654"/>
                  </a:lnTo>
                  <a:cubicBezTo>
                    <a:pt x="7097" y="4720"/>
                    <a:pt x="5695" y="3762"/>
                    <a:pt x="4338" y="2836"/>
                  </a:cubicBezTo>
                  <a:cubicBezTo>
                    <a:pt x="2983" y="1909"/>
                    <a:pt x="1583" y="954"/>
                    <a:pt x="195" y="20"/>
                  </a:cubicBezTo>
                  <a:cubicBezTo>
                    <a:pt x="176" y="7"/>
                    <a:pt x="153" y="1"/>
                    <a:pt x="1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38"/>
            <p:cNvSpPr/>
            <p:nvPr/>
          </p:nvSpPr>
          <p:spPr>
            <a:xfrm>
              <a:off x="6725865" y="4221775"/>
              <a:ext cx="24519" cy="40350"/>
            </a:xfrm>
            <a:custGeom>
              <a:avLst/>
              <a:gdLst/>
              <a:ahLst/>
              <a:cxnLst/>
              <a:rect l="l" t="t" r="r" b="b"/>
              <a:pathLst>
                <a:path w="2704" h="4450" extrusionOk="0">
                  <a:moveTo>
                    <a:pt x="132" y="0"/>
                  </a:moveTo>
                  <a:cubicBezTo>
                    <a:pt x="112" y="0"/>
                    <a:pt x="92" y="5"/>
                    <a:pt x="74" y="16"/>
                  </a:cubicBezTo>
                  <a:cubicBezTo>
                    <a:pt x="19" y="48"/>
                    <a:pt x="0" y="116"/>
                    <a:pt x="32" y="171"/>
                  </a:cubicBezTo>
                  <a:lnTo>
                    <a:pt x="2474" y="4393"/>
                  </a:lnTo>
                  <a:cubicBezTo>
                    <a:pt x="2495" y="4428"/>
                    <a:pt x="2533" y="4450"/>
                    <a:pt x="2573" y="4450"/>
                  </a:cubicBezTo>
                  <a:cubicBezTo>
                    <a:pt x="2594" y="4450"/>
                    <a:pt x="2613" y="4445"/>
                    <a:pt x="2631" y="4434"/>
                  </a:cubicBezTo>
                  <a:cubicBezTo>
                    <a:pt x="2686" y="4403"/>
                    <a:pt x="2704" y="4332"/>
                    <a:pt x="2672" y="4278"/>
                  </a:cubicBezTo>
                  <a:lnTo>
                    <a:pt x="230" y="57"/>
                  </a:lnTo>
                  <a:cubicBezTo>
                    <a:pt x="209" y="21"/>
                    <a:pt x="171" y="0"/>
                    <a:pt x="1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38"/>
            <p:cNvSpPr/>
            <p:nvPr/>
          </p:nvSpPr>
          <p:spPr>
            <a:xfrm>
              <a:off x="6755801" y="4084011"/>
              <a:ext cx="74898" cy="161139"/>
            </a:xfrm>
            <a:custGeom>
              <a:avLst/>
              <a:gdLst/>
              <a:ahLst/>
              <a:cxnLst/>
              <a:rect l="l" t="t" r="r" b="b"/>
              <a:pathLst>
                <a:path w="8260" h="17771" extrusionOk="0">
                  <a:moveTo>
                    <a:pt x="131" y="1"/>
                  </a:moveTo>
                  <a:cubicBezTo>
                    <a:pt x="115" y="1"/>
                    <a:pt x="99" y="4"/>
                    <a:pt x="84" y="11"/>
                  </a:cubicBezTo>
                  <a:cubicBezTo>
                    <a:pt x="26" y="38"/>
                    <a:pt x="0" y="105"/>
                    <a:pt x="27" y="163"/>
                  </a:cubicBezTo>
                  <a:lnTo>
                    <a:pt x="8025" y="17703"/>
                  </a:lnTo>
                  <a:cubicBezTo>
                    <a:pt x="8044" y="17744"/>
                    <a:pt x="8085" y="17770"/>
                    <a:pt x="8129" y="17770"/>
                  </a:cubicBezTo>
                  <a:cubicBezTo>
                    <a:pt x="8146" y="17770"/>
                    <a:pt x="8161" y="17766"/>
                    <a:pt x="8176" y="17760"/>
                  </a:cubicBezTo>
                  <a:cubicBezTo>
                    <a:pt x="8234" y="17734"/>
                    <a:pt x="8260" y="17665"/>
                    <a:pt x="8232" y="17607"/>
                  </a:cubicBezTo>
                  <a:lnTo>
                    <a:pt x="236" y="69"/>
                  </a:lnTo>
                  <a:cubicBezTo>
                    <a:pt x="216" y="26"/>
                    <a:pt x="174" y="1"/>
                    <a:pt x="1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1" name="Google Shape;1231;p38"/>
          <p:cNvGrpSpPr/>
          <p:nvPr/>
        </p:nvGrpSpPr>
        <p:grpSpPr>
          <a:xfrm rot="-851936">
            <a:off x="7254764" y="181517"/>
            <a:ext cx="619921" cy="867910"/>
            <a:chOff x="1808350" y="2570475"/>
            <a:chExt cx="874411" cy="1224204"/>
          </a:xfrm>
        </p:grpSpPr>
        <p:sp>
          <p:nvSpPr>
            <p:cNvPr id="1232" name="Google Shape;1232;p38"/>
            <p:cNvSpPr/>
            <p:nvPr/>
          </p:nvSpPr>
          <p:spPr>
            <a:xfrm>
              <a:off x="1808350" y="2570475"/>
              <a:ext cx="874411" cy="1224204"/>
            </a:xfrm>
            <a:custGeom>
              <a:avLst/>
              <a:gdLst/>
              <a:ahLst/>
              <a:cxnLst/>
              <a:rect l="l" t="t" r="r" b="b"/>
              <a:pathLst>
                <a:path w="18721" h="26210" extrusionOk="0">
                  <a:moveTo>
                    <a:pt x="9484" y="1"/>
                  </a:moveTo>
                  <a:cubicBezTo>
                    <a:pt x="9332" y="1"/>
                    <a:pt x="9179" y="5"/>
                    <a:pt x="9028" y="12"/>
                  </a:cubicBezTo>
                  <a:cubicBezTo>
                    <a:pt x="4508" y="230"/>
                    <a:pt x="755" y="3782"/>
                    <a:pt x="297" y="8275"/>
                  </a:cubicBezTo>
                  <a:cubicBezTo>
                    <a:pt x="0" y="11192"/>
                    <a:pt x="1056" y="14005"/>
                    <a:pt x="3192" y="15992"/>
                  </a:cubicBezTo>
                  <a:cubicBezTo>
                    <a:pt x="3891" y="16642"/>
                    <a:pt x="4291" y="17573"/>
                    <a:pt x="4291" y="18546"/>
                  </a:cubicBezTo>
                  <a:cubicBezTo>
                    <a:pt x="4290" y="19403"/>
                    <a:pt x="4637" y="20225"/>
                    <a:pt x="5255" y="20822"/>
                  </a:cubicBezTo>
                  <a:lnTo>
                    <a:pt x="5255" y="22709"/>
                  </a:lnTo>
                  <a:cubicBezTo>
                    <a:pt x="5255" y="23293"/>
                    <a:pt x="5532" y="23841"/>
                    <a:pt x="6001" y="24188"/>
                  </a:cubicBezTo>
                  <a:lnTo>
                    <a:pt x="6001" y="24282"/>
                  </a:lnTo>
                  <a:cubicBezTo>
                    <a:pt x="6001" y="25347"/>
                    <a:pt x="6863" y="26208"/>
                    <a:pt x="7928" y="26209"/>
                  </a:cubicBezTo>
                  <a:lnTo>
                    <a:pt x="11039" y="26209"/>
                  </a:lnTo>
                  <a:cubicBezTo>
                    <a:pt x="12104" y="26208"/>
                    <a:pt x="12966" y="25347"/>
                    <a:pt x="12967" y="24282"/>
                  </a:cubicBezTo>
                  <a:lnTo>
                    <a:pt x="12967" y="24186"/>
                  </a:lnTo>
                  <a:cubicBezTo>
                    <a:pt x="13435" y="23839"/>
                    <a:pt x="13712" y="23291"/>
                    <a:pt x="13712" y="22707"/>
                  </a:cubicBezTo>
                  <a:lnTo>
                    <a:pt x="13712" y="20822"/>
                  </a:lnTo>
                  <a:cubicBezTo>
                    <a:pt x="14330" y="20225"/>
                    <a:pt x="14677" y="19403"/>
                    <a:pt x="14676" y="18544"/>
                  </a:cubicBezTo>
                  <a:lnTo>
                    <a:pt x="14676" y="18333"/>
                  </a:lnTo>
                  <a:cubicBezTo>
                    <a:pt x="14676" y="17481"/>
                    <a:pt x="15063" y="16652"/>
                    <a:pt x="15766" y="16001"/>
                  </a:cubicBezTo>
                  <a:cubicBezTo>
                    <a:pt x="17646" y="14252"/>
                    <a:pt x="18716" y="11803"/>
                    <a:pt x="18720" y="9235"/>
                  </a:cubicBezTo>
                  <a:cubicBezTo>
                    <a:pt x="18720" y="4144"/>
                    <a:pt x="14576" y="1"/>
                    <a:pt x="948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38"/>
            <p:cNvSpPr/>
            <p:nvPr/>
          </p:nvSpPr>
          <p:spPr>
            <a:xfrm>
              <a:off x="2134785" y="3498971"/>
              <a:ext cx="233024" cy="214761"/>
            </a:xfrm>
            <a:custGeom>
              <a:avLst/>
              <a:gdLst/>
              <a:ahLst/>
              <a:cxnLst/>
              <a:rect l="l" t="t" r="r" b="b"/>
              <a:pathLst>
                <a:path w="4989" h="4598" extrusionOk="0">
                  <a:moveTo>
                    <a:pt x="107" y="1"/>
                  </a:moveTo>
                  <a:cubicBezTo>
                    <a:pt x="48" y="1"/>
                    <a:pt x="2" y="47"/>
                    <a:pt x="0" y="105"/>
                  </a:cubicBezTo>
                  <a:lnTo>
                    <a:pt x="0" y="2830"/>
                  </a:lnTo>
                  <a:cubicBezTo>
                    <a:pt x="2" y="2887"/>
                    <a:pt x="48" y="2934"/>
                    <a:pt x="107" y="2934"/>
                  </a:cubicBezTo>
                  <a:lnTo>
                    <a:pt x="746" y="2934"/>
                  </a:lnTo>
                  <a:lnTo>
                    <a:pt x="746" y="4405"/>
                  </a:lnTo>
                  <a:cubicBezTo>
                    <a:pt x="746" y="4511"/>
                    <a:pt x="833" y="4596"/>
                    <a:pt x="939" y="4597"/>
                  </a:cubicBezTo>
                  <a:lnTo>
                    <a:pt x="4050" y="4597"/>
                  </a:lnTo>
                  <a:cubicBezTo>
                    <a:pt x="4156" y="4596"/>
                    <a:pt x="4243" y="4511"/>
                    <a:pt x="4243" y="4405"/>
                  </a:cubicBezTo>
                  <a:lnTo>
                    <a:pt x="4243" y="2934"/>
                  </a:lnTo>
                  <a:lnTo>
                    <a:pt x="4882" y="2934"/>
                  </a:lnTo>
                  <a:cubicBezTo>
                    <a:pt x="4941" y="2934"/>
                    <a:pt x="4987" y="2887"/>
                    <a:pt x="4989" y="2830"/>
                  </a:cubicBezTo>
                  <a:lnTo>
                    <a:pt x="4989" y="105"/>
                  </a:lnTo>
                  <a:cubicBezTo>
                    <a:pt x="4987" y="48"/>
                    <a:pt x="4941" y="1"/>
                    <a:pt x="48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38"/>
            <p:cNvSpPr/>
            <p:nvPr/>
          </p:nvSpPr>
          <p:spPr>
            <a:xfrm>
              <a:off x="1891021" y="2651559"/>
              <a:ext cx="710655" cy="851945"/>
            </a:xfrm>
            <a:custGeom>
              <a:avLst/>
              <a:gdLst/>
              <a:ahLst/>
              <a:cxnLst/>
              <a:rect l="l" t="t" r="r" b="b"/>
              <a:pathLst>
                <a:path w="15215" h="18240" extrusionOk="0">
                  <a:moveTo>
                    <a:pt x="7717" y="0"/>
                  </a:moveTo>
                  <a:cubicBezTo>
                    <a:pt x="7593" y="0"/>
                    <a:pt x="7468" y="3"/>
                    <a:pt x="7343" y="9"/>
                  </a:cubicBezTo>
                  <a:cubicBezTo>
                    <a:pt x="3687" y="186"/>
                    <a:pt x="624" y="3075"/>
                    <a:pt x="253" y="6716"/>
                  </a:cubicBezTo>
                  <a:cubicBezTo>
                    <a:pt x="0" y="9195"/>
                    <a:pt x="959" y="11456"/>
                    <a:pt x="2604" y="12986"/>
                  </a:cubicBezTo>
                  <a:cubicBezTo>
                    <a:pt x="3664" y="13973"/>
                    <a:pt x="4257" y="15362"/>
                    <a:pt x="4257" y="16810"/>
                  </a:cubicBezTo>
                  <a:cubicBezTo>
                    <a:pt x="4260" y="17599"/>
                    <a:pt x="4898" y="18237"/>
                    <a:pt x="5686" y="18240"/>
                  </a:cubicBezTo>
                  <a:lnTo>
                    <a:pt x="9741" y="18240"/>
                  </a:lnTo>
                  <a:cubicBezTo>
                    <a:pt x="10530" y="18237"/>
                    <a:pt x="11169" y="17599"/>
                    <a:pt x="11172" y="16810"/>
                  </a:cubicBezTo>
                  <a:lnTo>
                    <a:pt x="11172" y="16599"/>
                  </a:lnTo>
                  <a:cubicBezTo>
                    <a:pt x="11172" y="15216"/>
                    <a:pt x="11803" y="13935"/>
                    <a:pt x="12817" y="12994"/>
                  </a:cubicBezTo>
                  <a:cubicBezTo>
                    <a:pt x="14290" y="11624"/>
                    <a:pt x="15214" y="9671"/>
                    <a:pt x="15214" y="7501"/>
                  </a:cubicBezTo>
                  <a:cubicBezTo>
                    <a:pt x="15214" y="3358"/>
                    <a:pt x="11858" y="0"/>
                    <a:pt x="77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38"/>
            <p:cNvSpPr/>
            <p:nvPr/>
          </p:nvSpPr>
          <p:spPr>
            <a:xfrm>
              <a:off x="2291626" y="2711064"/>
              <a:ext cx="58291" cy="53433"/>
            </a:xfrm>
            <a:custGeom>
              <a:avLst/>
              <a:gdLst/>
              <a:ahLst/>
              <a:cxnLst/>
              <a:rect l="l" t="t" r="r" b="b"/>
              <a:pathLst>
                <a:path w="1248" h="1144" extrusionOk="0">
                  <a:moveTo>
                    <a:pt x="124" y="1"/>
                  </a:moveTo>
                  <a:lnTo>
                    <a:pt x="1" y="922"/>
                  </a:lnTo>
                  <a:cubicBezTo>
                    <a:pt x="324" y="965"/>
                    <a:pt x="641" y="1039"/>
                    <a:pt x="949" y="1144"/>
                  </a:cubicBezTo>
                  <a:lnTo>
                    <a:pt x="1248" y="263"/>
                  </a:lnTo>
                  <a:cubicBezTo>
                    <a:pt x="882" y="140"/>
                    <a:pt x="506" y="51"/>
                    <a:pt x="1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38"/>
            <p:cNvSpPr/>
            <p:nvPr/>
          </p:nvSpPr>
          <p:spPr>
            <a:xfrm>
              <a:off x="2386068" y="2751466"/>
              <a:ext cx="145447" cy="177068"/>
            </a:xfrm>
            <a:custGeom>
              <a:avLst/>
              <a:gdLst/>
              <a:ahLst/>
              <a:cxnLst/>
              <a:rect l="l" t="t" r="r" b="b"/>
              <a:pathLst>
                <a:path w="3114" h="3791" extrusionOk="0">
                  <a:moveTo>
                    <a:pt x="495" y="1"/>
                  </a:moveTo>
                  <a:lnTo>
                    <a:pt x="0" y="788"/>
                  </a:lnTo>
                  <a:cubicBezTo>
                    <a:pt x="1093" y="1471"/>
                    <a:pt x="1884" y="2544"/>
                    <a:pt x="2214" y="3791"/>
                  </a:cubicBezTo>
                  <a:lnTo>
                    <a:pt x="3113" y="3551"/>
                  </a:lnTo>
                  <a:cubicBezTo>
                    <a:pt x="2723" y="2078"/>
                    <a:pt x="1788" y="810"/>
                    <a:pt x="49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38"/>
            <p:cNvSpPr/>
            <p:nvPr/>
          </p:nvSpPr>
          <p:spPr>
            <a:xfrm>
              <a:off x="2174439" y="3323585"/>
              <a:ext cx="153714" cy="179871"/>
            </a:xfrm>
            <a:custGeom>
              <a:avLst/>
              <a:gdLst/>
              <a:ahLst/>
              <a:cxnLst/>
              <a:rect l="l" t="t" r="r" b="b"/>
              <a:pathLst>
                <a:path w="3291" h="3851" extrusionOk="0">
                  <a:moveTo>
                    <a:pt x="1646" y="0"/>
                  </a:moveTo>
                  <a:cubicBezTo>
                    <a:pt x="741" y="0"/>
                    <a:pt x="1" y="740"/>
                    <a:pt x="1" y="1645"/>
                  </a:cubicBezTo>
                  <a:lnTo>
                    <a:pt x="1" y="3850"/>
                  </a:lnTo>
                  <a:lnTo>
                    <a:pt x="3290" y="3850"/>
                  </a:lnTo>
                  <a:lnTo>
                    <a:pt x="3290" y="1645"/>
                  </a:lnTo>
                  <a:cubicBezTo>
                    <a:pt x="3290" y="740"/>
                    <a:pt x="2550" y="0"/>
                    <a:pt x="16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38"/>
            <p:cNvSpPr/>
            <p:nvPr/>
          </p:nvSpPr>
          <p:spPr>
            <a:xfrm>
              <a:off x="2075747" y="3094859"/>
              <a:ext cx="350166" cy="262636"/>
            </a:xfrm>
            <a:custGeom>
              <a:avLst/>
              <a:gdLst/>
              <a:ahLst/>
              <a:cxnLst/>
              <a:rect l="l" t="t" r="r" b="b"/>
              <a:pathLst>
                <a:path w="7497" h="5623" extrusionOk="0">
                  <a:moveTo>
                    <a:pt x="3761" y="1"/>
                  </a:moveTo>
                  <a:lnTo>
                    <a:pt x="3607" y="276"/>
                  </a:lnTo>
                  <a:cubicBezTo>
                    <a:pt x="2943" y="1464"/>
                    <a:pt x="2068" y="2047"/>
                    <a:pt x="939" y="2047"/>
                  </a:cubicBezTo>
                  <a:cubicBezTo>
                    <a:pt x="773" y="2047"/>
                    <a:pt x="601" y="2034"/>
                    <a:pt x="424" y="2009"/>
                  </a:cubicBezTo>
                  <a:lnTo>
                    <a:pt x="1" y="1949"/>
                  </a:lnTo>
                  <a:lnTo>
                    <a:pt x="2814" y="5623"/>
                  </a:lnTo>
                  <a:lnTo>
                    <a:pt x="3091" y="5409"/>
                  </a:lnTo>
                  <a:lnTo>
                    <a:pt x="780" y="2391"/>
                  </a:lnTo>
                  <a:lnTo>
                    <a:pt x="780" y="2391"/>
                  </a:lnTo>
                  <a:cubicBezTo>
                    <a:pt x="828" y="2393"/>
                    <a:pt x="876" y="2394"/>
                    <a:pt x="924" y="2394"/>
                  </a:cubicBezTo>
                  <a:cubicBezTo>
                    <a:pt x="2000" y="2394"/>
                    <a:pt x="2893" y="1915"/>
                    <a:pt x="3584" y="961"/>
                  </a:cubicBezTo>
                  <a:lnTo>
                    <a:pt x="3584" y="5168"/>
                  </a:lnTo>
                  <a:lnTo>
                    <a:pt x="3933" y="5168"/>
                  </a:lnTo>
                  <a:lnTo>
                    <a:pt x="3933" y="963"/>
                  </a:lnTo>
                  <a:cubicBezTo>
                    <a:pt x="4616" y="1899"/>
                    <a:pt x="5554" y="2372"/>
                    <a:pt x="6733" y="2372"/>
                  </a:cubicBezTo>
                  <a:lnTo>
                    <a:pt x="6752" y="2372"/>
                  </a:lnTo>
                  <a:lnTo>
                    <a:pt x="4426" y="5409"/>
                  </a:lnTo>
                  <a:lnTo>
                    <a:pt x="4703" y="5621"/>
                  </a:lnTo>
                  <a:lnTo>
                    <a:pt x="7496" y="1973"/>
                  </a:lnTo>
                  <a:lnTo>
                    <a:pt x="7105" y="2008"/>
                  </a:lnTo>
                  <a:cubicBezTo>
                    <a:pt x="6975" y="2019"/>
                    <a:pt x="6849" y="2024"/>
                    <a:pt x="6727" y="2024"/>
                  </a:cubicBezTo>
                  <a:cubicBezTo>
                    <a:pt x="5472" y="2024"/>
                    <a:pt x="4550" y="1450"/>
                    <a:pt x="3913" y="278"/>
                  </a:cubicBezTo>
                  <a:lnTo>
                    <a:pt x="37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38"/>
            <p:cNvSpPr/>
            <p:nvPr/>
          </p:nvSpPr>
          <p:spPr>
            <a:xfrm>
              <a:off x="2201716" y="3359456"/>
              <a:ext cx="99207" cy="175153"/>
            </a:xfrm>
            <a:custGeom>
              <a:avLst/>
              <a:gdLst/>
              <a:ahLst/>
              <a:cxnLst/>
              <a:rect l="l" t="t" r="r" b="b"/>
              <a:pathLst>
                <a:path w="2124" h="3750" extrusionOk="0">
                  <a:moveTo>
                    <a:pt x="1062" y="340"/>
                  </a:moveTo>
                  <a:cubicBezTo>
                    <a:pt x="1460" y="340"/>
                    <a:pt x="1781" y="665"/>
                    <a:pt x="1775" y="1064"/>
                  </a:cubicBezTo>
                  <a:lnTo>
                    <a:pt x="1775" y="3401"/>
                  </a:lnTo>
                  <a:lnTo>
                    <a:pt x="349" y="3401"/>
                  </a:lnTo>
                  <a:lnTo>
                    <a:pt x="349" y="1064"/>
                  </a:lnTo>
                  <a:cubicBezTo>
                    <a:pt x="342" y="665"/>
                    <a:pt x="663" y="340"/>
                    <a:pt x="1062" y="340"/>
                  </a:cubicBezTo>
                  <a:close/>
                  <a:moveTo>
                    <a:pt x="1061" y="1"/>
                  </a:moveTo>
                  <a:cubicBezTo>
                    <a:pt x="475" y="2"/>
                    <a:pt x="1" y="477"/>
                    <a:pt x="1" y="1064"/>
                  </a:cubicBezTo>
                  <a:lnTo>
                    <a:pt x="1" y="3750"/>
                  </a:lnTo>
                  <a:lnTo>
                    <a:pt x="2124" y="3750"/>
                  </a:lnTo>
                  <a:lnTo>
                    <a:pt x="2124" y="1064"/>
                  </a:lnTo>
                  <a:cubicBezTo>
                    <a:pt x="2122" y="477"/>
                    <a:pt x="1648" y="2"/>
                    <a:pt x="10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8A7A2F70-E377-81E3-F418-E1E513702E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540" y="376657"/>
            <a:ext cx="6713697" cy="533474"/>
          </a:xfrm>
          <a:prstGeom prst="rect">
            <a:avLst/>
          </a:prstGeom>
        </p:spPr>
      </p:pic>
      <p:pic>
        <p:nvPicPr>
          <p:cNvPr id="25" name="صورة 24">
            <a:extLst>
              <a:ext uri="{FF2B5EF4-FFF2-40B4-BE49-F238E27FC236}">
                <a16:creationId xmlns:a16="http://schemas.microsoft.com/office/drawing/2014/main" id="{F730E67E-8EE6-98D8-7DB8-A94C5BF59A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7274" y="958590"/>
            <a:ext cx="3943900" cy="866896"/>
          </a:xfrm>
          <a:prstGeom prst="rect">
            <a:avLst/>
          </a:prstGeom>
        </p:spPr>
      </p:pic>
      <p:sp>
        <p:nvSpPr>
          <p:cNvPr id="27" name="مربع نص 26">
            <a:extLst>
              <a:ext uri="{FF2B5EF4-FFF2-40B4-BE49-F238E27FC236}">
                <a16:creationId xmlns:a16="http://schemas.microsoft.com/office/drawing/2014/main" id="{A637FEEA-4B28-61DB-94EB-84D64FC6ACF3}"/>
              </a:ext>
            </a:extLst>
          </p:cNvPr>
          <p:cNvSpPr txBox="1"/>
          <p:nvPr/>
        </p:nvSpPr>
        <p:spPr>
          <a:xfrm>
            <a:off x="572791" y="2055520"/>
            <a:ext cx="7656328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OM" sz="1800" b="1" dirty="0"/>
              <a:t>مثال توضيحي: يولد الحبل الموضح في الشكل ادناه امواج توافقية بسيطة و بتردد مقداره  </a:t>
            </a:r>
            <a:r>
              <a:rPr lang="en-AU" sz="1800" b="1" dirty="0"/>
              <a:t> 5Hz </a:t>
            </a:r>
            <a:r>
              <a:rPr lang="ar-OM" sz="1800" b="1" dirty="0"/>
              <a:t>تتولد الامواج و تنتشر بسرعة</a:t>
            </a:r>
            <a:r>
              <a:rPr lang="en-AU" sz="1800" b="1" dirty="0"/>
              <a:t>. m/s 0.20  </a:t>
            </a:r>
            <a:r>
              <a:rPr lang="ar-OM" sz="1800" b="1" dirty="0"/>
              <a:t>احسب مقدار التردد الزاوي</a:t>
            </a:r>
          </a:p>
        </p:txBody>
      </p:sp>
      <p:pic>
        <p:nvPicPr>
          <p:cNvPr id="29" name="صورة 28">
            <a:extLst>
              <a:ext uri="{FF2B5EF4-FFF2-40B4-BE49-F238E27FC236}">
                <a16:creationId xmlns:a16="http://schemas.microsoft.com/office/drawing/2014/main" id="{E552CEBF-3AE7-2FC3-B8FF-F44EBC988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791" y="2765109"/>
            <a:ext cx="4163006" cy="1943371"/>
          </a:xfrm>
          <a:prstGeom prst="rect">
            <a:avLst/>
          </a:prstGeom>
        </p:spPr>
      </p:pic>
      <p:pic>
        <p:nvPicPr>
          <p:cNvPr id="31" name="صورة 30">
            <a:extLst>
              <a:ext uri="{FF2B5EF4-FFF2-40B4-BE49-F238E27FC236}">
                <a16:creationId xmlns:a16="http://schemas.microsoft.com/office/drawing/2014/main" id="{0DCF5823-1EA7-4E84-B012-57E30B7A247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07758" y="3165431"/>
            <a:ext cx="3421362" cy="67636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7" name="Google Shape;1247;p39"/>
          <p:cNvGrpSpPr/>
          <p:nvPr/>
        </p:nvGrpSpPr>
        <p:grpSpPr>
          <a:xfrm rot="-766330">
            <a:off x="8230531" y="78079"/>
            <a:ext cx="815636" cy="976353"/>
            <a:chOff x="2506200" y="2410050"/>
            <a:chExt cx="1451824" cy="1737898"/>
          </a:xfrm>
        </p:grpSpPr>
        <p:sp>
          <p:nvSpPr>
            <p:cNvPr id="1248" name="Google Shape;1248;p39"/>
            <p:cNvSpPr/>
            <p:nvPr/>
          </p:nvSpPr>
          <p:spPr>
            <a:xfrm>
              <a:off x="2506200" y="2410050"/>
              <a:ext cx="1451824" cy="1737898"/>
            </a:xfrm>
            <a:custGeom>
              <a:avLst/>
              <a:gdLst/>
              <a:ahLst/>
              <a:cxnLst/>
              <a:rect l="l" t="t" r="r" b="b"/>
              <a:pathLst>
                <a:path w="22675" h="27143" extrusionOk="0">
                  <a:moveTo>
                    <a:pt x="3868" y="1"/>
                  </a:moveTo>
                  <a:cubicBezTo>
                    <a:pt x="2910" y="1"/>
                    <a:pt x="2134" y="778"/>
                    <a:pt x="2134" y="1737"/>
                  </a:cubicBezTo>
                  <a:lnTo>
                    <a:pt x="2134" y="9967"/>
                  </a:lnTo>
                  <a:lnTo>
                    <a:pt x="1643" y="10272"/>
                  </a:lnTo>
                  <a:cubicBezTo>
                    <a:pt x="622" y="10903"/>
                    <a:pt x="0" y="12020"/>
                    <a:pt x="5" y="13222"/>
                  </a:cubicBezTo>
                  <a:lnTo>
                    <a:pt x="5" y="23667"/>
                  </a:lnTo>
                  <a:cubicBezTo>
                    <a:pt x="5" y="25584"/>
                    <a:pt x="1563" y="27143"/>
                    <a:pt x="3479" y="27143"/>
                  </a:cubicBezTo>
                  <a:lnTo>
                    <a:pt x="19195" y="27143"/>
                  </a:lnTo>
                  <a:cubicBezTo>
                    <a:pt x="21112" y="27143"/>
                    <a:pt x="22670" y="25584"/>
                    <a:pt x="22670" y="23667"/>
                  </a:cubicBezTo>
                  <a:lnTo>
                    <a:pt x="22670" y="13222"/>
                  </a:lnTo>
                  <a:cubicBezTo>
                    <a:pt x="22674" y="12020"/>
                    <a:pt x="22054" y="10903"/>
                    <a:pt x="21033" y="10272"/>
                  </a:cubicBezTo>
                  <a:lnTo>
                    <a:pt x="20542" y="9967"/>
                  </a:lnTo>
                  <a:lnTo>
                    <a:pt x="20542" y="1737"/>
                  </a:lnTo>
                  <a:cubicBezTo>
                    <a:pt x="20542" y="778"/>
                    <a:pt x="19765" y="1"/>
                    <a:pt x="1880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39"/>
            <p:cNvSpPr/>
            <p:nvPr/>
          </p:nvSpPr>
          <p:spPr>
            <a:xfrm>
              <a:off x="2617542" y="2831857"/>
              <a:ext cx="1229136" cy="1204998"/>
            </a:xfrm>
            <a:custGeom>
              <a:avLst/>
              <a:gdLst/>
              <a:ahLst/>
              <a:cxnLst/>
              <a:rect l="l" t="t" r="r" b="b"/>
              <a:pathLst>
                <a:path w="19197" h="18820" extrusionOk="0">
                  <a:moveTo>
                    <a:pt x="9598" y="1"/>
                  </a:moveTo>
                  <a:cubicBezTo>
                    <a:pt x="9279" y="1"/>
                    <a:pt x="8960" y="88"/>
                    <a:pt x="8678" y="264"/>
                  </a:cubicBezTo>
                  <a:lnTo>
                    <a:pt x="821" y="5156"/>
                  </a:lnTo>
                  <a:cubicBezTo>
                    <a:pt x="311" y="5475"/>
                    <a:pt x="0" y="6033"/>
                    <a:pt x="2" y="6634"/>
                  </a:cubicBezTo>
                  <a:lnTo>
                    <a:pt x="2" y="17080"/>
                  </a:lnTo>
                  <a:cubicBezTo>
                    <a:pt x="2" y="18040"/>
                    <a:pt x="779" y="18819"/>
                    <a:pt x="1740" y="18819"/>
                  </a:cubicBezTo>
                  <a:lnTo>
                    <a:pt x="17456" y="18819"/>
                  </a:lnTo>
                  <a:cubicBezTo>
                    <a:pt x="18417" y="18819"/>
                    <a:pt x="19196" y="18040"/>
                    <a:pt x="19196" y="17079"/>
                  </a:cubicBezTo>
                  <a:lnTo>
                    <a:pt x="19196" y="6634"/>
                  </a:lnTo>
                  <a:cubicBezTo>
                    <a:pt x="19196" y="6033"/>
                    <a:pt x="18885" y="5473"/>
                    <a:pt x="18376" y="5156"/>
                  </a:cubicBezTo>
                  <a:lnTo>
                    <a:pt x="10517" y="264"/>
                  </a:lnTo>
                  <a:cubicBezTo>
                    <a:pt x="10236" y="88"/>
                    <a:pt x="9917" y="1"/>
                    <a:pt x="95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39"/>
            <p:cNvSpPr/>
            <p:nvPr/>
          </p:nvSpPr>
          <p:spPr>
            <a:xfrm>
              <a:off x="2753854" y="2521200"/>
              <a:ext cx="956571" cy="1052676"/>
            </a:xfrm>
            <a:custGeom>
              <a:avLst/>
              <a:gdLst/>
              <a:ahLst/>
              <a:cxnLst/>
              <a:rect l="l" t="t" r="r" b="b"/>
              <a:pathLst>
                <a:path w="14940" h="16441" extrusionOk="0">
                  <a:moveTo>
                    <a:pt x="0" y="1"/>
                  </a:moveTo>
                  <a:lnTo>
                    <a:pt x="0" y="11205"/>
                  </a:lnTo>
                  <a:lnTo>
                    <a:pt x="7470" y="16441"/>
                  </a:lnTo>
                  <a:lnTo>
                    <a:pt x="14940" y="11205"/>
                  </a:lnTo>
                  <a:lnTo>
                    <a:pt x="1494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39"/>
            <p:cNvSpPr/>
            <p:nvPr/>
          </p:nvSpPr>
          <p:spPr>
            <a:xfrm>
              <a:off x="2711469" y="3568804"/>
              <a:ext cx="1068299" cy="382756"/>
            </a:xfrm>
            <a:custGeom>
              <a:avLst/>
              <a:gdLst/>
              <a:ahLst/>
              <a:cxnLst/>
              <a:rect l="l" t="t" r="r" b="b"/>
              <a:pathLst>
                <a:path w="16685" h="5978" extrusionOk="0">
                  <a:moveTo>
                    <a:pt x="8171" y="1"/>
                  </a:moveTo>
                  <a:cubicBezTo>
                    <a:pt x="7658" y="1"/>
                    <a:pt x="7144" y="146"/>
                    <a:pt x="6677" y="436"/>
                  </a:cubicBezTo>
                  <a:lnTo>
                    <a:pt x="1" y="5859"/>
                  </a:lnTo>
                  <a:lnTo>
                    <a:pt x="95" y="5976"/>
                  </a:lnTo>
                  <a:lnTo>
                    <a:pt x="6765" y="559"/>
                  </a:lnTo>
                  <a:cubicBezTo>
                    <a:pt x="7203" y="288"/>
                    <a:pt x="7686" y="152"/>
                    <a:pt x="8169" y="152"/>
                  </a:cubicBezTo>
                  <a:cubicBezTo>
                    <a:pt x="8629" y="152"/>
                    <a:pt x="9089" y="276"/>
                    <a:pt x="9508" y="522"/>
                  </a:cubicBezTo>
                  <a:lnTo>
                    <a:pt x="16592" y="5978"/>
                  </a:lnTo>
                  <a:lnTo>
                    <a:pt x="16685" y="5857"/>
                  </a:lnTo>
                  <a:lnTo>
                    <a:pt x="9594" y="396"/>
                  </a:lnTo>
                  <a:cubicBezTo>
                    <a:pt x="9147" y="133"/>
                    <a:pt x="8659" y="1"/>
                    <a:pt x="81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39"/>
            <p:cNvSpPr/>
            <p:nvPr/>
          </p:nvSpPr>
          <p:spPr>
            <a:xfrm>
              <a:off x="2987039" y="2670895"/>
              <a:ext cx="490066" cy="9796"/>
            </a:xfrm>
            <a:custGeom>
              <a:avLst/>
              <a:gdLst/>
              <a:ahLst/>
              <a:cxnLst/>
              <a:rect l="l" t="t" r="r" b="b"/>
              <a:pathLst>
                <a:path w="7654" h="153" extrusionOk="0">
                  <a:moveTo>
                    <a:pt x="0" y="1"/>
                  </a:moveTo>
                  <a:lnTo>
                    <a:pt x="0" y="153"/>
                  </a:lnTo>
                  <a:lnTo>
                    <a:pt x="7654" y="153"/>
                  </a:lnTo>
                  <a:lnTo>
                    <a:pt x="765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39"/>
            <p:cNvSpPr/>
            <p:nvPr/>
          </p:nvSpPr>
          <p:spPr>
            <a:xfrm>
              <a:off x="2897146" y="2859581"/>
              <a:ext cx="669984" cy="9860"/>
            </a:xfrm>
            <a:custGeom>
              <a:avLst/>
              <a:gdLst/>
              <a:ahLst/>
              <a:cxnLst/>
              <a:rect l="l" t="t" r="r" b="b"/>
              <a:pathLst>
                <a:path w="10464" h="154" extrusionOk="0">
                  <a:moveTo>
                    <a:pt x="0" y="0"/>
                  </a:moveTo>
                  <a:lnTo>
                    <a:pt x="0" y="154"/>
                  </a:lnTo>
                  <a:lnTo>
                    <a:pt x="10464" y="154"/>
                  </a:lnTo>
                  <a:lnTo>
                    <a:pt x="104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39"/>
            <p:cNvSpPr/>
            <p:nvPr/>
          </p:nvSpPr>
          <p:spPr>
            <a:xfrm>
              <a:off x="2897146" y="2999991"/>
              <a:ext cx="669984" cy="9860"/>
            </a:xfrm>
            <a:custGeom>
              <a:avLst/>
              <a:gdLst/>
              <a:ahLst/>
              <a:cxnLst/>
              <a:rect l="l" t="t" r="r" b="b"/>
              <a:pathLst>
                <a:path w="10464" h="154" extrusionOk="0">
                  <a:moveTo>
                    <a:pt x="0" y="1"/>
                  </a:moveTo>
                  <a:lnTo>
                    <a:pt x="0" y="153"/>
                  </a:lnTo>
                  <a:lnTo>
                    <a:pt x="10464" y="153"/>
                  </a:lnTo>
                  <a:lnTo>
                    <a:pt x="104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39"/>
            <p:cNvSpPr/>
            <p:nvPr/>
          </p:nvSpPr>
          <p:spPr>
            <a:xfrm>
              <a:off x="2897146" y="3140402"/>
              <a:ext cx="669984" cy="9796"/>
            </a:xfrm>
            <a:custGeom>
              <a:avLst/>
              <a:gdLst/>
              <a:ahLst/>
              <a:cxnLst/>
              <a:rect l="l" t="t" r="r" b="b"/>
              <a:pathLst>
                <a:path w="10464" h="153" extrusionOk="0">
                  <a:moveTo>
                    <a:pt x="0" y="0"/>
                  </a:moveTo>
                  <a:lnTo>
                    <a:pt x="0" y="152"/>
                  </a:lnTo>
                  <a:lnTo>
                    <a:pt x="10464" y="152"/>
                  </a:lnTo>
                  <a:lnTo>
                    <a:pt x="104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39"/>
            <p:cNvSpPr/>
            <p:nvPr/>
          </p:nvSpPr>
          <p:spPr>
            <a:xfrm>
              <a:off x="2897146" y="3280748"/>
              <a:ext cx="669984" cy="9796"/>
            </a:xfrm>
            <a:custGeom>
              <a:avLst/>
              <a:gdLst/>
              <a:ahLst/>
              <a:cxnLst/>
              <a:rect l="l" t="t" r="r" b="b"/>
              <a:pathLst>
                <a:path w="10464" h="153" extrusionOk="0">
                  <a:moveTo>
                    <a:pt x="0" y="0"/>
                  </a:moveTo>
                  <a:lnTo>
                    <a:pt x="0" y="152"/>
                  </a:lnTo>
                  <a:lnTo>
                    <a:pt x="10464" y="152"/>
                  </a:lnTo>
                  <a:lnTo>
                    <a:pt x="104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39"/>
            <p:cNvSpPr/>
            <p:nvPr/>
          </p:nvSpPr>
          <p:spPr>
            <a:xfrm>
              <a:off x="3032946" y="3421095"/>
              <a:ext cx="398379" cy="9796"/>
            </a:xfrm>
            <a:custGeom>
              <a:avLst/>
              <a:gdLst/>
              <a:ahLst/>
              <a:cxnLst/>
              <a:rect l="l" t="t" r="r" b="b"/>
              <a:pathLst>
                <a:path w="6222" h="153" extrusionOk="0">
                  <a:moveTo>
                    <a:pt x="1" y="0"/>
                  </a:moveTo>
                  <a:lnTo>
                    <a:pt x="1" y="152"/>
                  </a:lnTo>
                  <a:lnTo>
                    <a:pt x="6221" y="152"/>
                  </a:lnTo>
                  <a:lnTo>
                    <a:pt x="622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8" name="Google Shape;1258;p39"/>
          <p:cNvSpPr/>
          <p:nvPr/>
        </p:nvSpPr>
        <p:spPr>
          <a:xfrm>
            <a:off x="7821832" y="3977025"/>
            <a:ext cx="1059900" cy="1285875"/>
          </a:xfrm>
          <a:custGeom>
            <a:avLst/>
            <a:gdLst/>
            <a:ahLst/>
            <a:cxnLst/>
            <a:rect l="l" t="t" r="r" b="b"/>
            <a:pathLst>
              <a:path w="42396" h="51435" extrusionOk="0">
                <a:moveTo>
                  <a:pt x="1983" y="0"/>
                </a:moveTo>
                <a:cubicBezTo>
                  <a:pt x="-389" y="2964"/>
                  <a:pt x="-855" y="8867"/>
                  <a:pt x="1983" y="11389"/>
                </a:cubicBezTo>
                <a:cubicBezTo>
                  <a:pt x="10422" y="18889"/>
                  <a:pt x="28274" y="9704"/>
                  <a:pt x="35048" y="18737"/>
                </a:cubicBezTo>
                <a:cubicBezTo>
                  <a:pt x="37585" y="22120"/>
                  <a:pt x="40242" y="28239"/>
                  <a:pt x="37252" y="31229"/>
                </a:cubicBezTo>
                <a:cubicBezTo>
                  <a:pt x="34447" y="34034"/>
                  <a:pt x="29385" y="32287"/>
                  <a:pt x="25496" y="33065"/>
                </a:cubicBezTo>
                <a:cubicBezTo>
                  <a:pt x="22898" y="33585"/>
                  <a:pt x="19902" y="37309"/>
                  <a:pt x="21087" y="39679"/>
                </a:cubicBezTo>
                <a:cubicBezTo>
                  <a:pt x="22636" y="42777"/>
                  <a:pt x="25006" y="46537"/>
                  <a:pt x="28435" y="47026"/>
                </a:cubicBezTo>
                <a:cubicBezTo>
                  <a:pt x="33266" y="47715"/>
                  <a:pt x="40216" y="47069"/>
                  <a:pt x="42396" y="5143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EE58E058-79B8-E0C7-2310-75205C5B9E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2809"/>
          <a:stretch/>
        </p:blipFill>
        <p:spPr>
          <a:xfrm>
            <a:off x="3959307" y="268881"/>
            <a:ext cx="4173083" cy="1882946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2D846803-9064-A953-D75F-0246ECD56E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955" y="202646"/>
            <a:ext cx="3593276" cy="4380614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2F50A52C-A6A5-FCFC-9574-0214AA3A69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54944" y="2226271"/>
            <a:ext cx="1977446" cy="239369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7" name="Google Shape;1247;p39"/>
          <p:cNvGrpSpPr/>
          <p:nvPr/>
        </p:nvGrpSpPr>
        <p:grpSpPr>
          <a:xfrm rot="-766330">
            <a:off x="8491619" y="34744"/>
            <a:ext cx="599816" cy="640526"/>
            <a:chOff x="2506200" y="2410050"/>
            <a:chExt cx="1451824" cy="1737898"/>
          </a:xfrm>
        </p:grpSpPr>
        <p:sp>
          <p:nvSpPr>
            <p:cNvPr id="1248" name="Google Shape;1248;p39"/>
            <p:cNvSpPr/>
            <p:nvPr/>
          </p:nvSpPr>
          <p:spPr>
            <a:xfrm>
              <a:off x="2506200" y="2410050"/>
              <a:ext cx="1451824" cy="1737898"/>
            </a:xfrm>
            <a:custGeom>
              <a:avLst/>
              <a:gdLst/>
              <a:ahLst/>
              <a:cxnLst/>
              <a:rect l="l" t="t" r="r" b="b"/>
              <a:pathLst>
                <a:path w="22675" h="27143" extrusionOk="0">
                  <a:moveTo>
                    <a:pt x="3868" y="1"/>
                  </a:moveTo>
                  <a:cubicBezTo>
                    <a:pt x="2910" y="1"/>
                    <a:pt x="2134" y="778"/>
                    <a:pt x="2134" y="1737"/>
                  </a:cubicBezTo>
                  <a:lnTo>
                    <a:pt x="2134" y="9967"/>
                  </a:lnTo>
                  <a:lnTo>
                    <a:pt x="1643" y="10272"/>
                  </a:lnTo>
                  <a:cubicBezTo>
                    <a:pt x="622" y="10903"/>
                    <a:pt x="0" y="12020"/>
                    <a:pt x="5" y="13222"/>
                  </a:cubicBezTo>
                  <a:lnTo>
                    <a:pt x="5" y="23667"/>
                  </a:lnTo>
                  <a:cubicBezTo>
                    <a:pt x="5" y="25584"/>
                    <a:pt x="1563" y="27143"/>
                    <a:pt x="3479" y="27143"/>
                  </a:cubicBezTo>
                  <a:lnTo>
                    <a:pt x="19195" y="27143"/>
                  </a:lnTo>
                  <a:cubicBezTo>
                    <a:pt x="21112" y="27143"/>
                    <a:pt x="22670" y="25584"/>
                    <a:pt x="22670" y="23667"/>
                  </a:cubicBezTo>
                  <a:lnTo>
                    <a:pt x="22670" y="13222"/>
                  </a:lnTo>
                  <a:cubicBezTo>
                    <a:pt x="22674" y="12020"/>
                    <a:pt x="22054" y="10903"/>
                    <a:pt x="21033" y="10272"/>
                  </a:cubicBezTo>
                  <a:lnTo>
                    <a:pt x="20542" y="9967"/>
                  </a:lnTo>
                  <a:lnTo>
                    <a:pt x="20542" y="1737"/>
                  </a:lnTo>
                  <a:cubicBezTo>
                    <a:pt x="20542" y="778"/>
                    <a:pt x="19765" y="1"/>
                    <a:pt x="1880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39"/>
            <p:cNvSpPr/>
            <p:nvPr/>
          </p:nvSpPr>
          <p:spPr>
            <a:xfrm>
              <a:off x="2617542" y="2831857"/>
              <a:ext cx="1229136" cy="1204998"/>
            </a:xfrm>
            <a:custGeom>
              <a:avLst/>
              <a:gdLst/>
              <a:ahLst/>
              <a:cxnLst/>
              <a:rect l="l" t="t" r="r" b="b"/>
              <a:pathLst>
                <a:path w="19197" h="18820" extrusionOk="0">
                  <a:moveTo>
                    <a:pt x="9598" y="1"/>
                  </a:moveTo>
                  <a:cubicBezTo>
                    <a:pt x="9279" y="1"/>
                    <a:pt x="8960" y="88"/>
                    <a:pt x="8678" y="264"/>
                  </a:cubicBezTo>
                  <a:lnTo>
                    <a:pt x="821" y="5156"/>
                  </a:lnTo>
                  <a:cubicBezTo>
                    <a:pt x="311" y="5475"/>
                    <a:pt x="0" y="6033"/>
                    <a:pt x="2" y="6634"/>
                  </a:cubicBezTo>
                  <a:lnTo>
                    <a:pt x="2" y="17080"/>
                  </a:lnTo>
                  <a:cubicBezTo>
                    <a:pt x="2" y="18040"/>
                    <a:pt x="779" y="18819"/>
                    <a:pt x="1740" y="18819"/>
                  </a:cubicBezTo>
                  <a:lnTo>
                    <a:pt x="17456" y="18819"/>
                  </a:lnTo>
                  <a:cubicBezTo>
                    <a:pt x="18417" y="18819"/>
                    <a:pt x="19196" y="18040"/>
                    <a:pt x="19196" y="17079"/>
                  </a:cubicBezTo>
                  <a:lnTo>
                    <a:pt x="19196" y="6634"/>
                  </a:lnTo>
                  <a:cubicBezTo>
                    <a:pt x="19196" y="6033"/>
                    <a:pt x="18885" y="5473"/>
                    <a:pt x="18376" y="5156"/>
                  </a:cubicBezTo>
                  <a:lnTo>
                    <a:pt x="10517" y="264"/>
                  </a:lnTo>
                  <a:cubicBezTo>
                    <a:pt x="10236" y="88"/>
                    <a:pt x="9917" y="1"/>
                    <a:pt x="95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39"/>
            <p:cNvSpPr/>
            <p:nvPr/>
          </p:nvSpPr>
          <p:spPr>
            <a:xfrm>
              <a:off x="2753854" y="2521200"/>
              <a:ext cx="956571" cy="1052676"/>
            </a:xfrm>
            <a:custGeom>
              <a:avLst/>
              <a:gdLst/>
              <a:ahLst/>
              <a:cxnLst/>
              <a:rect l="l" t="t" r="r" b="b"/>
              <a:pathLst>
                <a:path w="14940" h="16441" extrusionOk="0">
                  <a:moveTo>
                    <a:pt x="0" y="1"/>
                  </a:moveTo>
                  <a:lnTo>
                    <a:pt x="0" y="11205"/>
                  </a:lnTo>
                  <a:lnTo>
                    <a:pt x="7470" y="16441"/>
                  </a:lnTo>
                  <a:lnTo>
                    <a:pt x="14940" y="11205"/>
                  </a:lnTo>
                  <a:lnTo>
                    <a:pt x="1494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39"/>
            <p:cNvSpPr/>
            <p:nvPr/>
          </p:nvSpPr>
          <p:spPr>
            <a:xfrm>
              <a:off x="2711469" y="3568804"/>
              <a:ext cx="1068299" cy="382756"/>
            </a:xfrm>
            <a:custGeom>
              <a:avLst/>
              <a:gdLst/>
              <a:ahLst/>
              <a:cxnLst/>
              <a:rect l="l" t="t" r="r" b="b"/>
              <a:pathLst>
                <a:path w="16685" h="5978" extrusionOk="0">
                  <a:moveTo>
                    <a:pt x="8171" y="1"/>
                  </a:moveTo>
                  <a:cubicBezTo>
                    <a:pt x="7658" y="1"/>
                    <a:pt x="7144" y="146"/>
                    <a:pt x="6677" y="436"/>
                  </a:cubicBezTo>
                  <a:lnTo>
                    <a:pt x="1" y="5859"/>
                  </a:lnTo>
                  <a:lnTo>
                    <a:pt x="95" y="5976"/>
                  </a:lnTo>
                  <a:lnTo>
                    <a:pt x="6765" y="559"/>
                  </a:lnTo>
                  <a:cubicBezTo>
                    <a:pt x="7203" y="288"/>
                    <a:pt x="7686" y="152"/>
                    <a:pt x="8169" y="152"/>
                  </a:cubicBezTo>
                  <a:cubicBezTo>
                    <a:pt x="8629" y="152"/>
                    <a:pt x="9089" y="276"/>
                    <a:pt x="9508" y="522"/>
                  </a:cubicBezTo>
                  <a:lnTo>
                    <a:pt x="16592" y="5978"/>
                  </a:lnTo>
                  <a:lnTo>
                    <a:pt x="16685" y="5857"/>
                  </a:lnTo>
                  <a:lnTo>
                    <a:pt x="9594" y="396"/>
                  </a:lnTo>
                  <a:cubicBezTo>
                    <a:pt x="9147" y="133"/>
                    <a:pt x="8659" y="1"/>
                    <a:pt x="81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39"/>
            <p:cNvSpPr/>
            <p:nvPr/>
          </p:nvSpPr>
          <p:spPr>
            <a:xfrm>
              <a:off x="2987039" y="2670895"/>
              <a:ext cx="490066" cy="9796"/>
            </a:xfrm>
            <a:custGeom>
              <a:avLst/>
              <a:gdLst/>
              <a:ahLst/>
              <a:cxnLst/>
              <a:rect l="l" t="t" r="r" b="b"/>
              <a:pathLst>
                <a:path w="7654" h="153" extrusionOk="0">
                  <a:moveTo>
                    <a:pt x="0" y="1"/>
                  </a:moveTo>
                  <a:lnTo>
                    <a:pt x="0" y="153"/>
                  </a:lnTo>
                  <a:lnTo>
                    <a:pt x="7654" y="153"/>
                  </a:lnTo>
                  <a:lnTo>
                    <a:pt x="765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39"/>
            <p:cNvSpPr/>
            <p:nvPr/>
          </p:nvSpPr>
          <p:spPr>
            <a:xfrm>
              <a:off x="2897146" y="2859581"/>
              <a:ext cx="669984" cy="9860"/>
            </a:xfrm>
            <a:custGeom>
              <a:avLst/>
              <a:gdLst/>
              <a:ahLst/>
              <a:cxnLst/>
              <a:rect l="l" t="t" r="r" b="b"/>
              <a:pathLst>
                <a:path w="10464" h="154" extrusionOk="0">
                  <a:moveTo>
                    <a:pt x="0" y="0"/>
                  </a:moveTo>
                  <a:lnTo>
                    <a:pt x="0" y="154"/>
                  </a:lnTo>
                  <a:lnTo>
                    <a:pt x="10464" y="154"/>
                  </a:lnTo>
                  <a:lnTo>
                    <a:pt x="104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39"/>
            <p:cNvSpPr/>
            <p:nvPr/>
          </p:nvSpPr>
          <p:spPr>
            <a:xfrm>
              <a:off x="2897146" y="2999991"/>
              <a:ext cx="669984" cy="9860"/>
            </a:xfrm>
            <a:custGeom>
              <a:avLst/>
              <a:gdLst/>
              <a:ahLst/>
              <a:cxnLst/>
              <a:rect l="l" t="t" r="r" b="b"/>
              <a:pathLst>
                <a:path w="10464" h="154" extrusionOk="0">
                  <a:moveTo>
                    <a:pt x="0" y="1"/>
                  </a:moveTo>
                  <a:lnTo>
                    <a:pt x="0" y="153"/>
                  </a:lnTo>
                  <a:lnTo>
                    <a:pt x="10464" y="153"/>
                  </a:lnTo>
                  <a:lnTo>
                    <a:pt x="104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39"/>
            <p:cNvSpPr/>
            <p:nvPr/>
          </p:nvSpPr>
          <p:spPr>
            <a:xfrm>
              <a:off x="2897146" y="3140402"/>
              <a:ext cx="669984" cy="9796"/>
            </a:xfrm>
            <a:custGeom>
              <a:avLst/>
              <a:gdLst/>
              <a:ahLst/>
              <a:cxnLst/>
              <a:rect l="l" t="t" r="r" b="b"/>
              <a:pathLst>
                <a:path w="10464" h="153" extrusionOk="0">
                  <a:moveTo>
                    <a:pt x="0" y="0"/>
                  </a:moveTo>
                  <a:lnTo>
                    <a:pt x="0" y="152"/>
                  </a:lnTo>
                  <a:lnTo>
                    <a:pt x="10464" y="152"/>
                  </a:lnTo>
                  <a:lnTo>
                    <a:pt x="104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39"/>
            <p:cNvSpPr/>
            <p:nvPr/>
          </p:nvSpPr>
          <p:spPr>
            <a:xfrm>
              <a:off x="2897146" y="3280748"/>
              <a:ext cx="669984" cy="9796"/>
            </a:xfrm>
            <a:custGeom>
              <a:avLst/>
              <a:gdLst/>
              <a:ahLst/>
              <a:cxnLst/>
              <a:rect l="l" t="t" r="r" b="b"/>
              <a:pathLst>
                <a:path w="10464" h="153" extrusionOk="0">
                  <a:moveTo>
                    <a:pt x="0" y="0"/>
                  </a:moveTo>
                  <a:lnTo>
                    <a:pt x="0" y="152"/>
                  </a:lnTo>
                  <a:lnTo>
                    <a:pt x="10464" y="152"/>
                  </a:lnTo>
                  <a:lnTo>
                    <a:pt x="104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39"/>
            <p:cNvSpPr/>
            <p:nvPr/>
          </p:nvSpPr>
          <p:spPr>
            <a:xfrm>
              <a:off x="3032946" y="3421095"/>
              <a:ext cx="398379" cy="9796"/>
            </a:xfrm>
            <a:custGeom>
              <a:avLst/>
              <a:gdLst/>
              <a:ahLst/>
              <a:cxnLst/>
              <a:rect l="l" t="t" r="r" b="b"/>
              <a:pathLst>
                <a:path w="6222" h="153" extrusionOk="0">
                  <a:moveTo>
                    <a:pt x="1" y="0"/>
                  </a:moveTo>
                  <a:lnTo>
                    <a:pt x="1" y="152"/>
                  </a:lnTo>
                  <a:lnTo>
                    <a:pt x="6221" y="152"/>
                  </a:lnTo>
                  <a:lnTo>
                    <a:pt x="622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8" name="Google Shape;1258;p39"/>
          <p:cNvSpPr/>
          <p:nvPr/>
        </p:nvSpPr>
        <p:spPr>
          <a:xfrm>
            <a:off x="7821832" y="3977025"/>
            <a:ext cx="1059900" cy="1285875"/>
          </a:xfrm>
          <a:custGeom>
            <a:avLst/>
            <a:gdLst/>
            <a:ahLst/>
            <a:cxnLst/>
            <a:rect l="l" t="t" r="r" b="b"/>
            <a:pathLst>
              <a:path w="42396" h="51435" extrusionOk="0">
                <a:moveTo>
                  <a:pt x="1983" y="0"/>
                </a:moveTo>
                <a:cubicBezTo>
                  <a:pt x="-389" y="2964"/>
                  <a:pt x="-855" y="8867"/>
                  <a:pt x="1983" y="11389"/>
                </a:cubicBezTo>
                <a:cubicBezTo>
                  <a:pt x="10422" y="18889"/>
                  <a:pt x="28274" y="9704"/>
                  <a:pt x="35048" y="18737"/>
                </a:cubicBezTo>
                <a:cubicBezTo>
                  <a:pt x="37585" y="22120"/>
                  <a:pt x="40242" y="28239"/>
                  <a:pt x="37252" y="31229"/>
                </a:cubicBezTo>
                <a:cubicBezTo>
                  <a:pt x="34447" y="34034"/>
                  <a:pt x="29385" y="32287"/>
                  <a:pt x="25496" y="33065"/>
                </a:cubicBezTo>
                <a:cubicBezTo>
                  <a:pt x="22898" y="33585"/>
                  <a:pt x="19902" y="37309"/>
                  <a:pt x="21087" y="39679"/>
                </a:cubicBezTo>
                <a:cubicBezTo>
                  <a:pt x="22636" y="42777"/>
                  <a:pt x="25006" y="46537"/>
                  <a:pt x="28435" y="47026"/>
                </a:cubicBezTo>
                <a:cubicBezTo>
                  <a:pt x="33266" y="47715"/>
                  <a:pt x="40216" y="47069"/>
                  <a:pt x="42396" y="5143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2D846803-9064-A953-D75F-0246ECD56E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6471"/>
          <a:stretch/>
        </p:blipFill>
        <p:spPr>
          <a:xfrm>
            <a:off x="262955" y="202646"/>
            <a:ext cx="3593276" cy="1626154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AA21ADB3-4E33-F99F-AB00-33D850839A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2425" y="202646"/>
            <a:ext cx="4420548" cy="1714739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EDB75A65-A191-9DA3-B23A-0F7221CA0F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30967" y="2071617"/>
            <a:ext cx="3982006" cy="1000265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A1AAC8C9-6B7F-EC7C-8454-E6E017F2B9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30967" y="3267242"/>
            <a:ext cx="3997270" cy="51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792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صورة 10">
            <a:extLst>
              <a:ext uri="{FF2B5EF4-FFF2-40B4-BE49-F238E27FC236}">
                <a16:creationId xmlns:a16="http://schemas.microsoft.com/office/drawing/2014/main" id="{F5600275-1B89-CB1F-E00D-60289E295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0"/>
            <a:ext cx="4602078" cy="5143500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66766312-C9D8-0BD6-7792-26CDBA536B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8976" y="1482922"/>
            <a:ext cx="4253023" cy="1390844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C1C91BDC-D516-E983-8938-C9654C183A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5100" y="657304"/>
            <a:ext cx="2676899" cy="447737"/>
          </a:xfrm>
          <a:prstGeom prst="rect">
            <a:avLst/>
          </a:prstGeom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551EA6FD-7CF8-CC30-040B-32A1873711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80732" y="4026042"/>
            <a:ext cx="2991267" cy="60015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1" name="Google Shape;1391;p41"/>
          <p:cNvGrpSpPr/>
          <p:nvPr/>
        </p:nvGrpSpPr>
        <p:grpSpPr>
          <a:xfrm rot="2700000" flipH="1">
            <a:off x="8397066" y="5967"/>
            <a:ext cx="614719" cy="606094"/>
            <a:chOff x="5496350" y="1690550"/>
            <a:chExt cx="614725" cy="606100"/>
          </a:xfrm>
        </p:grpSpPr>
        <p:sp>
          <p:nvSpPr>
            <p:cNvPr id="1392" name="Google Shape;1392;p41"/>
            <p:cNvSpPr/>
            <p:nvPr/>
          </p:nvSpPr>
          <p:spPr>
            <a:xfrm>
              <a:off x="5496350" y="1690550"/>
              <a:ext cx="614725" cy="606100"/>
            </a:xfrm>
            <a:custGeom>
              <a:avLst/>
              <a:gdLst/>
              <a:ahLst/>
              <a:cxnLst/>
              <a:rect l="l" t="t" r="r" b="b"/>
              <a:pathLst>
                <a:path w="24589" h="24244" extrusionOk="0">
                  <a:moveTo>
                    <a:pt x="1837" y="1"/>
                  </a:moveTo>
                  <a:cubicBezTo>
                    <a:pt x="1383" y="1"/>
                    <a:pt x="939" y="180"/>
                    <a:pt x="610" y="509"/>
                  </a:cubicBezTo>
                  <a:cubicBezTo>
                    <a:pt x="171" y="948"/>
                    <a:pt x="0" y="1586"/>
                    <a:pt x="161" y="2184"/>
                  </a:cubicBezTo>
                  <a:lnTo>
                    <a:pt x="436" y="3214"/>
                  </a:lnTo>
                  <a:cubicBezTo>
                    <a:pt x="425" y="3410"/>
                    <a:pt x="445" y="3606"/>
                    <a:pt x="495" y="3795"/>
                  </a:cubicBezTo>
                  <a:lnTo>
                    <a:pt x="4815" y="19916"/>
                  </a:lnTo>
                  <a:cubicBezTo>
                    <a:pt x="4984" y="20547"/>
                    <a:pt x="5477" y="21039"/>
                    <a:pt x="6109" y="21208"/>
                  </a:cubicBezTo>
                  <a:cubicBezTo>
                    <a:pt x="6264" y="21250"/>
                    <a:pt x="6423" y="21270"/>
                    <a:pt x="6580" y="21270"/>
                  </a:cubicBezTo>
                  <a:cubicBezTo>
                    <a:pt x="7058" y="21270"/>
                    <a:pt x="7526" y="21083"/>
                    <a:pt x="7875" y="20735"/>
                  </a:cubicBezTo>
                  <a:lnTo>
                    <a:pt x="11018" y="17590"/>
                  </a:lnTo>
                  <a:lnTo>
                    <a:pt x="17138" y="23710"/>
                  </a:lnTo>
                  <a:cubicBezTo>
                    <a:pt x="17483" y="24055"/>
                    <a:pt x="17949" y="24244"/>
                    <a:pt x="18429" y="24244"/>
                  </a:cubicBezTo>
                  <a:cubicBezTo>
                    <a:pt x="18527" y="24244"/>
                    <a:pt x="18626" y="24236"/>
                    <a:pt x="18724" y="24220"/>
                  </a:cubicBezTo>
                  <a:cubicBezTo>
                    <a:pt x="19304" y="24125"/>
                    <a:pt x="19803" y="23758"/>
                    <a:pt x="20066" y="23233"/>
                  </a:cubicBezTo>
                  <a:lnTo>
                    <a:pt x="23912" y="19386"/>
                  </a:lnTo>
                  <a:cubicBezTo>
                    <a:pt x="24589" y="18709"/>
                    <a:pt x="24589" y="17610"/>
                    <a:pt x="23910" y="16933"/>
                  </a:cubicBezTo>
                  <a:lnTo>
                    <a:pt x="17726" y="10749"/>
                  </a:lnTo>
                  <a:lnTo>
                    <a:pt x="20769" y="7708"/>
                  </a:lnTo>
                  <a:cubicBezTo>
                    <a:pt x="21206" y="7269"/>
                    <a:pt x="21377" y="6630"/>
                    <a:pt x="21218" y="6032"/>
                  </a:cubicBezTo>
                  <a:cubicBezTo>
                    <a:pt x="21057" y="5432"/>
                    <a:pt x="20589" y="4965"/>
                    <a:pt x="19990" y="4804"/>
                  </a:cubicBezTo>
                  <a:lnTo>
                    <a:pt x="2285" y="60"/>
                  </a:lnTo>
                  <a:cubicBezTo>
                    <a:pt x="2137" y="20"/>
                    <a:pt x="1987" y="1"/>
                    <a:pt x="18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41"/>
            <p:cNvSpPr/>
            <p:nvPr/>
          </p:nvSpPr>
          <p:spPr>
            <a:xfrm>
              <a:off x="5542250" y="1733925"/>
              <a:ext cx="521200" cy="517000"/>
            </a:xfrm>
            <a:custGeom>
              <a:avLst/>
              <a:gdLst/>
              <a:ahLst/>
              <a:cxnLst/>
              <a:rect l="l" t="t" r="r" b="b"/>
              <a:pathLst>
                <a:path w="20848" h="20680" extrusionOk="0">
                  <a:moveTo>
                    <a:pt x="0" y="0"/>
                  </a:moveTo>
                  <a:lnTo>
                    <a:pt x="4745" y="17706"/>
                  </a:lnTo>
                  <a:lnTo>
                    <a:pt x="9182" y="13269"/>
                  </a:lnTo>
                  <a:lnTo>
                    <a:pt x="16593" y="20680"/>
                  </a:lnTo>
                  <a:lnTo>
                    <a:pt x="20848" y="16425"/>
                  </a:lnTo>
                  <a:lnTo>
                    <a:pt x="13438" y="9014"/>
                  </a:lnTo>
                  <a:lnTo>
                    <a:pt x="17706" y="47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41"/>
            <p:cNvSpPr/>
            <p:nvPr/>
          </p:nvSpPr>
          <p:spPr>
            <a:xfrm>
              <a:off x="5550125" y="1771250"/>
              <a:ext cx="410075" cy="482025"/>
            </a:xfrm>
            <a:custGeom>
              <a:avLst/>
              <a:gdLst/>
              <a:ahLst/>
              <a:cxnLst/>
              <a:rect l="l" t="t" r="r" b="b"/>
              <a:pathLst>
                <a:path w="16403" h="19281" extrusionOk="0">
                  <a:moveTo>
                    <a:pt x="113" y="0"/>
                  </a:moveTo>
                  <a:cubicBezTo>
                    <a:pt x="58" y="0"/>
                    <a:pt x="1" y="46"/>
                    <a:pt x="20" y="118"/>
                  </a:cubicBezTo>
                  <a:lnTo>
                    <a:pt x="4339" y="16237"/>
                  </a:lnTo>
                  <a:cubicBezTo>
                    <a:pt x="4351" y="16282"/>
                    <a:pt x="4390" y="16307"/>
                    <a:pt x="4430" y="16307"/>
                  </a:cubicBezTo>
                  <a:cubicBezTo>
                    <a:pt x="4454" y="16307"/>
                    <a:pt x="4477" y="16299"/>
                    <a:pt x="4496" y="16280"/>
                  </a:cubicBezTo>
                  <a:lnTo>
                    <a:pt x="8867" y="11909"/>
                  </a:lnTo>
                  <a:lnTo>
                    <a:pt x="16212" y="19253"/>
                  </a:lnTo>
                  <a:cubicBezTo>
                    <a:pt x="16229" y="19270"/>
                    <a:pt x="16252" y="19280"/>
                    <a:pt x="16278" y="19280"/>
                  </a:cubicBezTo>
                  <a:cubicBezTo>
                    <a:pt x="16361" y="19280"/>
                    <a:pt x="16403" y="19180"/>
                    <a:pt x="16344" y="19121"/>
                  </a:cubicBezTo>
                  <a:lnTo>
                    <a:pt x="8933" y="11710"/>
                  </a:lnTo>
                  <a:cubicBezTo>
                    <a:pt x="8914" y="11693"/>
                    <a:pt x="8890" y="11684"/>
                    <a:pt x="8867" y="11684"/>
                  </a:cubicBezTo>
                  <a:cubicBezTo>
                    <a:pt x="8843" y="11684"/>
                    <a:pt x="8819" y="11693"/>
                    <a:pt x="8801" y="11710"/>
                  </a:cubicBezTo>
                  <a:lnTo>
                    <a:pt x="4478" y="16034"/>
                  </a:lnTo>
                  <a:lnTo>
                    <a:pt x="200" y="70"/>
                  </a:lnTo>
                  <a:cubicBezTo>
                    <a:pt x="188" y="21"/>
                    <a:pt x="151" y="0"/>
                    <a:pt x="1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" name="مربع نص 6">
            <a:extLst>
              <a:ext uri="{FF2B5EF4-FFF2-40B4-BE49-F238E27FC236}">
                <a16:creationId xmlns:a16="http://schemas.microsoft.com/office/drawing/2014/main" id="{CC51F23A-50DA-8EB7-6651-58125F5912AE}"/>
              </a:ext>
            </a:extLst>
          </p:cNvPr>
          <p:cNvSpPr txBox="1"/>
          <p:nvPr/>
        </p:nvSpPr>
        <p:spPr>
          <a:xfrm>
            <a:off x="5262855" y="904958"/>
            <a:ext cx="359709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OM" sz="2400" b="1" dirty="0"/>
              <a:t>نظرا لان طور الاهتزازة يتغير بمقدار (</a:t>
            </a:r>
            <a:r>
              <a:rPr lang="el-GR" sz="2400" b="1" dirty="0"/>
              <a:t>(</a:t>
            </a:r>
            <a:r>
              <a:rPr lang="en-AU" sz="2400" b="1" dirty="0"/>
              <a:t>2</a:t>
            </a:r>
            <a:r>
              <a:rPr lang="el-GR" sz="2400" b="1" dirty="0"/>
              <a:t>π</a:t>
            </a:r>
            <a:r>
              <a:rPr lang="en-AU" sz="2400" b="1" dirty="0"/>
              <a:t> rad </a:t>
            </a:r>
            <a:r>
              <a:rPr lang="ar-OM" sz="2400" b="1" dirty="0"/>
              <a:t>خلال اهتزازة واحدة كاملة فيمكن تمثيل الحركة التوافقية  البسيطة كما هو مبين في الشكل 7-١٤ ،حيث يمثل المحور السيني طور الحركة بوحدة الراديان.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CC29D33C-86EF-417E-9D78-96223BC38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054" y="671942"/>
            <a:ext cx="4883369" cy="314368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DAAC5F6E-F63F-4459-6AA8-2656261A3A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5337" y="463550"/>
            <a:ext cx="7173326" cy="1047896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E1871A2A-32DE-240E-421F-31CCDB2171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44662" y="1657067"/>
            <a:ext cx="3029373" cy="246731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صورة 12">
            <a:extLst>
              <a:ext uri="{FF2B5EF4-FFF2-40B4-BE49-F238E27FC236}">
                <a16:creationId xmlns:a16="http://schemas.microsoft.com/office/drawing/2014/main" id="{DAA6DC05-4BD5-F908-0253-CB4BC20B88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345" y="47273"/>
            <a:ext cx="5753903" cy="2781688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FF554756-3360-AEAF-0D61-904C79AFDF8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31114"/>
          <a:stretch/>
        </p:blipFill>
        <p:spPr>
          <a:xfrm>
            <a:off x="6390167" y="47273"/>
            <a:ext cx="2668773" cy="1738998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0E2F7557-3E72-42F7-EF81-A72DD5D6AA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90167" y="1976325"/>
            <a:ext cx="2668773" cy="1514686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E293A2E6-BD6D-24D9-02FA-B4449F4AC2A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8367" t="68886" r="10127" b="6265"/>
          <a:stretch/>
        </p:blipFill>
        <p:spPr>
          <a:xfrm>
            <a:off x="6390167" y="3681065"/>
            <a:ext cx="2668773" cy="627320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BBDB7579-247C-7335-EA24-1E1347C0A8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7340" y="2917541"/>
            <a:ext cx="2829320" cy="1390844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D33F0A3A-5A7B-1240-88F8-A4343AE19E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5345" y="2917541"/>
            <a:ext cx="2664302" cy="13908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" name="Google Shape;1742;p47"/>
          <p:cNvSpPr/>
          <p:nvPr/>
        </p:nvSpPr>
        <p:spPr>
          <a:xfrm rot="-747">
            <a:off x="2913729" y="391831"/>
            <a:ext cx="5520000" cy="1382881"/>
          </a:xfrm>
          <a:prstGeom prst="wedgeRoundRectCallout">
            <a:avLst>
              <a:gd name="adj1" fmla="val -58638"/>
              <a:gd name="adj2" fmla="val 33133"/>
              <a:gd name="adj3" fmla="val 0"/>
            </a:avLst>
          </a:prstGeom>
          <a:solidFill>
            <a:schemeClr val="accent3"/>
          </a:solidFill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3" name="Google Shape;1743;p47"/>
          <p:cNvSpPr txBox="1">
            <a:spLocks noGrp="1"/>
          </p:cNvSpPr>
          <p:nvPr>
            <p:ph type="title"/>
          </p:nvPr>
        </p:nvSpPr>
        <p:spPr>
          <a:xfrm>
            <a:off x="3205075" y="539500"/>
            <a:ext cx="4931400" cy="11794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9600" b="1" dirty="0">
                <a:cs typeface="Farsi Simple Outline" panose="02010400000000000000" pitchFamily="2" charset="-78"/>
              </a:rPr>
              <a:t>الواجب</a:t>
            </a:r>
            <a:endParaRPr sz="9600" b="1" dirty="0">
              <a:cs typeface="Farsi Simple Outline" panose="02010400000000000000" pitchFamily="2" charset="-78"/>
            </a:endParaRPr>
          </a:p>
        </p:txBody>
      </p:sp>
      <p:grpSp>
        <p:nvGrpSpPr>
          <p:cNvPr id="1744" name="Google Shape;1744;p47"/>
          <p:cNvGrpSpPr/>
          <p:nvPr/>
        </p:nvGrpSpPr>
        <p:grpSpPr>
          <a:xfrm>
            <a:off x="44528" y="593605"/>
            <a:ext cx="2723301" cy="1750402"/>
            <a:chOff x="238150" y="978400"/>
            <a:chExt cx="2561950" cy="1586350"/>
          </a:xfrm>
        </p:grpSpPr>
        <p:sp>
          <p:nvSpPr>
            <p:cNvPr id="1745" name="Google Shape;1745;p47"/>
            <p:cNvSpPr/>
            <p:nvPr/>
          </p:nvSpPr>
          <p:spPr>
            <a:xfrm>
              <a:off x="238150" y="978400"/>
              <a:ext cx="2561950" cy="1586350"/>
            </a:xfrm>
            <a:custGeom>
              <a:avLst/>
              <a:gdLst/>
              <a:ahLst/>
              <a:cxnLst/>
              <a:rect l="l" t="t" r="r" b="b"/>
              <a:pathLst>
                <a:path w="102478" h="63454" extrusionOk="0">
                  <a:moveTo>
                    <a:pt x="50759" y="0"/>
                  </a:moveTo>
                  <a:cubicBezTo>
                    <a:pt x="50381" y="0"/>
                    <a:pt x="50007" y="135"/>
                    <a:pt x="49713" y="395"/>
                  </a:cubicBezTo>
                  <a:cubicBezTo>
                    <a:pt x="49179" y="401"/>
                    <a:pt x="48649" y="501"/>
                    <a:pt x="48149" y="689"/>
                  </a:cubicBezTo>
                  <a:cubicBezTo>
                    <a:pt x="47085" y="1090"/>
                    <a:pt x="46190" y="1892"/>
                    <a:pt x="45656" y="2884"/>
                  </a:cubicBezTo>
                  <a:cubicBezTo>
                    <a:pt x="44342" y="3354"/>
                    <a:pt x="43642" y="4789"/>
                    <a:pt x="44084" y="6114"/>
                  </a:cubicBezTo>
                  <a:cubicBezTo>
                    <a:pt x="44266" y="6663"/>
                    <a:pt x="44640" y="7094"/>
                    <a:pt x="45070" y="7394"/>
                  </a:cubicBezTo>
                  <a:cubicBezTo>
                    <a:pt x="45125" y="7515"/>
                    <a:pt x="45192" y="7630"/>
                    <a:pt x="45270" y="7738"/>
                  </a:cubicBezTo>
                  <a:cubicBezTo>
                    <a:pt x="45247" y="7779"/>
                    <a:pt x="45228" y="7819"/>
                    <a:pt x="45207" y="7859"/>
                  </a:cubicBezTo>
                  <a:cubicBezTo>
                    <a:pt x="44927" y="8438"/>
                    <a:pt x="44843" y="9090"/>
                    <a:pt x="44943" y="9714"/>
                  </a:cubicBezTo>
                  <a:cubicBezTo>
                    <a:pt x="44364" y="10178"/>
                    <a:pt x="43909" y="10739"/>
                    <a:pt x="43615" y="11361"/>
                  </a:cubicBezTo>
                  <a:cubicBezTo>
                    <a:pt x="43287" y="12053"/>
                    <a:pt x="43196" y="12835"/>
                    <a:pt x="43357" y="13585"/>
                  </a:cubicBezTo>
                  <a:cubicBezTo>
                    <a:pt x="43363" y="13611"/>
                    <a:pt x="43369" y="13637"/>
                    <a:pt x="43375" y="13664"/>
                  </a:cubicBezTo>
                  <a:cubicBezTo>
                    <a:pt x="40512" y="14812"/>
                    <a:pt x="37618" y="16077"/>
                    <a:pt x="35313" y="18350"/>
                  </a:cubicBezTo>
                  <a:cubicBezTo>
                    <a:pt x="33370" y="20266"/>
                    <a:pt x="31425" y="22061"/>
                    <a:pt x="29523" y="23694"/>
                  </a:cubicBezTo>
                  <a:cubicBezTo>
                    <a:pt x="28304" y="23002"/>
                    <a:pt x="27068" y="22334"/>
                    <a:pt x="25867" y="21683"/>
                  </a:cubicBezTo>
                  <a:cubicBezTo>
                    <a:pt x="25502" y="21486"/>
                    <a:pt x="25127" y="21284"/>
                    <a:pt x="24754" y="21081"/>
                  </a:cubicBezTo>
                  <a:cubicBezTo>
                    <a:pt x="24480" y="20715"/>
                    <a:pt x="24059" y="20485"/>
                    <a:pt x="23603" y="20451"/>
                  </a:cubicBezTo>
                  <a:cubicBezTo>
                    <a:pt x="22748" y="19980"/>
                    <a:pt x="22027" y="19572"/>
                    <a:pt x="21368" y="19187"/>
                  </a:cubicBezTo>
                  <a:lnTo>
                    <a:pt x="20226" y="18522"/>
                  </a:lnTo>
                  <a:lnTo>
                    <a:pt x="20113" y="18667"/>
                  </a:lnTo>
                  <a:cubicBezTo>
                    <a:pt x="19336" y="18021"/>
                    <a:pt x="18496" y="17522"/>
                    <a:pt x="17675" y="17036"/>
                  </a:cubicBezTo>
                  <a:cubicBezTo>
                    <a:pt x="16876" y="16562"/>
                    <a:pt x="16119" y="16113"/>
                    <a:pt x="15481" y="15558"/>
                  </a:cubicBezTo>
                  <a:cubicBezTo>
                    <a:pt x="14981" y="15123"/>
                    <a:pt x="14484" y="14692"/>
                    <a:pt x="13987" y="14263"/>
                  </a:cubicBezTo>
                  <a:cubicBezTo>
                    <a:pt x="13495" y="13836"/>
                    <a:pt x="13001" y="13409"/>
                    <a:pt x="12506" y="12980"/>
                  </a:cubicBezTo>
                  <a:lnTo>
                    <a:pt x="11990" y="12529"/>
                  </a:lnTo>
                  <a:lnTo>
                    <a:pt x="11311" y="12620"/>
                  </a:lnTo>
                  <a:cubicBezTo>
                    <a:pt x="10396" y="12742"/>
                    <a:pt x="9683" y="13502"/>
                    <a:pt x="9574" y="14465"/>
                  </a:cubicBezTo>
                  <a:cubicBezTo>
                    <a:pt x="9508" y="15049"/>
                    <a:pt x="9676" y="15538"/>
                    <a:pt x="9776" y="15832"/>
                  </a:cubicBezTo>
                  <a:lnTo>
                    <a:pt x="10168" y="16976"/>
                  </a:lnTo>
                  <a:cubicBezTo>
                    <a:pt x="10028" y="16693"/>
                    <a:pt x="9887" y="16412"/>
                    <a:pt x="9756" y="16142"/>
                  </a:cubicBezTo>
                  <a:cubicBezTo>
                    <a:pt x="9747" y="16125"/>
                    <a:pt x="9738" y="16108"/>
                    <a:pt x="9731" y="16090"/>
                  </a:cubicBezTo>
                  <a:cubicBezTo>
                    <a:pt x="9616" y="15851"/>
                    <a:pt x="9379" y="15353"/>
                    <a:pt x="8815" y="15034"/>
                  </a:cubicBezTo>
                  <a:cubicBezTo>
                    <a:pt x="8489" y="14851"/>
                    <a:pt x="8126" y="14759"/>
                    <a:pt x="7763" y="14759"/>
                  </a:cubicBezTo>
                  <a:cubicBezTo>
                    <a:pt x="7449" y="14759"/>
                    <a:pt x="7134" y="14828"/>
                    <a:pt x="6842" y="14967"/>
                  </a:cubicBezTo>
                  <a:lnTo>
                    <a:pt x="6458" y="15153"/>
                  </a:lnTo>
                  <a:cubicBezTo>
                    <a:pt x="6092" y="14832"/>
                    <a:pt x="5622" y="14655"/>
                    <a:pt x="5136" y="14655"/>
                  </a:cubicBezTo>
                  <a:cubicBezTo>
                    <a:pt x="5132" y="14655"/>
                    <a:pt x="5128" y="14655"/>
                    <a:pt x="5124" y="14655"/>
                  </a:cubicBezTo>
                  <a:cubicBezTo>
                    <a:pt x="5122" y="14655"/>
                    <a:pt x="5120" y="14655"/>
                    <a:pt x="5118" y="14655"/>
                  </a:cubicBezTo>
                  <a:cubicBezTo>
                    <a:pt x="4604" y="14655"/>
                    <a:pt x="4108" y="14844"/>
                    <a:pt x="3724" y="15186"/>
                  </a:cubicBezTo>
                  <a:lnTo>
                    <a:pt x="3038" y="15802"/>
                  </a:lnTo>
                  <a:cubicBezTo>
                    <a:pt x="2453" y="15853"/>
                    <a:pt x="1916" y="16144"/>
                    <a:pt x="1555" y="16605"/>
                  </a:cubicBezTo>
                  <a:lnTo>
                    <a:pt x="1008" y="17309"/>
                  </a:lnTo>
                  <a:lnTo>
                    <a:pt x="1358" y="18130"/>
                  </a:lnTo>
                  <a:cubicBezTo>
                    <a:pt x="1433" y="18307"/>
                    <a:pt x="1507" y="18483"/>
                    <a:pt x="1582" y="18658"/>
                  </a:cubicBezTo>
                  <a:cubicBezTo>
                    <a:pt x="1018" y="18935"/>
                    <a:pt x="581" y="19411"/>
                    <a:pt x="388" y="19998"/>
                  </a:cubicBezTo>
                  <a:lnTo>
                    <a:pt x="0" y="21190"/>
                  </a:lnTo>
                  <a:lnTo>
                    <a:pt x="1097" y="21794"/>
                  </a:lnTo>
                  <a:cubicBezTo>
                    <a:pt x="1895" y="22234"/>
                    <a:pt x="2692" y="22673"/>
                    <a:pt x="3490" y="23111"/>
                  </a:cubicBezTo>
                  <a:cubicBezTo>
                    <a:pt x="4288" y="23548"/>
                    <a:pt x="5085" y="23987"/>
                    <a:pt x="5879" y="24426"/>
                  </a:cubicBezTo>
                  <a:cubicBezTo>
                    <a:pt x="7239" y="25176"/>
                    <a:pt x="8658" y="25638"/>
                    <a:pt x="10031" y="26086"/>
                  </a:cubicBezTo>
                  <a:cubicBezTo>
                    <a:pt x="11170" y="26456"/>
                    <a:pt x="12266" y="26813"/>
                    <a:pt x="13347" y="27321"/>
                  </a:cubicBezTo>
                  <a:lnTo>
                    <a:pt x="13249" y="27447"/>
                  </a:lnTo>
                  <a:lnTo>
                    <a:pt x="14278" y="28394"/>
                  </a:lnTo>
                  <a:cubicBezTo>
                    <a:pt x="15627" y="29634"/>
                    <a:pt x="17010" y="30868"/>
                    <a:pt x="18345" y="32061"/>
                  </a:cubicBezTo>
                  <a:cubicBezTo>
                    <a:pt x="19673" y="33247"/>
                    <a:pt x="21047" y="34474"/>
                    <a:pt x="22379" y="35698"/>
                  </a:cubicBezTo>
                  <a:cubicBezTo>
                    <a:pt x="23908" y="37104"/>
                    <a:pt x="25932" y="37990"/>
                    <a:pt x="28092" y="38206"/>
                  </a:cubicBezTo>
                  <a:cubicBezTo>
                    <a:pt x="27307" y="38712"/>
                    <a:pt x="26610" y="39345"/>
                    <a:pt x="26034" y="40080"/>
                  </a:cubicBezTo>
                  <a:cubicBezTo>
                    <a:pt x="25174" y="41189"/>
                    <a:pt x="24601" y="42530"/>
                    <a:pt x="24377" y="43962"/>
                  </a:cubicBezTo>
                  <a:cubicBezTo>
                    <a:pt x="24152" y="45394"/>
                    <a:pt x="24287" y="46847"/>
                    <a:pt x="24769" y="48165"/>
                  </a:cubicBezTo>
                  <a:cubicBezTo>
                    <a:pt x="25653" y="50582"/>
                    <a:pt x="27846" y="52523"/>
                    <a:pt x="30791" y="53486"/>
                  </a:cubicBezTo>
                  <a:cubicBezTo>
                    <a:pt x="31513" y="53724"/>
                    <a:pt x="32451" y="53997"/>
                    <a:pt x="33633" y="54313"/>
                  </a:cubicBezTo>
                  <a:cubicBezTo>
                    <a:pt x="32650" y="56497"/>
                    <a:pt x="32666" y="58079"/>
                    <a:pt x="32690" y="60396"/>
                  </a:cubicBezTo>
                  <a:cubicBezTo>
                    <a:pt x="32694" y="60876"/>
                    <a:pt x="32700" y="61371"/>
                    <a:pt x="32697" y="61929"/>
                  </a:cubicBezTo>
                  <a:lnTo>
                    <a:pt x="32693" y="63376"/>
                  </a:lnTo>
                  <a:lnTo>
                    <a:pt x="34137" y="63447"/>
                  </a:lnTo>
                  <a:cubicBezTo>
                    <a:pt x="34230" y="63452"/>
                    <a:pt x="34321" y="63454"/>
                    <a:pt x="34409" y="63454"/>
                  </a:cubicBezTo>
                  <a:cubicBezTo>
                    <a:pt x="35783" y="63454"/>
                    <a:pt x="36633" y="62918"/>
                    <a:pt x="37534" y="62351"/>
                  </a:cubicBezTo>
                  <a:lnTo>
                    <a:pt x="37628" y="62292"/>
                  </a:lnTo>
                  <a:cubicBezTo>
                    <a:pt x="38334" y="61847"/>
                    <a:pt x="39527" y="61221"/>
                    <a:pt x="40306" y="60940"/>
                  </a:cubicBezTo>
                  <a:lnTo>
                    <a:pt x="47081" y="58492"/>
                  </a:lnTo>
                  <a:lnTo>
                    <a:pt x="47458" y="59468"/>
                  </a:lnTo>
                  <a:lnTo>
                    <a:pt x="48743" y="59163"/>
                  </a:lnTo>
                  <a:cubicBezTo>
                    <a:pt x="49283" y="59035"/>
                    <a:pt x="50132" y="58844"/>
                    <a:pt x="51236" y="58596"/>
                  </a:cubicBezTo>
                  <a:cubicBezTo>
                    <a:pt x="51258" y="58596"/>
                    <a:pt x="51279" y="58598"/>
                    <a:pt x="51300" y="58598"/>
                  </a:cubicBezTo>
                  <a:cubicBezTo>
                    <a:pt x="51428" y="58598"/>
                    <a:pt x="51555" y="58581"/>
                    <a:pt x="51681" y="58552"/>
                  </a:cubicBezTo>
                  <a:cubicBezTo>
                    <a:pt x="52776" y="58796"/>
                    <a:pt x="53775" y="59020"/>
                    <a:pt x="54376" y="59163"/>
                  </a:cubicBezTo>
                  <a:lnTo>
                    <a:pt x="55661" y="59468"/>
                  </a:lnTo>
                  <a:lnTo>
                    <a:pt x="55846" y="58990"/>
                  </a:lnTo>
                  <a:cubicBezTo>
                    <a:pt x="56805" y="59275"/>
                    <a:pt x="57748" y="59514"/>
                    <a:pt x="58670" y="59745"/>
                  </a:cubicBezTo>
                  <a:cubicBezTo>
                    <a:pt x="60093" y="60105"/>
                    <a:pt x="61439" y="60443"/>
                    <a:pt x="62813" y="60939"/>
                  </a:cubicBezTo>
                  <a:cubicBezTo>
                    <a:pt x="63591" y="61221"/>
                    <a:pt x="64786" y="61847"/>
                    <a:pt x="65490" y="62290"/>
                  </a:cubicBezTo>
                  <a:lnTo>
                    <a:pt x="65585" y="62350"/>
                  </a:lnTo>
                  <a:cubicBezTo>
                    <a:pt x="66485" y="62918"/>
                    <a:pt x="67335" y="63454"/>
                    <a:pt x="68709" y="63454"/>
                  </a:cubicBezTo>
                  <a:cubicBezTo>
                    <a:pt x="68799" y="63454"/>
                    <a:pt x="68890" y="63451"/>
                    <a:pt x="68981" y="63447"/>
                  </a:cubicBezTo>
                  <a:lnTo>
                    <a:pt x="70426" y="63375"/>
                  </a:lnTo>
                  <a:lnTo>
                    <a:pt x="70421" y="61929"/>
                  </a:lnTo>
                  <a:cubicBezTo>
                    <a:pt x="70410" y="59368"/>
                    <a:pt x="70003" y="56822"/>
                    <a:pt x="69212" y="54386"/>
                  </a:cubicBezTo>
                  <a:cubicBezTo>
                    <a:pt x="70523" y="54039"/>
                    <a:pt x="71551" y="53742"/>
                    <a:pt x="72329" y="53486"/>
                  </a:cubicBezTo>
                  <a:cubicBezTo>
                    <a:pt x="75272" y="52523"/>
                    <a:pt x="77467" y="50582"/>
                    <a:pt x="78350" y="48163"/>
                  </a:cubicBezTo>
                  <a:cubicBezTo>
                    <a:pt x="78830" y="46846"/>
                    <a:pt x="78966" y="45393"/>
                    <a:pt x="78742" y="43962"/>
                  </a:cubicBezTo>
                  <a:cubicBezTo>
                    <a:pt x="78519" y="42530"/>
                    <a:pt x="77944" y="41187"/>
                    <a:pt x="77085" y="40080"/>
                  </a:cubicBezTo>
                  <a:cubicBezTo>
                    <a:pt x="76482" y="39306"/>
                    <a:pt x="75724" y="38633"/>
                    <a:pt x="74866" y="38103"/>
                  </a:cubicBezTo>
                  <a:cubicBezTo>
                    <a:pt x="75903" y="37750"/>
                    <a:pt x="76909" y="37222"/>
                    <a:pt x="77856" y="36529"/>
                  </a:cubicBezTo>
                  <a:cubicBezTo>
                    <a:pt x="79511" y="35319"/>
                    <a:pt x="81195" y="34080"/>
                    <a:pt x="82824" y="32882"/>
                  </a:cubicBezTo>
                  <a:cubicBezTo>
                    <a:pt x="84453" y="31682"/>
                    <a:pt x="86139" y="30442"/>
                    <a:pt x="87792" y="29232"/>
                  </a:cubicBezTo>
                  <a:lnTo>
                    <a:pt x="88911" y="28415"/>
                  </a:lnTo>
                  <a:lnTo>
                    <a:pt x="88456" y="27661"/>
                  </a:lnTo>
                  <a:cubicBezTo>
                    <a:pt x="89756" y="26960"/>
                    <a:pt x="91072" y="26532"/>
                    <a:pt x="92447" y="26085"/>
                  </a:cubicBezTo>
                  <a:cubicBezTo>
                    <a:pt x="93823" y="25637"/>
                    <a:pt x="95239" y="25176"/>
                    <a:pt x="96598" y="24426"/>
                  </a:cubicBezTo>
                  <a:cubicBezTo>
                    <a:pt x="97394" y="23985"/>
                    <a:pt x="98191" y="23548"/>
                    <a:pt x="98988" y="23110"/>
                  </a:cubicBezTo>
                  <a:cubicBezTo>
                    <a:pt x="99784" y="22673"/>
                    <a:pt x="100583" y="22234"/>
                    <a:pt x="101381" y="21794"/>
                  </a:cubicBezTo>
                  <a:lnTo>
                    <a:pt x="102477" y="21188"/>
                  </a:lnTo>
                  <a:lnTo>
                    <a:pt x="102088" y="19998"/>
                  </a:lnTo>
                  <a:cubicBezTo>
                    <a:pt x="101897" y="19410"/>
                    <a:pt x="101458" y="18934"/>
                    <a:pt x="100896" y="18658"/>
                  </a:cubicBezTo>
                  <a:cubicBezTo>
                    <a:pt x="100969" y="18483"/>
                    <a:pt x="101044" y="18306"/>
                    <a:pt x="101120" y="18128"/>
                  </a:cubicBezTo>
                  <a:lnTo>
                    <a:pt x="101469" y="17309"/>
                  </a:lnTo>
                  <a:lnTo>
                    <a:pt x="100923" y="16605"/>
                  </a:lnTo>
                  <a:cubicBezTo>
                    <a:pt x="100562" y="16144"/>
                    <a:pt x="100023" y="15853"/>
                    <a:pt x="99440" y="15802"/>
                  </a:cubicBezTo>
                  <a:lnTo>
                    <a:pt x="98752" y="15186"/>
                  </a:lnTo>
                  <a:cubicBezTo>
                    <a:pt x="98362" y="14839"/>
                    <a:pt x="97863" y="14654"/>
                    <a:pt x="97355" y="14654"/>
                  </a:cubicBezTo>
                  <a:cubicBezTo>
                    <a:pt x="97155" y="14654"/>
                    <a:pt x="96954" y="14683"/>
                    <a:pt x="96757" y="14742"/>
                  </a:cubicBezTo>
                  <a:cubicBezTo>
                    <a:pt x="96484" y="14825"/>
                    <a:pt x="96234" y="14965"/>
                    <a:pt x="96019" y="15152"/>
                  </a:cubicBezTo>
                  <a:lnTo>
                    <a:pt x="95634" y="14967"/>
                  </a:lnTo>
                  <a:cubicBezTo>
                    <a:pt x="95341" y="14827"/>
                    <a:pt x="95026" y="14757"/>
                    <a:pt x="94711" y="14757"/>
                  </a:cubicBezTo>
                  <a:cubicBezTo>
                    <a:pt x="94349" y="14757"/>
                    <a:pt x="93987" y="14850"/>
                    <a:pt x="93662" y="15032"/>
                  </a:cubicBezTo>
                  <a:cubicBezTo>
                    <a:pt x="93098" y="15353"/>
                    <a:pt x="92859" y="15850"/>
                    <a:pt x="92746" y="16090"/>
                  </a:cubicBezTo>
                  <a:lnTo>
                    <a:pt x="92720" y="16141"/>
                  </a:lnTo>
                  <a:cubicBezTo>
                    <a:pt x="92586" y="16412"/>
                    <a:pt x="92449" y="16693"/>
                    <a:pt x="92308" y="16975"/>
                  </a:cubicBezTo>
                  <a:lnTo>
                    <a:pt x="92699" y="15831"/>
                  </a:lnTo>
                  <a:cubicBezTo>
                    <a:pt x="92799" y="15538"/>
                    <a:pt x="92966" y="15047"/>
                    <a:pt x="92901" y="14465"/>
                  </a:cubicBezTo>
                  <a:cubicBezTo>
                    <a:pt x="92792" y="13502"/>
                    <a:pt x="92077" y="12742"/>
                    <a:pt x="91164" y="12619"/>
                  </a:cubicBezTo>
                  <a:lnTo>
                    <a:pt x="90487" y="12528"/>
                  </a:lnTo>
                  <a:lnTo>
                    <a:pt x="89969" y="12977"/>
                  </a:lnTo>
                  <a:cubicBezTo>
                    <a:pt x="89475" y="13406"/>
                    <a:pt x="88983" y="13834"/>
                    <a:pt x="88492" y="14258"/>
                  </a:cubicBezTo>
                  <a:cubicBezTo>
                    <a:pt x="87994" y="14689"/>
                    <a:pt x="87496" y="15122"/>
                    <a:pt x="86996" y="15556"/>
                  </a:cubicBezTo>
                  <a:cubicBezTo>
                    <a:pt x="86357" y="16111"/>
                    <a:pt x="85601" y="16559"/>
                    <a:pt x="84800" y="17035"/>
                  </a:cubicBezTo>
                  <a:cubicBezTo>
                    <a:pt x="84133" y="17430"/>
                    <a:pt x="83452" y="17833"/>
                    <a:pt x="82802" y="18319"/>
                  </a:cubicBezTo>
                  <a:lnTo>
                    <a:pt x="82759" y="18246"/>
                  </a:lnTo>
                  <a:lnTo>
                    <a:pt x="81519" y="18838"/>
                  </a:lnTo>
                  <a:cubicBezTo>
                    <a:pt x="80900" y="19134"/>
                    <a:pt x="80251" y="19447"/>
                    <a:pt x="79505" y="19808"/>
                  </a:cubicBezTo>
                  <a:cubicBezTo>
                    <a:pt x="79051" y="19821"/>
                    <a:pt x="78625" y="20029"/>
                    <a:pt x="78334" y="20376"/>
                  </a:cubicBezTo>
                  <a:cubicBezTo>
                    <a:pt x="77667" y="20700"/>
                    <a:pt x="77000" y="21025"/>
                    <a:pt x="76331" y="21351"/>
                  </a:cubicBezTo>
                  <a:cubicBezTo>
                    <a:pt x="74957" y="22022"/>
                    <a:pt x="73545" y="22710"/>
                    <a:pt x="72141" y="23386"/>
                  </a:cubicBezTo>
                  <a:cubicBezTo>
                    <a:pt x="70389" y="21543"/>
                    <a:pt x="68439" y="19542"/>
                    <a:pt x="66309" y="17815"/>
                  </a:cubicBezTo>
                  <a:cubicBezTo>
                    <a:pt x="64208" y="16110"/>
                    <a:pt x="62099" y="14841"/>
                    <a:pt x="59897" y="13964"/>
                  </a:cubicBezTo>
                  <a:cubicBezTo>
                    <a:pt x="60120" y="13105"/>
                    <a:pt x="60065" y="12198"/>
                    <a:pt x="59741" y="11371"/>
                  </a:cubicBezTo>
                  <a:cubicBezTo>
                    <a:pt x="59413" y="10536"/>
                    <a:pt x="58834" y="9805"/>
                    <a:pt x="58066" y="9236"/>
                  </a:cubicBezTo>
                  <a:cubicBezTo>
                    <a:pt x="58076" y="8822"/>
                    <a:pt x="58003" y="8410"/>
                    <a:pt x="57853" y="8023"/>
                  </a:cubicBezTo>
                  <a:cubicBezTo>
                    <a:pt x="57951" y="7947"/>
                    <a:pt x="58045" y="7865"/>
                    <a:pt x="58132" y="7774"/>
                  </a:cubicBezTo>
                  <a:cubicBezTo>
                    <a:pt x="58755" y="7127"/>
                    <a:pt x="58966" y="6170"/>
                    <a:pt x="58669" y="5342"/>
                  </a:cubicBezTo>
                  <a:cubicBezTo>
                    <a:pt x="58543" y="4992"/>
                    <a:pt x="58342" y="4674"/>
                    <a:pt x="58078" y="4413"/>
                  </a:cubicBezTo>
                  <a:cubicBezTo>
                    <a:pt x="57987" y="3904"/>
                    <a:pt x="57768" y="3428"/>
                    <a:pt x="57438" y="3030"/>
                  </a:cubicBezTo>
                  <a:cubicBezTo>
                    <a:pt x="57119" y="2644"/>
                    <a:pt x="56698" y="2353"/>
                    <a:pt x="56223" y="2190"/>
                  </a:cubicBezTo>
                  <a:cubicBezTo>
                    <a:pt x="55807" y="1349"/>
                    <a:pt x="55060" y="679"/>
                    <a:pt x="54147" y="386"/>
                  </a:cubicBezTo>
                  <a:cubicBezTo>
                    <a:pt x="53818" y="282"/>
                    <a:pt x="53476" y="228"/>
                    <a:pt x="53131" y="228"/>
                  </a:cubicBezTo>
                  <a:cubicBezTo>
                    <a:pt x="53127" y="228"/>
                    <a:pt x="53122" y="228"/>
                    <a:pt x="53117" y="228"/>
                  </a:cubicBezTo>
                  <a:cubicBezTo>
                    <a:pt x="53010" y="228"/>
                    <a:pt x="52905" y="233"/>
                    <a:pt x="52799" y="242"/>
                  </a:cubicBezTo>
                  <a:cubicBezTo>
                    <a:pt x="52565" y="113"/>
                    <a:pt x="52303" y="47"/>
                    <a:pt x="52041" y="47"/>
                  </a:cubicBezTo>
                  <a:cubicBezTo>
                    <a:pt x="51842" y="47"/>
                    <a:pt x="51642" y="85"/>
                    <a:pt x="51454" y="161"/>
                  </a:cubicBezTo>
                  <a:cubicBezTo>
                    <a:pt x="51233" y="53"/>
                    <a:pt x="50995" y="0"/>
                    <a:pt x="507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47"/>
            <p:cNvSpPr/>
            <p:nvPr/>
          </p:nvSpPr>
          <p:spPr>
            <a:xfrm>
              <a:off x="283850" y="1331400"/>
              <a:ext cx="487500" cy="339600"/>
            </a:xfrm>
            <a:custGeom>
              <a:avLst/>
              <a:gdLst/>
              <a:ahLst/>
              <a:cxnLst/>
              <a:rect l="l" t="t" r="r" b="b"/>
              <a:pathLst>
                <a:path w="19500" h="13584" extrusionOk="0">
                  <a:moveTo>
                    <a:pt x="9684" y="1"/>
                  </a:moveTo>
                  <a:cubicBezTo>
                    <a:pt x="9444" y="32"/>
                    <a:pt x="9278" y="275"/>
                    <a:pt x="9251" y="516"/>
                  </a:cubicBezTo>
                  <a:cubicBezTo>
                    <a:pt x="9225" y="754"/>
                    <a:pt x="9304" y="993"/>
                    <a:pt x="9381" y="1221"/>
                  </a:cubicBezTo>
                  <a:cubicBezTo>
                    <a:pt x="9859" y="2616"/>
                    <a:pt x="10335" y="4011"/>
                    <a:pt x="10811" y="5408"/>
                  </a:cubicBezTo>
                  <a:cubicBezTo>
                    <a:pt x="9890" y="5508"/>
                    <a:pt x="8955" y="5546"/>
                    <a:pt x="8034" y="5648"/>
                  </a:cubicBezTo>
                  <a:cubicBezTo>
                    <a:pt x="7564" y="4691"/>
                    <a:pt x="7039" y="3646"/>
                    <a:pt x="6569" y="2691"/>
                  </a:cubicBezTo>
                  <a:cubicBezTo>
                    <a:pt x="6481" y="2513"/>
                    <a:pt x="6411" y="2328"/>
                    <a:pt x="6239" y="2230"/>
                  </a:cubicBezTo>
                  <a:cubicBezTo>
                    <a:pt x="6145" y="2178"/>
                    <a:pt x="6042" y="2152"/>
                    <a:pt x="5937" y="2152"/>
                  </a:cubicBezTo>
                  <a:cubicBezTo>
                    <a:pt x="5846" y="2152"/>
                    <a:pt x="5754" y="2172"/>
                    <a:pt x="5669" y="2212"/>
                  </a:cubicBezTo>
                  <a:cubicBezTo>
                    <a:pt x="5947" y="3465"/>
                    <a:pt x="6220" y="4684"/>
                    <a:pt x="6497" y="5937"/>
                  </a:cubicBezTo>
                  <a:cubicBezTo>
                    <a:pt x="5656" y="4812"/>
                    <a:pt x="4792" y="3656"/>
                    <a:pt x="3949" y="2531"/>
                  </a:cubicBezTo>
                  <a:cubicBezTo>
                    <a:pt x="3833" y="2373"/>
                    <a:pt x="3643" y="2128"/>
                    <a:pt x="3455" y="2072"/>
                  </a:cubicBezTo>
                  <a:cubicBezTo>
                    <a:pt x="3402" y="2056"/>
                    <a:pt x="3348" y="2049"/>
                    <a:pt x="3294" y="2049"/>
                  </a:cubicBezTo>
                  <a:cubicBezTo>
                    <a:pt x="3153" y="2049"/>
                    <a:pt x="3015" y="2099"/>
                    <a:pt x="2906" y="2194"/>
                  </a:cubicBezTo>
                  <a:cubicBezTo>
                    <a:pt x="3382" y="3380"/>
                    <a:pt x="3834" y="4535"/>
                    <a:pt x="4309" y="5721"/>
                  </a:cubicBezTo>
                  <a:cubicBezTo>
                    <a:pt x="4097" y="5645"/>
                    <a:pt x="3806" y="5610"/>
                    <a:pt x="3594" y="5534"/>
                  </a:cubicBezTo>
                  <a:cubicBezTo>
                    <a:pt x="3063" y="4850"/>
                    <a:pt x="2487" y="4181"/>
                    <a:pt x="1956" y="3496"/>
                  </a:cubicBezTo>
                  <a:cubicBezTo>
                    <a:pt x="1840" y="3347"/>
                    <a:pt x="1608" y="3203"/>
                    <a:pt x="1419" y="3191"/>
                  </a:cubicBezTo>
                  <a:cubicBezTo>
                    <a:pt x="1408" y="3190"/>
                    <a:pt x="1397" y="3190"/>
                    <a:pt x="1387" y="3190"/>
                  </a:cubicBezTo>
                  <a:cubicBezTo>
                    <a:pt x="1206" y="3190"/>
                    <a:pt x="1035" y="3272"/>
                    <a:pt x="922" y="3414"/>
                  </a:cubicBezTo>
                  <a:cubicBezTo>
                    <a:pt x="1300" y="4298"/>
                    <a:pt x="1631" y="5115"/>
                    <a:pt x="2008" y="6000"/>
                  </a:cubicBezTo>
                  <a:cubicBezTo>
                    <a:pt x="1694" y="5881"/>
                    <a:pt x="1280" y="5785"/>
                    <a:pt x="934" y="5785"/>
                  </a:cubicBezTo>
                  <a:cubicBezTo>
                    <a:pt x="907" y="5785"/>
                    <a:pt x="881" y="5785"/>
                    <a:pt x="855" y="5787"/>
                  </a:cubicBezTo>
                  <a:cubicBezTo>
                    <a:pt x="492" y="5803"/>
                    <a:pt x="112" y="6003"/>
                    <a:pt x="0" y="6347"/>
                  </a:cubicBezTo>
                  <a:cubicBezTo>
                    <a:pt x="1593" y="7226"/>
                    <a:pt x="3187" y="8103"/>
                    <a:pt x="4783" y="8979"/>
                  </a:cubicBezTo>
                  <a:cubicBezTo>
                    <a:pt x="7906" y="10701"/>
                    <a:pt x="11503" y="10792"/>
                    <a:pt x="15003" y="13583"/>
                  </a:cubicBezTo>
                  <a:lnTo>
                    <a:pt x="19499" y="7343"/>
                  </a:lnTo>
                  <a:lnTo>
                    <a:pt x="18072" y="6433"/>
                  </a:lnTo>
                  <a:cubicBezTo>
                    <a:pt x="16565" y="4760"/>
                    <a:pt x="14355" y="4056"/>
                    <a:pt x="12658" y="2579"/>
                  </a:cubicBezTo>
                  <a:cubicBezTo>
                    <a:pt x="11662" y="1714"/>
                    <a:pt x="10679" y="866"/>
                    <a:pt x="9684" y="1"/>
                  </a:cubicBezTo>
                  <a:close/>
                </a:path>
              </a:pathLst>
            </a:custGeom>
            <a:solidFill>
              <a:srgbClr val="FF9A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47"/>
            <p:cNvSpPr/>
            <p:nvPr/>
          </p:nvSpPr>
          <p:spPr>
            <a:xfrm>
              <a:off x="2266900" y="1331400"/>
              <a:ext cx="487475" cy="339600"/>
            </a:xfrm>
            <a:custGeom>
              <a:avLst/>
              <a:gdLst/>
              <a:ahLst/>
              <a:cxnLst/>
              <a:rect l="l" t="t" r="r" b="b"/>
              <a:pathLst>
                <a:path w="19499" h="13584" extrusionOk="0">
                  <a:moveTo>
                    <a:pt x="9814" y="1"/>
                  </a:moveTo>
                  <a:cubicBezTo>
                    <a:pt x="8819" y="866"/>
                    <a:pt x="7834" y="1714"/>
                    <a:pt x="6841" y="2579"/>
                  </a:cubicBezTo>
                  <a:cubicBezTo>
                    <a:pt x="5143" y="4056"/>
                    <a:pt x="2932" y="4760"/>
                    <a:pt x="1428" y="6433"/>
                  </a:cubicBezTo>
                  <a:lnTo>
                    <a:pt x="0" y="7343"/>
                  </a:lnTo>
                  <a:lnTo>
                    <a:pt x="4497" y="13583"/>
                  </a:lnTo>
                  <a:cubicBezTo>
                    <a:pt x="7996" y="10792"/>
                    <a:pt x="11593" y="10701"/>
                    <a:pt x="14717" y="8979"/>
                  </a:cubicBezTo>
                  <a:cubicBezTo>
                    <a:pt x="16312" y="8103"/>
                    <a:pt x="17905" y="7226"/>
                    <a:pt x="19498" y="6347"/>
                  </a:cubicBezTo>
                  <a:cubicBezTo>
                    <a:pt x="19385" y="6003"/>
                    <a:pt x="19006" y="5803"/>
                    <a:pt x="18643" y="5787"/>
                  </a:cubicBezTo>
                  <a:cubicBezTo>
                    <a:pt x="18617" y="5785"/>
                    <a:pt x="18591" y="5785"/>
                    <a:pt x="18564" y="5785"/>
                  </a:cubicBezTo>
                  <a:cubicBezTo>
                    <a:pt x="18217" y="5785"/>
                    <a:pt x="17804" y="5881"/>
                    <a:pt x="17489" y="6000"/>
                  </a:cubicBezTo>
                  <a:cubicBezTo>
                    <a:pt x="17866" y="5115"/>
                    <a:pt x="18199" y="4298"/>
                    <a:pt x="18576" y="3414"/>
                  </a:cubicBezTo>
                  <a:cubicBezTo>
                    <a:pt x="18464" y="3272"/>
                    <a:pt x="18291" y="3190"/>
                    <a:pt x="18110" y="3190"/>
                  </a:cubicBezTo>
                  <a:cubicBezTo>
                    <a:pt x="18099" y="3190"/>
                    <a:pt x="18089" y="3190"/>
                    <a:pt x="18078" y="3191"/>
                  </a:cubicBezTo>
                  <a:cubicBezTo>
                    <a:pt x="17890" y="3203"/>
                    <a:pt x="17657" y="3347"/>
                    <a:pt x="17542" y="3496"/>
                  </a:cubicBezTo>
                  <a:cubicBezTo>
                    <a:pt x="17011" y="4181"/>
                    <a:pt x="16434" y="4850"/>
                    <a:pt x="15904" y="5534"/>
                  </a:cubicBezTo>
                  <a:cubicBezTo>
                    <a:pt x="15692" y="5610"/>
                    <a:pt x="15401" y="5645"/>
                    <a:pt x="15188" y="5721"/>
                  </a:cubicBezTo>
                  <a:cubicBezTo>
                    <a:pt x="15664" y="4535"/>
                    <a:pt x="16116" y="3380"/>
                    <a:pt x="16591" y="2194"/>
                  </a:cubicBezTo>
                  <a:cubicBezTo>
                    <a:pt x="16483" y="2099"/>
                    <a:pt x="16345" y="2049"/>
                    <a:pt x="16204" y="2049"/>
                  </a:cubicBezTo>
                  <a:cubicBezTo>
                    <a:pt x="16150" y="2049"/>
                    <a:pt x="16095" y="2056"/>
                    <a:pt x="16041" y="2072"/>
                  </a:cubicBezTo>
                  <a:cubicBezTo>
                    <a:pt x="15853" y="2128"/>
                    <a:pt x="15666" y="2373"/>
                    <a:pt x="15548" y="2531"/>
                  </a:cubicBezTo>
                  <a:cubicBezTo>
                    <a:pt x="14706" y="3656"/>
                    <a:pt x="13842" y="4812"/>
                    <a:pt x="13001" y="5937"/>
                  </a:cubicBezTo>
                  <a:cubicBezTo>
                    <a:pt x="13277" y="4684"/>
                    <a:pt x="13550" y="3465"/>
                    <a:pt x="13827" y="2212"/>
                  </a:cubicBezTo>
                  <a:cubicBezTo>
                    <a:pt x="13742" y="2172"/>
                    <a:pt x="13651" y="2152"/>
                    <a:pt x="13560" y="2152"/>
                  </a:cubicBezTo>
                  <a:cubicBezTo>
                    <a:pt x="13456" y="2152"/>
                    <a:pt x="13352" y="2178"/>
                    <a:pt x="13259" y="2230"/>
                  </a:cubicBezTo>
                  <a:cubicBezTo>
                    <a:pt x="13086" y="2328"/>
                    <a:pt x="13016" y="2513"/>
                    <a:pt x="12929" y="2691"/>
                  </a:cubicBezTo>
                  <a:cubicBezTo>
                    <a:pt x="12459" y="3646"/>
                    <a:pt x="11934" y="4691"/>
                    <a:pt x="11464" y="5648"/>
                  </a:cubicBezTo>
                  <a:cubicBezTo>
                    <a:pt x="10542" y="5546"/>
                    <a:pt x="9607" y="5508"/>
                    <a:pt x="8686" y="5408"/>
                  </a:cubicBezTo>
                  <a:lnTo>
                    <a:pt x="10116" y="1221"/>
                  </a:lnTo>
                  <a:cubicBezTo>
                    <a:pt x="10195" y="993"/>
                    <a:pt x="10274" y="754"/>
                    <a:pt x="10247" y="516"/>
                  </a:cubicBezTo>
                  <a:cubicBezTo>
                    <a:pt x="10220" y="275"/>
                    <a:pt x="10053" y="32"/>
                    <a:pt x="9814" y="1"/>
                  </a:cubicBezTo>
                  <a:close/>
                </a:path>
              </a:pathLst>
            </a:custGeom>
            <a:solidFill>
              <a:srgbClr val="FF9A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47"/>
            <p:cNvSpPr/>
            <p:nvPr/>
          </p:nvSpPr>
          <p:spPr>
            <a:xfrm>
              <a:off x="1275600" y="1967900"/>
              <a:ext cx="493500" cy="133575"/>
            </a:xfrm>
            <a:custGeom>
              <a:avLst/>
              <a:gdLst/>
              <a:ahLst/>
              <a:cxnLst/>
              <a:rect l="l" t="t" r="r" b="b"/>
              <a:pathLst>
                <a:path w="19740" h="5343" extrusionOk="0">
                  <a:moveTo>
                    <a:pt x="0" y="0"/>
                  </a:moveTo>
                  <a:cubicBezTo>
                    <a:pt x="2381" y="3084"/>
                    <a:pt x="6081" y="5209"/>
                    <a:pt x="9974" y="5337"/>
                  </a:cubicBezTo>
                  <a:cubicBezTo>
                    <a:pt x="10092" y="5341"/>
                    <a:pt x="10210" y="5343"/>
                    <a:pt x="10329" y="5343"/>
                  </a:cubicBezTo>
                  <a:cubicBezTo>
                    <a:pt x="14107" y="5343"/>
                    <a:pt x="17904" y="3345"/>
                    <a:pt x="19740" y="4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C7B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47"/>
            <p:cNvSpPr/>
            <p:nvPr/>
          </p:nvSpPr>
          <p:spPr>
            <a:xfrm>
              <a:off x="620725" y="1214700"/>
              <a:ext cx="1789900" cy="782600"/>
            </a:xfrm>
            <a:custGeom>
              <a:avLst/>
              <a:gdLst/>
              <a:ahLst/>
              <a:cxnLst/>
              <a:rect l="l" t="t" r="r" b="b"/>
              <a:pathLst>
                <a:path w="71596" h="31304" extrusionOk="0">
                  <a:moveTo>
                    <a:pt x="38053" y="0"/>
                  </a:moveTo>
                  <a:cubicBezTo>
                    <a:pt x="37920" y="0"/>
                    <a:pt x="37787" y="2"/>
                    <a:pt x="37655" y="5"/>
                  </a:cubicBezTo>
                  <a:cubicBezTo>
                    <a:pt x="36603" y="29"/>
                    <a:pt x="35508" y="84"/>
                    <a:pt x="34463" y="213"/>
                  </a:cubicBezTo>
                  <a:cubicBezTo>
                    <a:pt x="33541" y="326"/>
                    <a:pt x="32609" y="441"/>
                    <a:pt x="31744" y="781"/>
                  </a:cubicBezTo>
                  <a:cubicBezTo>
                    <a:pt x="30880" y="1120"/>
                    <a:pt x="30077" y="1713"/>
                    <a:pt x="29680" y="2552"/>
                  </a:cubicBezTo>
                  <a:cubicBezTo>
                    <a:pt x="29285" y="3392"/>
                    <a:pt x="29528" y="4356"/>
                    <a:pt x="30207" y="4990"/>
                  </a:cubicBezTo>
                  <a:cubicBezTo>
                    <a:pt x="26949" y="6295"/>
                    <a:pt x="23571" y="7509"/>
                    <a:pt x="21072" y="9974"/>
                  </a:cubicBezTo>
                  <a:cubicBezTo>
                    <a:pt x="18949" y="12069"/>
                    <a:pt x="16671" y="14168"/>
                    <a:pt x="14387" y="16083"/>
                  </a:cubicBezTo>
                  <a:cubicBezTo>
                    <a:pt x="11394" y="14339"/>
                    <a:pt x="8294" y="12786"/>
                    <a:pt x="5301" y="11042"/>
                  </a:cubicBezTo>
                  <a:lnTo>
                    <a:pt x="0" y="17825"/>
                  </a:lnTo>
                  <a:cubicBezTo>
                    <a:pt x="2681" y="20289"/>
                    <a:pt x="5419" y="22664"/>
                    <a:pt x="8100" y="25129"/>
                  </a:cubicBezTo>
                  <a:cubicBezTo>
                    <a:pt x="9465" y="26384"/>
                    <a:pt x="11246" y="27107"/>
                    <a:pt x="13093" y="27259"/>
                  </a:cubicBezTo>
                  <a:cubicBezTo>
                    <a:pt x="13361" y="27281"/>
                    <a:pt x="13629" y="27292"/>
                    <a:pt x="13897" y="27292"/>
                  </a:cubicBezTo>
                  <a:cubicBezTo>
                    <a:pt x="15478" y="27292"/>
                    <a:pt x="17054" y="26924"/>
                    <a:pt x="18539" y="26369"/>
                  </a:cubicBezTo>
                  <a:cubicBezTo>
                    <a:pt x="20277" y="25720"/>
                    <a:pt x="21907" y="24820"/>
                    <a:pt x="23531" y="23924"/>
                  </a:cubicBezTo>
                  <a:cubicBezTo>
                    <a:pt x="23651" y="26409"/>
                    <a:pt x="23693" y="28820"/>
                    <a:pt x="23813" y="31304"/>
                  </a:cubicBezTo>
                  <a:lnTo>
                    <a:pt x="48282" y="30952"/>
                  </a:lnTo>
                  <a:cubicBezTo>
                    <a:pt x="48317" y="28644"/>
                    <a:pt x="48280" y="26469"/>
                    <a:pt x="48316" y="24162"/>
                  </a:cubicBezTo>
                  <a:lnTo>
                    <a:pt x="48316" y="24162"/>
                  </a:lnTo>
                  <a:cubicBezTo>
                    <a:pt x="50293" y="25618"/>
                    <a:pt x="52425" y="26966"/>
                    <a:pt x="54822" y="27494"/>
                  </a:cubicBezTo>
                  <a:cubicBezTo>
                    <a:pt x="55355" y="27611"/>
                    <a:pt x="55891" y="27667"/>
                    <a:pt x="56423" y="27667"/>
                  </a:cubicBezTo>
                  <a:cubicBezTo>
                    <a:pt x="58289" y="27667"/>
                    <a:pt x="60117" y="26982"/>
                    <a:pt x="61658" y="25854"/>
                  </a:cubicBezTo>
                  <a:cubicBezTo>
                    <a:pt x="64967" y="23436"/>
                    <a:pt x="68287" y="20977"/>
                    <a:pt x="71596" y="18557"/>
                  </a:cubicBezTo>
                  <a:cubicBezTo>
                    <a:pt x="70007" y="15928"/>
                    <a:pt x="68457" y="13382"/>
                    <a:pt x="66869" y="10754"/>
                  </a:cubicBezTo>
                  <a:cubicBezTo>
                    <a:pt x="63413" y="12407"/>
                    <a:pt x="59956" y="14125"/>
                    <a:pt x="56499" y="15778"/>
                  </a:cubicBezTo>
                  <a:cubicBezTo>
                    <a:pt x="54442" y="13605"/>
                    <a:pt x="52377" y="11426"/>
                    <a:pt x="50052" y="9540"/>
                  </a:cubicBezTo>
                  <a:cubicBezTo>
                    <a:pt x="47730" y="7654"/>
                    <a:pt x="45225" y="6188"/>
                    <a:pt x="42356" y="5337"/>
                  </a:cubicBezTo>
                  <a:cubicBezTo>
                    <a:pt x="43190" y="4697"/>
                    <a:pt x="43415" y="3454"/>
                    <a:pt x="43030" y="2474"/>
                  </a:cubicBezTo>
                  <a:cubicBezTo>
                    <a:pt x="42645" y="1496"/>
                    <a:pt x="41750" y="779"/>
                    <a:pt x="40765" y="411"/>
                  </a:cubicBezTo>
                  <a:cubicBezTo>
                    <a:pt x="39903" y="88"/>
                    <a:pt x="38976" y="0"/>
                    <a:pt x="380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47"/>
            <p:cNvSpPr/>
            <p:nvPr/>
          </p:nvSpPr>
          <p:spPr>
            <a:xfrm>
              <a:off x="1370300" y="1016200"/>
              <a:ext cx="301575" cy="203125"/>
            </a:xfrm>
            <a:custGeom>
              <a:avLst/>
              <a:gdLst/>
              <a:ahLst/>
              <a:cxnLst/>
              <a:rect l="l" t="t" r="r" b="b"/>
              <a:pathLst>
                <a:path w="12063" h="8125" extrusionOk="0">
                  <a:moveTo>
                    <a:pt x="5470" y="0"/>
                  </a:moveTo>
                  <a:cubicBezTo>
                    <a:pt x="5413" y="0"/>
                    <a:pt x="5374" y="84"/>
                    <a:pt x="5435" y="125"/>
                  </a:cubicBezTo>
                  <a:cubicBezTo>
                    <a:pt x="5723" y="314"/>
                    <a:pt x="5968" y="562"/>
                    <a:pt x="6153" y="853"/>
                  </a:cubicBezTo>
                  <a:cubicBezTo>
                    <a:pt x="5656" y="551"/>
                    <a:pt x="5074" y="396"/>
                    <a:pt x="4493" y="396"/>
                  </a:cubicBezTo>
                  <a:cubicBezTo>
                    <a:pt x="4119" y="396"/>
                    <a:pt x="3746" y="460"/>
                    <a:pt x="3396" y="592"/>
                  </a:cubicBezTo>
                  <a:cubicBezTo>
                    <a:pt x="2459" y="947"/>
                    <a:pt x="1695" y="1784"/>
                    <a:pt x="1440" y="2752"/>
                  </a:cubicBezTo>
                  <a:cubicBezTo>
                    <a:pt x="1369" y="2738"/>
                    <a:pt x="1300" y="2731"/>
                    <a:pt x="1232" y="2731"/>
                  </a:cubicBezTo>
                  <a:cubicBezTo>
                    <a:pt x="534" y="2731"/>
                    <a:pt x="1" y="3424"/>
                    <a:pt x="234" y="4124"/>
                  </a:cubicBezTo>
                  <a:cubicBezTo>
                    <a:pt x="349" y="4473"/>
                    <a:pt x="764" y="4776"/>
                    <a:pt x="1124" y="4854"/>
                  </a:cubicBezTo>
                  <a:cubicBezTo>
                    <a:pt x="1068" y="5057"/>
                    <a:pt x="1128" y="5275"/>
                    <a:pt x="1279" y="5421"/>
                  </a:cubicBezTo>
                  <a:cubicBezTo>
                    <a:pt x="1387" y="5523"/>
                    <a:pt x="1516" y="5585"/>
                    <a:pt x="1653" y="5585"/>
                  </a:cubicBezTo>
                  <a:cubicBezTo>
                    <a:pt x="1704" y="5585"/>
                    <a:pt x="1757" y="5577"/>
                    <a:pt x="1810" y="5558"/>
                  </a:cubicBezTo>
                  <a:cubicBezTo>
                    <a:pt x="1892" y="5968"/>
                    <a:pt x="1974" y="6380"/>
                    <a:pt x="2056" y="6790"/>
                  </a:cubicBezTo>
                  <a:cubicBezTo>
                    <a:pt x="2175" y="7390"/>
                    <a:pt x="2768" y="7778"/>
                    <a:pt x="3341" y="7987"/>
                  </a:cubicBezTo>
                  <a:cubicBezTo>
                    <a:pt x="3594" y="8079"/>
                    <a:pt x="3859" y="8124"/>
                    <a:pt x="4124" y="8124"/>
                  </a:cubicBezTo>
                  <a:cubicBezTo>
                    <a:pt x="4466" y="8124"/>
                    <a:pt x="4807" y="8048"/>
                    <a:pt x="5122" y="7897"/>
                  </a:cubicBezTo>
                  <a:lnTo>
                    <a:pt x="10318" y="7322"/>
                  </a:lnTo>
                  <a:cubicBezTo>
                    <a:pt x="10494" y="6725"/>
                    <a:pt x="10720" y="6110"/>
                    <a:pt x="10896" y="5512"/>
                  </a:cubicBezTo>
                  <a:cubicBezTo>
                    <a:pt x="10932" y="5515"/>
                    <a:pt x="10968" y="5517"/>
                    <a:pt x="11004" y="5517"/>
                  </a:cubicBezTo>
                  <a:cubicBezTo>
                    <a:pt x="11282" y="5517"/>
                    <a:pt x="11562" y="5411"/>
                    <a:pt x="11755" y="5212"/>
                  </a:cubicBezTo>
                  <a:cubicBezTo>
                    <a:pt x="11973" y="4987"/>
                    <a:pt x="12062" y="4638"/>
                    <a:pt x="11956" y="4342"/>
                  </a:cubicBezTo>
                  <a:cubicBezTo>
                    <a:pt x="11856" y="4061"/>
                    <a:pt x="11613" y="3788"/>
                    <a:pt x="11321" y="3788"/>
                  </a:cubicBezTo>
                  <a:cubicBezTo>
                    <a:pt x="11306" y="3788"/>
                    <a:pt x="11291" y="3789"/>
                    <a:pt x="11276" y="3790"/>
                  </a:cubicBezTo>
                  <a:cubicBezTo>
                    <a:pt x="11391" y="3334"/>
                    <a:pt x="11284" y="2849"/>
                    <a:pt x="10985" y="2483"/>
                  </a:cubicBezTo>
                  <a:cubicBezTo>
                    <a:pt x="10719" y="2161"/>
                    <a:pt x="10324" y="2022"/>
                    <a:pt x="9910" y="2022"/>
                  </a:cubicBezTo>
                  <a:cubicBezTo>
                    <a:pt x="9865" y="2022"/>
                    <a:pt x="9820" y="2024"/>
                    <a:pt x="9775" y="2027"/>
                  </a:cubicBezTo>
                  <a:cubicBezTo>
                    <a:pt x="9702" y="1255"/>
                    <a:pt x="9138" y="551"/>
                    <a:pt x="8400" y="315"/>
                  </a:cubicBezTo>
                  <a:cubicBezTo>
                    <a:pt x="8216" y="257"/>
                    <a:pt x="8023" y="229"/>
                    <a:pt x="7830" y="229"/>
                  </a:cubicBezTo>
                  <a:cubicBezTo>
                    <a:pt x="7305" y="229"/>
                    <a:pt x="6774" y="435"/>
                    <a:pt x="6395" y="794"/>
                  </a:cubicBezTo>
                  <a:cubicBezTo>
                    <a:pt x="6448" y="545"/>
                    <a:pt x="6590" y="323"/>
                    <a:pt x="6794" y="168"/>
                  </a:cubicBezTo>
                  <a:cubicBezTo>
                    <a:pt x="6851" y="125"/>
                    <a:pt x="6810" y="46"/>
                    <a:pt x="6754" y="46"/>
                  </a:cubicBezTo>
                  <a:cubicBezTo>
                    <a:pt x="6741" y="46"/>
                    <a:pt x="6727" y="51"/>
                    <a:pt x="6714" y="60"/>
                  </a:cubicBezTo>
                  <a:cubicBezTo>
                    <a:pt x="6483" y="236"/>
                    <a:pt x="6321" y="490"/>
                    <a:pt x="6262" y="775"/>
                  </a:cubicBezTo>
                  <a:cubicBezTo>
                    <a:pt x="6066" y="471"/>
                    <a:pt x="5810" y="211"/>
                    <a:pt x="5508" y="13"/>
                  </a:cubicBezTo>
                  <a:cubicBezTo>
                    <a:pt x="5495" y="4"/>
                    <a:pt x="5482" y="0"/>
                    <a:pt x="5470" y="0"/>
                  </a:cubicBezTo>
                  <a:close/>
                </a:path>
              </a:pathLst>
            </a:custGeom>
            <a:solidFill>
              <a:srgbClr val="751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47"/>
            <p:cNvSpPr/>
            <p:nvPr/>
          </p:nvSpPr>
          <p:spPr>
            <a:xfrm>
              <a:off x="1395575" y="1122325"/>
              <a:ext cx="259350" cy="241525"/>
            </a:xfrm>
            <a:custGeom>
              <a:avLst/>
              <a:gdLst/>
              <a:ahLst/>
              <a:cxnLst/>
              <a:rect l="l" t="t" r="r" b="b"/>
              <a:pathLst>
                <a:path w="10374" h="9661" extrusionOk="0">
                  <a:moveTo>
                    <a:pt x="4447" y="0"/>
                  </a:moveTo>
                  <a:cubicBezTo>
                    <a:pt x="4292" y="121"/>
                    <a:pt x="4081" y="195"/>
                    <a:pt x="3879" y="195"/>
                  </a:cubicBezTo>
                  <a:cubicBezTo>
                    <a:pt x="3743" y="195"/>
                    <a:pt x="3611" y="162"/>
                    <a:pt x="3504" y="87"/>
                  </a:cubicBezTo>
                  <a:cubicBezTo>
                    <a:pt x="3477" y="345"/>
                    <a:pt x="3346" y="581"/>
                    <a:pt x="3141" y="740"/>
                  </a:cubicBezTo>
                  <a:cubicBezTo>
                    <a:pt x="2960" y="879"/>
                    <a:pt x="2753" y="1007"/>
                    <a:pt x="2532" y="1007"/>
                  </a:cubicBezTo>
                  <a:cubicBezTo>
                    <a:pt x="2503" y="1007"/>
                    <a:pt x="2474" y="1004"/>
                    <a:pt x="2444" y="1000"/>
                  </a:cubicBezTo>
                  <a:cubicBezTo>
                    <a:pt x="2388" y="1579"/>
                    <a:pt x="2331" y="2158"/>
                    <a:pt x="2273" y="2738"/>
                  </a:cubicBezTo>
                  <a:cubicBezTo>
                    <a:pt x="2092" y="2419"/>
                    <a:pt x="1958" y="2183"/>
                    <a:pt x="1778" y="1862"/>
                  </a:cubicBezTo>
                  <a:cubicBezTo>
                    <a:pt x="1757" y="1861"/>
                    <a:pt x="1737" y="1861"/>
                    <a:pt x="1717" y="1861"/>
                  </a:cubicBezTo>
                  <a:cubicBezTo>
                    <a:pt x="1119" y="1861"/>
                    <a:pt x="532" y="2223"/>
                    <a:pt x="271" y="2763"/>
                  </a:cubicBezTo>
                  <a:cubicBezTo>
                    <a:pt x="1" y="3320"/>
                    <a:pt x="93" y="4033"/>
                    <a:pt x="496" y="4503"/>
                  </a:cubicBezTo>
                  <a:cubicBezTo>
                    <a:pt x="799" y="4857"/>
                    <a:pt x="1266" y="5057"/>
                    <a:pt x="1730" y="5057"/>
                  </a:cubicBezTo>
                  <a:cubicBezTo>
                    <a:pt x="1882" y="5057"/>
                    <a:pt x="2034" y="5036"/>
                    <a:pt x="2180" y="4991"/>
                  </a:cubicBezTo>
                  <a:cubicBezTo>
                    <a:pt x="2224" y="5313"/>
                    <a:pt x="2353" y="5619"/>
                    <a:pt x="2553" y="5875"/>
                  </a:cubicBezTo>
                  <a:cubicBezTo>
                    <a:pt x="2555" y="6450"/>
                    <a:pt x="2558" y="7026"/>
                    <a:pt x="2559" y="7601"/>
                  </a:cubicBezTo>
                  <a:cubicBezTo>
                    <a:pt x="3407" y="8304"/>
                    <a:pt x="4223" y="8959"/>
                    <a:pt x="5070" y="9660"/>
                  </a:cubicBezTo>
                  <a:lnTo>
                    <a:pt x="7842" y="7573"/>
                  </a:lnTo>
                  <a:cubicBezTo>
                    <a:pt x="7850" y="6985"/>
                    <a:pt x="7869" y="6406"/>
                    <a:pt x="7882" y="5823"/>
                  </a:cubicBezTo>
                  <a:cubicBezTo>
                    <a:pt x="8053" y="5562"/>
                    <a:pt x="8164" y="5267"/>
                    <a:pt x="8211" y="4958"/>
                  </a:cubicBezTo>
                  <a:cubicBezTo>
                    <a:pt x="8353" y="5000"/>
                    <a:pt x="8500" y="5020"/>
                    <a:pt x="8647" y="5020"/>
                  </a:cubicBezTo>
                  <a:cubicBezTo>
                    <a:pt x="9117" y="5020"/>
                    <a:pt x="9587" y="4815"/>
                    <a:pt x="9891" y="4454"/>
                  </a:cubicBezTo>
                  <a:cubicBezTo>
                    <a:pt x="10289" y="3979"/>
                    <a:pt x="10374" y="3266"/>
                    <a:pt x="10098" y="2711"/>
                  </a:cubicBezTo>
                  <a:cubicBezTo>
                    <a:pt x="9834" y="2181"/>
                    <a:pt x="9251" y="1826"/>
                    <a:pt x="8660" y="1826"/>
                  </a:cubicBezTo>
                  <a:cubicBezTo>
                    <a:pt x="8634" y="1826"/>
                    <a:pt x="8608" y="1826"/>
                    <a:pt x="8582" y="1828"/>
                  </a:cubicBezTo>
                  <a:cubicBezTo>
                    <a:pt x="8437" y="2122"/>
                    <a:pt x="8176" y="2354"/>
                    <a:pt x="8030" y="2650"/>
                  </a:cubicBezTo>
                  <a:cubicBezTo>
                    <a:pt x="7984" y="2023"/>
                    <a:pt x="7917" y="1352"/>
                    <a:pt x="7869" y="725"/>
                  </a:cubicBezTo>
                  <a:cubicBezTo>
                    <a:pt x="7734" y="772"/>
                    <a:pt x="7590" y="795"/>
                    <a:pt x="7446" y="795"/>
                  </a:cubicBezTo>
                  <a:cubicBezTo>
                    <a:pt x="6960" y="795"/>
                    <a:pt x="6462" y="542"/>
                    <a:pt x="6207" y="133"/>
                  </a:cubicBezTo>
                  <a:cubicBezTo>
                    <a:pt x="5983" y="348"/>
                    <a:pt x="5686" y="467"/>
                    <a:pt x="5379" y="467"/>
                  </a:cubicBezTo>
                  <a:cubicBezTo>
                    <a:pt x="5339" y="467"/>
                    <a:pt x="5299" y="465"/>
                    <a:pt x="5258" y="461"/>
                  </a:cubicBezTo>
                  <a:cubicBezTo>
                    <a:pt x="4914" y="425"/>
                    <a:pt x="4638" y="288"/>
                    <a:pt x="4447" y="0"/>
                  </a:cubicBezTo>
                  <a:close/>
                </a:path>
              </a:pathLst>
            </a:custGeom>
            <a:solidFill>
              <a:srgbClr val="FF9A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47"/>
            <p:cNvSpPr/>
            <p:nvPr/>
          </p:nvSpPr>
          <p:spPr>
            <a:xfrm>
              <a:off x="872875" y="1936700"/>
              <a:ext cx="1308525" cy="483900"/>
            </a:xfrm>
            <a:custGeom>
              <a:avLst/>
              <a:gdLst/>
              <a:ahLst/>
              <a:cxnLst/>
              <a:rect l="l" t="t" r="r" b="b"/>
              <a:pathLst>
                <a:path w="52341" h="19356" extrusionOk="0">
                  <a:moveTo>
                    <a:pt x="7355" y="1"/>
                  </a:moveTo>
                  <a:cubicBezTo>
                    <a:pt x="5244" y="1"/>
                    <a:pt x="3140" y="1006"/>
                    <a:pt x="1843" y="2678"/>
                  </a:cubicBezTo>
                  <a:cubicBezTo>
                    <a:pt x="410" y="4522"/>
                    <a:pt x="1" y="7116"/>
                    <a:pt x="804" y="9312"/>
                  </a:cubicBezTo>
                  <a:cubicBezTo>
                    <a:pt x="1605" y="11507"/>
                    <a:pt x="3653" y="12987"/>
                    <a:pt x="5873" y="13715"/>
                  </a:cubicBezTo>
                  <a:cubicBezTo>
                    <a:pt x="9073" y="14764"/>
                    <a:pt x="16599" y="16493"/>
                    <a:pt x="22402" y="17797"/>
                  </a:cubicBezTo>
                  <a:lnTo>
                    <a:pt x="23006" y="19356"/>
                  </a:lnTo>
                  <a:cubicBezTo>
                    <a:pt x="23666" y="19201"/>
                    <a:pt x="24776" y="18951"/>
                    <a:pt x="26171" y="18640"/>
                  </a:cubicBezTo>
                  <a:cubicBezTo>
                    <a:pt x="27566" y="18951"/>
                    <a:pt x="28676" y="19201"/>
                    <a:pt x="29337" y="19356"/>
                  </a:cubicBezTo>
                  <a:lnTo>
                    <a:pt x="29939" y="17797"/>
                  </a:lnTo>
                  <a:cubicBezTo>
                    <a:pt x="35743" y="16494"/>
                    <a:pt x="43268" y="14764"/>
                    <a:pt x="46468" y="13715"/>
                  </a:cubicBezTo>
                  <a:cubicBezTo>
                    <a:pt x="48688" y="12987"/>
                    <a:pt x="50737" y="11507"/>
                    <a:pt x="51539" y="9312"/>
                  </a:cubicBezTo>
                  <a:cubicBezTo>
                    <a:pt x="52340" y="7118"/>
                    <a:pt x="51933" y="4522"/>
                    <a:pt x="50499" y="2678"/>
                  </a:cubicBezTo>
                  <a:cubicBezTo>
                    <a:pt x="49201" y="1006"/>
                    <a:pt x="47098" y="1"/>
                    <a:pt x="44987" y="1"/>
                  </a:cubicBezTo>
                  <a:cubicBezTo>
                    <a:pt x="44767" y="1"/>
                    <a:pt x="44547" y="12"/>
                    <a:pt x="44327" y="34"/>
                  </a:cubicBezTo>
                  <a:cubicBezTo>
                    <a:pt x="38325" y="643"/>
                    <a:pt x="31776" y="2608"/>
                    <a:pt x="26171" y="4854"/>
                  </a:cubicBezTo>
                  <a:cubicBezTo>
                    <a:pt x="20567" y="2608"/>
                    <a:pt x="14018" y="643"/>
                    <a:pt x="8016" y="34"/>
                  </a:cubicBezTo>
                  <a:cubicBezTo>
                    <a:pt x="7796" y="12"/>
                    <a:pt x="7576" y="1"/>
                    <a:pt x="73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47"/>
            <p:cNvSpPr/>
            <p:nvPr/>
          </p:nvSpPr>
          <p:spPr>
            <a:xfrm>
              <a:off x="1084700" y="2306050"/>
              <a:ext cx="364975" cy="220825"/>
            </a:xfrm>
            <a:custGeom>
              <a:avLst/>
              <a:gdLst/>
              <a:ahLst/>
              <a:cxnLst/>
              <a:rect l="l" t="t" r="r" b="b"/>
              <a:pathLst>
                <a:path w="14599" h="8833" extrusionOk="0">
                  <a:moveTo>
                    <a:pt x="2140" y="0"/>
                  </a:moveTo>
                  <a:cubicBezTo>
                    <a:pt x="1" y="3476"/>
                    <a:pt x="366" y="4746"/>
                    <a:pt x="351" y="8828"/>
                  </a:cubicBezTo>
                  <a:cubicBezTo>
                    <a:pt x="418" y="8831"/>
                    <a:pt x="483" y="8833"/>
                    <a:pt x="546" y="8833"/>
                  </a:cubicBezTo>
                  <a:cubicBezTo>
                    <a:pt x="1519" y="8833"/>
                    <a:pt x="2088" y="8452"/>
                    <a:pt x="2961" y="7903"/>
                  </a:cubicBezTo>
                  <a:cubicBezTo>
                    <a:pt x="3757" y="7401"/>
                    <a:pt x="5045" y="6727"/>
                    <a:pt x="5929" y="6408"/>
                  </a:cubicBezTo>
                  <a:lnTo>
                    <a:pt x="14599" y="3275"/>
                  </a:lnTo>
                  <a:lnTo>
                    <a:pt x="9042" y="1608"/>
                  </a:lnTo>
                  <a:cubicBezTo>
                    <a:pt x="5646" y="1007"/>
                    <a:pt x="2140" y="0"/>
                    <a:pt x="21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47"/>
            <p:cNvSpPr/>
            <p:nvPr/>
          </p:nvSpPr>
          <p:spPr>
            <a:xfrm>
              <a:off x="1606975" y="2178675"/>
              <a:ext cx="353850" cy="348200"/>
            </a:xfrm>
            <a:custGeom>
              <a:avLst/>
              <a:gdLst/>
              <a:ahLst/>
              <a:cxnLst/>
              <a:rect l="l" t="t" r="r" b="b"/>
              <a:pathLst>
                <a:path w="14154" h="13928" extrusionOk="0">
                  <a:moveTo>
                    <a:pt x="4157" y="0"/>
                  </a:moveTo>
                  <a:lnTo>
                    <a:pt x="1" y="9028"/>
                  </a:lnTo>
                  <a:cubicBezTo>
                    <a:pt x="2891" y="10072"/>
                    <a:pt x="5685" y="10460"/>
                    <a:pt x="8575" y="11503"/>
                  </a:cubicBezTo>
                  <a:cubicBezTo>
                    <a:pt x="9460" y="11824"/>
                    <a:pt x="10747" y="12496"/>
                    <a:pt x="11544" y="12998"/>
                  </a:cubicBezTo>
                  <a:cubicBezTo>
                    <a:pt x="12417" y="13547"/>
                    <a:pt x="12984" y="13928"/>
                    <a:pt x="13958" y="13928"/>
                  </a:cubicBezTo>
                  <a:cubicBezTo>
                    <a:pt x="14021" y="13928"/>
                    <a:pt x="14086" y="13926"/>
                    <a:pt x="14153" y="13923"/>
                  </a:cubicBezTo>
                  <a:cubicBezTo>
                    <a:pt x="14138" y="9841"/>
                    <a:pt x="13052" y="5756"/>
                    <a:pt x="10914" y="2278"/>
                  </a:cubicBezTo>
                  <a:cubicBezTo>
                    <a:pt x="10914" y="2278"/>
                    <a:pt x="7535" y="1470"/>
                    <a:pt x="41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47"/>
            <p:cNvSpPr/>
            <p:nvPr/>
          </p:nvSpPr>
          <p:spPr>
            <a:xfrm>
              <a:off x="553100" y="1461425"/>
              <a:ext cx="63925" cy="42800"/>
            </a:xfrm>
            <a:custGeom>
              <a:avLst/>
              <a:gdLst/>
              <a:ahLst/>
              <a:cxnLst/>
              <a:rect l="l" t="t" r="r" b="b"/>
              <a:pathLst>
                <a:path w="2557" h="1712" extrusionOk="0">
                  <a:moveTo>
                    <a:pt x="91" y="0"/>
                  </a:moveTo>
                  <a:cubicBezTo>
                    <a:pt x="46" y="0"/>
                    <a:pt x="0" y="46"/>
                    <a:pt x="30" y="99"/>
                  </a:cubicBezTo>
                  <a:cubicBezTo>
                    <a:pt x="482" y="1021"/>
                    <a:pt x="1435" y="1654"/>
                    <a:pt x="2460" y="1712"/>
                  </a:cubicBezTo>
                  <a:lnTo>
                    <a:pt x="2465" y="1712"/>
                  </a:lnTo>
                  <a:cubicBezTo>
                    <a:pt x="2465" y="1712"/>
                    <a:pt x="2466" y="1712"/>
                    <a:pt x="2466" y="1712"/>
                  </a:cubicBezTo>
                  <a:cubicBezTo>
                    <a:pt x="2553" y="1712"/>
                    <a:pt x="2557" y="1581"/>
                    <a:pt x="2468" y="1578"/>
                  </a:cubicBezTo>
                  <a:cubicBezTo>
                    <a:pt x="1491" y="1522"/>
                    <a:pt x="581" y="920"/>
                    <a:pt x="149" y="41"/>
                  </a:cubicBezTo>
                  <a:cubicBezTo>
                    <a:pt x="137" y="12"/>
                    <a:pt x="114" y="0"/>
                    <a:pt x="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47"/>
            <p:cNvSpPr/>
            <p:nvPr/>
          </p:nvSpPr>
          <p:spPr>
            <a:xfrm>
              <a:off x="483825" y="1470850"/>
              <a:ext cx="149400" cy="69600"/>
            </a:xfrm>
            <a:custGeom>
              <a:avLst/>
              <a:gdLst/>
              <a:ahLst/>
              <a:cxnLst/>
              <a:rect l="l" t="t" r="r" b="b"/>
              <a:pathLst>
                <a:path w="5976" h="2784" extrusionOk="0">
                  <a:moveTo>
                    <a:pt x="84" y="1"/>
                  </a:moveTo>
                  <a:cubicBezTo>
                    <a:pt x="42" y="1"/>
                    <a:pt x="0" y="38"/>
                    <a:pt x="19" y="91"/>
                  </a:cubicBezTo>
                  <a:lnTo>
                    <a:pt x="372" y="1104"/>
                  </a:lnTo>
                  <a:cubicBezTo>
                    <a:pt x="382" y="1130"/>
                    <a:pt x="406" y="1149"/>
                    <a:pt x="433" y="1149"/>
                  </a:cubicBezTo>
                  <a:cubicBezTo>
                    <a:pt x="435" y="1149"/>
                    <a:pt x="437" y="1149"/>
                    <a:pt x="439" y="1148"/>
                  </a:cubicBezTo>
                  <a:cubicBezTo>
                    <a:pt x="612" y="1136"/>
                    <a:pt x="786" y="1130"/>
                    <a:pt x="961" y="1130"/>
                  </a:cubicBezTo>
                  <a:cubicBezTo>
                    <a:pt x="2687" y="1130"/>
                    <a:pt x="4475" y="1725"/>
                    <a:pt x="5837" y="2769"/>
                  </a:cubicBezTo>
                  <a:cubicBezTo>
                    <a:pt x="5851" y="2779"/>
                    <a:pt x="5865" y="2783"/>
                    <a:pt x="5878" y="2783"/>
                  </a:cubicBezTo>
                  <a:cubicBezTo>
                    <a:pt x="5933" y="2783"/>
                    <a:pt x="5975" y="2706"/>
                    <a:pt x="5918" y="2663"/>
                  </a:cubicBezTo>
                  <a:cubicBezTo>
                    <a:pt x="4536" y="1603"/>
                    <a:pt x="2717" y="997"/>
                    <a:pt x="965" y="997"/>
                  </a:cubicBezTo>
                  <a:cubicBezTo>
                    <a:pt x="803" y="997"/>
                    <a:pt x="642" y="1002"/>
                    <a:pt x="481" y="1013"/>
                  </a:cubicBezTo>
                  <a:lnTo>
                    <a:pt x="145" y="46"/>
                  </a:lnTo>
                  <a:cubicBezTo>
                    <a:pt x="134" y="14"/>
                    <a:pt x="109" y="1"/>
                    <a:pt x="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47"/>
            <p:cNvSpPr/>
            <p:nvPr/>
          </p:nvSpPr>
          <p:spPr>
            <a:xfrm>
              <a:off x="440075" y="1468950"/>
              <a:ext cx="21450" cy="50475"/>
            </a:xfrm>
            <a:custGeom>
              <a:avLst/>
              <a:gdLst/>
              <a:ahLst/>
              <a:cxnLst/>
              <a:rect l="l" t="t" r="r" b="b"/>
              <a:pathLst>
                <a:path w="858" h="2019" extrusionOk="0">
                  <a:moveTo>
                    <a:pt x="84" y="1"/>
                  </a:moveTo>
                  <a:cubicBezTo>
                    <a:pt x="43" y="1"/>
                    <a:pt x="1" y="38"/>
                    <a:pt x="19" y="91"/>
                  </a:cubicBezTo>
                  <a:lnTo>
                    <a:pt x="712" y="1973"/>
                  </a:lnTo>
                  <a:cubicBezTo>
                    <a:pt x="724" y="2005"/>
                    <a:pt x="748" y="2019"/>
                    <a:pt x="773" y="2019"/>
                  </a:cubicBezTo>
                  <a:cubicBezTo>
                    <a:pt x="815" y="2019"/>
                    <a:pt x="857" y="1980"/>
                    <a:pt x="838" y="1927"/>
                  </a:cubicBezTo>
                  <a:lnTo>
                    <a:pt x="144" y="44"/>
                  </a:lnTo>
                  <a:cubicBezTo>
                    <a:pt x="132" y="14"/>
                    <a:pt x="108" y="1"/>
                    <a:pt x="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47"/>
            <p:cNvSpPr/>
            <p:nvPr/>
          </p:nvSpPr>
          <p:spPr>
            <a:xfrm>
              <a:off x="387325" y="1473175"/>
              <a:ext cx="32950" cy="64000"/>
            </a:xfrm>
            <a:custGeom>
              <a:avLst/>
              <a:gdLst/>
              <a:ahLst/>
              <a:cxnLst/>
              <a:rect l="l" t="t" r="r" b="b"/>
              <a:pathLst>
                <a:path w="1318" h="2560" extrusionOk="0">
                  <a:moveTo>
                    <a:pt x="90" y="0"/>
                  </a:moveTo>
                  <a:cubicBezTo>
                    <a:pt x="45" y="0"/>
                    <a:pt x="0" y="45"/>
                    <a:pt x="30" y="99"/>
                  </a:cubicBezTo>
                  <a:lnTo>
                    <a:pt x="1180" y="2522"/>
                  </a:lnTo>
                  <a:cubicBezTo>
                    <a:pt x="1192" y="2546"/>
                    <a:pt x="1214" y="2559"/>
                    <a:pt x="1241" y="2559"/>
                  </a:cubicBezTo>
                  <a:cubicBezTo>
                    <a:pt x="1250" y="2559"/>
                    <a:pt x="1260" y="2558"/>
                    <a:pt x="1269" y="2553"/>
                  </a:cubicBezTo>
                  <a:cubicBezTo>
                    <a:pt x="1302" y="2537"/>
                    <a:pt x="1317" y="2498"/>
                    <a:pt x="1301" y="2464"/>
                  </a:cubicBezTo>
                  <a:lnTo>
                    <a:pt x="150" y="42"/>
                  </a:lnTo>
                  <a:cubicBezTo>
                    <a:pt x="138" y="13"/>
                    <a:pt x="114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47"/>
            <p:cNvSpPr/>
            <p:nvPr/>
          </p:nvSpPr>
          <p:spPr>
            <a:xfrm>
              <a:off x="330375" y="1478425"/>
              <a:ext cx="53900" cy="62175"/>
            </a:xfrm>
            <a:custGeom>
              <a:avLst/>
              <a:gdLst/>
              <a:ahLst/>
              <a:cxnLst/>
              <a:rect l="l" t="t" r="r" b="b"/>
              <a:pathLst>
                <a:path w="2156" h="2487" extrusionOk="0">
                  <a:moveTo>
                    <a:pt x="95" y="1"/>
                  </a:moveTo>
                  <a:cubicBezTo>
                    <a:pt x="48" y="1"/>
                    <a:pt x="1" y="53"/>
                    <a:pt x="37" y="107"/>
                  </a:cubicBezTo>
                  <a:cubicBezTo>
                    <a:pt x="583" y="984"/>
                    <a:pt x="1250" y="1781"/>
                    <a:pt x="2020" y="2470"/>
                  </a:cubicBezTo>
                  <a:cubicBezTo>
                    <a:pt x="2033" y="2481"/>
                    <a:pt x="2048" y="2487"/>
                    <a:pt x="2064" y="2487"/>
                  </a:cubicBezTo>
                  <a:cubicBezTo>
                    <a:pt x="2125" y="2487"/>
                    <a:pt x="2155" y="2412"/>
                    <a:pt x="2109" y="2370"/>
                  </a:cubicBezTo>
                  <a:cubicBezTo>
                    <a:pt x="1348" y="1690"/>
                    <a:pt x="689" y="904"/>
                    <a:pt x="150" y="35"/>
                  </a:cubicBezTo>
                  <a:cubicBezTo>
                    <a:pt x="137" y="11"/>
                    <a:pt x="116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47"/>
            <p:cNvSpPr/>
            <p:nvPr/>
          </p:nvSpPr>
          <p:spPr>
            <a:xfrm>
              <a:off x="2423625" y="1465475"/>
              <a:ext cx="131650" cy="50575"/>
            </a:xfrm>
            <a:custGeom>
              <a:avLst/>
              <a:gdLst/>
              <a:ahLst/>
              <a:cxnLst/>
              <a:rect l="l" t="t" r="r" b="b"/>
              <a:pathLst>
                <a:path w="5266" h="2023" extrusionOk="0">
                  <a:moveTo>
                    <a:pt x="2389" y="0"/>
                  </a:moveTo>
                  <a:cubicBezTo>
                    <a:pt x="2366" y="0"/>
                    <a:pt x="2343" y="12"/>
                    <a:pt x="2331" y="40"/>
                  </a:cubicBezTo>
                  <a:cubicBezTo>
                    <a:pt x="1947" y="917"/>
                    <a:pt x="1133" y="1608"/>
                    <a:pt x="205" y="1844"/>
                  </a:cubicBezTo>
                  <a:cubicBezTo>
                    <a:pt x="184" y="1848"/>
                    <a:pt x="168" y="1863"/>
                    <a:pt x="160" y="1883"/>
                  </a:cubicBezTo>
                  <a:lnTo>
                    <a:pt x="84" y="1890"/>
                  </a:lnTo>
                  <a:cubicBezTo>
                    <a:pt x="0" y="1899"/>
                    <a:pt x="6" y="2023"/>
                    <a:pt x="90" y="2023"/>
                  </a:cubicBezTo>
                  <a:lnTo>
                    <a:pt x="97" y="2023"/>
                  </a:lnTo>
                  <a:cubicBezTo>
                    <a:pt x="876" y="1947"/>
                    <a:pt x="1649" y="1877"/>
                    <a:pt x="2396" y="1808"/>
                  </a:cubicBezTo>
                  <a:cubicBezTo>
                    <a:pt x="3144" y="1739"/>
                    <a:pt x="3920" y="1669"/>
                    <a:pt x="4700" y="1592"/>
                  </a:cubicBezTo>
                  <a:cubicBezTo>
                    <a:pt x="4725" y="1589"/>
                    <a:pt x="4746" y="1572"/>
                    <a:pt x="4755" y="1548"/>
                  </a:cubicBezTo>
                  <a:lnTo>
                    <a:pt x="5252" y="231"/>
                  </a:lnTo>
                  <a:cubicBezTo>
                    <a:pt x="5265" y="195"/>
                    <a:pt x="5247" y="156"/>
                    <a:pt x="5213" y="145"/>
                  </a:cubicBezTo>
                  <a:cubicBezTo>
                    <a:pt x="5205" y="141"/>
                    <a:pt x="5197" y="140"/>
                    <a:pt x="5189" y="140"/>
                  </a:cubicBezTo>
                  <a:cubicBezTo>
                    <a:pt x="5162" y="140"/>
                    <a:pt x="5137" y="157"/>
                    <a:pt x="5127" y="183"/>
                  </a:cubicBezTo>
                  <a:lnTo>
                    <a:pt x="4645" y="1462"/>
                  </a:lnTo>
                  <a:cubicBezTo>
                    <a:pt x="3879" y="1538"/>
                    <a:pt x="3119" y="1608"/>
                    <a:pt x="2383" y="1674"/>
                  </a:cubicBezTo>
                  <a:cubicBezTo>
                    <a:pt x="1819" y="1726"/>
                    <a:pt x="1240" y="1778"/>
                    <a:pt x="655" y="1835"/>
                  </a:cubicBezTo>
                  <a:cubicBezTo>
                    <a:pt x="1445" y="1511"/>
                    <a:pt x="2113" y="874"/>
                    <a:pt x="2453" y="94"/>
                  </a:cubicBezTo>
                  <a:cubicBezTo>
                    <a:pt x="2476" y="41"/>
                    <a:pt x="2433" y="0"/>
                    <a:pt x="23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47"/>
            <p:cNvSpPr/>
            <p:nvPr/>
          </p:nvSpPr>
          <p:spPr>
            <a:xfrm>
              <a:off x="2570475" y="1472225"/>
              <a:ext cx="22350" cy="71725"/>
            </a:xfrm>
            <a:custGeom>
              <a:avLst/>
              <a:gdLst/>
              <a:ahLst/>
              <a:cxnLst/>
              <a:rect l="l" t="t" r="r" b="b"/>
              <a:pathLst>
                <a:path w="894" h="2869" extrusionOk="0">
                  <a:moveTo>
                    <a:pt x="820" y="1"/>
                  </a:moveTo>
                  <a:cubicBezTo>
                    <a:pt x="791" y="1"/>
                    <a:pt x="764" y="20"/>
                    <a:pt x="755" y="51"/>
                  </a:cubicBezTo>
                  <a:lnTo>
                    <a:pt x="9" y="2785"/>
                  </a:lnTo>
                  <a:cubicBezTo>
                    <a:pt x="0" y="2820"/>
                    <a:pt x="21" y="2857"/>
                    <a:pt x="57" y="2867"/>
                  </a:cubicBezTo>
                  <a:cubicBezTo>
                    <a:pt x="61" y="2869"/>
                    <a:pt x="67" y="2869"/>
                    <a:pt x="73" y="2869"/>
                  </a:cubicBezTo>
                  <a:cubicBezTo>
                    <a:pt x="105" y="2869"/>
                    <a:pt x="130" y="2849"/>
                    <a:pt x="139" y="2820"/>
                  </a:cubicBezTo>
                  <a:lnTo>
                    <a:pt x="885" y="85"/>
                  </a:lnTo>
                  <a:cubicBezTo>
                    <a:pt x="894" y="49"/>
                    <a:pt x="873" y="13"/>
                    <a:pt x="837" y="3"/>
                  </a:cubicBezTo>
                  <a:cubicBezTo>
                    <a:pt x="831" y="1"/>
                    <a:pt x="826" y="1"/>
                    <a:pt x="8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47"/>
            <p:cNvSpPr/>
            <p:nvPr/>
          </p:nvSpPr>
          <p:spPr>
            <a:xfrm>
              <a:off x="2616075" y="1465875"/>
              <a:ext cx="35575" cy="80325"/>
            </a:xfrm>
            <a:custGeom>
              <a:avLst/>
              <a:gdLst/>
              <a:ahLst/>
              <a:cxnLst/>
              <a:rect l="l" t="t" r="r" b="b"/>
              <a:pathLst>
                <a:path w="1423" h="3213" extrusionOk="0">
                  <a:moveTo>
                    <a:pt x="1346" y="1"/>
                  </a:moveTo>
                  <a:cubicBezTo>
                    <a:pt x="1320" y="1"/>
                    <a:pt x="1295" y="16"/>
                    <a:pt x="1285" y="42"/>
                  </a:cubicBezTo>
                  <a:lnTo>
                    <a:pt x="25" y="3118"/>
                  </a:lnTo>
                  <a:cubicBezTo>
                    <a:pt x="1" y="3172"/>
                    <a:pt x="45" y="3212"/>
                    <a:pt x="88" y="3212"/>
                  </a:cubicBezTo>
                  <a:cubicBezTo>
                    <a:pt x="112" y="3212"/>
                    <a:pt x="137" y="3200"/>
                    <a:pt x="148" y="3169"/>
                  </a:cubicBezTo>
                  <a:lnTo>
                    <a:pt x="1409" y="93"/>
                  </a:lnTo>
                  <a:cubicBezTo>
                    <a:pt x="1423" y="58"/>
                    <a:pt x="1406" y="20"/>
                    <a:pt x="1372" y="6"/>
                  </a:cubicBezTo>
                  <a:cubicBezTo>
                    <a:pt x="1363" y="2"/>
                    <a:pt x="1354" y="1"/>
                    <a:pt x="13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47"/>
            <p:cNvSpPr/>
            <p:nvPr/>
          </p:nvSpPr>
          <p:spPr>
            <a:xfrm>
              <a:off x="2646375" y="1481625"/>
              <a:ext cx="58900" cy="53350"/>
            </a:xfrm>
            <a:custGeom>
              <a:avLst/>
              <a:gdLst/>
              <a:ahLst/>
              <a:cxnLst/>
              <a:rect l="l" t="t" r="r" b="b"/>
              <a:pathLst>
                <a:path w="2356" h="2134" extrusionOk="0">
                  <a:moveTo>
                    <a:pt x="2281" y="1"/>
                  </a:moveTo>
                  <a:cubicBezTo>
                    <a:pt x="2265" y="1"/>
                    <a:pt x="2249" y="6"/>
                    <a:pt x="2237" y="18"/>
                  </a:cubicBezTo>
                  <a:lnTo>
                    <a:pt x="45" y="2017"/>
                  </a:lnTo>
                  <a:cubicBezTo>
                    <a:pt x="0" y="2059"/>
                    <a:pt x="30" y="2133"/>
                    <a:pt x="91" y="2133"/>
                  </a:cubicBezTo>
                  <a:cubicBezTo>
                    <a:pt x="108" y="2133"/>
                    <a:pt x="122" y="2127"/>
                    <a:pt x="136" y="2117"/>
                  </a:cubicBezTo>
                  <a:lnTo>
                    <a:pt x="2326" y="116"/>
                  </a:lnTo>
                  <a:cubicBezTo>
                    <a:pt x="2353" y="92"/>
                    <a:pt x="2356" y="51"/>
                    <a:pt x="2331" y="22"/>
                  </a:cubicBezTo>
                  <a:cubicBezTo>
                    <a:pt x="2317" y="8"/>
                    <a:pt x="2299" y="1"/>
                    <a:pt x="22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47"/>
            <p:cNvSpPr/>
            <p:nvPr/>
          </p:nvSpPr>
          <p:spPr>
            <a:xfrm>
              <a:off x="1426950" y="1281375"/>
              <a:ext cx="36700" cy="33225"/>
            </a:xfrm>
            <a:custGeom>
              <a:avLst/>
              <a:gdLst/>
              <a:ahLst/>
              <a:cxnLst/>
              <a:rect l="l" t="t" r="r" b="b"/>
              <a:pathLst>
                <a:path w="1468" h="1329" extrusionOk="0">
                  <a:moveTo>
                    <a:pt x="75" y="1"/>
                  </a:moveTo>
                  <a:cubicBezTo>
                    <a:pt x="56" y="1"/>
                    <a:pt x="38" y="8"/>
                    <a:pt x="26" y="22"/>
                  </a:cubicBezTo>
                  <a:cubicBezTo>
                    <a:pt x="0" y="49"/>
                    <a:pt x="2" y="91"/>
                    <a:pt x="29" y="116"/>
                  </a:cubicBezTo>
                  <a:lnTo>
                    <a:pt x="1325" y="1310"/>
                  </a:lnTo>
                  <a:cubicBezTo>
                    <a:pt x="1340" y="1323"/>
                    <a:pt x="1356" y="1329"/>
                    <a:pt x="1371" y="1329"/>
                  </a:cubicBezTo>
                  <a:cubicBezTo>
                    <a:pt x="1424" y="1329"/>
                    <a:pt x="1467" y="1259"/>
                    <a:pt x="1416" y="1211"/>
                  </a:cubicBezTo>
                  <a:lnTo>
                    <a:pt x="120" y="18"/>
                  </a:lnTo>
                  <a:cubicBezTo>
                    <a:pt x="107" y="6"/>
                    <a:pt x="91" y="1"/>
                    <a:pt x="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47"/>
            <p:cNvSpPr/>
            <p:nvPr/>
          </p:nvSpPr>
          <p:spPr>
            <a:xfrm>
              <a:off x="1588600" y="1279600"/>
              <a:ext cx="41775" cy="33825"/>
            </a:xfrm>
            <a:custGeom>
              <a:avLst/>
              <a:gdLst/>
              <a:ahLst/>
              <a:cxnLst/>
              <a:rect l="l" t="t" r="r" b="b"/>
              <a:pathLst>
                <a:path w="1671" h="1353" extrusionOk="0">
                  <a:moveTo>
                    <a:pt x="1572" y="0"/>
                  </a:moveTo>
                  <a:cubicBezTo>
                    <a:pt x="1558" y="0"/>
                    <a:pt x="1542" y="6"/>
                    <a:pt x="1528" y="18"/>
                  </a:cubicBezTo>
                  <a:lnTo>
                    <a:pt x="1528" y="20"/>
                  </a:lnTo>
                  <a:lnTo>
                    <a:pt x="48" y="1234"/>
                  </a:lnTo>
                  <a:cubicBezTo>
                    <a:pt x="0" y="1275"/>
                    <a:pt x="29" y="1352"/>
                    <a:pt x="91" y="1352"/>
                  </a:cubicBezTo>
                  <a:cubicBezTo>
                    <a:pt x="106" y="1352"/>
                    <a:pt x="121" y="1348"/>
                    <a:pt x="133" y="1337"/>
                  </a:cubicBezTo>
                  <a:lnTo>
                    <a:pt x="1612" y="121"/>
                  </a:lnTo>
                  <a:cubicBezTo>
                    <a:pt x="1671" y="78"/>
                    <a:pt x="1627" y="0"/>
                    <a:pt x="15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47"/>
            <p:cNvSpPr/>
            <p:nvPr/>
          </p:nvSpPr>
          <p:spPr>
            <a:xfrm>
              <a:off x="1369225" y="1323550"/>
              <a:ext cx="321625" cy="93500"/>
            </a:xfrm>
            <a:custGeom>
              <a:avLst/>
              <a:gdLst/>
              <a:ahLst/>
              <a:cxnLst/>
              <a:rect l="l" t="t" r="r" b="b"/>
              <a:pathLst>
                <a:path w="12865" h="3740" extrusionOk="0">
                  <a:moveTo>
                    <a:pt x="1772" y="0"/>
                  </a:moveTo>
                  <a:cubicBezTo>
                    <a:pt x="1764" y="0"/>
                    <a:pt x="1756" y="2"/>
                    <a:pt x="1748" y="5"/>
                  </a:cubicBezTo>
                  <a:lnTo>
                    <a:pt x="74" y="646"/>
                  </a:lnTo>
                  <a:cubicBezTo>
                    <a:pt x="0" y="675"/>
                    <a:pt x="30" y="776"/>
                    <a:pt x="96" y="776"/>
                  </a:cubicBezTo>
                  <a:cubicBezTo>
                    <a:pt x="104" y="776"/>
                    <a:pt x="113" y="775"/>
                    <a:pt x="122" y="771"/>
                  </a:cubicBezTo>
                  <a:lnTo>
                    <a:pt x="1757" y="143"/>
                  </a:lnTo>
                  <a:cubicBezTo>
                    <a:pt x="2439" y="753"/>
                    <a:pt x="3140" y="1347"/>
                    <a:pt x="3821" y="1922"/>
                  </a:cubicBezTo>
                  <a:cubicBezTo>
                    <a:pt x="4508" y="2504"/>
                    <a:pt x="5220" y="3105"/>
                    <a:pt x="5909" y="3722"/>
                  </a:cubicBezTo>
                  <a:cubicBezTo>
                    <a:pt x="5922" y="3734"/>
                    <a:pt x="5937" y="3740"/>
                    <a:pt x="5953" y="3740"/>
                  </a:cubicBezTo>
                  <a:cubicBezTo>
                    <a:pt x="5968" y="3740"/>
                    <a:pt x="5982" y="3735"/>
                    <a:pt x="5994" y="3725"/>
                  </a:cubicBezTo>
                  <a:cubicBezTo>
                    <a:pt x="6737" y="3142"/>
                    <a:pt x="7503" y="2569"/>
                    <a:pt x="8244" y="2017"/>
                  </a:cubicBezTo>
                  <a:cubicBezTo>
                    <a:pt x="8975" y="1471"/>
                    <a:pt x="9732" y="906"/>
                    <a:pt x="10466" y="330"/>
                  </a:cubicBezTo>
                  <a:cubicBezTo>
                    <a:pt x="10834" y="472"/>
                    <a:pt x="11216" y="607"/>
                    <a:pt x="11586" y="740"/>
                  </a:cubicBezTo>
                  <a:cubicBezTo>
                    <a:pt x="11967" y="876"/>
                    <a:pt x="12360" y="1016"/>
                    <a:pt x="12739" y="1162"/>
                  </a:cubicBezTo>
                  <a:cubicBezTo>
                    <a:pt x="12750" y="1167"/>
                    <a:pt x="12760" y="1169"/>
                    <a:pt x="12770" y="1169"/>
                  </a:cubicBezTo>
                  <a:cubicBezTo>
                    <a:pt x="12835" y="1169"/>
                    <a:pt x="12864" y="1065"/>
                    <a:pt x="12787" y="1038"/>
                  </a:cubicBezTo>
                  <a:cubicBezTo>
                    <a:pt x="12408" y="891"/>
                    <a:pt x="12013" y="751"/>
                    <a:pt x="11631" y="613"/>
                  </a:cubicBezTo>
                  <a:cubicBezTo>
                    <a:pt x="11249" y="477"/>
                    <a:pt x="10857" y="337"/>
                    <a:pt x="10478" y="191"/>
                  </a:cubicBezTo>
                  <a:cubicBezTo>
                    <a:pt x="10470" y="188"/>
                    <a:pt x="10462" y="186"/>
                    <a:pt x="10454" y="186"/>
                  </a:cubicBezTo>
                  <a:cubicBezTo>
                    <a:pt x="10440" y="186"/>
                    <a:pt x="10425" y="191"/>
                    <a:pt x="10412" y="200"/>
                  </a:cubicBezTo>
                  <a:cubicBezTo>
                    <a:pt x="9671" y="783"/>
                    <a:pt x="8904" y="1356"/>
                    <a:pt x="8164" y="1910"/>
                  </a:cubicBezTo>
                  <a:cubicBezTo>
                    <a:pt x="7436" y="2453"/>
                    <a:pt x="6685" y="3014"/>
                    <a:pt x="5956" y="3585"/>
                  </a:cubicBezTo>
                  <a:cubicBezTo>
                    <a:pt x="5278" y="2979"/>
                    <a:pt x="4580" y="2389"/>
                    <a:pt x="3906" y="1819"/>
                  </a:cubicBezTo>
                  <a:cubicBezTo>
                    <a:pt x="3216" y="1237"/>
                    <a:pt x="2505" y="634"/>
                    <a:pt x="1817" y="16"/>
                  </a:cubicBezTo>
                  <a:cubicBezTo>
                    <a:pt x="1804" y="6"/>
                    <a:pt x="1788" y="0"/>
                    <a:pt x="17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47"/>
            <p:cNvSpPr/>
            <p:nvPr/>
          </p:nvSpPr>
          <p:spPr>
            <a:xfrm>
              <a:off x="1196225" y="1587875"/>
              <a:ext cx="12525" cy="232525"/>
            </a:xfrm>
            <a:custGeom>
              <a:avLst/>
              <a:gdLst/>
              <a:ahLst/>
              <a:cxnLst/>
              <a:rect l="l" t="t" r="r" b="b"/>
              <a:pathLst>
                <a:path w="501" h="9301" extrusionOk="0">
                  <a:moveTo>
                    <a:pt x="66" y="0"/>
                  </a:moveTo>
                  <a:cubicBezTo>
                    <a:pt x="29" y="2"/>
                    <a:pt x="0" y="33"/>
                    <a:pt x="2" y="70"/>
                  </a:cubicBezTo>
                  <a:lnTo>
                    <a:pt x="364" y="9237"/>
                  </a:lnTo>
                  <a:cubicBezTo>
                    <a:pt x="366" y="9273"/>
                    <a:pt x="396" y="9301"/>
                    <a:pt x="432" y="9301"/>
                  </a:cubicBezTo>
                  <a:lnTo>
                    <a:pt x="435" y="9301"/>
                  </a:lnTo>
                  <a:cubicBezTo>
                    <a:pt x="470" y="9299"/>
                    <a:pt x="500" y="9268"/>
                    <a:pt x="499" y="9232"/>
                  </a:cubicBezTo>
                  <a:lnTo>
                    <a:pt x="135" y="64"/>
                  </a:lnTo>
                  <a:cubicBezTo>
                    <a:pt x="133" y="29"/>
                    <a:pt x="105" y="0"/>
                    <a:pt x="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47"/>
            <p:cNvSpPr/>
            <p:nvPr/>
          </p:nvSpPr>
          <p:spPr>
            <a:xfrm>
              <a:off x="1827600" y="1587600"/>
              <a:ext cx="13750" cy="232800"/>
            </a:xfrm>
            <a:custGeom>
              <a:avLst/>
              <a:gdLst/>
              <a:ahLst/>
              <a:cxnLst/>
              <a:rect l="l" t="t" r="r" b="b"/>
              <a:pathLst>
                <a:path w="550" h="9312" extrusionOk="0">
                  <a:moveTo>
                    <a:pt x="479" y="1"/>
                  </a:moveTo>
                  <a:cubicBezTo>
                    <a:pt x="444" y="1"/>
                    <a:pt x="415" y="29"/>
                    <a:pt x="415" y="65"/>
                  </a:cubicBezTo>
                  <a:lnTo>
                    <a:pt x="2" y="9242"/>
                  </a:lnTo>
                  <a:cubicBezTo>
                    <a:pt x="1" y="9279"/>
                    <a:pt x="29" y="9309"/>
                    <a:pt x="66" y="9312"/>
                  </a:cubicBezTo>
                  <a:lnTo>
                    <a:pt x="69" y="9312"/>
                  </a:lnTo>
                  <a:cubicBezTo>
                    <a:pt x="105" y="9310"/>
                    <a:pt x="135" y="9284"/>
                    <a:pt x="136" y="9248"/>
                  </a:cubicBezTo>
                  <a:lnTo>
                    <a:pt x="548" y="71"/>
                  </a:lnTo>
                  <a:cubicBezTo>
                    <a:pt x="550" y="34"/>
                    <a:pt x="521" y="2"/>
                    <a:pt x="484" y="1"/>
                  </a:cubicBezTo>
                  <a:cubicBezTo>
                    <a:pt x="482" y="1"/>
                    <a:pt x="481" y="1"/>
                    <a:pt x="4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47"/>
            <p:cNvSpPr/>
            <p:nvPr/>
          </p:nvSpPr>
          <p:spPr>
            <a:xfrm>
              <a:off x="970200" y="1607825"/>
              <a:ext cx="19875" cy="34125"/>
            </a:xfrm>
            <a:custGeom>
              <a:avLst/>
              <a:gdLst/>
              <a:ahLst/>
              <a:cxnLst/>
              <a:rect l="l" t="t" r="r" b="b"/>
              <a:pathLst>
                <a:path w="795" h="1365" extrusionOk="0">
                  <a:moveTo>
                    <a:pt x="705" y="1"/>
                  </a:moveTo>
                  <a:cubicBezTo>
                    <a:pt x="683" y="1"/>
                    <a:pt x="661" y="12"/>
                    <a:pt x="648" y="38"/>
                  </a:cubicBezTo>
                  <a:lnTo>
                    <a:pt x="18" y="1267"/>
                  </a:lnTo>
                  <a:cubicBezTo>
                    <a:pt x="0" y="1300"/>
                    <a:pt x="14" y="1340"/>
                    <a:pt x="47" y="1357"/>
                  </a:cubicBezTo>
                  <a:cubicBezTo>
                    <a:pt x="57" y="1361"/>
                    <a:pt x="68" y="1364"/>
                    <a:pt x="78" y="1364"/>
                  </a:cubicBezTo>
                  <a:cubicBezTo>
                    <a:pt x="102" y="1363"/>
                    <a:pt x="126" y="1349"/>
                    <a:pt x="136" y="1327"/>
                  </a:cubicBezTo>
                  <a:lnTo>
                    <a:pt x="767" y="99"/>
                  </a:lnTo>
                  <a:cubicBezTo>
                    <a:pt x="794" y="46"/>
                    <a:pt x="749" y="1"/>
                    <a:pt x="7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47"/>
            <p:cNvSpPr/>
            <p:nvPr/>
          </p:nvSpPr>
          <p:spPr>
            <a:xfrm>
              <a:off x="2030225" y="1605375"/>
              <a:ext cx="15075" cy="27650"/>
            </a:xfrm>
            <a:custGeom>
              <a:avLst/>
              <a:gdLst/>
              <a:ahLst/>
              <a:cxnLst/>
              <a:rect l="l" t="t" r="r" b="b"/>
              <a:pathLst>
                <a:path w="603" h="1106" extrusionOk="0">
                  <a:moveTo>
                    <a:pt x="87" y="0"/>
                  </a:moveTo>
                  <a:cubicBezTo>
                    <a:pt x="44" y="0"/>
                    <a:pt x="1" y="43"/>
                    <a:pt x="25" y="95"/>
                  </a:cubicBezTo>
                  <a:lnTo>
                    <a:pt x="465" y="1065"/>
                  </a:lnTo>
                  <a:cubicBezTo>
                    <a:pt x="476" y="1089"/>
                    <a:pt x="499" y="1105"/>
                    <a:pt x="526" y="1105"/>
                  </a:cubicBezTo>
                  <a:cubicBezTo>
                    <a:pt x="535" y="1104"/>
                    <a:pt x="546" y="1102"/>
                    <a:pt x="553" y="1100"/>
                  </a:cubicBezTo>
                  <a:cubicBezTo>
                    <a:pt x="587" y="1083"/>
                    <a:pt x="602" y="1044"/>
                    <a:pt x="587" y="1010"/>
                  </a:cubicBezTo>
                  <a:lnTo>
                    <a:pt x="146" y="40"/>
                  </a:lnTo>
                  <a:cubicBezTo>
                    <a:pt x="133" y="12"/>
                    <a:pt x="110" y="0"/>
                    <a:pt x="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47"/>
            <p:cNvSpPr/>
            <p:nvPr/>
          </p:nvSpPr>
          <p:spPr>
            <a:xfrm>
              <a:off x="641125" y="1511200"/>
              <a:ext cx="186125" cy="205875"/>
            </a:xfrm>
            <a:custGeom>
              <a:avLst/>
              <a:gdLst/>
              <a:ahLst/>
              <a:cxnLst/>
              <a:rect l="l" t="t" r="r" b="b"/>
              <a:pathLst>
                <a:path w="7445" h="8235" extrusionOk="0">
                  <a:moveTo>
                    <a:pt x="4141" y="0"/>
                  </a:moveTo>
                  <a:cubicBezTo>
                    <a:pt x="4084" y="0"/>
                    <a:pt x="4042" y="84"/>
                    <a:pt x="4106" y="125"/>
                  </a:cubicBezTo>
                  <a:lnTo>
                    <a:pt x="6457" y="1817"/>
                  </a:lnTo>
                  <a:lnTo>
                    <a:pt x="5522" y="3064"/>
                  </a:lnTo>
                  <a:lnTo>
                    <a:pt x="3244" y="1480"/>
                  </a:lnTo>
                  <a:cubicBezTo>
                    <a:pt x="3230" y="1471"/>
                    <a:pt x="3217" y="1467"/>
                    <a:pt x="3204" y="1467"/>
                  </a:cubicBezTo>
                  <a:cubicBezTo>
                    <a:pt x="3148" y="1467"/>
                    <a:pt x="3108" y="1548"/>
                    <a:pt x="3168" y="1590"/>
                  </a:cubicBezTo>
                  <a:lnTo>
                    <a:pt x="5441" y="3170"/>
                  </a:lnTo>
                  <a:lnTo>
                    <a:pt x="4125" y="4923"/>
                  </a:lnTo>
                  <a:cubicBezTo>
                    <a:pt x="4122" y="4910"/>
                    <a:pt x="4115" y="4896"/>
                    <a:pt x="4104" y="4887"/>
                  </a:cubicBezTo>
                  <a:lnTo>
                    <a:pt x="1958" y="3042"/>
                  </a:lnTo>
                  <a:cubicBezTo>
                    <a:pt x="1943" y="3030"/>
                    <a:pt x="1928" y="3024"/>
                    <a:pt x="1913" y="3024"/>
                  </a:cubicBezTo>
                  <a:cubicBezTo>
                    <a:pt x="1859" y="3024"/>
                    <a:pt x="1817" y="3097"/>
                    <a:pt x="1870" y="3143"/>
                  </a:cubicBezTo>
                  <a:lnTo>
                    <a:pt x="4016" y="4989"/>
                  </a:lnTo>
                  <a:cubicBezTo>
                    <a:pt x="4028" y="4999"/>
                    <a:pt x="4045" y="5005"/>
                    <a:pt x="4061" y="5005"/>
                  </a:cubicBezTo>
                  <a:lnTo>
                    <a:pt x="4064" y="5005"/>
                  </a:lnTo>
                  <a:lnTo>
                    <a:pt x="3624" y="5590"/>
                  </a:lnTo>
                  <a:cubicBezTo>
                    <a:pt x="3621" y="5578"/>
                    <a:pt x="3612" y="5566"/>
                    <a:pt x="3602" y="5559"/>
                  </a:cubicBezTo>
                  <a:lnTo>
                    <a:pt x="1304" y="3803"/>
                  </a:lnTo>
                  <a:cubicBezTo>
                    <a:pt x="1290" y="3792"/>
                    <a:pt x="1276" y="3788"/>
                    <a:pt x="1263" y="3788"/>
                  </a:cubicBezTo>
                  <a:cubicBezTo>
                    <a:pt x="1207" y="3788"/>
                    <a:pt x="1165" y="3865"/>
                    <a:pt x="1222" y="3909"/>
                  </a:cubicBezTo>
                  <a:lnTo>
                    <a:pt x="3521" y="5665"/>
                  </a:lnTo>
                  <a:cubicBezTo>
                    <a:pt x="3532" y="5674"/>
                    <a:pt x="3545" y="5678"/>
                    <a:pt x="3558" y="5678"/>
                  </a:cubicBezTo>
                  <a:lnTo>
                    <a:pt x="2481" y="7115"/>
                  </a:lnTo>
                  <a:lnTo>
                    <a:pt x="2478" y="7112"/>
                  </a:lnTo>
                  <a:lnTo>
                    <a:pt x="140" y="5128"/>
                  </a:lnTo>
                  <a:cubicBezTo>
                    <a:pt x="127" y="5116"/>
                    <a:pt x="112" y="5111"/>
                    <a:pt x="98" y="5111"/>
                  </a:cubicBezTo>
                  <a:cubicBezTo>
                    <a:pt x="44" y="5111"/>
                    <a:pt x="1" y="5184"/>
                    <a:pt x="54" y="5231"/>
                  </a:cubicBezTo>
                  <a:lnTo>
                    <a:pt x="2392" y="7213"/>
                  </a:lnTo>
                  <a:cubicBezTo>
                    <a:pt x="2395" y="7216"/>
                    <a:pt x="2398" y="7218"/>
                    <a:pt x="2402" y="7219"/>
                  </a:cubicBezTo>
                  <a:lnTo>
                    <a:pt x="1722" y="8125"/>
                  </a:lnTo>
                  <a:cubicBezTo>
                    <a:pt x="1680" y="8176"/>
                    <a:pt x="1726" y="8234"/>
                    <a:pt x="1775" y="8234"/>
                  </a:cubicBezTo>
                  <a:cubicBezTo>
                    <a:pt x="1795" y="8234"/>
                    <a:pt x="1814" y="8225"/>
                    <a:pt x="1829" y="8204"/>
                  </a:cubicBezTo>
                  <a:lnTo>
                    <a:pt x="7421" y="758"/>
                  </a:lnTo>
                  <a:cubicBezTo>
                    <a:pt x="7445" y="728"/>
                    <a:pt x="7439" y="685"/>
                    <a:pt x="7408" y="662"/>
                  </a:cubicBezTo>
                  <a:cubicBezTo>
                    <a:pt x="7396" y="653"/>
                    <a:pt x="7382" y="649"/>
                    <a:pt x="7368" y="649"/>
                  </a:cubicBezTo>
                  <a:cubicBezTo>
                    <a:pt x="7348" y="649"/>
                    <a:pt x="7328" y="658"/>
                    <a:pt x="7315" y="676"/>
                  </a:cubicBezTo>
                  <a:lnTo>
                    <a:pt x="6538" y="1710"/>
                  </a:lnTo>
                  <a:lnTo>
                    <a:pt x="4184" y="16"/>
                  </a:lnTo>
                  <a:cubicBezTo>
                    <a:pt x="4169" y="5"/>
                    <a:pt x="4155" y="0"/>
                    <a:pt x="41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47"/>
            <p:cNvSpPr/>
            <p:nvPr/>
          </p:nvSpPr>
          <p:spPr>
            <a:xfrm>
              <a:off x="2224725" y="1505925"/>
              <a:ext cx="170275" cy="222050"/>
            </a:xfrm>
            <a:custGeom>
              <a:avLst/>
              <a:gdLst/>
              <a:ahLst/>
              <a:cxnLst/>
              <a:rect l="l" t="t" r="r" b="b"/>
              <a:pathLst>
                <a:path w="6811" h="8882" extrusionOk="0">
                  <a:moveTo>
                    <a:pt x="2654" y="0"/>
                  </a:moveTo>
                  <a:cubicBezTo>
                    <a:pt x="2644" y="0"/>
                    <a:pt x="2634" y="3"/>
                    <a:pt x="2623" y="8"/>
                  </a:cubicBezTo>
                  <a:lnTo>
                    <a:pt x="588" y="1009"/>
                  </a:lnTo>
                  <a:cubicBezTo>
                    <a:pt x="576" y="1014"/>
                    <a:pt x="567" y="1022"/>
                    <a:pt x="561" y="1033"/>
                  </a:cubicBezTo>
                  <a:lnTo>
                    <a:pt x="148" y="257"/>
                  </a:lnTo>
                  <a:cubicBezTo>
                    <a:pt x="134" y="232"/>
                    <a:pt x="112" y="221"/>
                    <a:pt x="90" y="221"/>
                  </a:cubicBezTo>
                  <a:cubicBezTo>
                    <a:pt x="45" y="221"/>
                    <a:pt x="1" y="267"/>
                    <a:pt x="30" y="320"/>
                  </a:cubicBezTo>
                  <a:lnTo>
                    <a:pt x="4580" y="8846"/>
                  </a:lnTo>
                  <a:cubicBezTo>
                    <a:pt x="4594" y="8871"/>
                    <a:pt x="4615" y="8882"/>
                    <a:pt x="4637" y="8882"/>
                  </a:cubicBezTo>
                  <a:cubicBezTo>
                    <a:pt x="4682" y="8882"/>
                    <a:pt x="4726" y="8836"/>
                    <a:pt x="4698" y="8783"/>
                  </a:cubicBezTo>
                  <a:lnTo>
                    <a:pt x="4418" y="8258"/>
                  </a:lnTo>
                  <a:lnTo>
                    <a:pt x="6751" y="6631"/>
                  </a:lnTo>
                  <a:cubicBezTo>
                    <a:pt x="6811" y="6589"/>
                    <a:pt x="6770" y="6507"/>
                    <a:pt x="6714" y="6507"/>
                  </a:cubicBezTo>
                  <a:cubicBezTo>
                    <a:pt x="6701" y="6507"/>
                    <a:pt x="6688" y="6511"/>
                    <a:pt x="6675" y="6520"/>
                  </a:cubicBezTo>
                  <a:lnTo>
                    <a:pt x="4355" y="8140"/>
                  </a:lnTo>
                  <a:lnTo>
                    <a:pt x="3512" y="6563"/>
                  </a:lnTo>
                  <a:lnTo>
                    <a:pt x="5942" y="5349"/>
                  </a:lnTo>
                  <a:cubicBezTo>
                    <a:pt x="6012" y="5316"/>
                    <a:pt x="5977" y="5222"/>
                    <a:pt x="5915" y="5222"/>
                  </a:cubicBezTo>
                  <a:cubicBezTo>
                    <a:pt x="5905" y="5222"/>
                    <a:pt x="5894" y="5224"/>
                    <a:pt x="5883" y="5230"/>
                  </a:cubicBezTo>
                  <a:lnTo>
                    <a:pt x="3449" y="6446"/>
                  </a:lnTo>
                  <a:lnTo>
                    <a:pt x="2663" y="4970"/>
                  </a:lnTo>
                  <a:cubicBezTo>
                    <a:pt x="2671" y="4970"/>
                    <a:pt x="2680" y="4967"/>
                    <a:pt x="2687" y="4964"/>
                  </a:cubicBezTo>
                  <a:lnTo>
                    <a:pt x="5019" y="3760"/>
                  </a:lnTo>
                  <a:cubicBezTo>
                    <a:pt x="5086" y="3726"/>
                    <a:pt x="5052" y="3634"/>
                    <a:pt x="4991" y="3634"/>
                  </a:cubicBezTo>
                  <a:cubicBezTo>
                    <a:pt x="4980" y="3634"/>
                    <a:pt x="4969" y="3636"/>
                    <a:pt x="4958" y="3642"/>
                  </a:cubicBezTo>
                  <a:lnTo>
                    <a:pt x="2626" y="4845"/>
                  </a:lnTo>
                  <a:cubicBezTo>
                    <a:pt x="2618" y="4849"/>
                    <a:pt x="2611" y="4855"/>
                    <a:pt x="2605" y="4863"/>
                  </a:cubicBezTo>
                  <a:lnTo>
                    <a:pt x="2189" y="4082"/>
                  </a:lnTo>
                  <a:lnTo>
                    <a:pt x="2189" y="4082"/>
                  </a:lnTo>
                  <a:cubicBezTo>
                    <a:pt x="2201" y="4092"/>
                    <a:pt x="2216" y="4097"/>
                    <a:pt x="2231" y="4097"/>
                  </a:cubicBezTo>
                  <a:cubicBezTo>
                    <a:pt x="2241" y="4097"/>
                    <a:pt x="2251" y="4095"/>
                    <a:pt x="2260" y="4091"/>
                  </a:cubicBezTo>
                  <a:lnTo>
                    <a:pt x="4310" y="3077"/>
                  </a:lnTo>
                  <a:cubicBezTo>
                    <a:pt x="4379" y="3042"/>
                    <a:pt x="4345" y="2949"/>
                    <a:pt x="4283" y="2949"/>
                  </a:cubicBezTo>
                  <a:cubicBezTo>
                    <a:pt x="4273" y="2949"/>
                    <a:pt x="4262" y="2952"/>
                    <a:pt x="4250" y="2958"/>
                  </a:cubicBezTo>
                  <a:lnTo>
                    <a:pt x="2201" y="3971"/>
                  </a:lnTo>
                  <a:cubicBezTo>
                    <a:pt x="2177" y="3982"/>
                    <a:pt x="2162" y="4008"/>
                    <a:pt x="2163" y="4036"/>
                  </a:cubicBezTo>
                  <a:lnTo>
                    <a:pt x="1047" y="1944"/>
                  </a:lnTo>
                  <a:lnTo>
                    <a:pt x="2964" y="957"/>
                  </a:lnTo>
                  <a:cubicBezTo>
                    <a:pt x="3032" y="921"/>
                    <a:pt x="2997" y="829"/>
                    <a:pt x="2936" y="829"/>
                  </a:cubicBezTo>
                  <a:cubicBezTo>
                    <a:pt x="2925" y="829"/>
                    <a:pt x="2915" y="832"/>
                    <a:pt x="2903" y="837"/>
                  </a:cubicBezTo>
                  <a:lnTo>
                    <a:pt x="985" y="1827"/>
                  </a:lnTo>
                  <a:lnTo>
                    <a:pt x="615" y="1134"/>
                  </a:lnTo>
                  <a:lnTo>
                    <a:pt x="616" y="1134"/>
                  </a:lnTo>
                  <a:cubicBezTo>
                    <a:pt x="627" y="1134"/>
                    <a:pt x="637" y="1131"/>
                    <a:pt x="646" y="1127"/>
                  </a:cubicBezTo>
                  <a:lnTo>
                    <a:pt x="2681" y="129"/>
                  </a:lnTo>
                  <a:cubicBezTo>
                    <a:pt x="2751" y="94"/>
                    <a:pt x="2717" y="0"/>
                    <a:pt x="26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47"/>
            <p:cNvSpPr/>
            <p:nvPr/>
          </p:nvSpPr>
          <p:spPr>
            <a:xfrm>
              <a:off x="1215200" y="1880350"/>
              <a:ext cx="616000" cy="106850"/>
            </a:xfrm>
            <a:custGeom>
              <a:avLst/>
              <a:gdLst/>
              <a:ahLst/>
              <a:cxnLst/>
              <a:rect l="l" t="t" r="r" b="b"/>
              <a:pathLst>
                <a:path w="24640" h="4274" extrusionOk="0">
                  <a:moveTo>
                    <a:pt x="24550" y="1"/>
                  </a:moveTo>
                  <a:cubicBezTo>
                    <a:pt x="24548" y="1"/>
                    <a:pt x="24546" y="1"/>
                    <a:pt x="24544" y="1"/>
                  </a:cubicBezTo>
                  <a:lnTo>
                    <a:pt x="23093" y="66"/>
                  </a:lnTo>
                  <a:cubicBezTo>
                    <a:pt x="23081" y="59"/>
                    <a:pt x="23069" y="55"/>
                    <a:pt x="23055" y="55"/>
                  </a:cubicBezTo>
                  <a:cubicBezTo>
                    <a:pt x="23039" y="55"/>
                    <a:pt x="23024" y="59"/>
                    <a:pt x="23014" y="69"/>
                  </a:cubicBezTo>
                  <a:lnTo>
                    <a:pt x="18123" y="287"/>
                  </a:lnTo>
                  <a:cubicBezTo>
                    <a:pt x="18111" y="269"/>
                    <a:pt x="18092" y="260"/>
                    <a:pt x="18071" y="260"/>
                  </a:cubicBezTo>
                  <a:cubicBezTo>
                    <a:pt x="18047" y="260"/>
                    <a:pt x="18026" y="272"/>
                    <a:pt x="18014" y="292"/>
                  </a:cubicBezTo>
                  <a:lnTo>
                    <a:pt x="86" y="1088"/>
                  </a:lnTo>
                  <a:cubicBezTo>
                    <a:pt x="1" y="1094"/>
                    <a:pt x="4" y="1218"/>
                    <a:pt x="89" y="1221"/>
                  </a:cubicBezTo>
                  <a:lnTo>
                    <a:pt x="92" y="1221"/>
                  </a:lnTo>
                  <a:lnTo>
                    <a:pt x="1147" y="1175"/>
                  </a:lnTo>
                  <a:lnTo>
                    <a:pt x="1439" y="4096"/>
                  </a:lnTo>
                  <a:cubicBezTo>
                    <a:pt x="1442" y="4130"/>
                    <a:pt x="1470" y="4156"/>
                    <a:pt x="1505" y="4156"/>
                  </a:cubicBezTo>
                  <a:lnTo>
                    <a:pt x="1512" y="4156"/>
                  </a:lnTo>
                  <a:cubicBezTo>
                    <a:pt x="1548" y="4153"/>
                    <a:pt x="1575" y="4120"/>
                    <a:pt x="1572" y="4083"/>
                  </a:cubicBezTo>
                  <a:lnTo>
                    <a:pt x="1281" y="1168"/>
                  </a:lnTo>
                  <a:lnTo>
                    <a:pt x="3732" y="1059"/>
                  </a:lnTo>
                  <a:cubicBezTo>
                    <a:pt x="3732" y="1062"/>
                    <a:pt x="3732" y="1065"/>
                    <a:pt x="3732" y="1066"/>
                  </a:cubicBezTo>
                  <a:lnTo>
                    <a:pt x="3898" y="4065"/>
                  </a:lnTo>
                  <a:cubicBezTo>
                    <a:pt x="3899" y="4101"/>
                    <a:pt x="3929" y="4127"/>
                    <a:pt x="3965" y="4127"/>
                  </a:cubicBezTo>
                  <a:lnTo>
                    <a:pt x="3968" y="4127"/>
                  </a:lnTo>
                  <a:cubicBezTo>
                    <a:pt x="4005" y="4126"/>
                    <a:pt x="4033" y="4095"/>
                    <a:pt x="4032" y="4057"/>
                  </a:cubicBezTo>
                  <a:lnTo>
                    <a:pt x="3865" y="1059"/>
                  </a:lnTo>
                  <a:cubicBezTo>
                    <a:pt x="3865" y="1057"/>
                    <a:pt x="3865" y="1056"/>
                    <a:pt x="3865" y="1053"/>
                  </a:cubicBezTo>
                  <a:lnTo>
                    <a:pt x="4943" y="1005"/>
                  </a:lnTo>
                  <a:lnTo>
                    <a:pt x="4943" y="1005"/>
                  </a:lnTo>
                  <a:cubicBezTo>
                    <a:pt x="4939" y="1014"/>
                    <a:pt x="4938" y="1024"/>
                    <a:pt x="4938" y="1033"/>
                  </a:cubicBezTo>
                  <a:lnTo>
                    <a:pt x="5020" y="4180"/>
                  </a:lnTo>
                  <a:cubicBezTo>
                    <a:pt x="5021" y="4216"/>
                    <a:pt x="5051" y="4244"/>
                    <a:pt x="5087" y="4244"/>
                  </a:cubicBezTo>
                  <a:lnTo>
                    <a:pt x="5088" y="4244"/>
                  </a:lnTo>
                  <a:cubicBezTo>
                    <a:pt x="5126" y="4244"/>
                    <a:pt x="5154" y="4213"/>
                    <a:pt x="5154" y="4175"/>
                  </a:cubicBezTo>
                  <a:lnTo>
                    <a:pt x="5070" y="1030"/>
                  </a:lnTo>
                  <a:cubicBezTo>
                    <a:pt x="5070" y="1020"/>
                    <a:pt x="5067" y="1009"/>
                    <a:pt x="5063" y="1000"/>
                  </a:cubicBezTo>
                  <a:lnTo>
                    <a:pt x="8057" y="868"/>
                  </a:lnTo>
                  <a:lnTo>
                    <a:pt x="8245" y="4150"/>
                  </a:lnTo>
                  <a:cubicBezTo>
                    <a:pt x="8248" y="4186"/>
                    <a:pt x="8276" y="4214"/>
                    <a:pt x="8312" y="4214"/>
                  </a:cubicBezTo>
                  <a:lnTo>
                    <a:pt x="8317" y="4214"/>
                  </a:lnTo>
                  <a:cubicBezTo>
                    <a:pt x="8353" y="4211"/>
                    <a:pt x="8381" y="4180"/>
                    <a:pt x="8379" y="4144"/>
                  </a:cubicBezTo>
                  <a:lnTo>
                    <a:pt x="8191" y="862"/>
                  </a:lnTo>
                  <a:lnTo>
                    <a:pt x="11138" y="730"/>
                  </a:lnTo>
                  <a:lnTo>
                    <a:pt x="11265" y="4122"/>
                  </a:lnTo>
                  <a:cubicBezTo>
                    <a:pt x="11266" y="4157"/>
                    <a:pt x="11296" y="4186"/>
                    <a:pt x="11332" y="4186"/>
                  </a:cubicBezTo>
                  <a:lnTo>
                    <a:pt x="11335" y="4186"/>
                  </a:lnTo>
                  <a:cubicBezTo>
                    <a:pt x="11371" y="4184"/>
                    <a:pt x="11401" y="4153"/>
                    <a:pt x="11399" y="4117"/>
                  </a:cubicBezTo>
                  <a:lnTo>
                    <a:pt x="11271" y="724"/>
                  </a:lnTo>
                  <a:lnTo>
                    <a:pt x="12664" y="662"/>
                  </a:lnTo>
                  <a:lnTo>
                    <a:pt x="12830" y="4210"/>
                  </a:lnTo>
                  <a:cubicBezTo>
                    <a:pt x="12831" y="4245"/>
                    <a:pt x="12861" y="4274"/>
                    <a:pt x="12897" y="4274"/>
                  </a:cubicBezTo>
                  <a:lnTo>
                    <a:pt x="12900" y="4274"/>
                  </a:lnTo>
                  <a:cubicBezTo>
                    <a:pt x="12937" y="4272"/>
                    <a:pt x="12966" y="4241"/>
                    <a:pt x="12964" y="4204"/>
                  </a:cubicBezTo>
                  <a:lnTo>
                    <a:pt x="12797" y="657"/>
                  </a:lnTo>
                  <a:lnTo>
                    <a:pt x="15059" y="556"/>
                  </a:lnTo>
                  <a:cubicBezTo>
                    <a:pt x="15059" y="559"/>
                    <a:pt x="15059" y="562"/>
                    <a:pt x="15059" y="563"/>
                  </a:cubicBezTo>
                  <a:lnTo>
                    <a:pt x="15147" y="4002"/>
                  </a:lnTo>
                  <a:cubicBezTo>
                    <a:pt x="15148" y="4039"/>
                    <a:pt x="15178" y="4068"/>
                    <a:pt x="15214" y="4068"/>
                  </a:cubicBezTo>
                  <a:lnTo>
                    <a:pt x="15215" y="4068"/>
                  </a:lnTo>
                  <a:cubicBezTo>
                    <a:pt x="15253" y="4066"/>
                    <a:pt x="15281" y="4036"/>
                    <a:pt x="15281" y="3999"/>
                  </a:cubicBezTo>
                  <a:lnTo>
                    <a:pt x="15190" y="560"/>
                  </a:lnTo>
                  <a:cubicBezTo>
                    <a:pt x="15190" y="557"/>
                    <a:pt x="15190" y="553"/>
                    <a:pt x="15188" y="550"/>
                  </a:cubicBezTo>
                  <a:lnTo>
                    <a:pt x="16215" y="505"/>
                  </a:lnTo>
                  <a:lnTo>
                    <a:pt x="16291" y="4002"/>
                  </a:lnTo>
                  <a:cubicBezTo>
                    <a:pt x="16293" y="4038"/>
                    <a:pt x="16322" y="4068"/>
                    <a:pt x="16358" y="4068"/>
                  </a:cubicBezTo>
                  <a:lnTo>
                    <a:pt x="16360" y="4068"/>
                  </a:lnTo>
                  <a:cubicBezTo>
                    <a:pt x="16397" y="4066"/>
                    <a:pt x="16425" y="4036"/>
                    <a:pt x="16425" y="3999"/>
                  </a:cubicBezTo>
                  <a:lnTo>
                    <a:pt x="16348" y="499"/>
                  </a:lnTo>
                  <a:lnTo>
                    <a:pt x="18005" y="425"/>
                  </a:lnTo>
                  <a:lnTo>
                    <a:pt x="18040" y="4002"/>
                  </a:lnTo>
                  <a:cubicBezTo>
                    <a:pt x="18040" y="4039"/>
                    <a:pt x="18069" y="4069"/>
                    <a:pt x="18107" y="4069"/>
                  </a:cubicBezTo>
                  <a:cubicBezTo>
                    <a:pt x="18142" y="4068"/>
                    <a:pt x="18172" y="4038"/>
                    <a:pt x="18172" y="4002"/>
                  </a:cubicBezTo>
                  <a:lnTo>
                    <a:pt x="18138" y="422"/>
                  </a:lnTo>
                  <a:lnTo>
                    <a:pt x="21267" y="281"/>
                  </a:lnTo>
                  <a:lnTo>
                    <a:pt x="21267" y="281"/>
                  </a:lnTo>
                  <a:cubicBezTo>
                    <a:pt x="21253" y="295"/>
                    <a:pt x="21246" y="314"/>
                    <a:pt x="21247" y="332"/>
                  </a:cubicBezTo>
                  <a:lnTo>
                    <a:pt x="21472" y="3652"/>
                  </a:lnTo>
                  <a:cubicBezTo>
                    <a:pt x="21474" y="3687"/>
                    <a:pt x="21504" y="3714"/>
                    <a:pt x="21538" y="3714"/>
                  </a:cubicBezTo>
                  <a:lnTo>
                    <a:pt x="21544" y="3714"/>
                  </a:lnTo>
                  <a:cubicBezTo>
                    <a:pt x="21580" y="3711"/>
                    <a:pt x="21608" y="3680"/>
                    <a:pt x="21605" y="3643"/>
                  </a:cubicBezTo>
                  <a:lnTo>
                    <a:pt x="21380" y="323"/>
                  </a:lnTo>
                  <a:cubicBezTo>
                    <a:pt x="21378" y="307"/>
                    <a:pt x="21371" y="290"/>
                    <a:pt x="21358" y="278"/>
                  </a:cubicBezTo>
                  <a:lnTo>
                    <a:pt x="22987" y="205"/>
                  </a:lnTo>
                  <a:lnTo>
                    <a:pt x="22972" y="3474"/>
                  </a:lnTo>
                  <a:cubicBezTo>
                    <a:pt x="22972" y="3510"/>
                    <a:pt x="23002" y="3540"/>
                    <a:pt x="23039" y="3541"/>
                  </a:cubicBezTo>
                  <a:cubicBezTo>
                    <a:pt x="23076" y="3540"/>
                    <a:pt x="23106" y="3511"/>
                    <a:pt x="23106" y="3474"/>
                  </a:cubicBezTo>
                  <a:lnTo>
                    <a:pt x="23121" y="198"/>
                  </a:lnTo>
                  <a:lnTo>
                    <a:pt x="24550" y="135"/>
                  </a:lnTo>
                  <a:cubicBezTo>
                    <a:pt x="24639" y="134"/>
                    <a:pt x="24636" y="1"/>
                    <a:pt x="245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47"/>
            <p:cNvSpPr/>
            <p:nvPr/>
          </p:nvSpPr>
          <p:spPr>
            <a:xfrm>
              <a:off x="1473700" y="1193325"/>
              <a:ext cx="28400" cy="11475"/>
            </a:xfrm>
            <a:custGeom>
              <a:avLst/>
              <a:gdLst/>
              <a:ahLst/>
              <a:cxnLst/>
              <a:rect l="l" t="t" r="r" b="b"/>
              <a:pathLst>
                <a:path w="1136" h="459" extrusionOk="0">
                  <a:moveTo>
                    <a:pt x="86" y="1"/>
                  </a:moveTo>
                  <a:cubicBezTo>
                    <a:pt x="43" y="1"/>
                    <a:pt x="0" y="42"/>
                    <a:pt x="24" y="95"/>
                  </a:cubicBezTo>
                  <a:cubicBezTo>
                    <a:pt x="118" y="295"/>
                    <a:pt x="309" y="432"/>
                    <a:pt x="529" y="456"/>
                  </a:cubicBezTo>
                  <a:cubicBezTo>
                    <a:pt x="549" y="459"/>
                    <a:pt x="570" y="459"/>
                    <a:pt x="589" y="459"/>
                  </a:cubicBezTo>
                  <a:cubicBezTo>
                    <a:pt x="789" y="459"/>
                    <a:pt x="977" y="365"/>
                    <a:pt x="1098" y="205"/>
                  </a:cubicBezTo>
                  <a:cubicBezTo>
                    <a:pt x="1136" y="154"/>
                    <a:pt x="1090" y="98"/>
                    <a:pt x="1042" y="98"/>
                  </a:cubicBezTo>
                  <a:cubicBezTo>
                    <a:pt x="1024" y="98"/>
                    <a:pt x="1005" y="106"/>
                    <a:pt x="990" y="126"/>
                  </a:cubicBezTo>
                  <a:cubicBezTo>
                    <a:pt x="890" y="261"/>
                    <a:pt x="741" y="326"/>
                    <a:pt x="594" y="326"/>
                  </a:cubicBezTo>
                  <a:cubicBezTo>
                    <a:pt x="412" y="326"/>
                    <a:pt x="231" y="227"/>
                    <a:pt x="144" y="40"/>
                  </a:cubicBezTo>
                  <a:cubicBezTo>
                    <a:pt x="131" y="12"/>
                    <a:pt x="108" y="1"/>
                    <a:pt x="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47"/>
            <p:cNvSpPr/>
            <p:nvPr/>
          </p:nvSpPr>
          <p:spPr>
            <a:xfrm>
              <a:off x="1547975" y="1190375"/>
              <a:ext cx="30050" cy="12875"/>
            </a:xfrm>
            <a:custGeom>
              <a:avLst/>
              <a:gdLst/>
              <a:ahLst/>
              <a:cxnLst/>
              <a:rect l="l" t="t" r="r" b="b"/>
              <a:pathLst>
                <a:path w="1202" h="515" extrusionOk="0">
                  <a:moveTo>
                    <a:pt x="1126" y="1"/>
                  </a:moveTo>
                  <a:cubicBezTo>
                    <a:pt x="1099" y="1"/>
                    <a:pt x="1073" y="18"/>
                    <a:pt x="1063" y="44"/>
                  </a:cubicBezTo>
                  <a:cubicBezTo>
                    <a:pt x="979" y="264"/>
                    <a:pt x="777" y="380"/>
                    <a:pt x="574" y="380"/>
                  </a:cubicBezTo>
                  <a:cubicBezTo>
                    <a:pt x="413" y="380"/>
                    <a:pt x="252" y="308"/>
                    <a:pt x="147" y="156"/>
                  </a:cubicBezTo>
                  <a:cubicBezTo>
                    <a:pt x="132" y="135"/>
                    <a:pt x="112" y="126"/>
                    <a:pt x="93" y="126"/>
                  </a:cubicBezTo>
                  <a:cubicBezTo>
                    <a:pt x="45" y="126"/>
                    <a:pt x="0" y="180"/>
                    <a:pt x="36" y="232"/>
                  </a:cubicBezTo>
                  <a:cubicBezTo>
                    <a:pt x="162" y="408"/>
                    <a:pt x="365" y="513"/>
                    <a:pt x="581" y="514"/>
                  </a:cubicBezTo>
                  <a:cubicBezTo>
                    <a:pt x="605" y="514"/>
                    <a:pt x="630" y="513"/>
                    <a:pt x="656" y="510"/>
                  </a:cubicBezTo>
                  <a:cubicBezTo>
                    <a:pt x="894" y="477"/>
                    <a:pt x="1099" y="317"/>
                    <a:pt x="1188" y="93"/>
                  </a:cubicBezTo>
                  <a:cubicBezTo>
                    <a:pt x="1202" y="58"/>
                    <a:pt x="1184" y="19"/>
                    <a:pt x="1149" y="5"/>
                  </a:cubicBezTo>
                  <a:cubicBezTo>
                    <a:pt x="1142" y="2"/>
                    <a:pt x="1134" y="1"/>
                    <a:pt x="11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47"/>
            <p:cNvSpPr/>
            <p:nvPr/>
          </p:nvSpPr>
          <p:spPr>
            <a:xfrm>
              <a:off x="1520275" y="1190900"/>
              <a:ext cx="9075" cy="29100"/>
            </a:xfrm>
            <a:custGeom>
              <a:avLst/>
              <a:gdLst/>
              <a:ahLst/>
              <a:cxnLst/>
              <a:rect l="l" t="t" r="r" b="b"/>
              <a:pathLst>
                <a:path w="363" h="1164" extrusionOk="0">
                  <a:moveTo>
                    <a:pt x="255" y="1"/>
                  </a:moveTo>
                  <a:cubicBezTo>
                    <a:pt x="254" y="1"/>
                    <a:pt x="253" y="1"/>
                    <a:pt x="252" y="1"/>
                  </a:cubicBezTo>
                  <a:cubicBezTo>
                    <a:pt x="215" y="2"/>
                    <a:pt x="187" y="34"/>
                    <a:pt x="188" y="71"/>
                  </a:cubicBezTo>
                  <a:lnTo>
                    <a:pt x="225" y="1024"/>
                  </a:lnTo>
                  <a:lnTo>
                    <a:pt x="94" y="1015"/>
                  </a:lnTo>
                  <a:cubicBezTo>
                    <a:pt x="93" y="1015"/>
                    <a:pt x="91" y="1015"/>
                    <a:pt x="90" y="1015"/>
                  </a:cubicBezTo>
                  <a:cubicBezTo>
                    <a:pt x="7" y="1015"/>
                    <a:pt x="0" y="1141"/>
                    <a:pt x="85" y="1148"/>
                  </a:cubicBezTo>
                  <a:lnTo>
                    <a:pt x="291" y="1163"/>
                  </a:lnTo>
                  <a:lnTo>
                    <a:pt x="296" y="1163"/>
                  </a:lnTo>
                  <a:cubicBezTo>
                    <a:pt x="333" y="1163"/>
                    <a:pt x="363" y="1132"/>
                    <a:pt x="361" y="1093"/>
                  </a:cubicBezTo>
                  <a:lnTo>
                    <a:pt x="321" y="65"/>
                  </a:lnTo>
                  <a:cubicBezTo>
                    <a:pt x="321" y="29"/>
                    <a:pt x="291" y="1"/>
                    <a:pt x="2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47"/>
            <p:cNvSpPr/>
            <p:nvPr/>
          </p:nvSpPr>
          <p:spPr>
            <a:xfrm>
              <a:off x="1504475" y="1227775"/>
              <a:ext cx="20250" cy="13000"/>
            </a:xfrm>
            <a:custGeom>
              <a:avLst/>
              <a:gdLst/>
              <a:ahLst/>
              <a:cxnLst/>
              <a:rect l="l" t="t" r="r" b="b"/>
              <a:pathLst>
                <a:path w="810" h="520" extrusionOk="0">
                  <a:moveTo>
                    <a:pt x="71" y="0"/>
                  </a:moveTo>
                  <a:cubicBezTo>
                    <a:pt x="35" y="0"/>
                    <a:pt x="0" y="25"/>
                    <a:pt x="4" y="71"/>
                  </a:cubicBezTo>
                  <a:cubicBezTo>
                    <a:pt x="13" y="245"/>
                    <a:pt x="114" y="400"/>
                    <a:pt x="271" y="476"/>
                  </a:cubicBezTo>
                  <a:cubicBezTo>
                    <a:pt x="332" y="504"/>
                    <a:pt x="399" y="519"/>
                    <a:pt x="468" y="519"/>
                  </a:cubicBezTo>
                  <a:cubicBezTo>
                    <a:pt x="571" y="519"/>
                    <a:pt x="669" y="486"/>
                    <a:pt x="753" y="427"/>
                  </a:cubicBezTo>
                  <a:cubicBezTo>
                    <a:pt x="810" y="383"/>
                    <a:pt x="768" y="304"/>
                    <a:pt x="713" y="304"/>
                  </a:cubicBezTo>
                  <a:cubicBezTo>
                    <a:pt x="700" y="304"/>
                    <a:pt x="686" y="309"/>
                    <a:pt x="672" y="319"/>
                  </a:cubicBezTo>
                  <a:lnTo>
                    <a:pt x="672" y="321"/>
                  </a:lnTo>
                  <a:cubicBezTo>
                    <a:pt x="611" y="367"/>
                    <a:pt x="541" y="389"/>
                    <a:pt x="472" y="389"/>
                  </a:cubicBezTo>
                  <a:cubicBezTo>
                    <a:pt x="304" y="389"/>
                    <a:pt x="144" y="259"/>
                    <a:pt x="137" y="67"/>
                  </a:cubicBezTo>
                  <a:cubicBezTo>
                    <a:pt x="137" y="22"/>
                    <a:pt x="104" y="0"/>
                    <a:pt x="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47"/>
            <p:cNvSpPr/>
            <p:nvPr/>
          </p:nvSpPr>
          <p:spPr>
            <a:xfrm>
              <a:off x="1469625" y="1141550"/>
              <a:ext cx="38975" cy="15575"/>
            </a:xfrm>
            <a:custGeom>
              <a:avLst/>
              <a:gdLst/>
              <a:ahLst/>
              <a:cxnLst/>
              <a:rect l="l" t="t" r="r" b="b"/>
              <a:pathLst>
                <a:path w="1559" h="623" extrusionOk="0">
                  <a:moveTo>
                    <a:pt x="973" y="0"/>
                  </a:moveTo>
                  <a:cubicBezTo>
                    <a:pt x="599" y="0"/>
                    <a:pt x="235" y="186"/>
                    <a:pt x="21" y="520"/>
                  </a:cubicBezTo>
                  <a:cubicBezTo>
                    <a:pt x="0" y="552"/>
                    <a:pt x="9" y="592"/>
                    <a:pt x="39" y="613"/>
                  </a:cubicBezTo>
                  <a:cubicBezTo>
                    <a:pt x="50" y="620"/>
                    <a:pt x="63" y="623"/>
                    <a:pt x="75" y="623"/>
                  </a:cubicBezTo>
                  <a:cubicBezTo>
                    <a:pt x="97" y="623"/>
                    <a:pt x="119" y="612"/>
                    <a:pt x="131" y="593"/>
                  </a:cubicBezTo>
                  <a:cubicBezTo>
                    <a:pt x="321" y="297"/>
                    <a:pt x="642" y="133"/>
                    <a:pt x="972" y="133"/>
                  </a:cubicBezTo>
                  <a:cubicBezTo>
                    <a:pt x="1126" y="133"/>
                    <a:pt x="1281" y="168"/>
                    <a:pt x="1426" y="243"/>
                  </a:cubicBezTo>
                  <a:cubicBezTo>
                    <a:pt x="1438" y="249"/>
                    <a:pt x="1450" y="252"/>
                    <a:pt x="1461" y="252"/>
                  </a:cubicBezTo>
                  <a:cubicBezTo>
                    <a:pt x="1523" y="252"/>
                    <a:pt x="1559" y="158"/>
                    <a:pt x="1488" y="125"/>
                  </a:cubicBezTo>
                  <a:cubicBezTo>
                    <a:pt x="1323" y="41"/>
                    <a:pt x="1147" y="0"/>
                    <a:pt x="9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47"/>
            <p:cNvSpPr/>
            <p:nvPr/>
          </p:nvSpPr>
          <p:spPr>
            <a:xfrm>
              <a:off x="1540725" y="1140850"/>
              <a:ext cx="40025" cy="15100"/>
            </a:xfrm>
            <a:custGeom>
              <a:avLst/>
              <a:gdLst/>
              <a:ahLst/>
              <a:cxnLst/>
              <a:rect l="l" t="t" r="r" b="b"/>
              <a:pathLst>
                <a:path w="1601" h="604" extrusionOk="0">
                  <a:moveTo>
                    <a:pt x="746" y="0"/>
                  </a:moveTo>
                  <a:cubicBezTo>
                    <a:pt x="492" y="0"/>
                    <a:pt x="235" y="102"/>
                    <a:pt x="44" y="312"/>
                  </a:cubicBezTo>
                  <a:cubicBezTo>
                    <a:pt x="1" y="363"/>
                    <a:pt x="45" y="426"/>
                    <a:pt x="95" y="426"/>
                  </a:cubicBezTo>
                  <a:cubicBezTo>
                    <a:pt x="112" y="426"/>
                    <a:pt x="130" y="419"/>
                    <a:pt x="144" y="402"/>
                  </a:cubicBezTo>
                  <a:lnTo>
                    <a:pt x="144" y="403"/>
                  </a:lnTo>
                  <a:cubicBezTo>
                    <a:pt x="308" y="222"/>
                    <a:pt x="528" y="135"/>
                    <a:pt x="746" y="135"/>
                  </a:cubicBezTo>
                  <a:cubicBezTo>
                    <a:pt x="1033" y="135"/>
                    <a:pt x="1316" y="285"/>
                    <a:pt x="1466" y="568"/>
                  </a:cubicBezTo>
                  <a:cubicBezTo>
                    <a:pt x="1478" y="588"/>
                    <a:pt x="1501" y="603"/>
                    <a:pt x="1524" y="603"/>
                  </a:cubicBezTo>
                  <a:cubicBezTo>
                    <a:pt x="1536" y="603"/>
                    <a:pt x="1547" y="600"/>
                    <a:pt x="1556" y="594"/>
                  </a:cubicBezTo>
                  <a:cubicBezTo>
                    <a:pt x="1589" y="578"/>
                    <a:pt x="1601" y="538"/>
                    <a:pt x="1584" y="505"/>
                  </a:cubicBezTo>
                  <a:cubicBezTo>
                    <a:pt x="1410" y="175"/>
                    <a:pt x="1080" y="0"/>
                    <a:pt x="7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47"/>
            <p:cNvSpPr/>
            <p:nvPr/>
          </p:nvSpPr>
          <p:spPr>
            <a:xfrm>
              <a:off x="1505600" y="1117050"/>
              <a:ext cx="25300" cy="29300"/>
            </a:xfrm>
            <a:custGeom>
              <a:avLst/>
              <a:gdLst/>
              <a:ahLst/>
              <a:cxnLst/>
              <a:rect l="l" t="t" r="r" b="b"/>
              <a:pathLst>
                <a:path w="1012" h="1172" extrusionOk="0">
                  <a:moveTo>
                    <a:pt x="108" y="1"/>
                  </a:moveTo>
                  <a:cubicBezTo>
                    <a:pt x="77" y="1"/>
                    <a:pt x="45" y="21"/>
                    <a:pt x="43" y="62"/>
                  </a:cubicBezTo>
                  <a:cubicBezTo>
                    <a:pt x="1" y="601"/>
                    <a:pt x="377" y="1081"/>
                    <a:pt x="908" y="1170"/>
                  </a:cubicBezTo>
                  <a:cubicBezTo>
                    <a:pt x="912" y="1170"/>
                    <a:pt x="915" y="1172"/>
                    <a:pt x="920" y="1172"/>
                  </a:cubicBezTo>
                  <a:cubicBezTo>
                    <a:pt x="920" y="1172"/>
                    <a:pt x="921" y="1172"/>
                    <a:pt x="921" y="1172"/>
                  </a:cubicBezTo>
                  <a:cubicBezTo>
                    <a:pt x="1004" y="1172"/>
                    <a:pt x="1012" y="1051"/>
                    <a:pt x="930" y="1039"/>
                  </a:cubicBezTo>
                  <a:cubicBezTo>
                    <a:pt x="466" y="960"/>
                    <a:pt x="140" y="542"/>
                    <a:pt x="175" y="72"/>
                  </a:cubicBezTo>
                  <a:cubicBezTo>
                    <a:pt x="179" y="26"/>
                    <a:pt x="144" y="1"/>
                    <a:pt x="108" y="1"/>
                  </a:cubicBezTo>
                  <a:close/>
                </a:path>
              </a:pathLst>
            </a:custGeom>
            <a:solidFill>
              <a:srgbClr val="1B06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47"/>
            <p:cNvSpPr/>
            <p:nvPr/>
          </p:nvSpPr>
          <p:spPr>
            <a:xfrm>
              <a:off x="1417475" y="1190650"/>
              <a:ext cx="21850" cy="15325"/>
            </a:xfrm>
            <a:custGeom>
              <a:avLst/>
              <a:gdLst/>
              <a:ahLst/>
              <a:cxnLst/>
              <a:rect l="l" t="t" r="r" b="b"/>
              <a:pathLst>
                <a:path w="874" h="613" extrusionOk="0">
                  <a:moveTo>
                    <a:pt x="98" y="0"/>
                  </a:moveTo>
                  <a:cubicBezTo>
                    <a:pt x="41" y="0"/>
                    <a:pt x="0" y="81"/>
                    <a:pt x="60" y="123"/>
                  </a:cubicBezTo>
                  <a:lnTo>
                    <a:pt x="62" y="123"/>
                  </a:lnTo>
                  <a:lnTo>
                    <a:pt x="743" y="600"/>
                  </a:lnTo>
                  <a:cubicBezTo>
                    <a:pt x="755" y="608"/>
                    <a:pt x="767" y="611"/>
                    <a:pt x="781" y="612"/>
                  </a:cubicBezTo>
                  <a:cubicBezTo>
                    <a:pt x="846" y="611"/>
                    <a:pt x="873" y="527"/>
                    <a:pt x="820" y="490"/>
                  </a:cubicBezTo>
                  <a:lnTo>
                    <a:pt x="138" y="14"/>
                  </a:lnTo>
                  <a:cubicBezTo>
                    <a:pt x="124" y="4"/>
                    <a:pt x="111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47"/>
            <p:cNvSpPr/>
            <p:nvPr/>
          </p:nvSpPr>
          <p:spPr>
            <a:xfrm>
              <a:off x="1443400" y="1226950"/>
              <a:ext cx="7600" cy="24675"/>
            </a:xfrm>
            <a:custGeom>
              <a:avLst/>
              <a:gdLst/>
              <a:ahLst/>
              <a:cxnLst/>
              <a:rect l="l" t="t" r="r" b="b"/>
              <a:pathLst>
                <a:path w="304" h="987" extrusionOk="0">
                  <a:moveTo>
                    <a:pt x="71" y="1"/>
                  </a:moveTo>
                  <a:cubicBezTo>
                    <a:pt x="36" y="1"/>
                    <a:pt x="1" y="27"/>
                    <a:pt x="5" y="73"/>
                  </a:cubicBezTo>
                  <a:lnTo>
                    <a:pt x="166" y="931"/>
                  </a:lnTo>
                  <a:cubicBezTo>
                    <a:pt x="172" y="962"/>
                    <a:pt x="199" y="986"/>
                    <a:pt x="232" y="986"/>
                  </a:cubicBezTo>
                  <a:cubicBezTo>
                    <a:pt x="236" y="985"/>
                    <a:pt x="239" y="985"/>
                    <a:pt x="244" y="985"/>
                  </a:cubicBezTo>
                  <a:cubicBezTo>
                    <a:pt x="279" y="977"/>
                    <a:pt x="303" y="943"/>
                    <a:pt x="297" y="907"/>
                  </a:cubicBezTo>
                  <a:lnTo>
                    <a:pt x="135" y="49"/>
                  </a:lnTo>
                  <a:cubicBezTo>
                    <a:pt x="125" y="16"/>
                    <a:pt x="98" y="1"/>
                    <a:pt x="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47"/>
            <p:cNvSpPr/>
            <p:nvPr/>
          </p:nvSpPr>
          <p:spPr>
            <a:xfrm>
              <a:off x="1600375" y="1221050"/>
              <a:ext cx="8650" cy="30025"/>
            </a:xfrm>
            <a:custGeom>
              <a:avLst/>
              <a:gdLst/>
              <a:ahLst/>
              <a:cxnLst/>
              <a:rect l="l" t="t" r="r" b="b"/>
              <a:pathLst>
                <a:path w="346" h="1201" extrusionOk="0">
                  <a:moveTo>
                    <a:pt x="263" y="0"/>
                  </a:moveTo>
                  <a:cubicBezTo>
                    <a:pt x="232" y="0"/>
                    <a:pt x="202" y="20"/>
                    <a:pt x="199" y="63"/>
                  </a:cubicBezTo>
                  <a:lnTo>
                    <a:pt x="8" y="1122"/>
                  </a:lnTo>
                  <a:cubicBezTo>
                    <a:pt x="1" y="1160"/>
                    <a:pt x="25" y="1194"/>
                    <a:pt x="62" y="1200"/>
                  </a:cubicBezTo>
                  <a:cubicBezTo>
                    <a:pt x="63" y="1201"/>
                    <a:pt x="65" y="1201"/>
                    <a:pt x="67" y="1201"/>
                  </a:cubicBezTo>
                  <a:cubicBezTo>
                    <a:pt x="69" y="1201"/>
                    <a:pt x="72" y="1201"/>
                    <a:pt x="74" y="1200"/>
                  </a:cubicBezTo>
                  <a:cubicBezTo>
                    <a:pt x="105" y="1200"/>
                    <a:pt x="134" y="1177"/>
                    <a:pt x="140" y="1146"/>
                  </a:cubicBezTo>
                  <a:lnTo>
                    <a:pt x="329" y="87"/>
                  </a:lnTo>
                  <a:cubicBezTo>
                    <a:pt x="345" y="33"/>
                    <a:pt x="303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47"/>
            <p:cNvSpPr/>
            <p:nvPr/>
          </p:nvSpPr>
          <p:spPr>
            <a:xfrm>
              <a:off x="1612275" y="1194250"/>
              <a:ext cx="25825" cy="12800"/>
            </a:xfrm>
            <a:custGeom>
              <a:avLst/>
              <a:gdLst/>
              <a:ahLst/>
              <a:cxnLst/>
              <a:rect l="l" t="t" r="r" b="b"/>
              <a:pathLst>
                <a:path w="1033" h="512" extrusionOk="0">
                  <a:moveTo>
                    <a:pt x="936" y="1"/>
                  </a:moveTo>
                  <a:cubicBezTo>
                    <a:pt x="926" y="1"/>
                    <a:pt x="916" y="3"/>
                    <a:pt x="905" y="9"/>
                  </a:cubicBezTo>
                  <a:lnTo>
                    <a:pt x="66" y="383"/>
                  </a:lnTo>
                  <a:cubicBezTo>
                    <a:pt x="1" y="413"/>
                    <a:pt x="22" y="511"/>
                    <a:pt x="93" y="511"/>
                  </a:cubicBezTo>
                  <a:cubicBezTo>
                    <a:pt x="104" y="511"/>
                    <a:pt x="113" y="510"/>
                    <a:pt x="122" y="505"/>
                  </a:cubicBezTo>
                  <a:lnTo>
                    <a:pt x="959" y="131"/>
                  </a:lnTo>
                  <a:cubicBezTo>
                    <a:pt x="1032" y="100"/>
                    <a:pt x="1000" y="1"/>
                    <a:pt x="9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47"/>
            <p:cNvSpPr/>
            <p:nvPr/>
          </p:nvSpPr>
          <p:spPr>
            <a:xfrm>
              <a:off x="1456225" y="1265975"/>
              <a:ext cx="138900" cy="33725"/>
            </a:xfrm>
            <a:custGeom>
              <a:avLst/>
              <a:gdLst/>
              <a:ahLst/>
              <a:cxnLst/>
              <a:rect l="l" t="t" r="r" b="b"/>
              <a:pathLst>
                <a:path w="5556" h="1349" extrusionOk="0">
                  <a:moveTo>
                    <a:pt x="5460" y="1"/>
                  </a:moveTo>
                  <a:cubicBezTo>
                    <a:pt x="5443" y="1"/>
                    <a:pt x="5426" y="7"/>
                    <a:pt x="5412" y="23"/>
                  </a:cubicBezTo>
                  <a:cubicBezTo>
                    <a:pt x="4683" y="815"/>
                    <a:pt x="3689" y="1214"/>
                    <a:pt x="2694" y="1214"/>
                  </a:cubicBezTo>
                  <a:cubicBezTo>
                    <a:pt x="1777" y="1214"/>
                    <a:pt x="858" y="875"/>
                    <a:pt x="142" y="191"/>
                  </a:cubicBezTo>
                  <a:cubicBezTo>
                    <a:pt x="128" y="176"/>
                    <a:pt x="112" y="170"/>
                    <a:pt x="96" y="170"/>
                  </a:cubicBezTo>
                  <a:cubicBezTo>
                    <a:pt x="44" y="170"/>
                    <a:pt x="0" y="239"/>
                    <a:pt x="50" y="286"/>
                  </a:cubicBezTo>
                  <a:cubicBezTo>
                    <a:pt x="764" y="966"/>
                    <a:pt x="1712" y="1347"/>
                    <a:pt x="2698" y="1348"/>
                  </a:cubicBezTo>
                  <a:cubicBezTo>
                    <a:pt x="2737" y="1348"/>
                    <a:pt x="2777" y="1348"/>
                    <a:pt x="2816" y="1347"/>
                  </a:cubicBezTo>
                  <a:cubicBezTo>
                    <a:pt x="3842" y="1311"/>
                    <a:pt x="4812" y="868"/>
                    <a:pt x="5510" y="114"/>
                  </a:cubicBezTo>
                  <a:cubicBezTo>
                    <a:pt x="5555" y="65"/>
                    <a:pt x="5510" y="1"/>
                    <a:pt x="54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47"/>
            <p:cNvSpPr/>
            <p:nvPr/>
          </p:nvSpPr>
          <p:spPr>
            <a:xfrm>
              <a:off x="1350625" y="1983475"/>
              <a:ext cx="381400" cy="162075"/>
            </a:xfrm>
            <a:custGeom>
              <a:avLst/>
              <a:gdLst/>
              <a:ahLst/>
              <a:cxnLst/>
              <a:rect l="l" t="t" r="r" b="b"/>
              <a:pathLst>
                <a:path w="15256" h="6483" extrusionOk="0">
                  <a:moveTo>
                    <a:pt x="15161" y="1"/>
                  </a:moveTo>
                  <a:cubicBezTo>
                    <a:pt x="15154" y="1"/>
                    <a:pt x="15145" y="2"/>
                    <a:pt x="15136" y="5"/>
                  </a:cubicBezTo>
                  <a:lnTo>
                    <a:pt x="7301" y="2733"/>
                  </a:lnTo>
                  <a:cubicBezTo>
                    <a:pt x="7267" y="2745"/>
                    <a:pt x="7247" y="2782"/>
                    <a:pt x="7259" y="2818"/>
                  </a:cubicBezTo>
                  <a:cubicBezTo>
                    <a:pt x="4917" y="1870"/>
                    <a:pt x="2524" y="1050"/>
                    <a:pt x="93" y="362"/>
                  </a:cubicBezTo>
                  <a:cubicBezTo>
                    <a:pt x="88" y="361"/>
                    <a:pt x="82" y="360"/>
                    <a:pt x="76" y="360"/>
                  </a:cubicBezTo>
                  <a:cubicBezTo>
                    <a:pt x="46" y="360"/>
                    <a:pt x="19" y="378"/>
                    <a:pt x="10" y="408"/>
                  </a:cubicBezTo>
                  <a:cubicBezTo>
                    <a:pt x="1" y="444"/>
                    <a:pt x="20" y="481"/>
                    <a:pt x="56" y="490"/>
                  </a:cubicBezTo>
                  <a:cubicBezTo>
                    <a:pt x="5132" y="1927"/>
                    <a:pt x="10028" y="3935"/>
                    <a:pt x="14652" y="6474"/>
                  </a:cubicBezTo>
                  <a:cubicBezTo>
                    <a:pt x="14663" y="6480"/>
                    <a:pt x="14674" y="6483"/>
                    <a:pt x="14684" y="6483"/>
                  </a:cubicBezTo>
                  <a:cubicBezTo>
                    <a:pt x="14743" y="6483"/>
                    <a:pt x="14778" y="6395"/>
                    <a:pt x="14716" y="6358"/>
                  </a:cubicBezTo>
                  <a:cubicBezTo>
                    <a:pt x="12332" y="5048"/>
                    <a:pt x="9874" y="3878"/>
                    <a:pt x="7355" y="2855"/>
                  </a:cubicBezTo>
                  <a:lnTo>
                    <a:pt x="15180" y="131"/>
                  </a:lnTo>
                  <a:cubicBezTo>
                    <a:pt x="15256" y="104"/>
                    <a:pt x="15228" y="1"/>
                    <a:pt x="151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47"/>
            <p:cNvSpPr/>
            <p:nvPr/>
          </p:nvSpPr>
          <p:spPr>
            <a:xfrm>
              <a:off x="2054375" y="2101825"/>
              <a:ext cx="65775" cy="84100"/>
            </a:xfrm>
            <a:custGeom>
              <a:avLst/>
              <a:gdLst/>
              <a:ahLst/>
              <a:cxnLst/>
              <a:rect l="l" t="t" r="r" b="b"/>
              <a:pathLst>
                <a:path w="2631" h="3364" extrusionOk="0">
                  <a:moveTo>
                    <a:pt x="436" y="0"/>
                  </a:moveTo>
                  <a:cubicBezTo>
                    <a:pt x="415" y="0"/>
                    <a:pt x="393" y="11"/>
                    <a:pt x="379" y="37"/>
                  </a:cubicBezTo>
                  <a:cubicBezTo>
                    <a:pt x="0" y="753"/>
                    <a:pt x="41" y="1654"/>
                    <a:pt x="482" y="2334"/>
                  </a:cubicBezTo>
                  <a:cubicBezTo>
                    <a:pt x="897" y="2971"/>
                    <a:pt x="1633" y="3364"/>
                    <a:pt x="2388" y="3364"/>
                  </a:cubicBezTo>
                  <a:cubicBezTo>
                    <a:pt x="2440" y="3364"/>
                    <a:pt x="2492" y="3362"/>
                    <a:pt x="2543" y="3358"/>
                  </a:cubicBezTo>
                  <a:cubicBezTo>
                    <a:pt x="2631" y="3355"/>
                    <a:pt x="2625" y="3224"/>
                    <a:pt x="2542" y="3224"/>
                  </a:cubicBezTo>
                  <a:cubicBezTo>
                    <a:pt x="2539" y="3224"/>
                    <a:pt x="2537" y="3225"/>
                    <a:pt x="2534" y="3225"/>
                  </a:cubicBezTo>
                  <a:cubicBezTo>
                    <a:pt x="2487" y="3228"/>
                    <a:pt x="2441" y="3230"/>
                    <a:pt x="2394" y="3230"/>
                  </a:cubicBezTo>
                  <a:cubicBezTo>
                    <a:pt x="1690" y="3230"/>
                    <a:pt x="979" y="2853"/>
                    <a:pt x="594" y="2263"/>
                  </a:cubicBezTo>
                  <a:cubicBezTo>
                    <a:pt x="184" y="1631"/>
                    <a:pt x="145" y="763"/>
                    <a:pt x="497" y="99"/>
                  </a:cubicBezTo>
                  <a:cubicBezTo>
                    <a:pt x="525" y="46"/>
                    <a:pt x="481" y="0"/>
                    <a:pt x="4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47"/>
            <p:cNvSpPr/>
            <p:nvPr/>
          </p:nvSpPr>
          <p:spPr>
            <a:xfrm>
              <a:off x="1432400" y="2091650"/>
              <a:ext cx="178000" cy="313825"/>
            </a:xfrm>
            <a:custGeom>
              <a:avLst/>
              <a:gdLst/>
              <a:ahLst/>
              <a:cxnLst/>
              <a:rect l="l" t="t" r="r" b="b"/>
              <a:pathLst>
                <a:path w="7120" h="12553" extrusionOk="0">
                  <a:moveTo>
                    <a:pt x="7045" y="1"/>
                  </a:moveTo>
                  <a:cubicBezTo>
                    <a:pt x="7016" y="1"/>
                    <a:pt x="6990" y="20"/>
                    <a:pt x="6981" y="50"/>
                  </a:cubicBezTo>
                  <a:cubicBezTo>
                    <a:pt x="6418" y="2040"/>
                    <a:pt x="5849" y="4053"/>
                    <a:pt x="5279" y="6067"/>
                  </a:cubicBezTo>
                  <a:cubicBezTo>
                    <a:pt x="4677" y="8187"/>
                    <a:pt x="4078" y="10308"/>
                    <a:pt x="3484" y="12404"/>
                  </a:cubicBezTo>
                  <a:lnTo>
                    <a:pt x="114" y="11557"/>
                  </a:lnTo>
                  <a:cubicBezTo>
                    <a:pt x="107" y="11555"/>
                    <a:pt x="101" y="11555"/>
                    <a:pt x="95" y="11555"/>
                  </a:cubicBezTo>
                  <a:cubicBezTo>
                    <a:pt x="23" y="11555"/>
                    <a:pt x="1" y="11667"/>
                    <a:pt x="81" y="11687"/>
                  </a:cubicBezTo>
                  <a:lnTo>
                    <a:pt x="3515" y="12551"/>
                  </a:lnTo>
                  <a:cubicBezTo>
                    <a:pt x="3520" y="12552"/>
                    <a:pt x="3526" y="12552"/>
                    <a:pt x="3530" y="12552"/>
                  </a:cubicBezTo>
                  <a:cubicBezTo>
                    <a:pt x="3560" y="12552"/>
                    <a:pt x="3587" y="12533"/>
                    <a:pt x="3594" y="12504"/>
                  </a:cubicBezTo>
                  <a:cubicBezTo>
                    <a:pt x="4194" y="10387"/>
                    <a:pt x="4801" y="8245"/>
                    <a:pt x="5407" y="6102"/>
                  </a:cubicBezTo>
                  <a:cubicBezTo>
                    <a:pt x="5977" y="4088"/>
                    <a:pt x="6547" y="2076"/>
                    <a:pt x="7109" y="86"/>
                  </a:cubicBezTo>
                  <a:cubicBezTo>
                    <a:pt x="7120" y="51"/>
                    <a:pt x="7099" y="14"/>
                    <a:pt x="7063" y="4"/>
                  </a:cubicBezTo>
                  <a:cubicBezTo>
                    <a:pt x="7057" y="2"/>
                    <a:pt x="7051" y="1"/>
                    <a:pt x="70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47"/>
            <p:cNvSpPr/>
            <p:nvPr/>
          </p:nvSpPr>
          <p:spPr>
            <a:xfrm>
              <a:off x="935700" y="2099800"/>
              <a:ext cx="56725" cy="65950"/>
            </a:xfrm>
            <a:custGeom>
              <a:avLst/>
              <a:gdLst/>
              <a:ahLst/>
              <a:cxnLst/>
              <a:rect l="l" t="t" r="r" b="b"/>
              <a:pathLst>
                <a:path w="2269" h="2638" extrusionOk="0">
                  <a:moveTo>
                    <a:pt x="1947" y="0"/>
                  </a:moveTo>
                  <a:cubicBezTo>
                    <a:pt x="1938" y="0"/>
                    <a:pt x="1929" y="2"/>
                    <a:pt x="1920" y="6"/>
                  </a:cubicBezTo>
                  <a:cubicBezTo>
                    <a:pt x="1886" y="21"/>
                    <a:pt x="1871" y="59"/>
                    <a:pt x="1886" y="94"/>
                  </a:cubicBezTo>
                  <a:cubicBezTo>
                    <a:pt x="2126" y="650"/>
                    <a:pt x="2049" y="1323"/>
                    <a:pt x="1686" y="1809"/>
                  </a:cubicBezTo>
                  <a:cubicBezTo>
                    <a:pt x="1364" y="2244"/>
                    <a:pt x="832" y="2504"/>
                    <a:pt x="294" y="2504"/>
                  </a:cubicBezTo>
                  <a:cubicBezTo>
                    <a:pt x="230" y="2504"/>
                    <a:pt x="165" y="2500"/>
                    <a:pt x="100" y="2493"/>
                  </a:cubicBezTo>
                  <a:cubicBezTo>
                    <a:pt x="97" y="2492"/>
                    <a:pt x="95" y="2492"/>
                    <a:pt x="92" y="2492"/>
                  </a:cubicBezTo>
                  <a:cubicBezTo>
                    <a:pt x="11" y="2492"/>
                    <a:pt x="0" y="2614"/>
                    <a:pt x="85" y="2626"/>
                  </a:cubicBezTo>
                  <a:cubicBezTo>
                    <a:pt x="154" y="2633"/>
                    <a:pt x="223" y="2637"/>
                    <a:pt x="293" y="2637"/>
                  </a:cubicBezTo>
                  <a:cubicBezTo>
                    <a:pt x="873" y="2637"/>
                    <a:pt x="1446" y="2357"/>
                    <a:pt x="1794" y="1890"/>
                  </a:cubicBezTo>
                  <a:cubicBezTo>
                    <a:pt x="2183" y="1365"/>
                    <a:pt x="2268" y="640"/>
                    <a:pt x="2008" y="42"/>
                  </a:cubicBezTo>
                  <a:cubicBezTo>
                    <a:pt x="1997" y="16"/>
                    <a:pt x="1973" y="0"/>
                    <a:pt x="19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47"/>
            <p:cNvSpPr/>
            <p:nvPr/>
          </p:nvSpPr>
          <p:spPr>
            <a:xfrm>
              <a:off x="1275475" y="2387200"/>
              <a:ext cx="18525" cy="53950"/>
            </a:xfrm>
            <a:custGeom>
              <a:avLst/>
              <a:gdLst/>
              <a:ahLst/>
              <a:cxnLst/>
              <a:rect l="l" t="t" r="r" b="b"/>
              <a:pathLst>
                <a:path w="741" h="2158" extrusionOk="0">
                  <a:moveTo>
                    <a:pt x="81" y="0"/>
                  </a:moveTo>
                  <a:cubicBezTo>
                    <a:pt x="41" y="0"/>
                    <a:pt x="0" y="34"/>
                    <a:pt x="16" y="86"/>
                  </a:cubicBezTo>
                  <a:lnTo>
                    <a:pt x="602" y="2110"/>
                  </a:lnTo>
                  <a:cubicBezTo>
                    <a:pt x="609" y="2138"/>
                    <a:pt x="636" y="2158"/>
                    <a:pt x="666" y="2158"/>
                  </a:cubicBezTo>
                  <a:cubicBezTo>
                    <a:pt x="672" y="2158"/>
                    <a:pt x="678" y="2158"/>
                    <a:pt x="684" y="2156"/>
                  </a:cubicBezTo>
                  <a:cubicBezTo>
                    <a:pt x="720" y="2146"/>
                    <a:pt x="741" y="2109"/>
                    <a:pt x="730" y="2073"/>
                  </a:cubicBezTo>
                  <a:lnTo>
                    <a:pt x="144" y="48"/>
                  </a:lnTo>
                  <a:cubicBezTo>
                    <a:pt x="134" y="15"/>
                    <a:pt x="108" y="0"/>
                    <a:pt x="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47"/>
            <p:cNvSpPr/>
            <p:nvPr/>
          </p:nvSpPr>
          <p:spPr>
            <a:xfrm>
              <a:off x="1310475" y="2368275"/>
              <a:ext cx="19175" cy="56250"/>
            </a:xfrm>
            <a:custGeom>
              <a:avLst/>
              <a:gdLst/>
              <a:ahLst/>
              <a:cxnLst/>
              <a:rect l="l" t="t" r="r" b="b"/>
              <a:pathLst>
                <a:path w="767" h="2250" extrusionOk="0">
                  <a:moveTo>
                    <a:pt x="81" y="1"/>
                  </a:moveTo>
                  <a:cubicBezTo>
                    <a:pt x="41" y="1"/>
                    <a:pt x="1" y="33"/>
                    <a:pt x="14" y="83"/>
                  </a:cubicBezTo>
                  <a:lnTo>
                    <a:pt x="630" y="2202"/>
                  </a:lnTo>
                  <a:cubicBezTo>
                    <a:pt x="637" y="2230"/>
                    <a:pt x="664" y="2249"/>
                    <a:pt x="692" y="2249"/>
                  </a:cubicBezTo>
                  <a:cubicBezTo>
                    <a:pt x="700" y="2249"/>
                    <a:pt x="706" y="2248"/>
                    <a:pt x="712" y="2246"/>
                  </a:cubicBezTo>
                  <a:cubicBezTo>
                    <a:pt x="748" y="2236"/>
                    <a:pt x="767" y="2199"/>
                    <a:pt x="757" y="2164"/>
                  </a:cubicBezTo>
                  <a:lnTo>
                    <a:pt x="142" y="46"/>
                  </a:lnTo>
                  <a:cubicBezTo>
                    <a:pt x="131" y="14"/>
                    <a:pt x="106" y="1"/>
                    <a:pt x="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47"/>
            <p:cNvSpPr/>
            <p:nvPr/>
          </p:nvSpPr>
          <p:spPr>
            <a:xfrm>
              <a:off x="1346725" y="2367075"/>
              <a:ext cx="23000" cy="40875"/>
            </a:xfrm>
            <a:custGeom>
              <a:avLst/>
              <a:gdLst/>
              <a:ahLst/>
              <a:cxnLst/>
              <a:rect l="l" t="t" r="r" b="b"/>
              <a:pathLst>
                <a:path w="920" h="1635" extrusionOk="0">
                  <a:moveTo>
                    <a:pt x="89" y="0"/>
                  </a:moveTo>
                  <a:cubicBezTo>
                    <a:pt x="45" y="0"/>
                    <a:pt x="0" y="45"/>
                    <a:pt x="27" y="98"/>
                  </a:cubicBezTo>
                  <a:lnTo>
                    <a:pt x="778" y="1598"/>
                  </a:lnTo>
                  <a:cubicBezTo>
                    <a:pt x="789" y="1620"/>
                    <a:pt x="812" y="1635"/>
                    <a:pt x="837" y="1635"/>
                  </a:cubicBezTo>
                  <a:cubicBezTo>
                    <a:pt x="886" y="1635"/>
                    <a:pt x="919" y="1583"/>
                    <a:pt x="897" y="1538"/>
                  </a:cubicBezTo>
                  <a:lnTo>
                    <a:pt x="146" y="39"/>
                  </a:lnTo>
                  <a:cubicBezTo>
                    <a:pt x="133" y="12"/>
                    <a:pt x="111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47"/>
            <p:cNvSpPr/>
            <p:nvPr/>
          </p:nvSpPr>
          <p:spPr>
            <a:xfrm>
              <a:off x="1672625" y="2326500"/>
              <a:ext cx="29300" cy="77875"/>
            </a:xfrm>
            <a:custGeom>
              <a:avLst/>
              <a:gdLst/>
              <a:ahLst/>
              <a:cxnLst/>
              <a:rect l="l" t="t" r="r" b="b"/>
              <a:pathLst>
                <a:path w="1172" h="3115" extrusionOk="0">
                  <a:moveTo>
                    <a:pt x="1096" y="0"/>
                  </a:moveTo>
                  <a:cubicBezTo>
                    <a:pt x="1069" y="0"/>
                    <a:pt x="1043" y="18"/>
                    <a:pt x="1035" y="46"/>
                  </a:cubicBezTo>
                  <a:lnTo>
                    <a:pt x="13" y="3027"/>
                  </a:lnTo>
                  <a:cubicBezTo>
                    <a:pt x="1" y="3061"/>
                    <a:pt x="20" y="3100"/>
                    <a:pt x="54" y="3112"/>
                  </a:cubicBezTo>
                  <a:cubicBezTo>
                    <a:pt x="62" y="3113"/>
                    <a:pt x="69" y="3115"/>
                    <a:pt x="77" y="3115"/>
                  </a:cubicBezTo>
                  <a:cubicBezTo>
                    <a:pt x="105" y="3115"/>
                    <a:pt x="130" y="3097"/>
                    <a:pt x="139" y="3070"/>
                  </a:cubicBezTo>
                  <a:lnTo>
                    <a:pt x="1160" y="89"/>
                  </a:lnTo>
                  <a:cubicBezTo>
                    <a:pt x="1172" y="53"/>
                    <a:pt x="1154" y="16"/>
                    <a:pt x="1118" y="4"/>
                  </a:cubicBezTo>
                  <a:cubicBezTo>
                    <a:pt x="1111" y="2"/>
                    <a:pt x="1104" y="0"/>
                    <a:pt x="10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47"/>
            <p:cNvSpPr/>
            <p:nvPr/>
          </p:nvSpPr>
          <p:spPr>
            <a:xfrm>
              <a:off x="1710750" y="2333875"/>
              <a:ext cx="22025" cy="75950"/>
            </a:xfrm>
            <a:custGeom>
              <a:avLst/>
              <a:gdLst/>
              <a:ahLst/>
              <a:cxnLst/>
              <a:rect l="l" t="t" r="r" b="b"/>
              <a:pathLst>
                <a:path w="881" h="3038" extrusionOk="0">
                  <a:moveTo>
                    <a:pt x="806" y="1"/>
                  </a:moveTo>
                  <a:cubicBezTo>
                    <a:pt x="776" y="1"/>
                    <a:pt x="749" y="21"/>
                    <a:pt x="742" y="51"/>
                  </a:cubicBezTo>
                  <a:lnTo>
                    <a:pt x="9" y="2954"/>
                  </a:lnTo>
                  <a:cubicBezTo>
                    <a:pt x="0" y="2990"/>
                    <a:pt x="21" y="3027"/>
                    <a:pt x="57" y="3036"/>
                  </a:cubicBezTo>
                  <a:cubicBezTo>
                    <a:pt x="63" y="3038"/>
                    <a:pt x="68" y="3038"/>
                    <a:pt x="73" y="3038"/>
                  </a:cubicBezTo>
                  <a:cubicBezTo>
                    <a:pt x="105" y="3038"/>
                    <a:pt x="130" y="3017"/>
                    <a:pt x="139" y="2987"/>
                  </a:cubicBezTo>
                  <a:lnTo>
                    <a:pt x="872" y="84"/>
                  </a:lnTo>
                  <a:cubicBezTo>
                    <a:pt x="881" y="48"/>
                    <a:pt x="858" y="12"/>
                    <a:pt x="822" y="3"/>
                  </a:cubicBezTo>
                  <a:cubicBezTo>
                    <a:pt x="817" y="2"/>
                    <a:pt x="811" y="1"/>
                    <a:pt x="8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47"/>
            <p:cNvSpPr/>
            <p:nvPr/>
          </p:nvSpPr>
          <p:spPr>
            <a:xfrm>
              <a:off x="1752925" y="2346275"/>
              <a:ext cx="20575" cy="77125"/>
            </a:xfrm>
            <a:custGeom>
              <a:avLst/>
              <a:gdLst/>
              <a:ahLst/>
              <a:cxnLst/>
              <a:rect l="l" t="t" r="r" b="b"/>
              <a:pathLst>
                <a:path w="823" h="3085" extrusionOk="0">
                  <a:moveTo>
                    <a:pt x="749" y="0"/>
                  </a:moveTo>
                  <a:cubicBezTo>
                    <a:pt x="719" y="0"/>
                    <a:pt x="692" y="21"/>
                    <a:pt x="684" y="52"/>
                  </a:cubicBezTo>
                  <a:lnTo>
                    <a:pt x="8" y="3003"/>
                  </a:lnTo>
                  <a:cubicBezTo>
                    <a:pt x="1" y="3038"/>
                    <a:pt x="23" y="3074"/>
                    <a:pt x="59" y="3083"/>
                  </a:cubicBezTo>
                  <a:cubicBezTo>
                    <a:pt x="63" y="3083"/>
                    <a:pt x="68" y="3085"/>
                    <a:pt x="74" y="3085"/>
                  </a:cubicBezTo>
                  <a:cubicBezTo>
                    <a:pt x="105" y="3085"/>
                    <a:pt x="132" y="3062"/>
                    <a:pt x="138" y="3032"/>
                  </a:cubicBezTo>
                  <a:lnTo>
                    <a:pt x="815" y="81"/>
                  </a:lnTo>
                  <a:cubicBezTo>
                    <a:pt x="823" y="46"/>
                    <a:pt x="800" y="10"/>
                    <a:pt x="765" y="2"/>
                  </a:cubicBezTo>
                  <a:cubicBezTo>
                    <a:pt x="759" y="1"/>
                    <a:pt x="754" y="0"/>
                    <a:pt x="7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96" name="Google Shape;1796;p47"/>
          <p:cNvGrpSpPr/>
          <p:nvPr/>
        </p:nvGrpSpPr>
        <p:grpSpPr>
          <a:xfrm rot="-174587">
            <a:off x="424014" y="12659"/>
            <a:ext cx="518198" cy="765517"/>
            <a:chOff x="6438475" y="3371150"/>
            <a:chExt cx="942850" cy="1392575"/>
          </a:xfrm>
        </p:grpSpPr>
        <p:sp>
          <p:nvSpPr>
            <p:cNvPr id="1797" name="Google Shape;1797;p47"/>
            <p:cNvSpPr/>
            <p:nvPr/>
          </p:nvSpPr>
          <p:spPr>
            <a:xfrm>
              <a:off x="6438475" y="3371150"/>
              <a:ext cx="942850" cy="1392575"/>
            </a:xfrm>
            <a:custGeom>
              <a:avLst/>
              <a:gdLst/>
              <a:ahLst/>
              <a:cxnLst/>
              <a:rect l="l" t="t" r="r" b="b"/>
              <a:pathLst>
                <a:path w="37714" h="55703" extrusionOk="0">
                  <a:moveTo>
                    <a:pt x="18948" y="1"/>
                  </a:moveTo>
                  <a:cubicBezTo>
                    <a:pt x="18510" y="1"/>
                    <a:pt x="18064" y="16"/>
                    <a:pt x="17625" y="47"/>
                  </a:cubicBezTo>
                  <a:cubicBezTo>
                    <a:pt x="13091" y="359"/>
                    <a:pt x="8818" y="2335"/>
                    <a:pt x="5594" y="5612"/>
                  </a:cubicBezTo>
                  <a:cubicBezTo>
                    <a:pt x="2369" y="8888"/>
                    <a:pt x="460" y="13191"/>
                    <a:pt x="216" y="17729"/>
                  </a:cubicBezTo>
                  <a:cubicBezTo>
                    <a:pt x="1" y="21733"/>
                    <a:pt x="1033" y="25615"/>
                    <a:pt x="3201" y="28957"/>
                  </a:cubicBezTo>
                  <a:cubicBezTo>
                    <a:pt x="5147" y="31954"/>
                    <a:pt x="6573" y="35008"/>
                    <a:pt x="7452" y="38053"/>
                  </a:cubicBezTo>
                  <a:cubicBezTo>
                    <a:pt x="5782" y="39527"/>
                    <a:pt x="5439" y="42000"/>
                    <a:pt x="6643" y="43872"/>
                  </a:cubicBezTo>
                  <a:cubicBezTo>
                    <a:pt x="5688" y="45358"/>
                    <a:pt x="5688" y="47263"/>
                    <a:pt x="6643" y="48747"/>
                  </a:cubicBezTo>
                  <a:cubicBezTo>
                    <a:pt x="6174" y="49475"/>
                    <a:pt x="5925" y="50321"/>
                    <a:pt x="5927" y="51187"/>
                  </a:cubicBezTo>
                  <a:cubicBezTo>
                    <a:pt x="5927" y="53677"/>
                    <a:pt x="7953" y="55703"/>
                    <a:pt x="10443" y="55703"/>
                  </a:cubicBezTo>
                  <a:lnTo>
                    <a:pt x="27455" y="55703"/>
                  </a:lnTo>
                  <a:cubicBezTo>
                    <a:pt x="29945" y="55703"/>
                    <a:pt x="31971" y="53677"/>
                    <a:pt x="31971" y="51187"/>
                  </a:cubicBezTo>
                  <a:cubicBezTo>
                    <a:pt x="31973" y="50321"/>
                    <a:pt x="31724" y="49475"/>
                    <a:pt x="31255" y="48747"/>
                  </a:cubicBezTo>
                  <a:cubicBezTo>
                    <a:pt x="32210" y="47263"/>
                    <a:pt x="32210" y="45358"/>
                    <a:pt x="31255" y="43872"/>
                  </a:cubicBezTo>
                  <a:cubicBezTo>
                    <a:pt x="32458" y="42002"/>
                    <a:pt x="32117" y="39538"/>
                    <a:pt x="30457" y="38062"/>
                  </a:cubicBezTo>
                  <a:cubicBezTo>
                    <a:pt x="31363" y="34995"/>
                    <a:pt x="32805" y="31910"/>
                    <a:pt x="34754" y="28871"/>
                  </a:cubicBezTo>
                  <a:cubicBezTo>
                    <a:pt x="36687" y="25854"/>
                    <a:pt x="37714" y="22345"/>
                    <a:pt x="37709" y="18761"/>
                  </a:cubicBezTo>
                  <a:cubicBezTo>
                    <a:pt x="37709" y="13750"/>
                    <a:pt x="35758" y="9039"/>
                    <a:pt x="32214" y="5495"/>
                  </a:cubicBezTo>
                  <a:cubicBezTo>
                    <a:pt x="28671" y="1952"/>
                    <a:pt x="23960" y="1"/>
                    <a:pt x="189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47"/>
            <p:cNvSpPr/>
            <p:nvPr/>
          </p:nvSpPr>
          <p:spPr>
            <a:xfrm>
              <a:off x="6506750" y="3438925"/>
              <a:ext cx="806800" cy="942700"/>
            </a:xfrm>
            <a:custGeom>
              <a:avLst/>
              <a:gdLst/>
              <a:ahLst/>
              <a:cxnLst/>
              <a:rect l="l" t="t" r="r" b="b"/>
              <a:pathLst>
                <a:path w="32272" h="37708" extrusionOk="0">
                  <a:moveTo>
                    <a:pt x="16216" y="0"/>
                  </a:moveTo>
                  <a:cubicBezTo>
                    <a:pt x="15840" y="0"/>
                    <a:pt x="15461" y="13"/>
                    <a:pt x="15079" y="39"/>
                  </a:cubicBezTo>
                  <a:cubicBezTo>
                    <a:pt x="7070" y="593"/>
                    <a:pt x="624" y="7147"/>
                    <a:pt x="191" y="15164"/>
                  </a:cubicBezTo>
                  <a:cubicBezTo>
                    <a:pt x="0" y="18715"/>
                    <a:pt x="965" y="22032"/>
                    <a:pt x="2744" y="24771"/>
                  </a:cubicBezTo>
                  <a:cubicBezTo>
                    <a:pt x="4967" y="28195"/>
                    <a:pt x="6703" y="31909"/>
                    <a:pt x="7664" y="35876"/>
                  </a:cubicBezTo>
                  <a:lnTo>
                    <a:pt x="8107" y="37707"/>
                  </a:lnTo>
                  <a:lnTo>
                    <a:pt x="24327" y="37707"/>
                  </a:lnTo>
                  <a:lnTo>
                    <a:pt x="24711" y="36126"/>
                  </a:lnTo>
                  <a:cubicBezTo>
                    <a:pt x="25697" y="32048"/>
                    <a:pt x="27475" y="28227"/>
                    <a:pt x="29740" y="24696"/>
                  </a:cubicBezTo>
                  <a:cubicBezTo>
                    <a:pt x="31395" y="22117"/>
                    <a:pt x="32272" y="19115"/>
                    <a:pt x="32267" y="16050"/>
                  </a:cubicBezTo>
                  <a:cubicBezTo>
                    <a:pt x="32267" y="7186"/>
                    <a:pt x="25081" y="0"/>
                    <a:pt x="162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47"/>
            <p:cNvSpPr/>
            <p:nvPr/>
          </p:nvSpPr>
          <p:spPr>
            <a:xfrm>
              <a:off x="6653925" y="4361850"/>
              <a:ext cx="516075" cy="334100"/>
            </a:xfrm>
            <a:custGeom>
              <a:avLst/>
              <a:gdLst/>
              <a:ahLst/>
              <a:cxnLst/>
              <a:rect l="l" t="t" r="r" b="b"/>
              <a:pathLst>
                <a:path w="20643" h="13364" extrusionOk="0">
                  <a:moveTo>
                    <a:pt x="1825" y="1"/>
                  </a:moveTo>
                  <a:cubicBezTo>
                    <a:pt x="827" y="1"/>
                    <a:pt x="20" y="809"/>
                    <a:pt x="20" y="1806"/>
                  </a:cubicBezTo>
                  <a:cubicBezTo>
                    <a:pt x="20" y="2804"/>
                    <a:pt x="827" y="3611"/>
                    <a:pt x="1825" y="3611"/>
                  </a:cubicBezTo>
                  <a:lnTo>
                    <a:pt x="2220" y="3611"/>
                  </a:lnTo>
                  <a:lnTo>
                    <a:pt x="2220" y="4876"/>
                  </a:lnTo>
                  <a:lnTo>
                    <a:pt x="1825" y="4876"/>
                  </a:lnTo>
                  <a:cubicBezTo>
                    <a:pt x="1819" y="4876"/>
                    <a:pt x="1814" y="4876"/>
                    <a:pt x="1808" y="4876"/>
                  </a:cubicBezTo>
                  <a:cubicBezTo>
                    <a:pt x="810" y="4876"/>
                    <a:pt x="0" y="5683"/>
                    <a:pt x="0" y="6682"/>
                  </a:cubicBezTo>
                  <a:cubicBezTo>
                    <a:pt x="0" y="7682"/>
                    <a:pt x="810" y="8488"/>
                    <a:pt x="1808" y="8488"/>
                  </a:cubicBezTo>
                  <a:cubicBezTo>
                    <a:pt x="1814" y="8488"/>
                    <a:pt x="1819" y="8488"/>
                    <a:pt x="1825" y="8488"/>
                  </a:cubicBezTo>
                  <a:lnTo>
                    <a:pt x="2220" y="8488"/>
                  </a:lnTo>
                  <a:lnTo>
                    <a:pt x="2220" y="9753"/>
                  </a:lnTo>
                  <a:lnTo>
                    <a:pt x="1825" y="9753"/>
                  </a:lnTo>
                  <a:cubicBezTo>
                    <a:pt x="827" y="9753"/>
                    <a:pt x="20" y="10561"/>
                    <a:pt x="20" y="11559"/>
                  </a:cubicBezTo>
                  <a:cubicBezTo>
                    <a:pt x="20" y="12555"/>
                    <a:pt x="827" y="13364"/>
                    <a:pt x="1825" y="13364"/>
                  </a:cubicBezTo>
                  <a:lnTo>
                    <a:pt x="18837" y="13364"/>
                  </a:lnTo>
                  <a:cubicBezTo>
                    <a:pt x="19834" y="13364"/>
                    <a:pt x="20642" y="12555"/>
                    <a:pt x="20642" y="11559"/>
                  </a:cubicBezTo>
                  <a:cubicBezTo>
                    <a:pt x="20642" y="10561"/>
                    <a:pt x="19834" y="9753"/>
                    <a:pt x="18837" y="9753"/>
                  </a:cubicBezTo>
                  <a:lnTo>
                    <a:pt x="18440" y="9753"/>
                  </a:lnTo>
                  <a:lnTo>
                    <a:pt x="18440" y="8488"/>
                  </a:lnTo>
                  <a:lnTo>
                    <a:pt x="18837" y="8488"/>
                  </a:lnTo>
                  <a:cubicBezTo>
                    <a:pt x="19826" y="8478"/>
                    <a:pt x="20623" y="7672"/>
                    <a:pt x="20623" y="6682"/>
                  </a:cubicBezTo>
                  <a:cubicBezTo>
                    <a:pt x="20623" y="5693"/>
                    <a:pt x="19826" y="4887"/>
                    <a:pt x="18837" y="4876"/>
                  </a:cubicBezTo>
                  <a:lnTo>
                    <a:pt x="18440" y="4876"/>
                  </a:lnTo>
                  <a:lnTo>
                    <a:pt x="18440" y="3611"/>
                  </a:lnTo>
                  <a:lnTo>
                    <a:pt x="18837" y="3611"/>
                  </a:lnTo>
                  <a:cubicBezTo>
                    <a:pt x="19834" y="3611"/>
                    <a:pt x="20642" y="2804"/>
                    <a:pt x="20642" y="1806"/>
                  </a:cubicBezTo>
                  <a:cubicBezTo>
                    <a:pt x="20642" y="809"/>
                    <a:pt x="19834" y="1"/>
                    <a:pt x="188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47"/>
            <p:cNvSpPr/>
            <p:nvPr/>
          </p:nvSpPr>
          <p:spPr>
            <a:xfrm>
              <a:off x="6706425" y="4449125"/>
              <a:ext cx="413700" cy="6000"/>
            </a:xfrm>
            <a:custGeom>
              <a:avLst/>
              <a:gdLst/>
              <a:ahLst/>
              <a:cxnLst/>
              <a:rect l="l" t="t" r="r" b="b"/>
              <a:pathLst>
                <a:path w="16548" h="240" extrusionOk="0">
                  <a:moveTo>
                    <a:pt x="120" y="1"/>
                  </a:moveTo>
                  <a:cubicBezTo>
                    <a:pt x="55" y="1"/>
                    <a:pt x="1" y="55"/>
                    <a:pt x="1" y="120"/>
                  </a:cubicBezTo>
                  <a:cubicBezTo>
                    <a:pt x="1" y="187"/>
                    <a:pt x="55" y="240"/>
                    <a:pt x="120" y="240"/>
                  </a:cubicBezTo>
                  <a:lnTo>
                    <a:pt x="16428" y="240"/>
                  </a:lnTo>
                  <a:cubicBezTo>
                    <a:pt x="16494" y="240"/>
                    <a:pt x="16548" y="187"/>
                    <a:pt x="16548" y="120"/>
                  </a:cubicBezTo>
                  <a:cubicBezTo>
                    <a:pt x="16548" y="55"/>
                    <a:pt x="16494" y="1"/>
                    <a:pt x="164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47"/>
            <p:cNvSpPr/>
            <p:nvPr/>
          </p:nvSpPr>
          <p:spPr>
            <a:xfrm>
              <a:off x="6706425" y="4571025"/>
              <a:ext cx="413700" cy="6025"/>
            </a:xfrm>
            <a:custGeom>
              <a:avLst/>
              <a:gdLst/>
              <a:ahLst/>
              <a:cxnLst/>
              <a:rect l="l" t="t" r="r" b="b"/>
              <a:pathLst>
                <a:path w="16548" h="241" extrusionOk="0">
                  <a:moveTo>
                    <a:pt x="120" y="1"/>
                  </a:moveTo>
                  <a:cubicBezTo>
                    <a:pt x="55" y="1"/>
                    <a:pt x="1" y="54"/>
                    <a:pt x="1" y="121"/>
                  </a:cubicBezTo>
                  <a:cubicBezTo>
                    <a:pt x="1" y="187"/>
                    <a:pt x="55" y="241"/>
                    <a:pt x="120" y="241"/>
                  </a:cubicBezTo>
                  <a:lnTo>
                    <a:pt x="16428" y="241"/>
                  </a:lnTo>
                  <a:cubicBezTo>
                    <a:pt x="16494" y="241"/>
                    <a:pt x="16548" y="187"/>
                    <a:pt x="16548" y="121"/>
                  </a:cubicBezTo>
                  <a:cubicBezTo>
                    <a:pt x="16548" y="54"/>
                    <a:pt x="16494" y="1"/>
                    <a:pt x="164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47"/>
            <p:cNvSpPr/>
            <p:nvPr/>
          </p:nvSpPr>
          <p:spPr>
            <a:xfrm>
              <a:off x="6582450" y="3501850"/>
              <a:ext cx="302975" cy="307475"/>
            </a:xfrm>
            <a:custGeom>
              <a:avLst/>
              <a:gdLst/>
              <a:ahLst/>
              <a:cxnLst/>
              <a:rect l="l" t="t" r="r" b="b"/>
              <a:pathLst>
                <a:path w="12119" h="12299" extrusionOk="0">
                  <a:moveTo>
                    <a:pt x="11995" y="0"/>
                  </a:moveTo>
                  <a:cubicBezTo>
                    <a:pt x="11992" y="0"/>
                    <a:pt x="11990" y="0"/>
                    <a:pt x="11987" y="0"/>
                  </a:cubicBezTo>
                  <a:cubicBezTo>
                    <a:pt x="8869" y="215"/>
                    <a:pt x="5930" y="1577"/>
                    <a:pt x="3708" y="3833"/>
                  </a:cubicBezTo>
                  <a:cubicBezTo>
                    <a:pt x="1488" y="6090"/>
                    <a:pt x="172" y="9052"/>
                    <a:pt x="5" y="12173"/>
                  </a:cubicBezTo>
                  <a:cubicBezTo>
                    <a:pt x="1" y="12237"/>
                    <a:pt x="51" y="12294"/>
                    <a:pt x="117" y="12298"/>
                  </a:cubicBezTo>
                  <a:lnTo>
                    <a:pt x="123" y="12298"/>
                  </a:lnTo>
                  <a:cubicBezTo>
                    <a:pt x="187" y="12298"/>
                    <a:pt x="239" y="12249"/>
                    <a:pt x="242" y="12185"/>
                  </a:cubicBezTo>
                  <a:cubicBezTo>
                    <a:pt x="586" y="5814"/>
                    <a:pt x="5640" y="679"/>
                    <a:pt x="12002" y="239"/>
                  </a:cubicBezTo>
                  <a:cubicBezTo>
                    <a:pt x="12067" y="235"/>
                    <a:pt x="12118" y="178"/>
                    <a:pt x="12114" y="112"/>
                  </a:cubicBezTo>
                  <a:cubicBezTo>
                    <a:pt x="12109" y="49"/>
                    <a:pt x="12057" y="0"/>
                    <a:pt x="119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47"/>
            <p:cNvSpPr/>
            <p:nvPr/>
          </p:nvSpPr>
          <p:spPr>
            <a:xfrm>
              <a:off x="6809050" y="3623075"/>
              <a:ext cx="278025" cy="157700"/>
            </a:xfrm>
            <a:custGeom>
              <a:avLst/>
              <a:gdLst/>
              <a:ahLst/>
              <a:cxnLst/>
              <a:rect l="l" t="t" r="r" b="b"/>
              <a:pathLst>
                <a:path w="11121" h="6308" extrusionOk="0">
                  <a:moveTo>
                    <a:pt x="2099" y="1"/>
                  </a:moveTo>
                  <a:cubicBezTo>
                    <a:pt x="2052" y="1"/>
                    <a:pt x="2007" y="24"/>
                    <a:pt x="1981" y="66"/>
                  </a:cubicBezTo>
                  <a:lnTo>
                    <a:pt x="21" y="3197"/>
                  </a:lnTo>
                  <a:cubicBezTo>
                    <a:pt x="15" y="3206"/>
                    <a:pt x="11" y="3215"/>
                    <a:pt x="8" y="3226"/>
                  </a:cubicBezTo>
                  <a:cubicBezTo>
                    <a:pt x="6" y="3229"/>
                    <a:pt x="6" y="3230"/>
                    <a:pt x="5" y="3233"/>
                  </a:cubicBezTo>
                  <a:cubicBezTo>
                    <a:pt x="3" y="3240"/>
                    <a:pt x="2" y="3248"/>
                    <a:pt x="2" y="3255"/>
                  </a:cubicBezTo>
                  <a:lnTo>
                    <a:pt x="2" y="3264"/>
                  </a:lnTo>
                  <a:cubicBezTo>
                    <a:pt x="0" y="3272"/>
                    <a:pt x="0" y="3279"/>
                    <a:pt x="2" y="3285"/>
                  </a:cubicBezTo>
                  <a:cubicBezTo>
                    <a:pt x="2" y="3288"/>
                    <a:pt x="2" y="3291"/>
                    <a:pt x="2" y="3296"/>
                  </a:cubicBezTo>
                  <a:cubicBezTo>
                    <a:pt x="3" y="3303"/>
                    <a:pt x="6" y="3311"/>
                    <a:pt x="9" y="3318"/>
                  </a:cubicBezTo>
                  <a:cubicBezTo>
                    <a:pt x="9" y="3320"/>
                    <a:pt x="9" y="3321"/>
                    <a:pt x="9" y="3324"/>
                  </a:cubicBezTo>
                  <a:cubicBezTo>
                    <a:pt x="14" y="3334"/>
                    <a:pt x="18" y="3343"/>
                    <a:pt x="24" y="3351"/>
                  </a:cubicBezTo>
                  <a:lnTo>
                    <a:pt x="26" y="3352"/>
                  </a:lnTo>
                  <a:cubicBezTo>
                    <a:pt x="31" y="3361"/>
                    <a:pt x="37" y="3367"/>
                    <a:pt x="45" y="3375"/>
                  </a:cubicBezTo>
                  <a:cubicBezTo>
                    <a:pt x="48" y="3376"/>
                    <a:pt x="49" y="3378"/>
                    <a:pt x="52" y="3379"/>
                  </a:cubicBezTo>
                  <a:cubicBezTo>
                    <a:pt x="58" y="3384"/>
                    <a:pt x="64" y="3388"/>
                    <a:pt x="70" y="3391"/>
                  </a:cubicBezTo>
                  <a:cubicBezTo>
                    <a:pt x="73" y="3393"/>
                    <a:pt x="76" y="3394"/>
                    <a:pt x="81" y="3396"/>
                  </a:cubicBezTo>
                  <a:cubicBezTo>
                    <a:pt x="87" y="3399"/>
                    <a:pt x="93" y="3402"/>
                    <a:pt x="100" y="3403"/>
                  </a:cubicBezTo>
                  <a:cubicBezTo>
                    <a:pt x="102" y="3403"/>
                    <a:pt x="103" y="3405"/>
                    <a:pt x="105" y="3405"/>
                  </a:cubicBezTo>
                  <a:lnTo>
                    <a:pt x="3861" y="4300"/>
                  </a:lnTo>
                  <a:cubicBezTo>
                    <a:pt x="3872" y="4302"/>
                    <a:pt x="3883" y="4304"/>
                    <a:pt x="3894" y="4304"/>
                  </a:cubicBezTo>
                  <a:cubicBezTo>
                    <a:pt x="3956" y="4304"/>
                    <a:pt x="4013" y="4261"/>
                    <a:pt x="4028" y="4197"/>
                  </a:cubicBezTo>
                  <a:cubicBezTo>
                    <a:pt x="4046" y="4122"/>
                    <a:pt x="4000" y="4048"/>
                    <a:pt x="3925" y="4030"/>
                  </a:cubicBezTo>
                  <a:lnTo>
                    <a:pt x="475" y="3208"/>
                  </a:lnTo>
                  <a:cubicBezTo>
                    <a:pt x="1665" y="2430"/>
                    <a:pt x="3015" y="2047"/>
                    <a:pt x="4358" y="2047"/>
                  </a:cubicBezTo>
                  <a:cubicBezTo>
                    <a:pt x="6188" y="2047"/>
                    <a:pt x="8005" y="2757"/>
                    <a:pt x="9389" y="4140"/>
                  </a:cubicBezTo>
                  <a:cubicBezTo>
                    <a:pt x="9993" y="4743"/>
                    <a:pt x="10484" y="5450"/>
                    <a:pt x="10836" y="6227"/>
                  </a:cubicBezTo>
                  <a:cubicBezTo>
                    <a:pt x="10858" y="6277"/>
                    <a:pt x="10909" y="6308"/>
                    <a:pt x="10963" y="6308"/>
                  </a:cubicBezTo>
                  <a:cubicBezTo>
                    <a:pt x="10982" y="6308"/>
                    <a:pt x="11002" y="6303"/>
                    <a:pt x="11019" y="6296"/>
                  </a:cubicBezTo>
                  <a:cubicBezTo>
                    <a:pt x="11090" y="6263"/>
                    <a:pt x="11121" y="6181"/>
                    <a:pt x="11090" y="6112"/>
                  </a:cubicBezTo>
                  <a:cubicBezTo>
                    <a:pt x="10220" y="4201"/>
                    <a:pt x="8579" y="2750"/>
                    <a:pt x="6575" y="2120"/>
                  </a:cubicBezTo>
                  <a:cubicBezTo>
                    <a:pt x="5849" y="1891"/>
                    <a:pt x="5100" y="1778"/>
                    <a:pt x="4355" y="1778"/>
                  </a:cubicBezTo>
                  <a:cubicBezTo>
                    <a:pt x="3043" y="1778"/>
                    <a:pt x="1741" y="2127"/>
                    <a:pt x="589" y="2809"/>
                  </a:cubicBezTo>
                  <a:lnTo>
                    <a:pt x="2216" y="213"/>
                  </a:lnTo>
                  <a:cubicBezTo>
                    <a:pt x="2256" y="148"/>
                    <a:pt x="2237" y="63"/>
                    <a:pt x="2172" y="22"/>
                  </a:cubicBezTo>
                  <a:cubicBezTo>
                    <a:pt x="2149" y="8"/>
                    <a:pt x="2124" y="1"/>
                    <a:pt x="20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47"/>
            <p:cNvSpPr/>
            <p:nvPr/>
          </p:nvSpPr>
          <p:spPr>
            <a:xfrm>
              <a:off x="6722325" y="3743475"/>
              <a:ext cx="124000" cy="277650"/>
            </a:xfrm>
            <a:custGeom>
              <a:avLst/>
              <a:gdLst/>
              <a:ahLst/>
              <a:cxnLst/>
              <a:rect l="l" t="t" r="r" b="b"/>
              <a:pathLst>
                <a:path w="4960" h="11106" extrusionOk="0">
                  <a:moveTo>
                    <a:pt x="1922" y="1"/>
                  </a:moveTo>
                  <a:cubicBezTo>
                    <a:pt x="1879" y="1"/>
                    <a:pt x="1836" y="21"/>
                    <a:pt x="1809" y="60"/>
                  </a:cubicBezTo>
                  <a:cubicBezTo>
                    <a:pt x="594" y="1760"/>
                    <a:pt x="156" y="3897"/>
                    <a:pt x="602" y="5938"/>
                  </a:cubicBezTo>
                  <a:cubicBezTo>
                    <a:pt x="1048" y="7980"/>
                    <a:pt x="2337" y="9739"/>
                    <a:pt x="4151" y="10778"/>
                  </a:cubicBezTo>
                  <a:lnTo>
                    <a:pt x="919" y="10542"/>
                  </a:lnTo>
                  <a:cubicBezTo>
                    <a:pt x="916" y="10542"/>
                    <a:pt x="912" y="10541"/>
                    <a:pt x="909" y="10541"/>
                  </a:cubicBezTo>
                  <a:cubicBezTo>
                    <a:pt x="837" y="10541"/>
                    <a:pt x="776" y="10598"/>
                    <a:pt x="770" y="10670"/>
                  </a:cubicBezTo>
                  <a:cubicBezTo>
                    <a:pt x="764" y="10748"/>
                    <a:pt x="822" y="10815"/>
                    <a:pt x="899" y="10819"/>
                  </a:cubicBezTo>
                  <a:lnTo>
                    <a:pt x="4810" y="11106"/>
                  </a:lnTo>
                  <a:lnTo>
                    <a:pt x="4822" y="11106"/>
                  </a:lnTo>
                  <a:cubicBezTo>
                    <a:pt x="4834" y="11104"/>
                    <a:pt x="4845" y="11103"/>
                    <a:pt x="4857" y="11100"/>
                  </a:cubicBezTo>
                  <a:cubicBezTo>
                    <a:pt x="4860" y="11098"/>
                    <a:pt x="4864" y="11098"/>
                    <a:pt x="4867" y="11097"/>
                  </a:cubicBezTo>
                  <a:cubicBezTo>
                    <a:pt x="4875" y="11094"/>
                    <a:pt x="4882" y="11091"/>
                    <a:pt x="4889" y="11086"/>
                  </a:cubicBezTo>
                  <a:cubicBezTo>
                    <a:pt x="4894" y="11085"/>
                    <a:pt x="4897" y="11082"/>
                    <a:pt x="4900" y="11079"/>
                  </a:cubicBezTo>
                  <a:cubicBezTo>
                    <a:pt x="4907" y="11074"/>
                    <a:pt x="4913" y="11070"/>
                    <a:pt x="4919" y="11064"/>
                  </a:cubicBezTo>
                  <a:cubicBezTo>
                    <a:pt x="4922" y="11061"/>
                    <a:pt x="4925" y="11058"/>
                    <a:pt x="4928" y="11055"/>
                  </a:cubicBezTo>
                  <a:cubicBezTo>
                    <a:pt x="4928" y="11054"/>
                    <a:pt x="4930" y="11052"/>
                    <a:pt x="4931" y="11052"/>
                  </a:cubicBezTo>
                  <a:cubicBezTo>
                    <a:pt x="4936" y="11045"/>
                    <a:pt x="4940" y="11037"/>
                    <a:pt x="4945" y="11030"/>
                  </a:cubicBezTo>
                  <a:cubicBezTo>
                    <a:pt x="4945" y="11027"/>
                    <a:pt x="4946" y="11025"/>
                    <a:pt x="4948" y="11024"/>
                  </a:cubicBezTo>
                  <a:cubicBezTo>
                    <a:pt x="4948" y="11023"/>
                    <a:pt x="4948" y="11023"/>
                    <a:pt x="4948" y="11023"/>
                  </a:cubicBezTo>
                  <a:cubicBezTo>
                    <a:pt x="4948" y="11023"/>
                    <a:pt x="4948" y="11023"/>
                    <a:pt x="4948" y="11022"/>
                  </a:cubicBezTo>
                  <a:cubicBezTo>
                    <a:pt x="4948" y="11022"/>
                    <a:pt x="4949" y="11019"/>
                    <a:pt x="4949" y="11016"/>
                  </a:cubicBezTo>
                  <a:cubicBezTo>
                    <a:pt x="4952" y="11009"/>
                    <a:pt x="4955" y="11001"/>
                    <a:pt x="4957" y="10992"/>
                  </a:cubicBezTo>
                  <a:cubicBezTo>
                    <a:pt x="4957" y="10989"/>
                    <a:pt x="4957" y="10986"/>
                    <a:pt x="4958" y="10983"/>
                  </a:cubicBezTo>
                  <a:cubicBezTo>
                    <a:pt x="4958" y="10976"/>
                    <a:pt x="4960" y="10968"/>
                    <a:pt x="4960" y="10961"/>
                  </a:cubicBezTo>
                  <a:lnTo>
                    <a:pt x="4960" y="10951"/>
                  </a:lnTo>
                  <a:cubicBezTo>
                    <a:pt x="4958" y="10943"/>
                    <a:pt x="4957" y="10936"/>
                    <a:pt x="4954" y="10928"/>
                  </a:cubicBezTo>
                  <a:cubicBezTo>
                    <a:pt x="4954" y="10925"/>
                    <a:pt x="4954" y="10924"/>
                    <a:pt x="4954" y="10922"/>
                  </a:cubicBezTo>
                  <a:lnTo>
                    <a:pt x="3693" y="7191"/>
                  </a:lnTo>
                  <a:cubicBezTo>
                    <a:pt x="3674" y="7133"/>
                    <a:pt x="3620" y="7097"/>
                    <a:pt x="3563" y="7097"/>
                  </a:cubicBezTo>
                  <a:cubicBezTo>
                    <a:pt x="3548" y="7097"/>
                    <a:pt x="3532" y="7099"/>
                    <a:pt x="3517" y="7104"/>
                  </a:cubicBezTo>
                  <a:cubicBezTo>
                    <a:pt x="3445" y="7128"/>
                    <a:pt x="3406" y="7207"/>
                    <a:pt x="3430" y="7280"/>
                  </a:cubicBezTo>
                  <a:lnTo>
                    <a:pt x="4585" y="10697"/>
                  </a:lnTo>
                  <a:cubicBezTo>
                    <a:pt x="3923" y="10358"/>
                    <a:pt x="3317" y="9918"/>
                    <a:pt x="2793" y="9392"/>
                  </a:cubicBezTo>
                  <a:cubicBezTo>
                    <a:pt x="320" y="6918"/>
                    <a:pt x="0" y="3061"/>
                    <a:pt x="2034" y="221"/>
                  </a:cubicBezTo>
                  <a:cubicBezTo>
                    <a:pt x="2080" y="160"/>
                    <a:pt x="2065" y="72"/>
                    <a:pt x="2003" y="27"/>
                  </a:cubicBezTo>
                  <a:cubicBezTo>
                    <a:pt x="1978" y="9"/>
                    <a:pt x="1950" y="1"/>
                    <a:pt x="19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47"/>
            <p:cNvSpPr/>
            <p:nvPr/>
          </p:nvSpPr>
          <p:spPr>
            <a:xfrm>
              <a:off x="6896925" y="3828725"/>
              <a:ext cx="259750" cy="574850"/>
            </a:xfrm>
            <a:custGeom>
              <a:avLst/>
              <a:gdLst/>
              <a:ahLst/>
              <a:cxnLst/>
              <a:rect l="l" t="t" r="r" b="b"/>
              <a:pathLst>
                <a:path w="10390" h="22994" extrusionOk="0">
                  <a:moveTo>
                    <a:pt x="8019" y="0"/>
                  </a:moveTo>
                  <a:cubicBezTo>
                    <a:pt x="8018" y="0"/>
                    <a:pt x="8016" y="0"/>
                    <a:pt x="8015" y="0"/>
                  </a:cubicBezTo>
                  <a:cubicBezTo>
                    <a:pt x="7970" y="0"/>
                    <a:pt x="7928" y="23"/>
                    <a:pt x="7903" y="60"/>
                  </a:cubicBezTo>
                  <a:lnTo>
                    <a:pt x="5716" y="3242"/>
                  </a:lnTo>
                  <a:cubicBezTo>
                    <a:pt x="5672" y="3305"/>
                    <a:pt x="5689" y="3392"/>
                    <a:pt x="5751" y="3435"/>
                  </a:cubicBezTo>
                  <a:cubicBezTo>
                    <a:pt x="5775" y="3451"/>
                    <a:pt x="5803" y="3459"/>
                    <a:pt x="5830" y="3459"/>
                  </a:cubicBezTo>
                  <a:cubicBezTo>
                    <a:pt x="5874" y="3459"/>
                    <a:pt x="5917" y="3439"/>
                    <a:pt x="5944" y="3399"/>
                  </a:cubicBezTo>
                  <a:lnTo>
                    <a:pt x="7943" y="490"/>
                  </a:lnTo>
                  <a:lnTo>
                    <a:pt x="7943" y="490"/>
                  </a:lnTo>
                  <a:cubicBezTo>
                    <a:pt x="8079" y="2574"/>
                    <a:pt x="7293" y="4610"/>
                    <a:pt x="5792" y="6064"/>
                  </a:cubicBezTo>
                  <a:cubicBezTo>
                    <a:pt x="4458" y="7355"/>
                    <a:pt x="2679" y="8068"/>
                    <a:pt x="840" y="8068"/>
                  </a:cubicBezTo>
                  <a:cubicBezTo>
                    <a:pt x="611" y="8068"/>
                    <a:pt x="382" y="8057"/>
                    <a:pt x="152" y="8034"/>
                  </a:cubicBezTo>
                  <a:cubicBezTo>
                    <a:pt x="147" y="8034"/>
                    <a:pt x="142" y="8034"/>
                    <a:pt x="137" y="8034"/>
                  </a:cubicBezTo>
                  <a:cubicBezTo>
                    <a:pt x="63" y="8034"/>
                    <a:pt x="0" y="8095"/>
                    <a:pt x="0" y="8172"/>
                  </a:cubicBezTo>
                  <a:lnTo>
                    <a:pt x="0" y="22855"/>
                  </a:lnTo>
                  <a:cubicBezTo>
                    <a:pt x="0" y="22933"/>
                    <a:pt x="63" y="22994"/>
                    <a:pt x="139" y="22994"/>
                  </a:cubicBezTo>
                  <a:cubicBezTo>
                    <a:pt x="216" y="22994"/>
                    <a:pt x="278" y="22933"/>
                    <a:pt x="278" y="22855"/>
                  </a:cubicBezTo>
                  <a:lnTo>
                    <a:pt x="278" y="8324"/>
                  </a:lnTo>
                  <a:cubicBezTo>
                    <a:pt x="465" y="8338"/>
                    <a:pt x="652" y="8345"/>
                    <a:pt x="838" y="8345"/>
                  </a:cubicBezTo>
                  <a:cubicBezTo>
                    <a:pt x="2747" y="8345"/>
                    <a:pt x="4590" y="7607"/>
                    <a:pt x="5974" y="6274"/>
                  </a:cubicBezTo>
                  <a:cubicBezTo>
                    <a:pt x="7493" y="4809"/>
                    <a:pt x="8315" y="2765"/>
                    <a:pt x="8231" y="657"/>
                  </a:cubicBezTo>
                  <a:lnTo>
                    <a:pt x="8231" y="657"/>
                  </a:lnTo>
                  <a:lnTo>
                    <a:pt x="10123" y="3178"/>
                  </a:lnTo>
                  <a:cubicBezTo>
                    <a:pt x="10149" y="3215"/>
                    <a:pt x="10192" y="3234"/>
                    <a:pt x="10234" y="3234"/>
                  </a:cubicBezTo>
                  <a:cubicBezTo>
                    <a:pt x="10263" y="3234"/>
                    <a:pt x="10292" y="3225"/>
                    <a:pt x="10317" y="3207"/>
                  </a:cubicBezTo>
                  <a:cubicBezTo>
                    <a:pt x="10378" y="3160"/>
                    <a:pt x="10390" y="3074"/>
                    <a:pt x="10344" y="3013"/>
                  </a:cubicBezTo>
                  <a:lnTo>
                    <a:pt x="10345" y="3013"/>
                  </a:lnTo>
                  <a:lnTo>
                    <a:pt x="8128" y="56"/>
                  </a:lnTo>
                  <a:cubicBezTo>
                    <a:pt x="8102" y="21"/>
                    <a:pt x="8062" y="0"/>
                    <a:pt x="80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صورة 1">
            <a:extLst>
              <a:ext uri="{FF2B5EF4-FFF2-40B4-BE49-F238E27FC236}">
                <a16:creationId xmlns:a16="http://schemas.microsoft.com/office/drawing/2014/main" id="{7F8C8059-1D9A-7C65-0454-7A40C9034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856" y="2351978"/>
            <a:ext cx="8803758" cy="14341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ocial Studies Subject for Middle School: Contemporary World by Slidesgo">
  <a:themeElements>
    <a:clrScheme name="Simple Light">
      <a:dk1>
        <a:srgbClr val="000000"/>
      </a:dk1>
      <a:lt1>
        <a:srgbClr val="E9E9F4"/>
      </a:lt1>
      <a:dk2>
        <a:srgbClr val="563971"/>
      </a:dk2>
      <a:lt2>
        <a:srgbClr val="9C7BF2"/>
      </a:lt2>
      <a:accent1>
        <a:srgbClr val="2978D6"/>
      </a:accent1>
      <a:accent2>
        <a:srgbClr val="83E2C7"/>
      </a:accent2>
      <a:accent3>
        <a:srgbClr val="F4C551"/>
      </a:accent3>
      <a:accent4>
        <a:srgbClr val="F45E45"/>
      </a:accent4>
      <a:accent5>
        <a:srgbClr val="EFE6DA"/>
      </a:accent5>
      <a:accent6>
        <a:srgbClr val="FFFFFF"/>
      </a:accent6>
      <a:hlink>
        <a:srgbClr val="1B061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</Words>
  <Application>Microsoft Office PowerPoint</Application>
  <PresentationFormat>عرض على الشاشة (16:9)</PresentationFormat>
  <Paragraphs>6</Paragraphs>
  <Slides>10</Slides>
  <Notes>10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7" baseType="lpstr">
      <vt:lpstr>Anaheim</vt:lpstr>
      <vt:lpstr>Bebas Neue</vt:lpstr>
      <vt:lpstr>Arial</vt:lpstr>
      <vt:lpstr>Nunito Light</vt:lpstr>
      <vt:lpstr>Fredoka One</vt:lpstr>
      <vt:lpstr>Source Sans Pro</vt:lpstr>
      <vt:lpstr>Social Studies Subject for Middle School: Contemporary World by Slidesgo</vt:lpstr>
      <vt:lpstr>٧-٦ التردد والتردد الزاوي</vt:lpstr>
      <vt:lpstr>التردد f))  للحركة التوافقية البسيطة يساوي عدد الاهتزازات في الثانية الواحدة، وكما رأينا سابقا فإن التردد ( (fيرتبط بالزمن الدوري ((Tمن خلال العلاقة: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الواجب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٧-٦ التردد والتردد الزاوي</dc:title>
  <dc:creator>windows</dc:creator>
  <cp:lastModifiedBy>مراد علي محمد البلوشي</cp:lastModifiedBy>
  <cp:revision>1</cp:revision>
  <dcterms:modified xsi:type="dcterms:W3CDTF">2023-04-08T19:55:27Z</dcterms:modified>
</cp:coreProperties>
</file>