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618" autoAdjust="0"/>
    <p:restoredTop sz="94660"/>
  </p:normalViewPr>
  <p:slideViewPr>
    <p:cSldViewPr snapToGrid="0">
      <p:cViewPr varScale="1">
        <p:scale>
          <a:sx n="61" d="100"/>
          <a:sy n="61" d="100"/>
        </p:scale>
        <p:origin x="12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19831-28DD-44D6-9346-ED6F226D3EA2}" type="datetimeFigureOut">
              <a:rPr lang="ar-OM" smtClean="0"/>
              <a:t>26/02/1446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6E0D-A384-4241-B19C-AA64B8C2A57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261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19831-28DD-44D6-9346-ED6F226D3EA2}" type="datetimeFigureOut">
              <a:rPr lang="ar-OM" smtClean="0"/>
              <a:t>26/02/1446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6E0D-A384-4241-B19C-AA64B8C2A57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720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19831-28DD-44D6-9346-ED6F226D3EA2}" type="datetimeFigureOut">
              <a:rPr lang="ar-OM" smtClean="0"/>
              <a:t>26/02/1446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6E0D-A384-4241-B19C-AA64B8C2A57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852423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19831-28DD-44D6-9346-ED6F226D3EA2}" type="datetimeFigureOut">
              <a:rPr lang="ar-OM" smtClean="0"/>
              <a:t>26/02/1446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6E0D-A384-4241-B19C-AA64B8C2A57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81277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19831-28DD-44D6-9346-ED6F226D3EA2}" type="datetimeFigureOut">
              <a:rPr lang="ar-OM" smtClean="0"/>
              <a:t>26/02/1446</a:t>
            </a:fld>
            <a:endParaRPr lang="ar-OM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6E0D-A384-4241-B19C-AA64B8C2A57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087820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19831-28DD-44D6-9346-ED6F226D3EA2}" type="datetimeFigureOut">
              <a:rPr lang="ar-OM" smtClean="0"/>
              <a:t>26/02/1446</a:t>
            </a:fld>
            <a:endParaRPr lang="ar-OM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6E0D-A384-4241-B19C-AA64B8C2A57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8288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19831-28DD-44D6-9346-ED6F226D3EA2}" type="datetimeFigureOut">
              <a:rPr lang="ar-OM" smtClean="0"/>
              <a:t>26/02/1446</a:t>
            </a:fld>
            <a:endParaRPr lang="ar-OM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6E0D-A384-4241-B19C-AA64B8C2A57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666125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19831-28DD-44D6-9346-ED6F226D3EA2}" type="datetimeFigureOut">
              <a:rPr lang="ar-OM" smtClean="0"/>
              <a:t>26/02/1446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6E0D-A384-4241-B19C-AA64B8C2A57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8728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19831-28DD-44D6-9346-ED6F226D3EA2}" type="datetimeFigureOut">
              <a:rPr lang="ar-OM" smtClean="0"/>
              <a:t>26/02/1446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6E0D-A384-4241-B19C-AA64B8C2A57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94667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19831-28DD-44D6-9346-ED6F226D3EA2}" type="datetimeFigureOut">
              <a:rPr lang="ar-OM" smtClean="0"/>
              <a:t>26/02/1446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6E0D-A384-4241-B19C-AA64B8C2A57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15317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19831-28DD-44D6-9346-ED6F226D3EA2}" type="datetimeFigureOut">
              <a:rPr lang="ar-OM" smtClean="0"/>
              <a:t>26/02/1446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6E0D-A384-4241-B19C-AA64B8C2A57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40833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19831-28DD-44D6-9346-ED6F226D3EA2}" type="datetimeFigureOut">
              <a:rPr lang="ar-OM" smtClean="0"/>
              <a:t>26/02/1446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A6E0D-A384-4241-B19C-AA64B8C2A57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9324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WjBscnPzsE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R5a9zr1alV4" TargetMode="External"/><Relationship Id="rId4" Type="http://schemas.openxmlformats.org/officeDocument/2006/relationships/hyperlink" Target="https://www.youtube.com/watch?v=T7Ve5BQkCnY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14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212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33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23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962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00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187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688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944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672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29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63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84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76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1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74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582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87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48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41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21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004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87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5745140" y="2675059"/>
            <a:ext cx="44855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Clr>
                <a:srgbClr val="000000"/>
              </a:buClr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  <a:hlinkClick r:id="rId3"/>
              </a:rPr>
              <a:t>https://</a:t>
            </a:r>
            <a:r>
              <a:rPr lang="en-US" sz="1400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  <a:hlinkClick r:id="rId3"/>
              </a:rPr>
              <a:t>www.youtube.com/watch?v=EWjBscnPzsE</a:t>
            </a:r>
            <a:r>
              <a:rPr lang="en-US" sz="1400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endParaRPr lang="ar-OM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6067057" y="4019645"/>
            <a:ext cx="4533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Clr>
                <a:srgbClr val="000000"/>
              </a:buClr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  <a:hlinkClick r:id="rId4"/>
              </a:rPr>
              <a:t>https://</a:t>
            </a:r>
            <a:r>
              <a:rPr lang="en-US" sz="1400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  <a:hlinkClick r:id="rId4"/>
              </a:rPr>
              <a:t>www.youtube.com/watch?v=T7Ve5BQkCnY</a:t>
            </a:r>
            <a:r>
              <a:rPr lang="en-US" sz="1400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endParaRPr lang="ar-OM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5864291" y="5386991"/>
            <a:ext cx="4334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Clr>
                <a:srgbClr val="000000"/>
              </a:buClr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  <a:hlinkClick r:id="rId5"/>
              </a:rPr>
              <a:t>https://</a:t>
            </a:r>
            <a:r>
              <a:rPr lang="en-US" sz="1400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  <a:hlinkClick r:id="rId5"/>
              </a:rPr>
              <a:t>www.youtube.com/watch?v=R5a9zr1alV4</a:t>
            </a:r>
            <a:r>
              <a:rPr lang="en-US" sz="1400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endParaRPr lang="ar-OM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02013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23979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</Words>
  <Application>Microsoft Office PowerPoint</Application>
  <PresentationFormat>شاشة عريضة</PresentationFormat>
  <Paragraphs>3</Paragraphs>
  <Slides>25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خلود العجمي</dc:creator>
  <cp:lastModifiedBy>خلود العجمي</cp:lastModifiedBy>
  <cp:revision>1</cp:revision>
  <dcterms:created xsi:type="dcterms:W3CDTF">2024-08-31T13:44:33Z</dcterms:created>
  <dcterms:modified xsi:type="dcterms:W3CDTF">2024-08-31T13:52:14Z</dcterms:modified>
</cp:coreProperties>
</file>