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3" r:id="rId1"/>
  </p:sldMasterIdLst>
  <p:notesMasterIdLst>
    <p:notesMasterId r:id="rId17"/>
  </p:notesMasterIdLst>
  <p:sldIdLst>
    <p:sldId id="256" r:id="rId2"/>
    <p:sldId id="257" r:id="rId3"/>
    <p:sldId id="314" r:id="rId4"/>
    <p:sldId id="259" r:id="rId5"/>
    <p:sldId id="312" r:id="rId6"/>
    <p:sldId id="260" r:id="rId7"/>
    <p:sldId id="261" r:id="rId8"/>
    <p:sldId id="313" r:id="rId9"/>
    <p:sldId id="262" r:id="rId10"/>
    <p:sldId id="264" r:id="rId11"/>
    <p:sldId id="263" r:id="rId12"/>
    <p:sldId id="265" r:id="rId13"/>
    <p:sldId id="266" r:id="rId14"/>
    <p:sldId id="267" r:id="rId15"/>
    <p:sldId id="268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4C5FC3B-433C-4217-950C-167BC50903DB}">
  <a:tblStyle styleId="{B4C5FC3B-433C-4217-950C-167BC50903D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8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2804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1180eef2720_1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1180eef2720_1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1180eef2720_1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1180eef2720_1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5615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99f2f57a7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99f2f57a7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99f2f57a7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99f2f57a7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4388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99f2f57a71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99f2f57a71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bd6c00e730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bd6c00e730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99f2f57a71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99f2f57a71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1180eef2720_1_7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1180eef2720_1_7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bd6c00e730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bd6c00e730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bd6c00e730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bd6c00e730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f8cf4f0f69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f8cf4f0f69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66600" y="3683525"/>
            <a:ext cx="9317400" cy="1518000"/>
          </a:xfrm>
          <a:prstGeom prst="rect">
            <a:avLst/>
          </a:prstGeom>
          <a:solidFill>
            <a:srgbClr val="B5E06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11425" y="1181155"/>
            <a:ext cx="5921100" cy="201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307550" y="3448723"/>
            <a:ext cx="4528800" cy="4758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-66600" y="4092600"/>
            <a:ext cx="9317400" cy="1087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713100" y="2647779"/>
            <a:ext cx="3783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2000625" y="1610829"/>
            <a:ext cx="1208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713100" y="3400504"/>
            <a:ext cx="3783600" cy="3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-66600" y="4780875"/>
            <a:ext cx="9317400" cy="399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1568000" y="2876550"/>
            <a:ext cx="2742600" cy="4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title" idx="3"/>
          </p:nvPr>
        </p:nvSpPr>
        <p:spPr>
          <a:xfrm>
            <a:off x="4833399" y="2876550"/>
            <a:ext cx="2742600" cy="4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1"/>
          </p:nvPr>
        </p:nvSpPr>
        <p:spPr>
          <a:xfrm>
            <a:off x="4951897" y="3266572"/>
            <a:ext cx="25056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1686500" y="3266572"/>
            <a:ext cx="25056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-86700" y="4669850"/>
            <a:ext cx="9317400" cy="51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/>
          <p:nvPr/>
        </p:nvSpPr>
        <p:spPr>
          <a:xfrm>
            <a:off x="-86700" y="4780875"/>
            <a:ext cx="9317400" cy="399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-86700" y="4669850"/>
            <a:ext cx="9317400" cy="51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720000" y="1932250"/>
            <a:ext cx="3594600" cy="230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720000" y="902750"/>
            <a:ext cx="3298500" cy="10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-86600" y="3494313"/>
            <a:ext cx="9317400" cy="1664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2241450" y="1564125"/>
            <a:ext cx="4661100" cy="7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2431750" y="2200425"/>
            <a:ext cx="4280700" cy="10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-86700" y="4075202"/>
            <a:ext cx="9317400" cy="1102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/>
          </p:nvPr>
        </p:nvSpPr>
        <p:spPr>
          <a:xfrm>
            <a:off x="783850" y="2718813"/>
            <a:ext cx="232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783850" y="3229138"/>
            <a:ext cx="232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 hasCustomPrompt="1"/>
          </p:nvPr>
        </p:nvSpPr>
        <p:spPr>
          <a:xfrm>
            <a:off x="1424950" y="1841150"/>
            <a:ext cx="1044900" cy="8265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/>
          </p:nvPr>
        </p:nvSpPr>
        <p:spPr>
          <a:xfrm>
            <a:off x="3408450" y="2718813"/>
            <a:ext cx="232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5"/>
          </p:nvPr>
        </p:nvSpPr>
        <p:spPr>
          <a:xfrm>
            <a:off x="3408450" y="3229138"/>
            <a:ext cx="232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 hasCustomPrompt="1"/>
          </p:nvPr>
        </p:nvSpPr>
        <p:spPr>
          <a:xfrm>
            <a:off x="4049550" y="1841150"/>
            <a:ext cx="1044900" cy="8265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/>
          </p:nvPr>
        </p:nvSpPr>
        <p:spPr>
          <a:xfrm>
            <a:off x="6033050" y="2718813"/>
            <a:ext cx="232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8"/>
          </p:nvPr>
        </p:nvSpPr>
        <p:spPr>
          <a:xfrm>
            <a:off x="6033050" y="3229138"/>
            <a:ext cx="232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9" hasCustomPrompt="1"/>
          </p:nvPr>
        </p:nvSpPr>
        <p:spPr>
          <a:xfrm>
            <a:off x="6674150" y="1841150"/>
            <a:ext cx="1044900" cy="8265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-86700" y="4063000"/>
            <a:ext cx="9317400" cy="1117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2944100" y="1899475"/>
            <a:ext cx="3255900" cy="87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ubTitle" idx="1"/>
          </p:nvPr>
        </p:nvSpPr>
        <p:spPr>
          <a:xfrm>
            <a:off x="2512200" y="3024325"/>
            <a:ext cx="4119600" cy="6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2"/>
          <p:cNvSpPr/>
          <p:nvPr/>
        </p:nvSpPr>
        <p:spPr>
          <a:xfrm>
            <a:off x="-86625" y="4351625"/>
            <a:ext cx="9317400" cy="828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2"/>
          <p:cNvSpPr txBox="1">
            <a:spLocks noGrp="1"/>
          </p:cNvSpPr>
          <p:nvPr>
            <p:ph type="title"/>
          </p:nvPr>
        </p:nvSpPr>
        <p:spPr>
          <a:xfrm>
            <a:off x="720075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title" idx="2"/>
          </p:nvPr>
        </p:nvSpPr>
        <p:spPr>
          <a:xfrm>
            <a:off x="937700" y="2876550"/>
            <a:ext cx="2175300" cy="4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subTitle" idx="1"/>
          </p:nvPr>
        </p:nvSpPr>
        <p:spPr>
          <a:xfrm>
            <a:off x="937700" y="3266575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2"/>
          <p:cNvSpPr txBox="1">
            <a:spLocks noGrp="1"/>
          </p:cNvSpPr>
          <p:nvPr>
            <p:ph type="title" idx="3"/>
          </p:nvPr>
        </p:nvSpPr>
        <p:spPr>
          <a:xfrm>
            <a:off x="3484421" y="2876550"/>
            <a:ext cx="2175300" cy="4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subTitle" idx="4"/>
          </p:nvPr>
        </p:nvSpPr>
        <p:spPr>
          <a:xfrm>
            <a:off x="3484421" y="3266575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title" idx="5"/>
          </p:nvPr>
        </p:nvSpPr>
        <p:spPr>
          <a:xfrm>
            <a:off x="6031149" y="2876550"/>
            <a:ext cx="2175300" cy="4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ubTitle" idx="6"/>
          </p:nvPr>
        </p:nvSpPr>
        <p:spPr>
          <a:xfrm>
            <a:off x="6031149" y="3266575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/>
          <p:nvPr/>
        </p:nvSpPr>
        <p:spPr>
          <a:xfrm>
            <a:off x="-86700" y="4669850"/>
            <a:ext cx="9317400" cy="51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title" idx="2"/>
          </p:nvPr>
        </p:nvSpPr>
        <p:spPr>
          <a:xfrm>
            <a:off x="1622775" y="1877600"/>
            <a:ext cx="2907000" cy="4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subTitle" idx="1"/>
          </p:nvPr>
        </p:nvSpPr>
        <p:spPr>
          <a:xfrm>
            <a:off x="1622775" y="2267600"/>
            <a:ext cx="2907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title" idx="3"/>
          </p:nvPr>
        </p:nvSpPr>
        <p:spPr>
          <a:xfrm>
            <a:off x="4614153" y="1877600"/>
            <a:ext cx="2907000" cy="4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subTitle" idx="4"/>
          </p:nvPr>
        </p:nvSpPr>
        <p:spPr>
          <a:xfrm>
            <a:off x="4614150" y="2267600"/>
            <a:ext cx="2907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title" idx="5"/>
          </p:nvPr>
        </p:nvSpPr>
        <p:spPr>
          <a:xfrm>
            <a:off x="1622775" y="3311000"/>
            <a:ext cx="2907000" cy="4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subTitle" idx="6"/>
          </p:nvPr>
        </p:nvSpPr>
        <p:spPr>
          <a:xfrm>
            <a:off x="1622775" y="3701000"/>
            <a:ext cx="2907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title" idx="7"/>
          </p:nvPr>
        </p:nvSpPr>
        <p:spPr>
          <a:xfrm>
            <a:off x="4614153" y="3311000"/>
            <a:ext cx="2907000" cy="4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subTitle" idx="8"/>
          </p:nvPr>
        </p:nvSpPr>
        <p:spPr>
          <a:xfrm>
            <a:off x="4614150" y="3701000"/>
            <a:ext cx="2907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2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8"/>
          <p:cNvSpPr/>
          <p:nvPr/>
        </p:nvSpPr>
        <p:spPr>
          <a:xfrm>
            <a:off x="-86700" y="4669675"/>
            <a:ext cx="9317400" cy="51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2_1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9"/>
          <p:cNvSpPr/>
          <p:nvPr/>
        </p:nvSpPr>
        <p:spPr>
          <a:xfrm>
            <a:off x="-86700" y="4916875"/>
            <a:ext cx="9317400" cy="2631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/>
          <p:nvPr/>
        </p:nvSpPr>
        <p:spPr>
          <a:xfrm>
            <a:off x="-66600" y="3683525"/>
            <a:ext cx="9317400" cy="1518000"/>
          </a:xfrm>
          <a:prstGeom prst="rect">
            <a:avLst/>
          </a:prstGeom>
          <a:solidFill>
            <a:srgbClr val="B5E06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2"/>
          <p:cNvSpPr/>
          <p:nvPr/>
        </p:nvSpPr>
        <p:spPr>
          <a:xfrm>
            <a:off x="-86700" y="4507775"/>
            <a:ext cx="9317400" cy="672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2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/>
          <p:nvPr/>
        </p:nvSpPr>
        <p:spPr>
          <a:xfrm>
            <a:off x="-66600" y="4092600"/>
            <a:ext cx="9317400" cy="1087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9_3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4"/>
          <p:cNvSpPr/>
          <p:nvPr/>
        </p:nvSpPr>
        <p:spPr>
          <a:xfrm>
            <a:off x="-86700" y="4780875"/>
            <a:ext cx="9317400" cy="399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8" r:id="rId8"/>
    <p:sldLayoutId id="2147483659" r:id="rId9"/>
    <p:sldLayoutId id="2147483660" r:id="rId10"/>
    <p:sldLayoutId id="2147483668" r:id="rId11"/>
    <p:sldLayoutId id="2147483671" r:id="rId12"/>
    <p:sldLayoutId id="2147483674" r:id="rId13"/>
    <p:sldLayoutId id="2147483675" r:id="rId14"/>
    <p:sldLayoutId id="2147483677" r:id="rId15"/>
    <p:sldLayoutId id="2147483678" r:id="rId16"/>
    <p:sldLayoutId id="2147483679" r:id="rId17"/>
    <p:sldLayoutId id="2147483680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38"/>
          <p:cNvGrpSpPr/>
          <p:nvPr/>
        </p:nvGrpSpPr>
        <p:grpSpPr>
          <a:xfrm>
            <a:off x="583423" y="2821019"/>
            <a:ext cx="1028008" cy="1897855"/>
            <a:chOff x="583423" y="2054719"/>
            <a:chExt cx="1028008" cy="1897855"/>
          </a:xfrm>
        </p:grpSpPr>
        <p:sp>
          <p:nvSpPr>
            <p:cNvPr id="188" name="Google Shape;188;p38"/>
            <p:cNvSpPr/>
            <p:nvPr/>
          </p:nvSpPr>
          <p:spPr>
            <a:xfrm>
              <a:off x="583423" y="3461649"/>
              <a:ext cx="1027340" cy="490925"/>
            </a:xfrm>
            <a:custGeom>
              <a:avLst/>
              <a:gdLst/>
              <a:ahLst/>
              <a:cxnLst/>
              <a:rect l="l" t="t" r="r" b="b"/>
              <a:pathLst>
                <a:path w="13686" h="6540" extrusionOk="0">
                  <a:moveTo>
                    <a:pt x="6843" y="0"/>
                  </a:moveTo>
                  <a:cubicBezTo>
                    <a:pt x="3069" y="0"/>
                    <a:pt x="1" y="1463"/>
                    <a:pt x="1" y="3274"/>
                  </a:cubicBezTo>
                  <a:cubicBezTo>
                    <a:pt x="1" y="5076"/>
                    <a:pt x="3069" y="6539"/>
                    <a:pt x="6843" y="6539"/>
                  </a:cubicBezTo>
                  <a:cubicBezTo>
                    <a:pt x="10626" y="6539"/>
                    <a:pt x="13685" y="5076"/>
                    <a:pt x="13685" y="3274"/>
                  </a:cubicBezTo>
                  <a:cubicBezTo>
                    <a:pt x="13685" y="1463"/>
                    <a:pt x="10626" y="0"/>
                    <a:pt x="6843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8"/>
            <p:cNvSpPr/>
            <p:nvPr/>
          </p:nvSpPr>
          <p:spPr>
            <a:xfrm>
              <a:off x="643699" y="2687511"/>
              <a:ext cx="894099" cy="1175368"/>
            </a:xfrm>
            <a:custGeom>
              <a:avLst/>
              <a:gdLst/>
              <a:ahLst/>
              <a:cxnLst/>
              <a:rect l="l" t="t" r="r" b="b"/>
              <a:pathLst>
                <a:path w="11911" h="15658" extrusionOk="0">
                  <a:moveTo>
                    <a:pt x="5951" y="1"/>
                  </a:moveTo>
                  <a:cubicBezTo>
                    <a:pt x="2668" y="1"/>
                    <a:pt x="0" y="1276"/>
                    <a:pt x="0" y="2847"/>
                  </a:cubicBezTo>
                  <a:lnTo>
                    <a:pt x="0" y="12820"/>
                  </a:lnTo>
                  <a:cubicBezTo>
                    <a:pt x="0" y="14390"/>
                    <a:pt x="2668" y="15657"/>
                    <a:pt x="5951" y="15657"/>
                  </a:cubicBezTo>
                  <a:cubicBezTo>
                    <a:pt x="9243" y="15657"/>
                    <a:pt x="11910" y="14390"/>
                    <a:pt x="11910" y="12820"/>
                  </a:cubicBezTo>
                  <a:lnTo>
                    <a:pt x="11910" y="2847"/>
                  </a:lnTo>
                  <a:cubicBezTo>
                    <a:pt x="11910" y="1276"/>
                    <a:pt x="9243" y="1"/>
                    <a:pt x="595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8"/>
            <p:cNvSpPr/>
            <p:nvPr/>
          </p:nvSpPr>
          <p:spPr>
            <a:xfrm>
              <a:off x="752167" y="2739756"/>
              <a:ext cx="676411" cy="322855"/>
            </a:xfrm>
            <a:custGeom>
              <a:avLst/>
              <a:gdLst/>
              <a:ahLst/>
              <a:cxnLst/>
              <a:rect l="l" t="t" r="r" b="b"/>
              <a:pathLst>
                <a:path w="9011" h="4301" extrusionOk="0">
                  <a:moveTo>
                    <a:pt x="4506" y="1"/>
                  </a:moveTo>
                  <a:cubicBezTo>
                    <a:pt x="2026" y="1"/>
                    <a:pt x="1" y="964"/>
                    <a:pt x="1" y="2151"/>
                  </a:cubicBezTo>
                  <a:cubicBezTo>
                    <a:pt x="1" y="3337"/>
                    <a:pt x="2026" y="4300"/>
                    <a:pt x="4506" y="4300"/>
                  </a:cubicBezTo>
                  <a:cubicBezTo>
                    <a:pt x="6995" y="4300"/>
                    <a:pt x="9011" y="3337"/>
                    <a:pt x="9011" y="2151"/>
                  </a:cubicBezTo>
                  <a:cubicBezTo>
                    <a:pt x="9011" y="964"/>
                    <a:pt x="6995" y="1"/>
                    <a:pt x="4506" y="1"/>
                  </a:cubicBezTo>
                  <a:close/>
                </a:path>
              </a:pathLst>
            </a:custGeom>
            <a:solidFill>
              <a:srgbClr val="FF3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8"/>
            <p:cNvSpPr/>
            <p:nvPr/>
          </p:nvSpPr>
          <p:spPr>
            <a:xfrm>
              <a:off x="752167" y="2739756"/>
              <a:ext cx="676411" cy="322855"/>
            </a:xfrm>
            <a:custGeom>
              <a:avLst/>
              <a:gdLst/>
              <a:ahLst/>
              <a:cxnLst/>
              <a:rect l="l" t="t" r="r" b="b"/>
              <a:pathLst>
                <a:path w="9011" h="4301" fill="none" extrusionOk="0">
                  <a:moveTo>
                    <a:pt x="9011" y="2151"/>
                  </a:moveTo>
                  <a:cubicBezTo>
                    <a:pt x="9011" y="3337"/>
                    <a:pt x="6995" y="4300"/>
                    <a:pt x="4506" y="4300"/>
                  </a:cubicBezTo>
                  <a:cubicBezTo>
                    <a:pt x="2026" y="4300"/>
                    <a:pt x="1" y="3337"/>
                    <a:pt x="1" y="2151"/>
                  </a:cubicBezTo>
                  <a:cubicBezTo>
                    <a:pt x="1" y="964"/>
                    <a:pt x="2026" y="1"/>
                    <a:pt x="4506" y="1"/>
                  </a:cubicBezTo>
                  <a:cubicBezTo>
                    <a:pt x="6995" y="1"/>
                    <a:pt x="9011" y="964"/>
                    <a:pt x="9011" y="2151"/>
                  </a:cubicBezTo>
                  <a:close/>
                </a:path>
              </a:pathLst>
            </a:custGeom>
            <a:noFill/>
            <a:ln w="4675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8"/>
            <p:cNvSpPr/>
            <p:nvPr/>
          </p:nvSpPr>
          <p:spPr>
            <a:xfrm>
              <a:off x="1052197" y="2054719"/>
              <a:ext cx="559234" cy="1007898"/>
            </a:xfrm>
            <a:custGeom>
              <a:avLst/>
              <a:gdLst/>
              <a:ahLst/>
              <a:cxnLst/>
              <a:rect l="l" t="t" r="r" b="b"/>
              <a:pathLst>
                <a:path w="7450" h="13427" extrusionOk="0">
                  <a:moveTo>
                    <a:pt x="3569" y="0"/>
                  </a:moveTo>
                  <a:lnTo>
                    <a:pt x="1142" y="9144"/>
                  </a:lnTo>
                  <a:lnTo>
                    <a:pt x="0" y="13409"/>
                  </a:lnTo>
                  <a:cubicBezTo>
                    <a:pt x="170" y="13418"/>
                    <a:pt x="339" y="13426"/>
                    <a:pt x="509" y="13426"/>
                  </a:cubicBezTo>
                  <a:cubicBezTo>
                    <a:pt x="2088" y="13426"/>
                    <a:pt x="3471" y="13043"/>
                    <a:pt x="4274" y="12454"/>
                  </a:cubicBezTo>
                  <a:cubicBezTo>
                    <a:pt x="4300" y="12427"/>
                    <a:pt x="4318" y="12392"/>
                    <a:pt x="4345" y="12365"/>
                  </a:cubicBezTo>
                  <a:lnTo>
                    <a:pt x="4818" y="10643"/>
                  </a:lnTo>
                  <a:lnTo>
                    <a:pt x="7449" y="1053"/>
                  </a:lnTo>
                  <a:lnTo>
                    <a:pt x="3569" y="0"/>
                  </a:lnTo>
                  <a:close/>
                </a:path>
              </a:pathLst>
            </a:custGeom>
            <a:solidFill>
              <a:srgbClr val="EEF26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8"/>
            <p:cNvSpPr/>
            <p:nvPr/>
          </p:nvSpPr>
          <p:spPr>
            <a:xfrm>
              <a:off x="1001304" y="2429065"/>
              <a:ext cx="279992" cy="631597"/>
            </a:xfrm>
            <a:custGeom>
              <a:avLst/>
              <a:gdLst/>
              <a:ahLst/>
              <a:cxnLst/>
              <a:rect l="l" t="t" r="r" b="b"/>
              <a:pathLst>
                <a:path w="3730" h="8414" extrusionOk="0">
                  <a:moveTo>
                    <a:pt x="1517" y="0"/>
                  </a:moveTo>
                  <a:lnTo>
                    <a:pt x="0" y="8332"/>
                  </a:lnTo>
                  <a:cubicBezTo>
                    <a:pt x="314" y="8396"/>
                    <a:pt x="791" y="8413"/>
                    <a:pt x="1224" y="8413"/>
                  </a:cubicBezTo>
                  <a:cubicBezTo>
                    <a:pt x="1766" y="8413"/>
                    <a:pt x="2240" y="8386"/>
                    <a:pt x="2240" y="8386"/>
                  </a:cubicBezTo>
                  <a:lnTo>
                    <a:pt x="3729" y="50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rgbClr val="EEFFE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8"/>
            <p:cNvSpPr/>
            <p:nvPr/>
          </p:nvSpPr>
          <p:spPr>
            <a:xfrm>
              <a:off x="1071639" y="2237351"/>
              <a:ext cx="261902" cy="408654"/>
            </a:xfrm>
            <a:custGeom>
              <a:avLst/>
              <a:gdLst/>
              <a:ahLst/>
              <a:cxnLst/>
              <a:rect l="l" t="t" r="r" b="b"/>
              <a:pathLst>
                <a:path w="3489" h="5444" extrusionOk="0">
                  <a:moveTo>
                    <a:pt x="1857" y="0"/>
                  </a:moveTo>
                  <a:cubicBezTo>
                    <a:pt x="827" y="0"/>
                    <a:pt x="761" y="801"/>
                    <a:pt x="696" y="948"/>
                  </a:cubicBezTo>
                  <a:cubicBezTo>
                    <a:pt x="625" y="1109"/>
                    <a:pt x="0" y="4463"/>
                    <a:pt x="0" y="4463"/>
                  </a:cubicBezTo>
                  <a:cubicBezTo>
                    <a:pt x="0" y="4463"/>
                    <a:pt x="277" y="5275"/>
                    <a:pt x="1258" y="5418"/>
                  </a:cubicBezTo>
                  <a:cubicBezTo>
                    <a:pt x="1381" y="5436"/>
                    <a:pt x="1495" y="5444"/>
                    <a:pt x="1599" y="5444"/>
                  </a:cubicBezTo>
                  <a:cubicBezTo>
                    <a:pt x="2313" y="5444"/>
                    <a:pt x="2578" y="5070"/>
                    <a:pt x="2578" y="5070"/>
                  </a:cubicBezTo>
                  <a:lnTo>
                    <a:pt x="3328" y="1600"/>
                  </a:lnTo>
                  <a:cubicBezTo>
                    <a:pt x="3328" y="1600"/>
                    <a:pt x="3488" y="181"/>
                    <a:pt x="2159" y="21"/>
                  </a:cubicBezTo>
                  <a:cubicBezTo>
                    <a:pt x="2050" y="7"/>
                    <a:pt x="1950" y="0"/>
                    <a:pt x="1857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8"/>
            <p:cNvSpPr/>
            <p:nvPr/>
          </p:nvSpPr>
          <p:spPr>
            <a:xfrm>
              <a:off x="1283169" y="2432293"/>
              <a:ext cx="83848" cy="306641"/>
            </a:xfrm>
            <a:custGeom>
              <a:avLst/>
              <a:gdLst/>
              <a:ahLst/>
              <a:cxnLst/>
              <a:rect l="l" t="t" r="r" b="b"/>
              <a:pathLst>
                <a:path w="1117" h="4085" extrusionOk="0">
                  <a:moveTo>
                    <a:pt x="288" y="1"/>
                  </a:moveTo>
                  <a:cubicBezTo>
                    <a:pt x="264" y="1"/>
                    <a:pt x="251" y="2"/>
                    <a:pt x="251" y="2"/>
                  </a:cubicBezTo>
                  <a:lnTo>
                    <a:pt x="46" y="1072"/>
                  </a:lnTo>
                  <a:cubicBezTo>
                    <a:pt x="46" y="1072"/>
                    <a:pt x="411" y="1072"/>
                    <a:pt x="483" y="1331"/>
                  </a:cubicBezTo>
                  <a:cubicBezTo>
                    <a:pt x="554" y="1590"/>
                    <a:pt x="394" y="2214"/>
                    <a:pt x="180" y="3151"/>
                  </a:cubicBezTo>
                  <a:cubicBezTo>
                    <a:pt x="0" y="3962"/>
                    <a:pt x="223" y="4085"/>
                    <a:pt x="455" y="4085"/>
                  </a:cubicBezTo>
                  <a:cubicBezTo>
                    <a:pt x="488" y="4085"/>
                    <a:pt x="522" y="4082"/>
                    <a:pt x="554" y="4079"/>
                  </a:cubicBezTo>
                  <a:cubicBezTo>
                    <a:pt x="813" y="4052"/>
                    <a:pt x="1116" y="1938"/>
                    <a:pt x="1116" y="939"/>
                  </a:cubicBezTo>
                  <a:cubicBezTo>
                    <a:pt x="1116" y="55"/>
                    <a:pt x="452" y="1"/>
                    <a:pt x="288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8"/>
            <p:cNvSpPr/>
            <p:nvPr/>
          </p:nvSpPr>
          <p:spPr>
            <a:xfrm>
              <a:off x="877373" y="2417655"/>
              <a:ext cx="91880" cy="65757"/>
            </a:xfrm>
            <a:custGeom>
              <a:avLst/>
              <a:gdLst/>
              <a:ahLst/>
              <a:cxnLst/>
              <a:rect l="l" t="t" r="r" b="b"/>
              <a:pathLst>
                <a:path w="1224" h="876" extrusionOk="0">
                  <a:moveTo>
                    <a:pt x="518" y="1"/>
                  </a:moveTo>
                  <a:lnTo>
                    <a:pt x="1" y="652"/>
                  </a:lnTo>
                  <a:cubicBezTo>
                    <a:pt x="147" y="772"/>
                    <a:pt x="342" y="875"/>
                    <a:pt x="594" y="875"/>
                  </a:cubicBezTo>
                  <a:cubicBezTo>
                    <a:pt x="605" y="875"/>
                    <a:pt x="615" y="875"/>
                    <a:pt x="625" y="875"/>
                  </a:cubicBezTo>
                  <a:cubicBezTo>
                    <a:pt x="875" y="866"/>
                    <a:pt x="1080" y="759"/>
                    <a:pt x="1223" y="634"/>
                  </a:cubicBezTo>
                  <a:lnTo>
                    <a:pt x="51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8"/>
            <p:cNvSpPr/>
            <p:nvPr/>
          </p:nvSpPr>
          <p:spPr>
            <a:xfrm>
              <a:off x="839241" y="2465171"/>
              <a:ext cx="164167" cy="83998"/>
            </a:xfrm>
            <a:custGeom>
              <a:avLst/>
              <a:gdLst/>
              <a:ahLst/>
              <a:cxnLst/>
              <a:rect l="l" t="t" r="r" b="b"/>
              <a:pathLst>
                <a:path w="2187" h="1119" extrusionOk="0">
                  <a:moveTo>
                    <a:pt x="1731" y="1"/>
                  </a:moveTo>
                  <a:cubicBezTo>
                    <a:pt x="1588" y="126"/>
                    <a:pt x="1383" y="233"/>
                    <a:pt x="1133" y="242"/>
                  </a:cubicBezTo>
                  <a:cubicBezTo>
                    <a:pt x="1123" y="242"/>
                    <a:pt x="1113" y="242"/>
                    <a:pt x="1102" y="242"/>
                  </a:cubicBezTo>
                  <a:cubicBezTo>
                    <a:pt x="850" y="242"/>
                    <a:pt x="655" y="139"/>
                    <a:pt x="509" y="19"/>
                  </a:cubicBezTo>
                  <a:lnTo>
                    <a:pt x="0" y="679"/>
                  </a:lnTo>
                  <a:cubicBezTo>
                    <a:pt x="246" y="972"/>
                    <a:pt x="621" y="1119"/>
                    <a:pt x="999" y="1119"/>
                  </a:cubicBezTo>
                  <a:cubicBezTo>
                    <a:pt x="1473" y="1119"/>
                    <a:pt x="1953" y="887"/>
                    <a:pt x="2186" y="420"/>
                  </a:cubicBezTo>
                  <a:lnTo>
                    <a:pt x="1731" y="1"/>
                  </a:lnTo>
                  <a:close/>
                </a:path>
              </a:pathLst>
            </a:custGeom>
            <a:solidFill>
              <a:srgbClr val="EEFFE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8"/>
            <p:cNvSpPr/>
            <p:nvPr/>
          </p:nvSpPr>
          <p:spPr>
            <a:xfrm>
              <a:off x="839241" y="2496698"/>
              <a:ext cx="205678" cy="564564"/>
            </a:xfrm>
            <a:custGeom>
              <a:avLst/>
              <a:gdLst/>
              <a:ahLst/>
              <a:cxnLst/>
              <a:rect l="l" t="t" r="r" b="b"/>
              <a:pathLst>
                <a:path w="2740" h="7521" extrusionOk="0">
                  <a:moveTo>
                    <a:pt x="2186" y="0"/>
                  </a:moveTo>
                  <a:cubicBezTo>
                    <a:pt x="1953" y="467"/>
                    <a:pt x="1473" y="699"/>
                    <a:pt x="999" y="699"/>
                  </a:cubicBezTo>
                  <a:cubicBezTo>
                    <a:pt x="621" y="699"/>
                    <a:pt x="246" y="552"/>
                    <a:pt x="0" y="259"/>
                  </a:cubicBezTo>
                  <a:lnTo>
                    <a:pt x="0" y="259"/>
                  </a:lnTo>
                  <a:lnTo>
                    <a:pt x="250" y="3827"/>
                  </a:lnTo>
                  <a:lnTo>
                    <a:pt x="482" y="7048"/>
                  </a:lnTo>
                  <a:cubicBezTo>
                    <a:pt x="1116" y="7298"/>
                    <a:pt x="1883" y="7458"/>
                    <a:pt x="2739" y="7521"/>
                  </a:cubicBezTo>
                  <a:lnTo>
                    <a:pt x="2427" y="3283"/>
                  </a:lnTo>
                  <a:lnTo>
                    <a:pt x="218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" name="Google Shape;199;p38"/>
          <p:cNvGrpSpPr/>
          <p:nvPr/>
        </p:nvGrpSpPr>
        <p:grpSpPr>
          <a:xfrm>
            <a:off x="7399360" y="3405333"/>
            <a:ext cx="1281147" cy="1152837"/>
            <a:chOff x="7399360" y="3786333"/>
            <a:chExt cx="1281147" cy="1152837"/>
          </a:xfrm>
        </p:grpSpPr>
        <p:sp>
          <p:nvSpPr>
            <p:cNvPr id="200" name="Google Shape;200;p38"/>
            <p:cNvSpPr/>
            <p:nvPr/>
          </p:nvSpPr>
          <p:spPr>
            <a:xfrm>
              <a:off x="7491791" y="4080495"/>
              <a:ext cx="1188716" cy="858675"/>
            </a:xfrm>
            <a:custGeom>
              <a:avLst/>
              <a:gdLst/>
              <a:ahLst/>
              <a:cxnLst/>
              <a:rect l="l" t="t" r="r" b="b"/>
              <a:pathLst>
                <a:path w="15934" h="11510" extrusionOk="0">
                  <a:moveTo>
                    <a:pt x="7567" y="1"/>
                  </a:moveTo>
                  <a:lnTo>
                    <a:pt x="555" y="6629"/>
                  </a:lnTo>
                  <a:cubicBezTo>
                    <a:pt x="544" y="6627"/>
                    <a:pt x="534" y="6626"/>
                    <a:pt x="526" y="6626"/>
                  </a:cubicBezTo>
                  <a:cubicBezTo>
                    <a:pt x="0" y="6626"/>
                    <a:pt x="6009" y="11096"/>
                    <a:pt x="12571" y="11509"/>
                  </a:cubicBezTo>
                  <a:cubicBezTo>
                    <a:pt x="12581" y="11509"/>
                    <a:pt x="12591" y="11510"/>
                    <a:pt x="12601" y="11510"/>
                  </a:cubicBezTo>
                  <a:cubicBezTo>
                    <a:pt x="14303" y="11510"/>
                    <a:pt x="15933" y="2336"/>
                    <a:pt x="15721" y="1999"/>
                  </a:cubicBezTo>
                  <a:cubicBezTo>
                    <a:pt x="15542" y="1713"/>
                    <a:pt x="13704" y="1151"/>
                    <a:pt x="13134" y="991"/>
                  </a:cubicBezTo>
                  <a:cubicBezTo>
                    <a:pt x="13026" y="955"/>
                    <a:pt x="12964" y="937"/>
                    <a:pt x="12964" y="937"/>
                  </a:cubicBezTo>
                  <a:lnTo>
                    <a:pt x="7567" y="1"/>
                  </a:ln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7461950" y="3808266"/>
              <a:ext cx="1174094" cy="1073903"/>
            </a:xfrm>
            <a:custGeom>
              <a:avLst/>
              <a:gdLst/>
              <a:ahLst/>
              <a:cxnLst/>
              <a:rect l="l" t="t" r="r" b="b"/>
              <a:pathLst>
                <a:path w="15738" h="14395" extrusionOk="0">
                  <a:moveTo>
                    <a:pt x="7797" y="1"/>
                  </a:moveTo>
                  <a:cubicBezTo>
                    <a:pt x="7797" y="1"/>
                    <a:pt x="0" y="4818"/>
                    <a:pt x="143" y="6674"/>
                  </a:cubicBezTo>
                  <a:cubicBezTo>
                    <a:pt x="295" y="8521"/>
                    <a:pt x="527" y="10242"/>
                    <a:pt x="1945" y="10724"/>
                  </a:cubicBezTo>
                  <a:cubicBezTo>
                    <a:pt x="3305" y="11197"/>
                    <a:pt x="10619" y="14395"/>
                    <a:pt x="12270" y="14395"/>
                  </a:cubicBezTo>
                  <a:cubicBezTo>
                    <a:pt x="12330" y="14395"/>
                    <a:pt x="12383" y="14390"/>
                    <a:pt x="12427" y="14382"/>
                  </a:cubicBezTo>
                  <a:cubicBezTo>
                    <a:pt x="13694" y="14141"/>
                    <a:pt x="15452" y="6094"/>
                    <a:pt x="15594" y="5166"/>
                  </a:cubicBezTo>
                  <a:cubicBezTo>
                    <a:pt x="15737" y="4238"/>
                    <a:pt x="15157" y="2338"/>
                    <a:pt x="14863" y="2142"/>
                  </a:cubicBezTo>
                  <a:cubicBezTo>
                    <a:pt x="14568" y="1946"/>
                    <a:pt x="7797" y="1"/>
                    <a:pt x="7797" y="1"/>
                  </a:cubicBezTo>
                  <a:close/>
                </a:path>
              </a:pathLst>
            </a:custGeom>
            <a:solidFill>
              <a:srgbClr val="D3CD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7461950" y="3808266"/>
              <a:ext cx="1174094" cy="1091584"/>
            </a:xfrm>
            <a:custGeom>
              <a:avLst/>
              <a:gdLst/>
              <a:ahLst/>
              <a:cxnLst/>
              <a:rect l="l" t="t" r="r" b="b"/>
              <a:pathLst>
                <a:path w="15738" h="14632" fill="none" extrusionOk="0">
                  <a:moveTo>
                    <a:pt x="143" y="6674"/>
                  </a:moveTo>
                  <a:cubicBezTo>
                    <a:pt x="295" y="8521"/>
                    <a:pt x="527" y="10242"/>
                    <a:pt x="1945" y="10724"/>
                  </a:cubicBezTo>
                  <a:cubicBezTo>
                    <a:pt x="3355" y="11215"/>
                    <a:pt x="11161" y="14631"/>
                    <a:pt x="12427" y="14382"/>
                  </a:cubicBezTo>
                  <a:cubicBezTo>
                    <a:pt x="13694" y="14141"/>
                    <a:pt x="15452" y="6094"/>
                    <a:pt x="15594" y="5166"/>
                  </a:cubicBezTo>
                  <a:cubicBezTo>
                    <a:pt x="15737" y="4238"/>
                    <a:pt x="15157" y="2338"/>
                    <a:pt x="14863" y="2142"/>
                  </a:cubicBezTo>
                  <a:cubicBezTo>
                    <a:pt x="14568" y="1946"/>
                    <a:pt x="7797" y="1"/>
                    <a:pt x="7797" y="1"/>
                  </a:cubicBezTo>
                  <a:cubicBezTo>
                    <a:pt x="7797" y="1"/>
                    <a:pt x="0" y="4818"/>
                    <a:pt x="143" y="6674"/>
                  </a:cubicBez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7405925" y="3800657"/>
              <a:ext cx="1218781" cy="918208"/>
            </a:xfrm>
            <a:custGeom>
              <a:avLst/>
              <a:gdLst/>
              <a:ahLst/>
              <a:cxnLst/>
              <a:rect l="l" t="t" r="r" b="b"/>
              <a:pathLst>
                <a:path w="16337" h="12308" extrusionOk="0">
                  <a:moveTo>
                    <a:pt x="8638" y="0"/>
                  </a:moveTo>
                  <a:cubicBezTo>
                    <a:pt x="6613" y="0"/>
                    <a:pt x="1294" y="5725"/>
                    <a:pt x="1233" y="5857"/>
                  </a:cubicBezTo>
                  <a:cubicBezTo>
                    <a:pt x="1" y="8313"/>
                    <a:pt x="9398" y="12308"/>
                    <a:pt x="12159" y="12308"/>
                  </a:cubicBezTo>
                  <a:cubicBezTo>
                    <a:pt x="12356" y="12308"/>
                    <a:pt x="12520" y="12287"/>
                    <a:pt x="12643" y="12244"/>
                  </a:cubicBezTo>
                  <a:cubicBezTo>
                    <a:pt x="13455" y="11959"/>
                    <a:pt x="15676" y="3555"/>
                    <a:pt x="15953" y="2779"/>
                  </a:cubicBezTo>
                  <a:cubicBezTo>
                    <a:pt x="16336" y="1727"/>
                    <a:pt x="10689" y="201"/>
                    <a:pt x="8736" y="5"/>
                  </a:cubicBezTo>
                  <a:cubicBezTo>
                    <a:pt x="8704" y="2"/>
                    <a:pt x="8671" y="0"/>
                    <a:pt x="86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8"/>
            <p:cNvSpPr/>
            <p:nvPr/>
          </p:nvSpPr>
          <p:spPr>
            <a:xfrm>
              <a:off x="7399360" y="3786333"/>
              <a:ext cx="1225346" cy="975726"/>
            </a:xfrm>
            <a:custGeom>
              <a:avLst/>
              <a:gdLst/>
              <a:ahLst/>
              <a:cxnLst/>
              <a:rect l="l" t="t" r="r" b="b"/>
              <a:pathLst>
                <a:path w="16425" h="13079" fill="none" extrusionOk="0">
                  <a:moveTo>
                    <a:pt x="1321" y="6049"/>
                  </a:moveTo>
                  <a:cubicBezTo>
                    <a:pt x="1383" y="5915"/>
                    <a:pt x="6879" y="1"/>
                    <a:pt x="8824" y="197"/>
                  </a:cubicBezTo>
                  <a:cubicBezTo>
                    <a:pt x="10777" y="393"/>
                    <a:pt x="16424" y="1919"/>
                    <a:pt x="16041" y="2971"/>
                  </a:cubicBezTo>
                  <a:cubicBezTo>
                    <a:pt x="15764" y="3747"/>
                    <a:pt x="13543" y="12151"/>
                    <a:pt x="12731" y="12436"/>
                  </a:cubicBezTo>
                  <a:cubicBezTo>
                    <a:pt x="10884" y="13079"/>
                    <a:pt x="1" y="8681"/>
                    <a:pt x="1321" y="6049"/>
                  </a:cubicBez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8"/>
            <p:cNvSpPr/>
            <p:nvPr/>
          </p:nvSpPr>
          <p:spPr>
            <a:xfrm>
              <a:off x="7826677" y="3855341"/>
              <a:ext cx="699548" cy="378309"/>
            </a:xfrm>
            <a:custGeom>
              <a:avLst/>
              <a:gdLst/>
              <a:ahLst/>
              <a:cxnLst/>
              <a:rect l="l" t="t" r="r" b="b"/>
              <a:pathLst>
                <a:path w="9377" h="5071" extrusionOk="0">
                  <a:moveTo>
                    <a:pt x="2995" y="1"/>
                  </a:moveTo>
                  <a:cubicBezTo>
                    <a:pt x="2308" y="1"/>
                    <a:pt x="212" y="1615"/>
                    <a:pt x="107" y="2234"/>
                  </a:cubicBezTo>
                  <a:cubicBezTo>
                    <a:pt x="0" y="2867"/>
                    <a:pt x="7735" y="5070"/>
                    <a:pt x="8172" y="5070"/>
                  </a:cubicBezTo>
                  <a:cubicBezTo>
                    <a:pt x="8609" y="5070"/>
                    <a:pt x="9376" y="2323"/>
                    <a:pt x="9180" y="1993"/>
                  </a:cubicBezTo>
                  <a:cubicBezTo>
                    <a:pt x="8992" y="1663"/>
                    <a:pt x="3042" y="3"/>
                    <a:pt x="3042" y="3"/>
                  </a:cubicBezTo>
                  <a:cubicBezTo>
                    <a:pt x="3027" y="1"/>
                    <a:pt x="3012" y="1"/>
                    <a:pt x="29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7826677" y="3849597"/>
              <a:ext cx="699548" cy="384054"/>
            </a:xfrm>
            <a:custGeom>
              <a:avLst/>
              <a:gdLst/>
              <a:ahLst/>
              <a:cxnLst/>
              <a:rect l="l" t="t" r="r" b="b"/>
              <a:pathLst>
                <a:path w="9377" h="5148" fill="none" extrusionOk="0">
                  <a:moveTo>
                    <a:pt x="3042" y="80"/>
                  </a:moveTo>
                  <a:cubicBezTo>
                    <a:pt x="3042" y="80"/>
                    <a:pt x="8992" y="1740"/>
                    <a:pt x="9180" y="2070"/>
                  </a:cubicBezTo>
                  <a:cubicBezTo>
                    <a:pt x="9376" y="2400"/>
                    <a:pt x="8609" y="5147"/>
                    <a:pt x="8172" y="5147"/>
                  </a:cubicBezTo>
                  <a:cubicBezTo>
                    <a:pt x="7735" y="5147"/>
                    <a:pt x="0" y="2944"/>
                    <a:pt x="107" y="2311"/>
                  </a:cubicBezTo>
                  <a:cubicBezTo>
                    <a:pt x="214" y="1677"/>
                    <a:pt x="2409" y="0"/>
                    <a:pt x="3042" y="80"/>
                  </a:cubicBez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7823991" y="4127122"/>
              <a:ext cx="147788" cy="106532"/>
            </a:xfrm>
            <a:custGeom>
              <a:avLst/>
              <a:gdLst/>
              <a:ahLst/>
              <a:cxnLst/>
              <a:rect l="l" t="t" r="r" b="b"/>
              <a:pathLst>
                <a:path w="1981" h="1428" extrusionOk="0">
                  <a:moveTo>
                    <a:pt x="607" y="0"/>
                  </a:moveTo>
                  <a:lnTo>
                    <a:pt x="0" y="598"/>
                  </a:lnTo>
                  <a:lnTo>
                    <a:pt x="1481" y="1427"/>
                  </a:lnTo>
                  <a:cubicBezTo>
                    <a:pt x="1481" y="1427"/>
                    <a:pt x="1981" y="767"/>
                    <a:pt x="1981" y="678"/>
                  </a:cubicBezTo>
                  <a:cubicBezTo>
                    <a:pt x="1981" y="598"/>
                    <a:pt x="607" y="0"/>
                    <a:pt x="607" y="0"/>
                  </a:cubicBezTo>
                  <a:close/>
                </a:path>
              </a:pathLst>
            </a:custGeom>
            <a:solidFill>
              <a:srgbClr val="FF8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7823991" y="4127122"/>
              <a:ext cx="147788" cy="106532"/>
            </a:xfrm>
            <a:custGeom>
              <a:avLst/>
              <a:gdLst/>
              <a:ahLst/>
              <a:cxnLst/>
              <a:rect l="l" t="t" r="r" b="b"/>
              <a:pathLst>
                <a:path w="1981" h="1428" fill="none" extrusionOk="0">
                  <a:moveTo>
                    <a:pt x="607" y="0"/>
                  </a:moveTo>
                  <a:cubicBezTo>
                    <a:pt x="607" y="0"/>
                    <a:pt x="1981" y="598"/>
                    <a:pt x="1981" y="678"/>
                  </a:cubicBezTo>
                  <a:cubicBezTo>
                    <a:pt x="1981" y="767"/>
                    <a:pt x="1481" y="1427"/>
                    <a:pt x="1481" y="1427"/>
                  </a:cubicBezTo>
                  <a:lnTo>
                    <a:pt x="0" y="598"/>
                  </a:ln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8"/>
            <p:cNvSpPr/>
            <p:nvPr/>
          </p:nvSpPr>
          <p:spPr>
            <a:xfrm>
              <a:off x="7969762" y="4192326"/>
              <a:ext cx="124512" cy="83928"/>
            </a:xfrm>
            <a:custGeom>
              <a:avLst/>
              <a:gdLst/>
              <a:ahLst/>
              <a:cxnLst/>
              <a:rect l="l" t="t" r="r" b="b"/>
              <a:pathLst>
                <a:path w="1669" h="1125" extrusionOk="0">
                  <a:moveTo>
                    <a:pt x="625" y="0"/>
                  </a:moveTo>
                  <a:lnTo>
                    <a:pt x="0" y="634"/>
                  </a:lnTo>
                  <a:lnTo>
                    <a:pt x="1178" y="1124"/>
                  </a:lnTo>
                  <a:lnTo>
                    <a:pt x="1668" y="464"/>
                  </a:lnTo>
                  <a:lnTo>
                    <a:pt x="625" y="0"/>
                  </a:lnTo>
                  <a:close/>
                </a:path>
              </a:pathLst>
            </a:custGeom>
            <a:solidFill>
              <a:srgbClr val="FF8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8"/>
            <p:cNvSpPr/>
            <p:nvPr/>
          </p:nvSpPr>
          <p:spPr>
            <a:xfrm>
              <a:off x="7969762" y="4192326"/>
              <a:ext cx="124512" cy="83928"/>
            </a:xfrm>
            <a:custGeom>
              <a:avLst/>
              <a:gdLst/>
              <a:ahLst/>
              <a:cxnLst/>
              <a:rect l="l" t="t" r="r" b="b"/>
              <a:pathLst>
                <a:path w="1669" h="1125" fill="none" extrusionOk="0">
                  <a:moveTo>
                    <a:pt x="625" y="0"/>
                  </a:moveTo>
                  <a:lnTo>
                    <a:pt x="1668" y="464"/>
                  </a:lnTo>
                  <a:lnTo>
                    <a:pt x="1178" y="1124"/>
                  </a:lnTo>
                  <a:lnTo>
                    <a:pt x="0" y="634"/>
                  </a:ln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8"/>
            <p:cNvSpPr/>
            <p:nvPr/>
          </p:nvSpPr>
          <p:spPr>
            <a:xfrm>
              <a:off x="8104865" y="4241564"/>
              <a:ext cx="124512" cy="89896"/>
            </a:xfrm>
            <a:custGeom>
              <a:avLst/>
              <a:gdLst/>
              <a:ahLst/>
              <a:cxnLst/>
              <a:rect l="l" t="t" r="r" b="b"/>
              <a:pathLst>
                <a:path w="1669" h="1205" extrusionOk="0">
                  <a:moveTo>
                    <a:pt x="464" y="1"/>
                  </a:moveTo>
                  <a:lnTo>
                    <a:pt x="0" y="545"/>
                  </a:lnTo>
                  <a:lnTo>
                    <a:pt x="1258" y="1205"/>
                  </a:lnTo>
                  <a:lnTo>
                    <a:pt x="1668" y="438"/>
                  </a:lnTo>
                  <a:lnTo>
                    <a:pt x="464" y="1"/>
                  </a:lnTo>
                  <a:close/>
                </a:path>
              </a:pathLst>
            </a:custGeom>
            <a:solidFill>
              <a:srgbClr val="FF8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8"/>
            <p:cNvSpPr/>
            <p:nvPr/>
          </p:nvSpPr>
          <p:spPr>
            <a:xfrm>
              <a:off x="8104865" y="4241564"/>
              <a:ext cx="124512" cy="89896"/>
            </a:xfrm>
            <a:custGeom>
              <a:avLst/>
              <a:gdLst/>
              <a:ahLst/>
              <a:cxnLst/>
              <a:rect l="l" t="t" r="r" b="b"/>
              <a:pathLst>
                <a:path w="1669" h="1205" fill="none" extrusionOk="0">
                  <a:moveTo>
                    <a:pt x="464" y="1"/>
                  </a:moveTo>
                  <a:lnTo>
                    <a:pt x="1668" y="438"/>
                  </a:lnTo>
                  <a:lnTo>
                    <a:pt x="1258" y="1205"/>
                  </a:lnTo>
                  <a:lnTo>
                    <a:pt x="0" y="545"/>
                  </a:ln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8"/>
            <p:cNvSpPr/>
            <p:nvPr/>
          </p:nvSpPr>
          <p:spPr>
            <a:xfrm>
              <a:off x="8255933" y="4298785"/>
              <a:ext cx="116529" cy="89971"/>
            </a:xfrm>
            <a:custGeom>
              <a:avLst/>
              <a:gdLst/>
              <a:ahLst/>
              <a:cxnLst/>
              <a:rect l="l" t="t" r="r" b="b"/>
              <a:pathLst>
                <a:path w="1562" h="1206" extrusionOk="0">
                  <a:moveTo>
                    <a:pt x="464" y="1"/>
                  </a:moveTo>
                  <a:lnTo>
                    <a:pt x="0" y="634"/>
                  </a:lnTo>
                  <a:lnTo>
                    <a:pt x="1347" y="1205"/>
                  </a:lnTo>
                  <a:lnTo>
                    <a:pt x="1561" y="384"/>
                  </a:lnTo>
                  <a:lnTo>
                    <a:pt x="464" y="1"/>
                  </a:lnTo>
                  <a:close/>
                </a:path>
              </a:pathLst>
            </a:custGeom>
            <a:solidFill>
              <a:srgbClr val="FF8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8"/>
            <p:cNvSpPr/>
            <p:nvPr/>
          </p:nvSpPr>
          <p:spPr>
            <a:xfrm>
              <a:off x="8255933" y="4298785"/>
              <a:ext cx="116529" cy="89971"/>
            </a:xfrm>
            <a:custGeom>
              <a:avLst/>
              <a:gdLst/>
              <a:ahLst/>
              <a:cxnLst/>
              <a:rect l="l" t="t" r="r" b="b"/>
              <a:pathLst>
                <a:path w="1562" h="1206" fill="none" extrusionOk="0">
                  <a:moveTo>
                    <a:pt x="464" y="1"/>
                  </a:moveTo>
                  <a:lnTo>
                    <a:pt x="1561" y="384"/>
                  </a:lnTo>
                  <a:lnTo>
                    <a:pt x="1347" y="1205"/>
                  </a:lnTo>
                  <a:lnTo>
                    <a:pt x="0" y="634"/>
                  </a:ln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8"/>
            <p:cNvSpPr/>
            <p:nvPr/>
          </p:nvSpPr>
          <p:spPr>
            <a:xfrm>
              <a:off x="7736111" y="4220899"/>
              <a:ext cx="161813" cy="112575"/>
            </a:xfrm>
            <a:custGeom>
              <a:avLst/>
              <a:gdLst/>
              <a:ahLst/>
              <a:cxnLst/>
              <a:rect l="l" t="t" r="r" b="b"/>
              <a:pathLst>
                <a:path w="2169" h="1509" extrusionOk="0">
                  <a:moveTo>
                    <a:pt x="741" y="1"/>
                  </a:moveTo>
                  <a:lnTo>
                    <a:pt x="1" y="688"/>
                  </a:lnTo>
                  <a:lnTo>
                    <a:pt x="1508" y="1509"/>
                  </a:lnTo>
                  <a:lnTo>
                    <a:pt x="2169" y="741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8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8"/>
            <p:cNvSpPr/>
            <p:nvPr/>
          </p:nvSpPr>
          <p:spPr>
            <a:xfrm>
              <a:off x="7736111" y="4220899"/>
              <a:ext cx="161813" cy="112575"/>
            </a:xfrm>
            <a:custGeom>
              <a:avLst/>
              <a:gdLst/>
              <a:ahLst/>
              <a:cxnLst/>
              <a:rect l="l" t="t" r="r" b="b"/>
              <a:pathLst>
                <a:path w="2169" h="1509" fill="none" extrusionOk="0">
                  <a:moveTo>
                    <a:pt x="741" y="1"/>
                  </a:moveTo>
                  <a:lnTo>
                    <a:pt x="2169" y="741"/>
                  </a:lnTo>
                  <a:lnTo>
                    <a:pt x="1508" y="1509"/>
                  </a:lnTo>
                  <a:lnTo>
                    <a:pt x="1" y="688"/>
                  </a:ln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8"/>
            <p:cNvSpPr/>
            <p:nvPr/>
          </p:nvSpPr>
          <p:spPr>
            <a:xfrm>
              <a:off x="7881210" y="4292817"/>
              <a:ext cx="139805" cy="99893"/>
            </a:xfrm>
            <a:custGeom>
              <a:avLst/>
              <a:gdLst/>
              <a:ahLst/>
              <a:cxnLst/>
              <a:rect l="l" t="t" r="r" b="b"/>
              <a:pathLst>
                <a:path w="1874" h="1339" extrusionOk="0">
                  <a:moveTo>
                    <a:pt x="741" y="0"/>
                  </a:moveTo>
                  <a:lnTo>
                    <a:pt x="1" y="652"/>
                  </a:lnTo>
                  <a:lnTo>
                    <a:pt x="1241" y="1339"/>
                  </a:lnTo>
                  <a:lnTo>
                    <a:pt x="1874" y="491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8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8"/>
            <p:cNvSpPr/>
            <p:nvPr/>
          </p:nvSpPr>
          <p:spPr>
            <a:xfrm>
              <a:off x="7881210" y="4292817"/>
              <a:ext cx="139805" cy="99893"/>
            </a:xfrm>
            <a:custGeom>
              <a:avLst/>
              <a:gdLst/>
              <a:ahLst/>
              <a:cxnLst/>
              <a:rect l="l" t="t" r="r" b="b"/>
              <a:pathLst>
                <a:path w="1874" h="1339" fill="none" extrusionOk="0">
                  <a:moveTo>
                    <a:pt x="741" y="0"/>
                  </a:moveTo>
                  <a:lnTo>
                    <a:pt x="1874" y="491"/>
                  </a:lnTo>
                  <a:lnTo>
                    <a:pt x="1241" y="1339"/>
                  </a:lnTo>
                  <a:lnTo>
                    <a:pt x="1" y="652"/>
                  </a:ln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8"/>
            <p:cNvSpPr/>
            <p:nvPr/>
          </p:nvSpPr>
          <p:spPr>
            <a:xfrm>
              <a:off x="8016313" y="4344070"/>
              <a:ext cx="135180" cy="85942"/>
            </a:xfrm>
            <a:custGeom>
              <a:avLst/>
              <a:gdLst/>
              <a:ahLst/>
              <a:cxnLst/>
              <a:rect l="l" t="t" r="r" b="b"/>
              <a:pathLst>
                <a:path w="1812" h="1152" extrusionOk="0">
                  <a:moveTo>
                    <a:pt x="634" y="0"/>
                  </a:moveTo>
                  <a:lnTo>
                    <a:pt x="1" y="652"/>
                  </a:lnTo>
                  <a:lnTo>
                    <a:pt x="1428" y="1151"/>
                  </a:lnTo>
                  <a:lnTo>
                    <a:pt x="1811" y="411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rgbClr val="FF8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8"/>
            <p:cNvSpPr/>
            <p:nvPr/>
          </p:nvSpPr>
          <p:spPr>
            <a:xfrm>
              <a:off x="8016313" y="4344070"/>
              <a:ext cx="135180" cy="85942"/>
            </a:xfrm>
            <a:custGeom>
              <a:avLst/>
              <a:gdLst/>
              <a:ahLst/>
              <a:cxnLst/>
              <a:rect l="l" t="t" r="r" b="b"/>
              <a:pathLst>
                <a:path w="1812" h="1152" fill="none" extrusionOk="0">
                  <a:moveTo>
                    <a:pt x="634" y="0"/>
                  </a:moveTo>
                  <a:lnTo>
                    <a:pt x="1811" y="411"/>
                  </a:lnTo>
                  <a:lnTo>
                    <a:pt x="1428" y="1151"/>
                  </a:lnTo>
                  <a:lnTo>
                    <a:pt x="1" y="652"/>
                  </a:ln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8"/>
            <p:cNvSpPr/>
            <p:nvPr/>
          </p:nvSpPr>
          <p:spPr>
            <a:xfrm>
              <a:off x="8182003" y="4399276"/>
              <a:ext cx="143834" cy="97953"/>
            </a:xfrm>
            <a:custGeom>
              <a:avLst/>
              <a:gdLst/>
              <a:ahLst/>
              <a:cxnLst/>
              <a:rect l="l" t="t" r="r" b="b"/>
              <a:pathLst>
                <a:path w="1928" h="1313" extrusionOk="0">
                  <a:moveTo>
                    <a:pt x="607" y="1"/>
                  </a:moveTo>
                  <a:lnTo>
                    <a:pt x="1" y="625"/>
                  </a:lnTo>
                  <a:lnTo>
                    <a:pt x="1598" y="1312"/>
                  </a:lnTo>
                  <a:lnTo>
                    <a:pt x="1928" y="384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FF8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8"/>
            <p:cNvSpPr/>
            <p:nvPr/>
          </p:nvSpPr>
          <p:spPr>
            <a:xfrm>
              <a:off x="8182003" y="4399276"/>
              <a:ext cx="143834" cy="97953"/>
            </a:xfrm>
            <a:custGeom>
              <a:avLst/>
              <a:gdLst/>
              <a:ahLst/>
              <a:cxnLst/>
              <a:rect l="l" t="t" r="r" b="b"/>
              <a:pathLst>
                <a:path w="1928" h="1313" fill="none" extrusionOk="0">
                  <a:moveTo>
                    <a:pt x="607" y="1"/>
                  </a:moveTo>
                  <a:lnTo>
                    <a:pt x="1928" y="384"/>
                  </a:lnTo>
                  <a:lnTo>
                    <a:pt x="1598" y="1312"/>
                  </a:lnTo>
                  <a:lnTo>
                    <a:pt x="1" y="625"/>
                  </a:ln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8"/>
            <p:cNvSpPr/>
            <p:nvPr/>
          </p:nvSpPr>
          <p:spPr>
            <a:xfrm>
              <a:off x="7971702" y="4433892"/>
              <a:ext cx="298932" cy="188446"/>
            </a:xfrm>
            <a:custGeom>
              <a:avLst/>
              <a:gdLst/>
              <a:ahLst/>
              <a:cxnLst/>
              <a:rect l="l" t="t" r="r" b="b"/>
              <a:pathLst>
                <a:path w="4007" h="2526" extrusionOk="0">
                  <a:moveTo>
                    <a:pt x="902" y="1"/>
                  </a:moveTo>
                  <a:lnTo>
                    <a:pt x="1" y="1018"/>
                  </a:lnTo>
                  <a:lnTo>
                    <a:pt x="3453" y="2525"/>
                  </a:lnTo>
                  <a:lnTo>
                    <a:pt x="4006" y="1482"/>
                  </a:lnTo>
                  <a:lnTo>
                    <a:pt x="902" y="1"/>
                  </a:lnTo>
                  <a:close/>
                </a:path>
              </a:pathLst>
            </a:custGeom>
            <a:solidFill>
              <a:srgbClr val="FF8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8"/>
            <p:cNvSpPr/>
            <p:nvPr/>
          </p:nvSpPr>
          <p:spPr>
            <a:xfrm>
              <a:off x="7971702" y="4433892"/>
              <a:ext cx="298932" cy="188446"/>
            </a:xfrm>
            <a:custGeom>
              <a:avLst/>
              <a:gdLst/>
              <a:ahLst/>
              <a:cxnLst/>
              <a:rect l="l" t="t" r="r" b="b"/>
              <a:pathLst>
                <a:path w="4007" h="2526" fill="none" extrusionOk="0">
                  <a:moveTo>
                    <a:pt x="4006" y="1482"/>
                  </a:moveTo>
                  <a:lnTo>
                    <a:pt x="3453" y="2525"/>
                  </a:lnTo>
                  <a:lnTo>
                    <a:pt x="1" y="1018"/>
                  </a:lnTo>
                  <a:lnTo>
                    <a:pt x="902" y="1"/>
                  </a:ln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8"/>
            <p:cNvSpPr/>
            <p:nvPr/>
          </p:nvSpPr>
          <p:spPr>
            <a:xfrm>
              <a:off x="7787362" y="4378686"/>
              <a:ext cx="161813" cy="102578"/>
            </a:xfrm>
            <a:custGeom>
              <a:avLst/>
              <a:gdLst/>
              <a:ahLst/>
              <a:cxnLst/>
              <a:rect l="l" t="t" r="r" b="b"/>
              <a:pathLst>
                <a:path w="2169" h="1375" extrusionOk="0">
                  <a:moveTo>
                    <a:pt x="991" y="0"/>
                  </a:moveTo>
                  <a:lnTo>
                    <a:pt x="1" y="660"/>
                  </a:lnTo>
                  <a:lnTo>
                    <a:pt x="1455" y="1374"/>
                  </a:lnTo>
                  <a:lnTo>
                    <a:pt x="2168" y="714"/>
                  </a:lnTo>
                  <a:lnTo>
                    <a:pt x="991" y="0"/>
                  </a:lnTo>
                  <a:close/>
                </a:path>
              </a:pathLst>
            </a:custGeom>
            <a:solidFill>
              <a:srgbClr val="FF8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8"/>
            <p:cNvSpPr/>
            <p:nvPr/>
          </p:nvSpPr>
          <p:spPr>
            <a:xfrm>
              <a:off x="7787362" y="4378686"/>
              <a:ext cx="161813" cy="102578"/>
            </a:xfrm>
            <a:custGeom>
              <a:avLst/>
              <a:gdLst/>
              <a:ahLst/>
              <a:cxnLst/>
              <a:rect l="l" t="t" r="r" b="b"/>
              <a:pathLst>
                <a:path w="2169" h="1375" fill="none" extrusionOk="0">
                  <a:moveTo>
                    <a:pt x="2168" y="714"/>
                  </a:moveTo>
                  <a:lnTo>
                    <a:pt x="1455" y="1374"/>
                  </a:lnTo>
                  <a:lnTo>
                    <a:pt x="1" y="660"/>
                  </a:lnTo>
                  <a:lnTo>
                    <a:pt x="991" y="0"/>
                  </a:ln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8"/>
            <p:cNvSpPr/>
            <p:nvPr/>
          </p:nvSpPr>
          <p:spPr>
            <a:xfrm>
              <a:off x="7652259" y="4310796"/>
              <a:ext cx="129212" cy="92582"/>
            </a:xfrm>
            <a:custGeom>
              <a:avLst/>
              <a:gdLst/>
              <a:ahLst/>
              <a:cxnLst/>
              <a:rect l="l" t="t" r="r" b="b"/>
              <a:pathLst>
                <a:path w="1732" h="1241" extrusionOk="0">
                  <a:moveTo>
                    <a:pt x="714" y="0"/>
                  </a:moveTo>
                  <a:lnTo>
                    <a:pt x="1" y="500"/>
                  </a:lnTo>
                  <a:lnTo>
                    <a:pt x="1125" y="1240"/>
                  </a:lnTo>
                  <a:lnTo>
                    <a:pt x="1731" y="634"/>
                  </a:lnTo>
                  <a:lnTo>
                    <a:pt x="714" y="0"/>
                  </a:lnTo>
                  <a:close/>
                </a:path>
              </a:pathLst>
            </a:custGeom>
            <a:solidFill>
              <a:srgbClr val="FF8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8"/>
            <p:cNvSpPr/>
            <p:nvPr/>
          </p:nvSpPr>
          <p:spPr>
            <a:xfrm>
              <a:off x="7652259" y="4310796"/>
              <a:ext cx="129212" cy="92582"/>
            </a:xfrm>
            <a:custGeom>
              <a:avLst/>
              <a:gdLst/>
              <a:ahLst/>
              <a:cxnLst/>
              <a:rect l="l" t="t" r="r" b="b"/>
              <a:pathLst>
                <a:path w="1732" h="1241" fill="none" extrusionOk="0">
                  <a:moveTo>
                    <a:pt x="1731" y="634"/>
                  </a:moveTo>
                  <a:lnTo>
                    <a:pt x="1125" y="1240"/>
                  </a:lnTo>
                  <a:lnTo>
                    <a:pt x="1" y="500"/>
                  </a:lnTo>
                  <a:lnTo>
                    <a:pt x="714" y="0"/>
                  </a:ln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8"/>
            <p:cNvSpPr/>
            <p:nvPr/>
          </p:nvSpPr>
          <p:spPr>
            <a:xfrm>
              <a:off x="7715521" y="4075198"/>
              <a:ext cx="108547" cy="83928"/>
            </a:xfrm>
            <a:custGeom>
              <a:avLst/>
              <a:gdLst/>
              <a:ahLst/>
              <a:cxnLst/>
              <a:rect l="l" t="t" r="r" b="b"/>
              <a:pathLst>
                <a:path w="1455" h="1125" extrusionOk="0">
                  <a:moveTo>
                    <a:pt x="446" y="0"/>
                  </a:moveTo>
                  <a:lnTo>
                    <a:pt x="0" y="500"/>
                  </a:lnTo>
                  <a:lnTo>
                    <a:pt x="946" y="1124"/>
                  </a:lnTo>
                  <a:cubicBezTo>
                    <a:pt x="946" y="1124"/>
                    <a:pt x="1454" y="634"/>
                    <a:pt x="1454" y="571"/>
                  </a:cubicBezTo>
                  <a:cubicBezTo>
                    <a:pt x="1454" y="500"/>
                    <a:pt x="446" y="0"/>
                    <a:pt x="446" y="0"/>
                  </a:cubicBezTo>
                  <a:close/>
                </a:path>
              </a:pathLst>
            </a:custGeom>
            <a:solidFill>
              <a:srgbClr val="FF8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8"/>
            <p:cNvSpPr/>
            <p:nvPr/>
          </p:nvSpPr>
          <p:spPr>
            <a:xfrm>
              <a:off x="7715521" y="4075198"/>
              <a:ext cx="108547" cy="83928"/>
            </a:xfrm>
            <a:custGeom>
              <a:avLst/>
              <a:gdLst/>
              <a:ahLst/>
              <a:cxnLst/>
              <a:rect l="l" t="t" r="r" b="b"/>
              <a:pathLst>
                <a:path w="1455" h="1125" fill="none" extrusionOk="0">
                  <a:moveTo>
                    <a:pt x="446" y="0"/>
                  </a:moveTo>
                  <a:cubicBezTo>
                    <a:pt x="446" y="0"/>
                    <a:pt x="1454" y="500"/>
                    <a:pt x="1454" y="571"/>
                  </a:cubicBezTo>
                  <a:cubicBezTo>
                    <a:pt x="1454" y="634"/>
                    <a:pt x="946" y="1124"/>
                    <a:pt x="946" y="1124"/>
                  </a:cubicBezTo>
                  <a:lnTo>
                    <a:pt x="0" y="500"/>
                  </a:ln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8"/>
            <p:cNvSpPr/>
            <p:nvPr/>
          </p:nvSpPr>
          <p:spPr>
            <a:xfrm>
              <a:off x="7634951" y="4147713"/>
              <a:ext cx="120558" cy="93925"/>
            </a:xfrm>
            <a:custGeom>
              <a:avLst/>
              <a:gdLst/>
              <a:ahLst/>
              <a:cxnLst/>
              <a:rect l="l" t="t" r="r" b="b"/>
              <a:pathLst>
                <a:path w="1616" h="1259" extrusionOk="0">
                  <a:moveTo>
                    <a:pt x="545" y="1"/>
                  </a:moveTo>
                  <a:lnTo>
                    <a:pt x="1" y="589"/>
                  </a:lnTo>
                  <a:lnTo>
                    <a:pt x="946" y="1259"/>
                  </a:lnTo>
                  <a:lnTo>
                    <a:pt x="1615" y="634"/>
                  </a:lnTo>
                  <a:lnTo>
                    <a:pt x="545" y="1"/>
                  </a:lnTo>
                  <a:close/>
                </a:path>
              </a:pathLst>
            </a:custGeom>
            <a:solidFill>
              <a:srgbClr val="FF8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8"/>
            <p:cNvSpPr/>
            <p:nvPr/>
          </p:nvSpPr>
          <p:spPr>
            <a:xfrm>
              <a:off x="7634951" y="4147713"/>
              <a:ext cx="120558" cy="93925"/>
            </a:xfrm>
            <a:custGeom>
              <a:avLst/>
              <a:gdLst/>
              <a:ahLst/>
              <a:cxnLst/>
              <a:rect l="l" t="t" r="r" b="b"/>
              <a:pathLst>
                <a:path w="1616" h="1259" fill="none" extrusionOk="0">
                  <a:moveTo>
                    <a:pt x="545" y="1"/>
                  </a:moveTo>
                  <a:lnTo>
                    <a:pt x="1615" y="634"/>
                  </a:lnTo>
                  <a:lnTo>
                    <a:pt x="946" y="1259"/>
                  </a:lnTo>
                  <a:lnTo>
                    <a:pt x="1" y="589"/>
                  </a:ln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8"/>
            <p:cNvSpPr/>
            <p:nvPr/>
          </p:nvSpPr>
          <p:spPr>
            <a:xfrm>
              <a:off x="7559081" y="4235596"/>
              <a:ext cx="129883" cy="99221"/>
            </a:xfrm>
            <a:custGeom>
              <a:avLst/>
              <a:gdLst/>
              <a:ahLst/>
              <a:cxnLst/>
              <a:rect l="l" t="t" r="r" b="b"/>
              <a:pathLst>
                <a:path w="1741" h="1330" extrusionOk="0">
                  <a:moveTo>
                    <a:pt x="732" y="0"/>
                  </a:moveTo>
                  <a:lnTo>
                    <a:pt x="1" y="750"/>
                  </a:lnTo>
                  <a:lnTo>
                    <a:pt x="857" y="1329"/>
                  </a:lnTo>
                  <a:lnTo>
                    <a:pt x="1740" y="634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rgbClr val="FF8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8"/>
            <p:cNvSpPr/>
            <p:nvPr/>
          </p:nvSpPr>
          <p:spPr>
            <a:xfrm>
              <a:off x="7559081" y="4235596"/>
              <a:ext cx="129883" cy="99221"/>
            </a:xfrm>
            <a:custGeom>
              <a:avLst/>
              <a:gdLst/>
              <a:ahLst/>
              <a:cxnLst/>
              <a:rect l="l" t="t" r="r" b="b"/>
              <a:pathLst>
                <a:path w="1741" h="1330" fill="none" extrusionOk="0">
                  <a:moveTo>
                    <a:pt x="1740" y="634"/>
                  </a:moveTo>
                  <a:lnTo>
                    <a:pt x="857" y="1329"/>
                  </a:lnTo>
                  <a:lnTo>
                    <a:pt x="1" y="750"/>
                  </a:lnTo>
                  <a:lnTo>
                    <a:pt x="732" y="0"/>
                  </a:lnTo>
                  <a:close/>
                </a:path>
              </a:pathLst>
            </a:custGeom>
            <a:noFill/>
            <a:ln w="33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8"/>
            <p:cNvSpPr/>
            <p:nvPr/>
          </p:nvSpPr>
          <p:spPr>
            <a:xfrm>
              <a:off x="7899189" y="3912115"/>
              <a:ext cx="427323" cy="184417"/>
            </a:xfrm>
            <a:custGeom>
              <a:avLst/>
              <a:gdLst/>
              <a:ahLst/>
              <a:cxnLst/>
              <a:rect l="l" t="t" r="r" b="b"/>
              <a:pathLst>
                <a:path w="5728" h="2472" extrusionOk="0">
                  <a:moveTo>
                    <a:pt x="4193" y="1"/>
                  </a:moveTo>
                  <a:lnTo>
                    <a:pt x="197" y="1928"/>
                  </a:lnTo>
                  <a:lnTo>
                    <a:pt x="0" y="1981"/>
                  </a:lnTo>
                  <a:lnTo>
                    <a:pt x="1187" y="2472"/>
                  </a:lnTo>
                  <a:lnTo>
                    <a:pt x="5728" y="357"/>
                  </a:lnTo>
                  <a:lnTo>
                    <a:pt x="41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8"/>
            <p:cNvSpPr/>
            <p:nvPr/>
          </p:nvSpPr>
          <p:spPr>
            <a:xfrm>
              <a:off x="8109491" y="3974036"/>
              <a:ext cx="356824" cy="179717"/>
            </a:xfrm>
            <a:custGeom>
              <a:avLst/>
              <a:gdLst/>
              <a:ahLst/>
              <a:cxnLst/>
              <a:rect l="l" t="t" r="r" b="b"/>
              <a:pathLst>
                <a:path w="4783" h="2409" extrusionOk="0">
                  <a:moveTo>
                    <a:pt x="4167" y="0"/>
                  </a:moveTo>
                  <a:lnTo>
                    <a:pt x="0" y="2186"/>
                  </a:lnTo>
                  <a:lnTo>
                    <a:pt x="696" y="2409"/>
                  </a:lnTo>
                  <a:lnTo>
                    <a:pt x="4782" y="170"/>
                  </a:lnTo>
                  <a:lnTo>
                    <a:pt x="41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7" name="Google Shape;237;p38"/>
          <p:cNvSpPr/>
          <p:nvPr/>
        </p:nvSpPr>
        <p:spPr>
          <a:xfrm>
            <a:off x="7687682" y="2185713"/>
            <a:ext cx="326401" cy="470424"/>
          </a:xfrm>
          <a:custGeom>
            <a:avLst/>
            <a:gdLst/>
            <a:ahLst/>
            <a:cxnLst/>
            <a:rect l="l" t="t" r="r" b="b"/>
            <a:pathLst>
              <a:path w="4408" h="6353" extrusionOk="0">
                <a:moveTo>
                  <a:pt x="3604" y="1"/>
                </a:moveTo>
                <a:cubicBezTo>
                  <a:pt x="3167" y="1"/>
                  <a:pt x="3033" y="411"/>
                  <a:pt x="2802" y="1071"/>
                </a:cubicBezTo>
                <a:cubicBezTo>
                  <a:pt x="2730" y="1294"/>
                  <a:pt x="2650" y="1535"/>
                  <a:pt x="2543" y="1812"/>
                </a:cubicBezTo>
                <a:cubicBezTo>
                  <a:pt x="2025" y="777"/>
                  <a:pt x="1606" y="313"/>
                  <a:pt x="1187" y="313"/>
                </a:cubicBezTo>
                <a:cubicBezTo>
                  <a:pt x="1062" y="313"/>
                  <a:pt x="937" y="358"/>
                  <a:pt x="812" y="447"/>
                </a:cubicBezTo>
                <a:cubicBezTo>
                  <a:pt x="348" y="848"/>
                  <a:pt x="678" y="1321"/>
                  <a:pt x="937" y="1705"/>
                </a:cubicBezTo>
                <a:cubicBezTo>
                  <a:pt x="999" y="1803"/>
                  <a:pt x="1062" y="1892"/>
                  <a:pt x="1107" y="1972"/>
                </a:cubicBezTo>
                <a:cubicBezTo>
                  <a:pt x="1374" y="2445"/>
                  <a:pt x="1597" y="2954"/>
                  <a:pt x="1776" y="3391"/>
                </a:cubicBezTo>
                <a:cubicBezTo>
                  <a:pt x="1526" y="3819"/>
                  <a:pt x="1231" y="4256"/>
                  <a:pt x="901" y="4693"/>
                </a:cubicBezTo>
                <a:cubicBezTo>
                  <a:pt x="857" y="4756"/>
                  <a:pt x="794" y="4827"/>
                  <a:pt x="732" y="4898"/>
                </a:cubicBezTo>
                <a:cubicBezTo>
                  <a:pt x="420" y="5255"/>
                  <a:pt x="0" y="5746"/>
                  <a:pt x="473" y="6201"/>
                </a:cubicBezTo>
                <a:cubicBezTo>
                  <a:pt x="607" y="6299"/>
                  <a:pt x="741" y="6353"/>
                  <a:pt x="875" y="6353"/>
                </a:cubicBezTo>
                <a:cubicBezTo>
                  <a:pt x="1303" y="6353"/>
                  <a:pt x="1660" y="5862"/>
                  <a:pt x="1918" y="5505"/>
                </a:cubicBezTo>
                <a:cubicBezTo>
                  <a:pt x="1963" y="5443"/>
                  <a:pt x="2008" y="5380"/>
                  <a:pt x="2043" y="5336"/>
                </a:cubicBezTo>
                <a:cubicBezTo>
                  <a:pt x="2150" y="5193"/>
                  <a:pt x="2266" y="5041"/>
                  <a:pt x="2391" y="4854"/>
                </a:cubicBezTo>
                <a:cubicBezTo>
                  <a:pt x="2454" y="5006"/>
                  <a:pt x="2534" y="5175"/>
                  <a:pt x="2614" y="5345"/>
                </a:cubicBezTo>
                <a:lnTo>
                  <a:pt x="2623" y="5371"/>
                </a:lnTo>
                <a:cubicBezTo>
                  <a:pt x="2802" y="5728"/>
                  <a:pt x="3033" y="6210"/>
                  <a:pt x="3462" y="6210"/>
                </a:cubicBezTo>
                <a:cubicBezTo>
                  <a:pt x="3560" y="6210"/>
                  <a:pt x="3667" y="6183"/>
                  <a:pt x="3783" y="6121"/>
                </a:cubicBezTo>
                <a:cubicBezTo>
                  <a:pt x="4345" y="5791"/>
                  <a:pt x="4068" y="5237"/>
                  <a:pt x="3863" y="4836"/>
                </a:cubicBezTo>
                <a:cubicBezTo>
                  <a:pt x="3827" y="4765"/>
                  <a:pt x="3792" y="4702"/>
                  <a:pt x="3765" y="4631"/>
                </a:cubicBezTo>
                <a:cubicBezTo>
                  <a:pt x="3622" y="4319"/>
                  <a:pt x="3471" y="3962"/>
                  <a:pt x="3319" y="3578"/>
                </a:cubicBezTo>
                <a:lnTo>
                  <a:pt x="3265" y="3444"/>
                </a:lnTo>
                <a:cubicBezTo>
                  <a:pt x="3578" y="2847"/>
                  <a:pt x="3854" y="2231"/>
                  <a:pt x="4068" y="1607"/>
                </a:cubicBezTo>
                <a:lnTo>
                  <a:pt x="4113" y="1491"/>
                </a:lnTo>
                <a:cubicBezTo>
                  <a:pt x="4247" y="1134"/>
                  <a:pt x="4407" y="688"/>
                  <a:pt x="4247" y="367"/>
                </a:cubicBezTo>
                <a:cubicBezTo>
                  <a:pt x="4175" y="215"/>
                  <a:pt x="4033" y="99"/>
                  <a:pt x="3836" y="37"/>
                </a:cubicBezTo>
                <a:cubicBezTo>
                  <a:pt x="3747" y="19"/>
                  <a:pt x="3676" y="1"/>
                  <a:pt x="3604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76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8" name="Google Shape;238;p38"/>
          <p:cNvGrpSpPr/>
          <p:nvPr/>
        </p:nvGrpSpPr>
        <p:grpSpPr>
          <a:xfrm rot="809473">
            <a:off x="3943517" y="4311603"/>
            <a:ext cx="1511736" cy="684924"/>
            <a:chOff x="2005024" y="4206487"/>
            <a:chExt cx="2044535" cy="926320"/>
          </a:xfrm>
        </p:grpSpPr>
        <p:sp>
          <p:nvSpPr>
            <p:cNvPr id="239" name="Google Shape;239;p38"/>
            <p:cNvSpPr/>
            <p:nvPr/>
          </p:nvSpPr>
          <p:spPr>
            <a:xfrm>
              <a:off x="2005024" y="4319917"/>
              <a:ext cx="2044535" cy="812890"/>
            </a:xfrm>
            <a:custGeom>
              <a:avLst/>
              <a:gdLst/>
              <a:ahLst/>
              <a:cxnLst/>
              <a:rect l="l" t="t" r="r" b="b"/>
              <a:pathLst>
                <a:path w="34211" h="13602" extrusionOk="0">
                  <a:moveTo>
                    <a:pt x="8705" y="3239"/>
                  </a:moveTo>
                  <a:cubicBezTo>
                    <a:pt x="8717" y="3239"/>
                    <a:pt x="8729" y="3240"/>
                    <a:pt x="8741" y="3243"/>
                  </a:cubicBezTo>
                  <a:lnTo>
                    <a:pt x="21346" y="5866"/>
                  </a:lnTo>
                  <a:cubicBezTo>
                    <a:pt x="21507" y="5892"/>
                    <a:pt x="21507" y="6115"/>
                    <a:pt x="21346" y="6151"/>
                  </a:cubicBezTo>
                  <a:lnTo>
                    <a:pt x="7287" y="9041"/>
                  </a:lnTo>
                  <a:cubicBezTo>
                    <a:pt x="7274" y="9044"/>
                    <a:pt x="7263" y="9046"/>
                    <a:pt x="7251" y="9046"/>
                  </a:cubicBezTo>
                  <a:cubicBezTo>
                    <a:pt x="7161" y="9046"/>
                    <a:pt x="7093" y="8958"/>
                    <a:pt x="7117" y="8863"/>
                  </a:cubicBezTo>
                  <a:lnTo>
                    <a:pt x="8562" y="3350"/>
                  </a:lnTo>
                  <a:cubicBezTo>
                    <a:pt x="8577" y="3281"/>
                    <a:pt x="8638" y="3239"/>
                    <a:pt x="8705" y="3239"/>
                  </a:cubicBezTo>
                  <a:close/>
                  <a:moveTo>
                    <a:pt x="5113" y="0"/>
                  </a:moveTo>
                  <a:cubicBezTo>
                    <a:pt x="5054" y="0"/>
                    <a:pt x="4999" y="41"/>
                    <a:pt x="4976" y="94"/>
                  </a:cubicBezTo>
                  <a:lnTo>
                    <a:pt x="34" y="13404"/>
                  </a:lnTo>
                  <a:cubicBezTo>
                    <a:pt x="1" y="13503"/>
                    <a:pt x="75" y="13602"/>
                    <a:pt x="178" y="13602"/>
                  </a:cubicBezTo>
                  <a:cubicBezTo>
                    <a:pt x="186" y="13602"/>
                    <a:pt x="195" y="13601"/>
                    <a:pt x="203" y="13600"/>
                  </a:cubicBezTo>
                  <a:lnTo>
                    <a:pt x="33952" y="5973"/>
                  </a:lnTo>
                  <a:cubicBezTo>
                    <a:pt x="34210" y="5910"/>
                    <a:pt x="34210" y="5535"/>
                    <a:pt x="33943" y="5482"/>
                  </a:cubicBezTo>
                  <a:lnTo>
                    <a:pt x="5145" y="4"/>
                  </a:lnTo>
                  <a:cubicBezTo>
                    <a:pt x="5135" y="2"/>
                    <a:pt x="5124" y="0"/>
                    <a:pt x="5113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8"/>
            <p:cNvSpPr/>
            <p:nvPr/>
          </p:nvSpPr>
          <p:spPr>
            <a:xfrm>
              <a:off x="2416493" y="4380397"/>
              <a:ext cx="959666" cy="437222"/>
            </a:xfrm>
            <a:custGeom>
              <a:avLst/>
              <a:gdLst/>
              <a:ahLst/>
              <a:cxnLst/>
              <a:rect l="l" t="t" r="r" b="b"/>
              <a:pathLst>
                <a:path w="16058" h="7316" extrusionOk="0">
                  <a:moveTo>
                    <a:pt x="2025" y="1"/>
                  </a:moveTo>
                  <a:lnTo>
                    <a:pt x="0" y="7209"/>
                  </a:lnTo>
                  <a:lnTo>
                    <a:pt x="1267" y="7316"/>
                  </a:lnTo>
                  <a:cubicBezTo>
                    <a:pt x="1436" y="6308"/>
                    <a:pt x="2926" y="1330"/>
                    <a:pt x="2926" y="1330"/>
                  </a:cubicBezTo>
                  <a:lnTo>
                    <a:pt x="15692" y="4024"/>
                  </a:lnTo>
                  <a:lnTo>
                    <a:pt x="16058" y="2793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38BA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8"/>
            <p:cNvSpPr/>
            <p:nvPr/>
          </p:nvSpPr>
          <p:spPr>
            <a:xfrm>
              <a:off x="2075246" y="4569666"/>
              <a:ext cx="1925787" cy="503320"/>
            </a:xfrm>
            <a:custGeom>
              <a:avLst/>
              <a:gdLst/>
              <a:ahLst/>
              <a:cxnLst/>
              <a:rect l="l" t="t" r="r" b="b"/>
              <a:pathLst>
                <a:path w="32224" h="8422" extrusionOk="0">
                  <a:moveTo>
                    <a:pt x="32223" y="0"/>
                  </a:moveTo>
                  <a:lnTo>
                    <a:pt x="1" y="6852"/>
                  </a:lnTo>
                  <a:lnTo>
                    <a:pt x="161" y="8422"/>
                  </a:lnTo>
                  <a:lnTo>
                    <a:pt x="32170" y="1009"/>
                  </a:lnTo>
                  <a:lnTo>
                    <a:pt x="32223" y="0"/>
                  </a:lnTo>
                  <a:close/>
                </a:path>
              </a:pathLst>
            </a:custGeom>
            <a:solidFill>
              <a:srgbClr val="38BA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8"/>
            <p:cNvSpPr/>
            <p:nvPr/>
          </p:nvSpPr>
          <p:spPr>
            <a:xfrm>
              <a:off x="2073274" y="4206487"/>
              <a:ext cx="1936843" cy="784024"/>
            </a:xfrm>
            <a:custGeom>
              <a:avLst/>
              <a:gdLst/>
              <a:ahLst/>
              <a:cxnLst/>
              <a:rect l="l" t="t" r="r" b="b"/>
              <a:pathLst>
                <a:path w="32409" h="13119" extrusionOk="0">
                  <a:moveTo>
                    <a:pt x="8272" y="3121"/>
                  </a:moveTo>
                  <a:cubicBezTo>
                    <a:pt x="8282" y="3121"/>
                    <a:pt x="8293" y="3122"/>
                    <a:pt x="8303" y="3125"/>
                  </a:cubicBezTo>
                  <a:lnTo>
                    <a:pt x="20284" y="5658"/>
                  </a:lnTo>
                  <a:cubicBezTo>
                    <a:pt x="20427" y="5685"/>
                    <a:pt x="20427" y="5899"/>
                    <a:pt x="20026" y="6898"/>
                  </a:cubicBezTo>
                  <a:lnTo>
                    <a:pt x="6439" y="9717"/>
                  </a:lnTo>
                  <a:cubicBezTo>
                    <a:pt x="6591" y="8763"/>
                    <a:pt x="8143" y="3232"/>
                    <a:pt x="8143" y="3232"/>
                  </a:cubicBezTo>
                  <a:cubicBezTo>
                    <a:pt x="8158" y="3163"/>
                    <a:pt x="8212" y="3121"/>
                    <a:pt x="8272" y="3121"/>
                  </a:cubicBezTo>
                  <a:close/>
                  <a:moveTo>
                    <a:pt x="4867" y="1"/>
                  </a:moveTo>
                  <a:cubicBezTo>
                    <a:pt x="4810" y="1"/>
                    <a:pt x="4750" y="35"/>
                    <a:pt x="4726" y="91"/>
                  </a:cubicBezTo>
                  <a:lnTo>
                    <a:pt x="34" y="12929"/>
                  </a:lnTo>
                  <a:cubicBezTo>
                    <a:pt x="1" y="13020"/>
                    <a:pt x="75" y="13118"/>
                    <a:pt x="171" y="13118"/>
                  </a:cubicBezTo>
                  <a:cubicBezTo>
                    <a:pt x="178" y="13118"/>
                    <a:pt x="186" y="13117"/>
                    <a:pt x="194" y="13116"/>
                  </a:cubicBezTo>
                  <a:lnTo>
                    <a:pt x="32256" y="6354"/>
                  </a:lnTo>
                  <a:cubicBezTo>
                    <a:pt x="32399" y="6318"/>
                    <a:pt x="32408" y="6113"/>
                    <a:pt x="32256" y="6077"/>
                  </a:cubicBezTo>
                  <a:lnTo>
                    <a:pt x="4887" y="2"/>
                  </a:lnTo>
                  <a:cubicBezTo>
                    <a:pt x="4880" y="1"/>
                    <a:pt x="4874" y="1"/>
                    <a:pt x="486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3" name="Google Shape;243;p38"/>
          <p:cNvGrpSpPr/>
          <p:nvPr/>
        </p:nvGrpSpPr>
        <p:grpSpPr>
          <a:xfrm rot="3534923">
            <a:off x="6382804" y="4133780"/>
            <a:ext cx="611319" cy="600608"/>
            <a:chOff x="6510498" y="4303788"/>
            <a:chExt cx="611323" cy="600612"/>
          </a:xfrm>
        </p:grpSpPr>
        <p:sp>
          <p:nvSpPr>
            <p:cNvPr id="244" name="Google Shape;244;p38"/>
            <p:cNvSpPr/>
            <p:nvPr/>
          </p:nvSpPr>
          <p:spPr>
            <a:xfrm>
              <a:off x="6529523" y="4328858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8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8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8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" name="Google Shape;248;p38"/>
          <p:cNvGrpSpPr/>
          <p:nvPr/>
        </p:nvGrpSpPr>
        <p:grpSpPr>
          <a:xfrm flipH="1">
            <a:off x="1903923" y="4133785"/>
            <a:ext cx="593135" cy="605970"/>
            <a:chOff x="6509865" y="4303788"/>
            <a:chExt cx="593135" cy="605970"/>
          </a:xfrm>
        </p:grpSpPr>
        <p:sp>
          <p:nvSpPr>
            <p:cNvPr id="249" name="Google Shape;249;p38"/>
            <p:cNvSpPr/>
            <p:nvPr/>
          </p:nvSpPr>
          <p:spPr>
            <a:xfrm>
              <a:off x="6509865" y="4334216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8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8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8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" name="Google Shape;253;p38"/>
          <p:cNvGrpSpPr/>
          <p:nvPr/>
        </p:nvGrpSpPr>
        <p:grpSpPr>
          <a:xfrm>
            <a:off x="250118" y="348912"/>
            <a:ext cx="1131879" cy="1102134"/>
            <a:chOff x="147162" y="106687"/>
            <a:chExt cx="1131879" cy="1102134"/>
          </a:xfrm>
        </p:grpSpPr>
        <p:sp>
          <p:nvSpPr>
            <p:cNvPr id="254" name="Google Shape;254;p38"/>
            <p:cNvSpPr/>
            <p:nvPr/>
          </p:nvSpPr>
          <p:spPr>
            <a:xfrm>
              <a:off x="184285" y="143750"/>
              <a:ext cx="1094755" cy="1065071"/>
            </a:xfrm>
            <a:custGeom>
              <a:avLst/>
              <a:gdLst/>
              <a:ahLst/>
              <a:cxnLst/>
              <a:rect l="l" t="t" r="r" b="b"/>
              <a:pathLst>
                <a:path w="18431" h="17932" extrusionOk="0">
                  <a:moveTo>
                    <a:pt x="13346" y="1"/>
                  </a:moveTo>
                  <a:lnTo>
                    <a:pt x="0" y="5433"/>
                  </a:lnTo>
                  <a:lnTo>
                    <a:pt x="5085" y="17932"/>
                  </a:lnTo>
                  <a:lnTo>
                    <a:pt x="18431" y="12499"/>
                  </a:lnTo>
                  <a:lnTo>
                    <a:pt x="13346" y="1"/>
                  </a:ln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8"/>
            <p:cNvSpPr/>
            <p:nvPr/>
          </p:nvSpPr>
          <p:spPr>
            <a:xfrm>
              <a:off x="147162" y="106687"/>
              <a:ext cx="1094815" cy="1065071"/>
            </a:xfrm>
            <a:custGeom>
              <a:avLst/>
              <a:gdLst/>
              <a:ahLst/>
              <a:cxnLst/>
              <a:rect l="l" t="t" r="r" b="b"/>
              <a:pathLst>
                <a:path w="18432" h="17932" extrusionOk="0">
                  <a:moveTo>
                    <a:pt x="13347" y="0"/>
                  </a:moveTo>
                  <a:lnTo>
                    <a:pt x="1" y="5433"/>
                  </a:lnTo>
                  <a:lnTo>
                    <a:pt x="5086" y="17931"/>
                  </a:lnTo>
                  <a:lnTo>
                    <a:pt x="18432" y="12498"/>
                  </a:lnTo>
                  <a:lnTo>
                    <a:pt x="1334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8"/>
            <p:cNvSpPr/>
            <p:nvPr/>
          </p:nvSpPr>
          <p:spPr>
            <a:xfrm>
              <a:off x="462443" y="883467"/>
              <a:ext cx="51379" cy="42586"/>
            </a:xfrm>
            <a:custGeom>
              <a:avLst/>
              <a:gdLst/>
              <a:ahLst/>
              <a:cxnLst/>
              <a:rect l="l" t="t" r="r" b="b"/>
              <a:pathLst>
                <a:path w="865" h="717" extrusionOk="0">
                  <a:moveTo>
                    <a:pt x="294" y="134"/>
                  </a:moveTo>
                  <a:cubicBezTo>
                    <a:pt x="308" y="134"/>
                    <a:pt x="323" y="142"/>
                    <a:pt x="340" y="161"/>
                  </a:cubicBezTo>
                  <a:cubicBezTo>
                    <a:pt x="366" y="179"/>
                    <a:pt x="375" y="241"/>
                    <a:pt x="384" y="277"/>
                  </a:cubicBezTo>
                  <a:cubicBezTo>
                    <a:pt x="331" y="384"/>
                    <a:pt x="259" y="473"/>
                    <a:pt x="170" y="553"/>
                  </a:cubicBezTo>
                  <a:cubicBezTo>
                    <a:pt x="126" y="464"/>
                    <a:pt x="170" y="330"/>
                    <a:pt x="206" y="241"/>
                  </a:cubicBezTo>
                  <a:cubicBezTo>
                    <a:pt x="226" y="195"/>
                    <a:pt x="255" y="134"/>
                    <a:pt x="294" y="134"/>
                  </a:cubicBezTo>
                  <a:close/>
                  <a:moveTo>
                    <a:pt x="280" y="1"/>
                  </a:moveTo>
                  <a:cubicBezTo>
                    <a:pt x="246" y="1"/>
                    <a:pt x="211" y="12"/>
                    <a:pt x="179" y="36"/>
                  </a:cubicBezTo>
                  <a:cubicBezTo>
                    <a:pt x="81" y="107"/>
                    <a:pt x="36" y="277"/>
                    <a:pt x="18" y="384"/>
                  </a:cubicBezTo>
                  <a:cubicBezTo>
                    <a:pt x="1" y="509"/>
                    <a:pt x="27" y="616"/>
                    <a:pt x="126" y="696"/>
                  </a:cubicBezTo>
                  <a:cubicBezTo>
                    <a:pt x="143" y="709"/>
                    <a:pt x="161" y="716"/>
                    <a:pt x="178" y="716"/>
                  </a:cubicBezTo>
                  <a:cubicBezTo>
                    <a:pt x="195" y="716"/>
                    <a:pt x="210" y="709"/>
                    <a:pt x="224" y="696"/>
                  </a:cubicBezTo>
                  <a:cubicBezTo>
                    <a:pt x="357" y="598"/>
                    <a:pt x="456" y="473"/>
                    <a:pt x="518" y="330"/>
                  </a:cubicBezTo>
                  <a:cubicBezTo>
                    <a:pt x="572" y="420"/>
                    <a:pt x="625" y="500"/>
                    <a:pt x="696" y="580"/>
                  </a:cubicBezTo>
                  <a:cubicBezTo>
                    <a:pt x="713" y="602"/>
                    <a:pt x="737" y="611"/>
                    <a:pt x="761" y="611"/>
                  </a:cubicBezTo>
                  <a:cubicBezTo>
                    <a:pt x="814" y="611"/>
                    <a:pt x="865" y="564"/>
                    <a:pt x="821" y="509"/>
                  </a:cubicBezTo>
                  <a:cubicBezTo>
                    <a:pt x="723" y="393"/>
                    <a:pt x="643" y="277"/>
                    <a:pt x="581" y="134"/>
                  </a:cubicBezTo>
                  <a:cubicBezTo>
                    <a:pt x="567" y="103"/>
                    <a:pt x="538" y="87"/>
                    <a:pt x="510" y="87"/>
                  </a:cubicBezTo>
                  <a:cubicBezTo>
                    <a:pt x="482" y="87"/>
                    <a:pt x="456" y="103"/>
                    <a:pt x="447" y="134"/>
                  </a:cubicBezTo>
                  <a:cubicBezTo>
                    <a:pt x="438" y="107"/>
                    <a:pt x="420" y="81"/>
                    <a:pt x="402" y="54"/>
                  </a:cubicBezTo>
                  <a:cubicBezTo>
                    <a:pt x="367" y="19"/>
                    <a:pt x="324" y="1"/>
                    <a:pt x="2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8"/>
            <p:cNvSpPr/>
            <p:nvPr/>
          </p:nvSpPr>
          <p:spPr>
            <a:xfrm>
              <a:off x="477292" y="836841"/>
              <a:ext cx="41756" cy="35102"/>
            </a:xfrm>
            <a:custGeom>
              <a:avLst/>
              <a:gdLst/>
              <a:ahLst/>
              <a:cxnLst/>
              <a:rect l="l" t="t" r="r" b="b"/>
              <a:pathLst>
                <a:path w="703" h="591" extrusionOk="0">
                  <a:moveTo>
                    <a:pt x="134" y="0"/>
                  </a:moveTo>
                  <a:cubicBezTo>
                    <a:pt x="116" y="9"/>
                    <a:pt x="99" y="27"/>
                    <a:pt x="81" y="36"/>
                  </a:cubicBezTo>
                  <a:lnTo>
                    <a:pt x="72" y="36"/>
                  </a:lnTo>
                  <a:cubicBezTo>
                    <a:pt x="67" y="31"/>
                    <a:pt x="58" y="29"/>
                    <a:pt x="49" y="29"/>
                  </a:cubicBezTo>
                  <a:cubicBezTo>
                    <a:pt x="41" y="29"/>
                    <a:pt x="32" y="31"/>
                    <a:pt x="27" y="36"/>
                  </a:cubicBezTo>
                  <a:cubicBezTo>
                    <a:pt x="9" y="63"/>
                    <a:pt x="0" y="89"/>
                    <a:pt x="18" y="116"/>
                  </a:cubicBezTo>
                  <a:cubicBezTo>
                    <a:pt x="27" y="143"/>
                    <a:pt x="45" y="152"/>
                    <a:pt x="72" y="152"/>
                  </a:cubicBezTo>
                  <a:cubicBezTo>
                    <a:pt x="74" y="153"/>
                    <a:pt x="77" y="153"/>
                    <a:pt x="80" y="153"/>
                  </a:cubicBezTo>
                  <a:cubicBezTo>
                    <a:pt x="108" y="153"/>
                    <a:pt x="179" y="124"/>
                    <a:pt x="179" y="116"/>
                  </a:cubicBezTo>
                  <a:cubicBezTo>
                    <a:pt x="215" y="143"/>
                    <a:pt x="206" y="214"/>
                    <a:pt x="188" y="250"/>
                  </a:cubicBezTo>
                  <a:cubicBezTo>
                    <a:pt x="152" y="348"/>
                    <a:pt x="90" y="411"/>
                    <a:pt x="99" y="527"/>
                  </a:cubicBezTo>
                  <a:cubicBezTo>
                    <a:pt x="99" y="565"/>
                    <a:pt x="139" y="591"/>
                    <a:pt x="173" y="591"/>
                  </a:cubicBezTo>
                  <a:cubicBezTo>
                    <a:pt x="178" y="591"/>
                    <a:pt x="183" y="590"/>
                    <a:pt x="188" y="589"/>
                  </a:cubicBezTo>
                  <a:cubicBezTo>
                    <a:pt x="339" y="544"/>
                    <a:pt x="545" y="491"/>
                    <a:pt x="661" y="384"/>
                  </a:cubicBezTo>
                  <a:cubicBezTo>
                    <a:pt x="702" y="342"/>
                    <a:pt x="650" y="285"/>
                    <a:pt x="607" y="285"/>
                  </a:cubicBezTo>
                  <a:cubicBezTo>
                    <a:pt x="604" y="285"/>
                    <a:pt x="601" y="285"/>
                    <a:pt x="598" y="286"/>
                  </a:cubicBezTo>
                  <a:cubicBezTo>
                    <a:pt x="527" y="312"/>
                    <a:pt x="455" y="348"/>
                    <a:pt x="384" y="375"/>
                  </a:cubicBezTo>
                  <a:cubicBezTo>
                    <a:pt x="339" y="393"/>
                    <a:pt x="295" y="411"/>
                    <a:pt x="250" y="428"/>
                  </a:cubicBezTo>
                  <a:cubicBezTo>
                    <a:pt x="277" y="384"/>
                    <a:pt x="304" y="330"/>
                    <a:pt x="322" y="286"/>
                  </a:cubicBezTo>
                  <a:cubicBezTo>
                    <a:pt x="339" y="232"/>
                    <a:pt x="339" y="170"/>
                    <a:pt x="313" y="116"/>
                  </a:cubicBezTo>
                  <a:cubicBezTo>
                    <a:pt x="295" y="63"/>
                    <a:pt x="259" y="18"/>
                    <a:pt x="206" y="9"/>
                  </a:cubicBezTo>
                  <a:cubicBezTo>
                    <a:pt x="179" y="0"/>
                    <a:pt x="152" y="0"/>
                    <a:pt x="1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8"/>
            <p:cNvSpPr/>
            <p:nvPr/>
          </p:nvSpPr>
          <p:spPr>
            <a:xfrm>
              <a:off x="528908" y="870459"/>
              <a:ext cx="35342" cy="30826"/>
            </a:xfrm>
            <a:custGeom>
              <a:avLst/>
              <a:gdLst/>
              <a:ahLst/>
              <a:cxnLst/>
              <a:rect l="l" t="t" r="r" b="b"/>
              <a:pathLst>
                <a:path w="595" h="519" extrusionOk="0">
                  <a:moveTo>
                    <a:pt x="57" y="0"/>
                  </a:moveTo>
                  <a:cubicBezTo>
                    <a:pt x="26" y="0"/>
                    <a:pt x="0" y="24"/>
                    <a:pt x="24" y="59"/>
                  </a:cubicBezTo>
                  <a:cubicBezTo>
                    <a:pt x="68" y="139"/>
                    <a:pt x="113" y="210"/>
                    <a:pt x="148" y="291"/>
                  </a:cubicBezTo>
                  <a:cubicBezTo>
                    <a:pt x="157" y="308"/>
                    <a:pt x="175" y="335"/>
                    <a:pt x="184" y="353"/>
                  </a:cubicBezTo>
                  <a:cubicBezTo>
                    <a:pt x="140" y="380"/>
                    <a:pt x="104" y="398"/>
                    <a:pt x="68" y="424"/>
                  </a:cubicBezTo>
                  <a:cubicBezTo>
                    <a:pt x="14" y="448"/>
                    <a:pt x="61" y="519"/>
                    <a:pt x="109" y="519"/>
                  </a:cubicBezTo>
                  <a:cubicBezTo>
                    <a:pt x="117" y="519"/>
                    <a:pt x="124" y="517"/>
                    <a:pt x="131" y="514"/>
                  </a:cubicBezTo>
                  <a:cubicBezTo>
                    <a:pt x="166" y="496"/>
                    <a:pt x="202" y="478"/>
                    <a:pt x="238" y="460"/>
                  </a:cubicBezTo>
                  <a:cubicBezTo>
                    <a:pt x="247" y="469"/>
                    <a:pt x="255" y="478"/>
                    <a:pt x="264" y="496"/>
                  </a:cubicBezTo>
                  <a:cubicBezTo>
                    <a:pt x="273" y="504"/>
                    <a:pt x="285" y="508"/>
                    <a:pt x="298" y="508"/>
                  </a:cubicBezTo>
                  <a:cubicBezTo>
                    <a:pt x="325" y="508"/>
                    <a:pt x="354" y="490"/>
                    <a:pt x="354" y="460"/>
                  </a:cubicBezTo>
                  <a:cubicBezTo>
                    <a:pt x="354" y="442"/>
                    <a:pt x="345" y="424"/>
                    <a:pt x="345" y="398"/>
                  </a:cubicBezTo>
                  <a:lnTo>
                    <a:pt x="398" y="371"/>
                  </a:lnTo>
                  <a:cubicBezTo>
                    <a:pt x="461" y="335"/>
                    <a:pt x="550" y="317"/>
                    <a:pt x="586" y="237"/>
                  </a:cubicBezTo>
                  <a:cubicBezTo>
                    <a:pt x="594" y="219"/>
                    <a:pt x="577" y="184"/>
                    <a:pt x="550" y="184"/>
                  </a:cubicBezTo>
                  <a:cubicBezTo>
                    <a:pt x="461" y="184"/>
                    <a:pt x="398" y="237"/>
                    <a:pt x="327" y="273"/>
                  </a:cubicBezTo>
                  <a:cubicBezTo>
                    <a:pt x="318" y="282"/>
                    <a:pt x="309" y="291"/>
                    <a:pt x="300" y="291"/>
                  </a:cubicBezTo>
                  <a:cubicBezTo>
                    <a:pt x="238" y="192"/>
                    <a:pt x="157" y="94"/>
                    <a:pt x="104" y="23"/>
                  </a:cubicBezTo>
                  <a:cubicBezTo>
                    <a:pt x="91" y="7"/>
                    <a:pt x="73" y="0"/>
                    <a:pt x="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8"/>
            <p:cNvSpPr/>
            <p:nvPr/>
          </p:nvSpPr>
          <p:spPr>
            <a:xfrm>
              <a:off x="559854" y="835653"/>
              <a:ext cx="61476" cy="64147"/>
            </a:xfrm>
            <a:custGeom>
              <a:avLst/>
              <a:gdLst/>
              <a:ahLst/>
              <a:cxnLst/>
              <a:rect l="l" t="t" r="r" b="b"/>
              <a:pathLst>
                <a:path w="1035" h="1080" extrusionOk="0">
                  <a:moveTo>
                    <a:pt x="46" y="1"/>
                  </a:moveTo>
                  <a:cubicBezTo>
                    <a:pt x="22" y="1"/>
                    <a:pt x="1" y="17"/>
                    <a:pt x="11" y="47"/>
                  </a:cubicBezTo>
                  <a:cubicBezTo>
                    <a:pt x="109" y="315"/>
                    <a:pt x="207" y="591"/>
                    <a:pt x="305" y="868"/>
                  </a:cubicBezTo>
                  <a:cubicBezTo>
                    <a:pt x="315" y="895"/>
                    <a:pt x="352" y="913"/>
                    <a:pt x="387" y="913"/>
                  </a:cubicBezTo>
                  <a:cubicBezTo>
                    <a:pt x="419" y="913"/>
                    <a:pt x="448" y="898"/>
                    <a:pt x="448" y="859"/>
                  </a:cubicBezTo>
                  <a:cubicBezTo>
                    <a:pt x="448" y="805"/>
                    <a:pt x="466" y="752"/>
                    <a:pt x="511" y="707"/>
                  </a:cubicBezTo>
                  <a:cubicBezTo>
                    <a:pt x="542" y="667"/>
                    <a:pt x="578" y="647"/>
                    <a:pt x="616" y="647"/>
                  </a:cubicBezTo>
                  <a:cubicBezTo>
                    <a:pt x="663" y="647"/>
                    <a:pt x="715" y="678"/>
                    <a:pt x="769" y="743"/>
                  </a:cubicBezTo>
                  <a:cubicBezTo>
                    <a:pt x="832" y="903"/>
                    <a:pt x="600" y="939"/>
                    <a:pt x="511" y="975"/>
                  </a:cubicBezTo>
                  <a:cubicBezTo>
                    <a:pt x="466" y="993"/>
                    <a:pt x="493" y="1046"/>
                    <a:pt x="528" y="1055"/>
                  </a:cubicBezTo>
                  <a:cubicBezTo>
                    <a:pt x="572" y="1072"/>
                    <a:pt x="614" y="1080"/>
                    <a:pt x="654" y="1080"/>
                  </a:cubicBezTo>
                  <a:cubicBezTo>
                    <a:pt x="884" y="1080"/>
                    <a:pt x="1035" y="821"/>
                    <a:pt x="867" y="600"/>
                  </a:cubicBezTo>
                  <a:cubicBezTo>
                    <a:pt x="803" y="520"/>
                    <a:pt x="723" y="486"/>
                    <a:pt x="644" y="486"/>
                  </a:cubicBezTo>
                  <a:cubicBezTo>
                    <a:pt x="539" y="486"/>
                    <a:pt x="434" y="548"/>
                    <a:pt x="368" y="645"/>
                  </a:cubicBezTo>
                  <a:cubicBezTo>
                    <a:pt x="270" y="439"/>
                    <a:pt x="181" y="234"/>
                    <a:pt x="91" y="29"/>
                  </a:cubicBezTo>
                  <a:cubicBezTo>
                    <a:pt x="84" y="10"/>
                    <a:pt x="64" y="1"/>
                    <a:pt x="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8"/>
            <p:cNvSpPr/>
            <p:nvPr/>
          </p:nvSpPr>
          <p:spPr>
            <a:xfrm>
              <a:off x="618123" y="802272"/>
              <a:ext cx="48944" cy="37419"/>
            </a:xfrm>
            <a:custGeom>
              <a:avLst/>
              <a:gdLst/>
              <a:ahLst/>
              <a:cxnLst/>
              <a:rect l="l" t="t" r="r" b="b"/>
              <a:pathLst>
                <a:path w="824" h="630" extrusionOk="0">
                  <a:moveTo>
                    <a:pt x="126" y="1"/>
                  </a:moveTo>
                  <a:cubicBezTo>
                    <a:pt x="101" y="1"/>
                    <a:pt x="74" y="7"/>
                    <a:pt x="47" y="20"/>
                  </a:cubicBezTo>
                  <a:cubicBezTo>
                    <a:pt x="0" y="44"/>
                    <a:pt x="42" y="95"/>
                    <a:pt x="84" y="95"/>
                  </a:cubicBezTo>
                  <a:cubicBezTo>
                    <a:pt x="89" y="95"/>
                    <a:pt x="95" y="94"/>
                    <a:pt x="101" y="92"/>
                  </a:cubicBezTo>
                  <a:cubicBezTo>
                    <a:pt x="112" y="88"/>
                    <a:pt x="123" y="86"/>
                    <a:pt x="132" y="86"/>
                  </a:cubicBezTo>
                  <a:cubicBezTo>
                    <a:pt x="239" y="86"/>
                    <a:pt x="217" y="301"/>
                    <a:pt x="217" y="350"/>
                  </a:cubicBezTo>
                  <a:cubicBezTo>
                    <a:pt x="208" y="431"/>
                    <a:pt x="208" y="502"/>
                    <a:pt x="234" y="582"/>
                  </a:cubicBezTo>
                  <a:cubicBezTo>
                    <a:pt x="249" y="612"/>
                    <a:pt x="282" y="629"/>
                    <a:pt x="319" y="629"/>
                  </a:cubicBezTo>
                  <a:cubicBezTo>
                    <a:pt x="326" y="629"/>
                    <a:pt x="334" y="628"/>
                    <a:pt x="341" y="627"/>
                  </a:cubicBezTo>
                  <a:cubicBezTo>
                    <a:pt x="440" y="600"/>
                    <a:pt x="547" y="564"/>
                    <a:pt x="636" y="502"/>
                  </a:cubicBezTo>
                  <a:cubicBezTo>
                    <a:pt x="707" y="457"/>
                    <a:pt x="805" y="404"/>
                    <a:pt x="814" y="315"/>
                  </a:cubicBezTo>
                  <a:cubicBezTo>
                    <a:pt x="823" y="270"/>
                    <a:pt x="779" y="243"/>
                    <a:pt x="734" y="243"/>
                  </a:cubicBezTo>
                  <a:cubicBezTo>
                    <a:pt x="663" y="252"/>
                    <a:pt x="609" y="315"/>
                    <a:pt x="547" y="359"/>
                  </a:cubicBezTo>
                  <a:cubicBezTo>
                    <a:pt x="484" y="395"/>
                    <a:pt x="422" y="431"/>
                    <a:pt x="350" y="457"/>
                  </a:cubicBezTo>
                  <a:cubicBezTo>
                    <a:pt x="333" y="350"/>
                    <a:pt x="368" y="225"/>
                    <a:pt x="306" y="127"/>
                  </a:cubicBezTo>
                  <a:cubicBezTo>
                    <a:pt x="266" y="54"/>
                    <a:pt x="201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8"/>
            <p:cNvSpPr/>
            <p:nvPr/>
          </p:nvSpPr>
          <p:spPr>
            <a:xfrm>
              <a:off x="653761" y="823417"/>
              <a:ext cx="56368" cy="26965"/>
            </a:xfrm>
            <a:custGeom>
              <a:avLst/>
              <a:gdLst/>
              <a:ahLst/>
              <a:cxnLst/>
              <a:rect l="l" t="t" r="r" b="b"/>
              <a:pathLst>
                <a:path w="949" h="454" extrusionOk="0">
                  <a:moveTo>
                    <a:pt x="848" y="1"/>
                  </a:moveTo>
                  <a:cubicBezTo>
                    <a:pt x="842" y="1"/>
                    <a:pt x="836" y="1"/>
                    <a:pt x="830" y="3"/>
                  </a:cubicBezTo>
                  <a:cubicBezTo>
                    <a:pt x="571" y="57"/>
                    <a:pt x="303" y="217"/>
                    <a:pt x="72" y="333"/>
                  </a:cubicBezTo>
                  <a:cubicBezTo>
                    <a:pt x="1" y="373"/>
                    <a:pt x="62" y="454"/>
                    <a:pt x="126" y="454"/>
                  </a:cubicBezTo>
                  <a:cubicBezTo>
                    <a:pt x="135" y="454"/>
                    <a:pt x="143" y="452"/>
                    <a:pt x="152" y="449"/>
                  </a:cubicBezTo>
                  <a:cubicBezTo>
                    <a:pt x="393" y="351"/>
                    <a:pt x="687" y="271"/>
                    <a:pt x="892" y="119"/>
                  </a:cubicBezTo>
                  <a:cubicBezTo>
                    <a:pt x="949" y="71"/>
                    <a:pt x="903" y="1"/>
                    <a:pt x="8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8"/>
            <p:cNvSpPr/>
            <p:nvPr/>
          </p:nvSpPr>
          <p:spPr>
            <a:xfrm>
              <a:off x="656256" y="841652"/>
              <a:ext cx="45974" cy="24471"/>
            </a:xfrm>
            <a:custGeom>
              <a:avLst/>
              <a:gdLst/>
              <a:ahLst/>
              <a:cxnLst/>
              <a:rect l="l" t="t" r="r" b="b"/>
              <a:pathLst>
                <a:path w="774" h="412" extrusionOk="0">
                  <a:moveTo>
                    <a:pt x="698" y="0"/>
                  </a:moveTo>
                  <a:cubicBezTo>
                    <a:pt x="688" y="0"/>
                    <a:pt x="679" y="3"/>
                    <a:pt x="672" y="8"/>
                  </a:cubicBezTo>
                  <a:cubicBezTo>
                    <a:pt x="583" y="53"/>
                    <a:pt x="511" y="115"/>
                    <a:pt x="422" y="160"/>
                  </a:cubicBezTo>
                  <a:cubicBezTo>
                    <a:pt x="315" y="223"/>
                    <a:pt x="208" y="267"/>
                    <a:pt x="83" y="294"/>
                  </a:cubicBezTo>
                  <a:cubicBezTo>
                    <a:pt x="0" y="310"/>
                    <a:pt x="48" y="412"/>
                    <a:pt x="113" y="412"/>
                  </a:cubicBezTo>
                  <a:cubicBezTo>
                    <a:pt x="118" y="412"/>
                    <a:pt x="123" y="411"/>
                    <a:pt x="128" y="410"/>
                  </a:cubicBezTo>
                  <a:cubicBezTo>
                    <a:pt x="351" y="365"/>
                    <a:pt x="627" y="276"/>
                    <a:pt x="752" y="71"/>
                  </a:cubicBezTo>
                  <a:cubicBezTo>
                    <a:pt x="773" y="36"/>
                    <a:pt x="733" y="0"/>
                    <a:pt x="6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8"/>
            <p:cNvSpPr/>
            <p:nvPr/>
          </p:nvSpPr>
          <p:spPr>
            <a:xfrm>
              <a:off x="722068" y="783325"/>
              <a:ext cx="41935" cy="53871"/>
            </a:xfrm>
            <a:custGeom>
              <a:avLst/>
              <a:gdLst/>
              <a:ahLst/>
              <a:cxnLst/>
              <a:rect l="l" t="t" r="r" b="b"/>
              <a:pathLst>
                <a:path w="706" h="907" extrusionOk="0">
                  <a:moveTo>
                    <a:pt x="599" y="0"/>
                  </a:moveTo>
                  <a:cubicBezTo>
                    <a:pt x="429" y="9"/>
                    <a:pt x="295" y="107"/>
                    <a:pt x="206" y="241"/>
                  </a:cubicBezTo>
                  <a:cubicBezTo>
                    <a:pt x="126" y="366"/>
                    <a:pt x="1" y="562"/>
                    <a:pt x="46" y="714"/>
                  </a:cubicBezTo>
                  <a:cubicBezTo>
                    <a:pt x="83" y="850"/>
                    <a:pt x="183" y="906"/>
                    <a:pt x="295" y="906"/>
                  </a:cubicBezTo>
                  <a:cubicBezTo>
                    <a:pt x="475" y="906"/>
                    <a:pt x="684" y="762"/>
                    <a:pt x="706" y="580"/>
                  </a:cubicBezTo>
                  <a:cubicBezTo>
                    <a:pt x="706" y="551"/>
                    <a:pt x="676" y="522"/>
                    <a:pt x="646" y="522"/>
                  </a:cubicBezTo>
                  <a:cubicBezTo>
                    <a:pt x="639" y="522"/>
                    <a:pt x="632" y="523"/>
                    <a:pt x="625" y="527"/>
                  </a:cubicBezTo>
                  <a:cubicBezTo>
                    <a:pt x="545" y="571"/>
                    <a:pt x="501" y="651"/>
                    <a:pt x="429" y="705"/>
                  </a:cubicBezTo>
                  <a:cubicBezTo>
                    <a:pt x="396" y="725"/>
                    <a:pt x="344" y="754"/>
                    <a:pt x="294" y="754"/>
                  </a:cubicBezTo>
                  <a:cubicBezTo>
                    <a:pt x="276" y="754"/>
                    <a:pt x="258" y="750"/>
                    <a:pt x="242" y="741"/>
                  </a:cubicBezTo>
                  <a:cubicBezTo>
                    <a:pt x="162" y="687"/>
                    <a:pt x="215" y="580"/>
                    <a:pt x="242" y="518"/>
                  </a:cubicBezTo>
                  <a:cubicBezTo>
                    <a:pt x="304" y="339"/>
                    <a:pt x="411" y="116"/>
                    <a:pt x="617" y="89"/>
                  </a:cubicBezTo>
                  <a:cubicBezTo>
                    <a:pt x="679" y="80"/>
                    <a:pt x="652" y="0"/>
                    <a:pt x="5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8"/>
            <p:cNvSpPr/>
            <p:nvPr/>
          </p:nvSpPr>
          <p:spPr>
            <a:xfrm>
              <a:off x="778258" y="730344"/>
              <a:ext cx="61892" cy="28628"/>
            </a:xfrm>
            <a:custGeom>
              <a:avLst/>
              <a:gdLst/>
              <a:ahLst/>
              <a:cxnLst/>
              <a:rect l="l" t="t" r="r" b="b"/>
              <a:pathLst>
                <a:path w="1042" h="482" extrusionOk="0">
                  <a:moveTo>
                    <a:pt x="118" y="0"/>
                  </a:moveTo>
                  <a:cubicBezTo>
                    <a:pt x="98" y="0"/>
                    <a:pt x="77" y="6"/>
                    <a:pt x="54" y="18"/>
                  </a:cubicBezTo>
                  <a:cubicBezTo>
                    <a:pt x="0" y="41"/>
                    <a:pt x="39" y="104"/>
                    <a:pt x="85" y="104"/>
                  </a:cubicBezTo>
                  <a:cubicBezTo>
                    <a:pt x="93" y="104"/>
                    <a:pt x="100" y="102"/>
                    <a:pt x="108" y="98"/>
                  </a:cubicBezTo>
                  <a:cubicBezTo>
                    <a:pt x="113" y="96"/>
                    <a:pt x="117" y="95"/>
                    <a:pt x="121" y="95"/>
                  </a:cubicBezTo>
                  <a:cubicBezTo>
                    <a:pt x="177" y="95"/>
                    <a:pt x="162" y="305"/>
                    <a:pt x="170" y="321"/>
                  </a:cubicBezTo>
                  <a:cubicBezTo>
                    <a:pt x="179" y="366"/>
                    <a:pt x="188" y="393"/>
                    <a:pt x="224" y="428"/>
                  </a:cubicBezTo>
                  <a:cubicBezTo>
                    <a:pt x="268" y="473"/>
                    <a:pt x="322" y="482"/>
                    <a:pt x="393" y="482"/>
                  </a:cubicBezTo>
                  <a:cubicBezTo>
                    <a:pt x="482" y="473"/>
                    <a:pt x="572" y="419"/>
                    <a:pt x="661" y="384"/>
                  </a:cubicBezTo>
                  <a:cubicBezTo>
                    <a:pt x="777" y="330"/>
                    <a:pt x="919" y="277"/>
                    <a:pt x="1000" y="178"/>
                  </a:cubicBezTo>
                  <a:cubicBezTo>
                    <a:pt x="1041" y="128"/>
                    <a:pt x="997" y="71"/>
                    <a:pt x="940" y="71"/>
                  </a:cubicBezTo>
                  <a:cubicBezTo>
                    <a:pt x="936" y="71"/>
                    <a:pt x="932" y="71"/>
                    <a:pt x="928" y="71"/>
                  </a:cubicBezTo>
                  <a:cubicBezTo>
                    <a:pt x="795" y="107"/>
                    <a:pt x="679" y="196"/>
                    <a:pt x="554" y="250"/>
                  </a:cubicBezTo>
                  <a:cubicBezTo>
                    <a:pt x="509" y="277"/>
                    <a:pt x="429" y="321"/>
                    <a:pt x="384" y="330"/>
                  </a:cubicBezTo>
                  <a:cubicBezTo>
                    <a:pt x="376" y="332"/>
                    <a:pt x="368" y="332"/>
                    <a:pt x="361" y="332"/>
                  </a:cubicBezTo>
                  <a:cubicBezTo>
                    <a:pt x="280" y="332"/>
                    <a:pt x="294" y="244"/>
                    <a:pt x="277" y="178"/>
                  </a:cubicBezTo>
                  <a:cubicBezTo>
                    <a:pt x="256" y="92"/>
                    <a:pt x="199" y="0"/>
                    <a:pt x="1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8"/>
            <p:cNvSpPr/>
            <p:nvPr/>
          </p:nvSpPr>
          <p:spPr>
            <a:xfrm>
              <a:off x="301892" y="533268"/>
              <a:ext cx="43182" cy="55059"/>
            </a:xfrm>
            <a:custGeom>
              <a:avLst/>
              <a:gdLst/>
              <a:ahLst/>
              <a:cxnLst/>
              <a:rect l="l" t="t" r="r" b="b"/>
              <a:pathLst>
                <a:path w="727" h="927" extrusionOk="0">
                  <a:moveTo>
                    <a:pt x="323" y="0"/>
                  </a:moveTo>
                  <a:cubicBezTo>
                    <a:pt x="316" y="0"/>
                    <a:pt x="310" y="3"/>
                    <a:pt x="304" y="8"/>
                  </a:cubicBezTo>
                  <a:cubicBezTo>
                    <a:pt x="170" y="133"/>
                    <a:pt x="54" y="303"/>
                    <a:pt x="9" y="490"/>
                  </a:cubicBezTo>
                  <a:cubicBezTo>
                    <a:pt x="1" y="526"/>
                    <a:pt x="36" y="553"/>
                    <a:pt x="63" y="553"/>
                  </a:cubicBezTo>
                  <a:cubicBezTo>
                    <a:pt x="134" y="561"/>
                    <a:pt x="206" y="561"/>
                    <a:pt x="277" y="570"/>
                  </a:cubicBezTo>
                  <a:cubicBezTo>
                    <a:pt x="297" y="570"/>
                    <a:pt x="328" y="568"/>
                    <a:pt x="360" y="568"/>
                  </a:cubicBezTo>
                  <a:cubicBezTo>
                    <a:pt x="428" y="568"/>
                    <a:pt x="498" y="580"/>
                    <a:pt x="456" y="660"/>
                  </a:cubicBezTo>
                  <a:cubicBezTo>
                    <a:pt x="411" y="748"/>
                    <a:pt x="293" y="800"/>
                    <a:pt x="193" y="800"/>
                  </a:cubicBezTo>
                  <a:cubicBezTo>
                    <a:pt x="173" y="800"/>
                    <a:pt x="153" y="798"/>
                    <a:pt x="134" y="793"/>
                  </a:cubicBezTo>
                  <a:cubicBezTo>
                    <a:pt x="131" y="793"/>
                    <a:pt x="128" y="792"/>
                    <a:pt x="124" y="792"/>
                  </a:cubicBezTo>
                  <a:cubicBezTo>
                    <a:pt x="84" y="792"/>
                    <a:pt x="49" y="841"/>
                    <a:pt x="90" y="874"/>
                  </a:cubicBezTo>
                  <a:cubicBezTo>
                    <a:pt x="134" y="911"/>
                    <a:pt x="183" y="926"/>
                    <a:pt x="233" y="926"/>
                  </a:cubicBezTo>
                  <a:cubicBezTo>
                    <a:pt x="378" y="926"/>
                    <a:pt x="534" y="799"/>
                    <a:pt x="607" y="686"/>
                  </a:cubicBezTo>
                  <a:cubicBezTo>
                    <a:pt x="727" y="484"/>
                    <a:pt x="445" y="452"/>
                    <a:pt x="240" y="452"/>
                  </a:cubicBezTo>
                  <a:cubicBezTo>
                    <a:pt x="201" y="452"/>
                    <a:pt x="165" y="453"/>
                    <a:pt x="134" y="454"/>
                  </a:cubicBezTo>
                  <a:cubicBezTo>
                    <a:pt x="170" y="303"/>
                    <a:pt x="233" y="169"/>
                    <a:pt x="348" y="53"/>
                  </a:cubicBezTo>
                  <a:cubicBezTo>
                    <a:pt x="369" y="32"/>
                    <a:pt x="347" y="0"/>
                    <a:pt x="3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8"/>
            <p:cNvSpPr/>
            <p:nvPr/>
          </p:nvSpPr>
          <p:spPr>
            <a:xfrm>
              <a:off x="339193" y="545563"/>
              <a:ext cx="19067" cy="28866"/>
            </a:xfrm>
            <a:custGeom>
              <a:avLst/>
              <a:gdLst/>
              <a:ahLst/>
              <a:cxnLst/>
              <a:rect l="l" t="t" r="r" b="b"/>
              <a:pathLst>
                <a:path w="321" h="486" extrusionOk="0">
                  <a:moveTo>
                    <a:pt x="57" y="0"/>
                  </a:moveTo>
                  <a:cubicBezTo>
                    <a:pt x="26" y="0"/>
                    <a:pt x="0" y="21"/>
                    <a:pt x="15" y="60"/>
                  </a:cubicBezTo>
                  <a:cubicBezTo>
                    <a:pt x="59" y="185"/>
                    <a:pt x="95" y="310"/>
                    <a:pt x="149" y="435"/>
                  </a:cubicBezTo>
                  <a:cubicBezTo>
                    <a:pt x="164" y="469"/>
                    <a:pt x="200" y="485"/>
                    <a:pt x="234" y="485"/>
                  </a:cubicBezTo>
                  <a:cubicBezTo>
                    <a:pt x="280" y="485"/>
                    <a:pt x="321" y="455"/>
                    <a:pt x="300" y="399"/>
                  </a:cubicBezTo>
                  <a:cubicBezTo>
                    <a:pt x="247" y="274"/>
                    <a:pt x="175" y="158"/>
                    <a:pt x="122" y="42"/>
                  </a:cubicBezTo>
                  <a:cubicBezTo>
                    <a:pt x="110" y="14"/>
                    <a:pt x="82" y="0"/>
                    <a:pt x="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8"/>
            <p:cNvSpPr/>
            <p:nvPr/>
          </p:nvSpPr>
          <p:spPr>
            <a:xfrm>
              <a:off x="338718" y="527091"/>
              <a:ext cx="8791" cy="6830"/>
            </a:xfrm>
            <a:custGeom>
              <a:avLst/>
              <a:gdLst/>
              <a:ahLst/>
              <a:cxnLst/>
              <a:rect l="l" t="t" r="r" b="b"/>
              <a:pathLst>
                <a:path w="148" h="115" extrusionOk="0">
                  <a:moveTo>
                    <a:pt x="78" y="1"/>
                  </a:moveTo>
                  <a:cubicBezTo>
                    <a:pt x="39" y="1"/>
                    <a:pt x="1" y="33"/>
                    <a:pt x="23" y="77"/>
                  </a:cubicBezTo>
                  <a:cubicBezTo>
                    <a:pt x="33" y="97"/>
                    <a:pt x="69" y="114"/>
                    <a:pt x="98" y="114"/>
                  </a:cubicBezTo>
                  <a:cubicBezTo>
                    <a:pt x="120" y="114"/>
                    <a:pt x="139" y="104"/>
                    <a:pt x="139" y="77"/>
                  </a:cubicBezTo>
                  <a:lnTo>
                    <a:pt x="148" y="50"/>
                  </a:lnTo>
                  <a:cubicBezTo>
                    <a:pt x="148" y="41"/>
                    <a:pt x="139" y="23"/>
                    <a:pt x="121" y="14"/>
                  </a:cubicBezTo>
                  <a:lnTo>
                    <a:pt x="103" y="5"/>
                  </a:lnTo>
                  <a:cubicBezTo>
                    <a:pt x="95" y="2"/>
                    <a:pt x="87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8"/>
            <p:cNvSpPr/>
            <p:nvPr/>
          </p:nvSpPr>
          <p:spPr>
            <a:xfrm>
              <a:off x="353686" y="535229"/>
              <a:ext cx="53695" cy="31895"/>
            </a:xfrm>
            <a:custGeom>
              <a:avLst/>
              <a:gdLst/>
              <a:ahLst/>
              <a:cxnLst/>
              <a:rect l="l" t="t" r="r" b="b"/>
              <a:pathLst>
                <a:path w="904" h="537" extrusionOk="0">
                  <a:moveTo>
                    <a:pt x="360" y="1"/>
                  </a:moveTo>
                  <a:cubicBezTo>
                    <a:pt x="351" y="1"/>
                    <a:pt x="342" y="1"/>
                    <a:pt x="333" y="2"/>
                  </a:cubicBezTo>
                  <a:cubicBezTo>
                    <a:pt x="199" y="11"/>
                    <a:pt x="128" y="100"/>
                    <a:pt x="101" y="216"/>
                  </a:cubicBezTo>
                  <a:cubicBezTo>
                    <a:pt x="101" y="207"/>
                    <a:pt x="101" y="207"/>
                    <a:pt x="101" y="207"/>
                  </a:cubicBezTo>
                  <a:cubicBezTo>
                    <a:pt x="91" y="190"/>
                    <a:pt x="72" y="182"/>
                    <a:pt x="54" y="182"/>
                  </a:cubicBezTo>
                  <a:cubicBezTo>
                    <a:pt x="27" y="182"/>
                    <a:pt x="1" y="201"/>
                    <a:pt x="12" y="234"/>
                  </a:cubicBezTo>
                  <a:cubicBezTo>
                    <a:pt x="39" y="305"/>
                    <a:pt x="65" y="386"/>
                    <a:pt x="83" y="466"/>
                  </a:cubicBezTo>
                  <a:cubicBezTo>
                    <a:pt x="93" y="509"/>
                    <a:pt x="138" y="537"/>
                    <a:pt x="178" y="537"/>
                  </a:cubicBezTo>
                  <a:cubicBezTo>
                    <a:pt x="213" y="537"/>
                    <a:pt x="244" y="516"/>
                    <a:pt x="244" y="466"/>
                  </a:cubicBezTo>
                  <a:cubicBezTo>
                    <a:pt x="235" y="387"/>
                    <a:pt x="218" y="145"/>
                    <a:pt x="352" y="145"/>
                  </a:cubicBezTo>
                  <a:cubicBezTo>
                    <a:pt x="355" y="145"/>
                    <a:pt x="357" y="145"/>
                    <a:pt x="360" y="145"/>
                  </a:cubicBezTo>
                  <a:cubicBezTo>
                    <a:pt x="431" y="145"/>
                    <a:pt x="485" y="323"/>
                    <a:pt x="556" y="359"/>
                  </a:cubicBezTo>
                  <a:cubicBezTo>
                    <a:pt x="579" y="368"/>
                    <a:pt x="606" y="372"/>
                    <a:pt x="634" y="372"/>
                  </a:cubicBezTo>
                  <a:cubicBezTo>
                    <a:pt x="744" y="372"/>
                    <a:pt x="874" y="305"/>
                    <a:pt x="895" y="198"/>
                  </a:cubicBezTo>
                  <a:cubicBezTo>
                    <a:pt x="903" y="166"/>
                    <a:pt x="867" y="126"/>
                    <a:pt x="826" y="126"/>
                  </a:cubicBezTo>
                  <a:cubicBezTo>
                    <a:pt x="822" y="126"/>
                    <a:pt x="819" y="126"/>
                    <a:pt x="815" y="127"/>
                  </a:cubicBezTo>
                  <a:cubicBezTo>
                    <a:pt x="761" y="145"/>
                    <a:pt x="734" y="189"/>
                    <a:pt x="681" y="207"/>
                  </a:cubicBezTo>
                  <a:cubicBezTo>
                    <a:pt x="670" y="211"/>
                    <a:pt x="660" y="213"/>
                    <a:pt x="651" y="213"/>
                  </a:cubicBezTo>
                  <a:cubicBezTo>
                    <a:pt x="595" y="213"/>
                    <a:pt x="578" y="146"/>
                    <a:pt x="547" y="100"/>
                  </a:cubicBezTo>
                  <a:cubicBezTo>
                    <a:pt x="507" y="36"/>
                    <a:pt x="438" y="1"/>
                    <a:pt x="3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8"/>
            <p:cNvSpPr/>
            <p:nvPr/>
          </p:nvSpPr>
          <p:spPr>
            <a:xfrm>
              <a:off x="420033" y="479693"/>
              <a:ext cx="41935" cy="80361"/>
            </a:xfrm>
            <a:custGeom>
              <a:avLst/>
              <a:gdLst/>
              <a:ahLst/>
              <a:cxnLst/>
              <a:rect l="l" t="t" r="r" b="b"/>
              <a:pathLst>
                <a:path w="706" h="1353" extrusionOk="0">
                  <a:moveTo>
                    <a:pt x="298" y="0"/>
                  </a:moveTo>
                  <a:cubicBezTo>
                    <a:pt x="284" y="0"/>
                    <a:pt x="270" y="5"/>
                    <a:pt x="260" y="18"/>
                  </a:cubicBezTo>
                  <a:cubicBezTo>
                    <a:pt x="90" y="304"/>
                    <a:pt x="1" y="661"/>
                    <a:pt x="108" y="982"/>
                  </a:cubicBezTo>
                  <a:cubicBezTo>
                    <a:pt x="157" y="1156"/>
                    <a:pt x="315" y="1353"/>
                    <a:pt x="497" y="1353"/>
                  </a:cubicBezTo>
                  <a:cubicBezTo>
                    <a:pt x="548" y="1353"/>
                    <a:pt x="600" y="1338"/>
                    <a:pt x="652" y="1303"/>
                  </a:cubicBezTo>
                  <a:cubicBezTo>
                    <a:pt x="706" y="1276"/>
                    <a:pt x="679" y="1196"/>
                    <a:pt x="617" y="1196"/>
                  </a:cubicBezTo>
                  <a:cubicBezTo>
                    <a:pt x="613" y="1196"/>
                    <a:pt x="610" y="1196"/>
                    <a:pt x="607" y="1196"/>
                  </a:cubicBezTo>
                  <a:cubicBezTo>
                    <a:pt x="56" y="1196"/>
                    <a:pt x="198" y="391"/>
                    <a:pt x="349" y="72"/>
                  </a:cubicBezTo>
                  <a:cubicBezTo>
                    <a:pt x="368" y="34"/>
                    <a:pt x="333" y="0"/>
                    <a:pt x="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8"/>
            <p:cNvSpPr/>
            <p:nvPr/>
          </p:nvSpPr>
          <p:spPr>
            <a:xfrm>
              <a:off x="443554" y="502739"/>
              <a:ext cx="30590" cy="15740"/>
            </a:xfrm>
            <a:custGeom>
              <a:avLst/>
              <a:gdLst/>
              <a:ahLst/>
              <a:cxnLst/>
              <a:rect l="l" t="t" r="r" b="b"/>
              <a:pathLst>
                <a:path w="515" h="265" extrusionOk="0">
                  <a:moveTo>
                    <a:pt x="411" y="1"/>
                  </a:moveTo>
                  <a:cubicBezTo>
                    <a:pt x="292" y="1"/>
                    <a:pt x="147" y="93"/>
                    <a:pt x="51" y="157"/>
                  </a:cubicBezTo>
                  <a:cubicBezTo>
                    <a:pt x="1" y="199"/>
                    <a:pt x="69" y="264"/>
                    <a:pt x="114" y="264"/>
                  </a:cubicBezTo>
                  <a:cubicBezTo>
                    <a:pt x="117" y="264"/>
                    <a:pt x="120" y="264"/>
                    <a:pt x="122" y="264"/>
                  </a:cubicBezTo>
                  <a:cubicBezTo>
                    <a:pt x="203" y="246"/>
                    <a:pt x="274" y="219"/>
                    <a:pt x="336" y="192"/>
                  </a:cubicBezTo>
                  <a:cubicBezTo>
                    <a:pt x="399" y="166"/>
                    <a:pt x="461" y="157"/>
                    <a:pt x="497" y="85"/>
                  </a:cubicBezTo>
                  <a:cubicBezTo>
                    <a:pt x="515" y="58"/>
                    <a:pt x="488" y="14"/>
                    <a:pt x="452" y="5"/>
                  </a:cubicBezTo>
                  <a:cubicBezTo>
                    <a:pt x="439" y="2"/>
                    <a:pt x="425" y="1"/>
                    <a:pt x="4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8"/>
            <p:cNvSpPr/>
            <p:nvPr/>
          </p:nvSpPr>
          <p:spPr>
            <a:xfrm>
              <a:off x="489468" y="480941"/>
              <a:ext cx="54646" cy="48585"/>
            </a:xfrm>
            <a:custGeom>
              <a:avLst/>
              <a:gdLst/>
              <a:ahLst/>
              <a:cxnLst/>
              <a:rect l="l" t="t" r="r" b="b"/>
              <a:pathLst>
                <a:path w="920" h="818" extrusionOk="0">
                  <a:moveTo>
                    <a:pt x="420" y="265"/>
                  </a:moveTo>
                  <a:cubicBezTo>
                    <a:pt x="384" y="345"/>
                    <a:pt x="349" y="417"/>
                    <a:pt x="295" y="488"/>
                  </a:cubicBezTo>
                  <a:cubicBezTo>
                    <a:pt x="268" y="533"/>
                    <a:pt x="241" y="568"/>
                    <a:pt x="206" y="604"/>
                  </a:cubicBezTo>
                  <a:cubicBezTo>
                    <a:pt x="197" y="622"/>
                    <a:pt x="179" y="640"/>
                    <a:pt x="161" y="649"/>
                  </a:cubicBezTo>
                  <a:lnTo>
                    <a:pt x="179" y="631"/>
                  </a:lnTo>
                  <a:cubicBezTo>
                    <a:pt x="179" y="541"/>
                    <a:pt x="206" y="443"/>
                    <a:pt x="250" y="363"/>
                  </a:cubicBezTo>
                  <a:cubicBezTo>
                    <a:pt x="286" y="310"/>
                    <a:pt x="357" y="265"/>
                    <a:pt x="420" y="265"/>
                  </a:cubicBezTo>
                  <a:close/>
                  <a:moveTo>
                    <a:pt x="530" y="0"/>
                  </a:moveTo>
                  <a:cubicBezTo>
                    <a:pt x="511" y="0"/>
                    <a:pt x="495" y="10"/>
                    <a:pt x="491" y="33"/>
                  </a:cubicBezTo>
                  <a:cubicBezTo>
                    <a:pt x="482" y="69"/>
                    <a:pt x="473" y="104"/>
                    <a:pt x="465" y="140"/>
                  </a:cubicBezTo>
                  <a:cubicBezTo>
                    <a:pt x="456" y="131"/>
                    <a:pt x="438" y="131"/>
                    <a:pt x="429" y="131"/>
                  </a:cubicBezTo>
                  <a:cubicBezTo>
                    <a:pt x="424" y="131"/>
                    <a:pt x="420" y="131"/>
                    <a:pt x="415" y="131"/>
                  </a:cubicBezTo>
                  <a:cubicBezTo>
                    <a:pt x="183" y="131"/>
                    <a:pt x="71" y="349"/>
                    <a:pt x="36" y="550"/>
                  </a:cubicBezTo>
                  <a:cubicBezTo>
                    <a:pt x="18" y="622"/>
                    <a:pt x="1" y="729"/>
                    <a:pt x="72" y="782"/>
                  </a:cubicBezTo>
                  <a:cubicBezTo>
                    <a:pt x="100" y="807"/>
                    <a:pt x="130" y="818"/>
                    <a:pt x="160" y="818"/>
                  </a:cubicBezTo>
                  <a:cubicBezTo>
                    <a:pt x="204" y="818"/>
                    <a:pt x="248" y="793"/>
                    <a:pt x="286" y="756"/>
                  </a:cubicBezTo>
                  <a:cubicBezTo>
                    <a:pt x="402" y="649"/>
                    <a:pt x="482" y="506"/>
                    <a:pt x="536" y="354"/>
                  </a:cubicBezTo>
                  <a:cubicBezTo>
                    <a:pt x="563" y="417"/>
                    <a:pt x="572" y="497"/>
                    <a:pt x="607" y="568"/>
                  </a:cubicBezTo>
                  <a:cubicBezTo>
                    <a:pt x="646" y="645"/>
                    <a:pt x="718" y="736"/>
                    <a:pt x="811" y="736"/>
                  </a:cubicBezTo>
                  <a:cubicBezTo>
                    <a:pt x="826" y="736"/>
                    <a:pt x="841" y="734"/>
                    <a:pt x="857" y="729"/>
                  </a:cubicBezTo>
                  <a:cubicBezTo>
                    <a:pt x="919" y="711"/>
                    <a:pt x="911" y="649"/>
                    <a:pt x="866" y="622"/>
                  </a:cubicBezTo>
                  <a:cubicBezTo>
                    <a:pt x="795" y="577"/>
                    <a:pt x="759" y="550"/>
                    <a:pt x="732" y="461"/>
                  </a:cubicBezTo>
                  <a:cubicBezTo>
                    <a:pt x="705" y="399"/>
                    <a:pt x="688" y="336"/>
                    <a:pt x="652" y="274"/>
                  </a:cubicBezTo>
                  <a:cubicBezTo>
                    <a:pt x="634" y="238"/>
                    <a:pt x="607" y="211"/>
                    <a:pt x="580" y="185"/>
                  </a:cubicBezTo>
                  <a:cubicBezTo>
                    <a:pt x="580" y="149"/>
                    <a:pt x="589" y="104"/>
                    <a:pt x="598" y="69"/>
                  </a:cubicBezTo>
                  <a:cubicBezTo>
                    <a:pt x="604" y="29"/>
                    <a:pt x="563" y="0"/>
                    <a:pt x="5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8"/>
            <p:cNvSpPr/>
            <p:nvPr/>
          </p:nvSpPr>
          <p:spPr>
            <a:xfrm>
              <a:off x="539303" y="455876"/>
              <a:ext cx="31302" cy="82203"/>
            </a:xfrm>
            <a:custGeom>
              <a:avLst/>
              <a:gdLst/>
              <a:ahLst/>
              <a:cxnLst/>
              <a:rect l="l" t="t" r="r" b="b"/>
              <a:pathLst>
                <a:path w="527" h="1384" extrusionOk="0">
                  <a:moveTo>
                    <a:pt x="25" y="1"/>
                  </a:moveTo>
                  <a:cubicBezTo>
                    <a:pt x="16" y="1"/>
                    <a:pt x="9" y="6"/>
                    <a:pt x="9" y="18"/>
                  </a:cubicBezTo>
                  <a:cubicBezTo>
                    <a:pt x="0" y="214"/>
                    <a:pt x="214" y="330"/>
                    <a:pt x="286" y="508"/>
                  </a:cubicBezTo>
                  <a:cubicBezTo>
                    <a:pt x="393" y="776"/>
                    <a:pt x="348" y="1026"/>
                    <a:pt x="241" y="1285"/>
                  </a:cubicBezTo>
                  <a:cubicBezTo>
                    <a:pt x="222" y="1340"/>
                    <a:pt x="268" y="1383"/>
                    <a:pt x="313" y="1383"/>
                  </a:cubicBezTo>
                  <a:cubicBezTo>
                    <a:pt x="333" y="1383"/>
                    <a:pt x="352" y="1375"/>
                    <a:pt x="366" y="1356"/>
                  </a:cubicBezTo>
                  <a:cubicBezTo>
                    <a:pt x="500" y="1160"/>
                    <a:pt x="527" y="910"/>
                    <a:pt x="473" y="687"/>
                  </a:cubicBezTo>
                  <a:cubicBezTo>
                    <a:pt x="455" y="562"/>
                    <a:pt x="402" y="446"/>
                    <a:pt x="330" y="339"/>
                  </a:cubicBezTo>
                  <a:cubicBezTo>
                    <a:pt x="250" y="223"/>
                    <a:pt x="89" y="152"/>
                    <a:pt x="54" y="18"/>
                  </a:cubicBezTo>
                  <a:cubicBezTo>
                    <a:pt x="49" y="8"/>
                    <a:pt x="36" y="1"/>
                    <a:pt x="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8"/>
            <p:cNvSpPr/>
            <p:nvPr/>
          </p:nvSpPr>
          <p:spPr>
            <a:xfrm>
              <a:off x="582009" y="465141"/>
              <a:ext cx="41103" cy="17937"/>
            </a:xfrm>
            <a:custGeom>
              <a:avLst/>
              <a:gdLst/>
              <a:ahLst/>
              <a:cxnLst/>
              <a:rect l="l" t="t" r="r" b="b"/>
              <a:pathLst>
                <a:path w="692" h="302" extrusionOk="0">
                  <a:moveTo>
                    <a:pt x="579" y="1"/>
                  </a:moveTo>
                  <a:cubicBezTo>
                    <a:pt x="572" y="1"/>
                    <a:pt x="565" y="2"/>
                    <a:pt x="557" y="5"/>
                  </a:cubicBezTo>
                  <a:cubicBezTo>
                    <a:pt x="387" y="58"/>
                    <a:pt x="227" y="129"/>
                    <a:pt x="57" y="192"/>
                  </a:cubicBezTo>
                  <a:cubicBezTo>
                    <a:pt x="0" y="216"/>
                    <a:pt x="40" y="301"/>
                    <a:pt x="96" y="301"/>
                  </a:cubicBezTo>
                  <a:cubicBezTo>
                    <a:pt x="101" y="301"/>
                    <a:pt x="106" y="300"/>
                    <a:pt x="111" y="299"/>
                  </a:cubicBezTo>
                  <a:cubicBezTo>
                    <a:pt x="271" y="245"/>
                    <a:pt x="441" y="201"/>
                    <a:pt x="610" y="138"/>
                  </a:cubicBezTo>
                  <a:cubicBezTo>
                    <a:pt x="691" y="106"/>
                    <a:pt x="648" y="1"/>
                    <a:pt x="5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8"/>
            <p:cNvSpPr/>
            <p:nvPr/>
          </p:nvSpPr>
          <p:spPr>
            <a:xfrm>
              <a:off x="582722" y="451065"/>
              <a:ext cx="36114" cy="17819"/>
            </a:xfrm>
            <a:custGeom>
              <a:avLst/>
              <a:gdLst/>
              <a:ahLst/>
              <a:cxnLst/>
              <a:rect l="l" t="t" r="r" b="b"/>
              <a:pathLst>
                <a:path w="608" h="300" extrusionOk="0">
                  <a:moveTo>
                    <a:pt x="527" y="1"/>
                  </a:moveTo>
                  <a:cubicBezTo>
                    <a:pt x="447" y="1"/>
                    <a:pt x="384" y="45"/>
                    <a:pt x="313" y="72"/>
                  </a:cubicBezTo>
                  <a:cubicBezTo>
                    <a:pt x="233" y="108"/>
                    <a:pt x="152" y="143"/>
                    <a:pt x="72" y="179"/>
                  </a:cubicBezTo>
                  <a:cubicBezTo>
                    <a:pt x="1" y="211"/>
                    <a:pt x="56" y="299"/>
                    <a:pt x="120" y="299"/>
                  </a:cubicBezTo>
                  <a:cubicBezTo>
                    <a:pt x="128" y="299"/>
                    <a:pt x="136" y="298"/>
                    <a:pt x="143" y="295"/>
                  </a:cubicBezTo>
                  <a:cubicBezTo>
                    <a:pt x="224" y="259"/>
                    <a:pt x="295" y="233"/>
                    <a:pt x="375" y="197"/>
                  </a:cubicBezTo>
                  <a:cubicBezTo>
                    <a:pt x="447" y="170"/>
                    <a:pt x="527" y="152"/>
                    <a:pt x="572" y="99"/>
                  </a:cubicBezTo>
                  <a:cubicBezTo>
                    <a:pt x="607" y="63"/>
                    <a:pt x="572" y="1"/>
                    <a:pt x="5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8"/>
            <p:cNvSpPr/>
            <p:nvPr/>
          </p:nvSpPr>
          <p:spPr>
            <a:xfrm>
              <a:off x="638912" y="434612"/>
              <a:ext cx="39024" cy="16631"/>
            </a:xfrm>
            <a:custGeom>
              <a:avLst/>
              <a:gdLst/>
              <a:ahLst/>
              <a:cxnLst/>
              <a:rect l="l" t="t" r="r" b="b"/>
              <a:pathLst>
                <a:path w="657" h="280" extrusionOk="0">
                  <a:moveTo>
                    <a:pt x="519" y="1"/>
                  </a:moveTo>
                  <a:cubicBezTo>
                    <a:pt x="516" y="1"/>
                    <a:pt x="512" y="1"/>
                    <a:pt x="509" y="1"/>
                  </a:cubicBezTo>
                  <a:cubicBezTo>
                    <a:pt x="420" y="10"/>
                    <a:pt x="330" y="55"/>
                    <a:pt x="241" y="90"/>
                  </a:cubicBezTo>
                  <a:cubicBezTo>
                    <a:pt x="170" y="117"/>
                    <a:pt x="81" y="135"/>
                    <a:pt x="36" y="188"/>
                  </a:cubicBezTo>
                  <a:cubicBezTo>
                    <a:pt x="0" y="224"/>
                    <a:pt x="36" y="269"/>
                    <a:pt x="72" y="278"/>
                  </a:cubicBezTo>
                  <a:cubicBezTo>
                    <a:pt x="81" y="279"/>
                    <a:pt x="91" y="279"/>
                    <a:pt x="100" y="279"/>
                  </a:cubicBezTo>
                  <a:cubicBezTo>
                    <a:pt x="180" y="279"/>
                    <a:pt x="259" y="248"/>
                    <a:pt x="330" y="224"/>
                  </a:cubicBezTo>
                  <a:cubicBezTo>
                    <a:pt x="420" y="197"/>
                    <a:pt x="509" y="180"/>
                    <a:pt x="580" y="126"/>
                  </a:cubicBezTo>
                  <a:cubicBezTo>
                    <a:pt x="657" y="84"/>
                    <a:pt x="587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8"/>
            <p:cNvSpPr/>
            <p:nvPr/>
          </p:nvSpPr>
          <p:spPr>
            <a:xfrm>
              <a:off x="688212" y="407587"/>
              <a:ext cx="40272" cy="40626"/>
            </a:xfrm>
            <a:custGeom>
              <a:avLst/>
              <a:gdLst/>
              <a:ahLst/>
              <a:cxnLst/>
              <a:rect l="l" t="t" r="r" b="b"/>
              <a:pathLst>
                <a:path w="678" h="684" extrusionOk="0">
                  <a:moveTo>
                    <a:pt x="355" y="0"/>
                  </a:moveTo>
                  <a:cubicBezTo>
                    <a:pt x="353" y="0"/>
                    <a:pt x="350" y="1"/>
                    <a:pt x="348" y="1"/>
                  </a:cubicBezTo>
                  <a:cubicBezTo>
                    <a:pt x="214" y="55"/>
                    <a:pt x="98" y="144"/>
                    <a:pt x="18" y="269"/>
                  </a:cubicBezTo>
                  <a:cubicBezTo>
                    <a:pt x="0" y="296"/>
                    <a:pt x="36" y="340"/>
                    <a:pt x="71" y="340"/>
                  </a:cubicBezTo>
                  <a:cubicBezTo>
                    <a:pt x="143" y="340"/>
                    <a:pt x="214" y="349"/>
                    <a:pt x="285" y="358"/>
                  </a:cubicBezTo>
                  <a:cubicBezTo>
                    <a:pt x="348" y="367"/>
                    <a:pt x="455" y="367"/>
                    <a:pt x="509" y="412"/>
                  </a:cubicBezTo>
                  <a:cubicBezTo>
                    <a:pt x="544" y="420"/>
                    <a:pt x="553" y="447"/>
                    <a:pt x="517" y="492"/>
                  </a:cubicBezTo>
                  <a:cubicBezTo>
                    <a:pt x="509" y="501"/>
                    <a:pt x="500" y="510"/>
                    <a:pt x="482" y="519"/>
                  </a:cubicBezTo>
                  <a:cubicBezTo>
                    <a:pt x="455" y="536"/>
                    <a:pt x="419" y="554"/>
                    <a:pt x="384" y="554"/>
                  </a:cubicBezTo>
                  <a:cubicBezTo>
                    <a:pt x="339" y="563"/>
                    <a:pt x="285" y="554"/>
                    <a:pt x="241" y="572"/>
                  </a:cubicBezTo>
                  <a:cubicBezTo>
                    <a:pt x="214" y="581"/>
                    <a:pt x="223" y="608"/>
                    <a:pt x="232" y="626"/>
                  </a:cubicBezTo>
                  <a:cubicBezTo>
                    <a:pt x="265" y="666"/>
                    <a:pt x="317" y="684"/>
                    <a:pt x="374" y="684"/>
                  </a:cubicBezTo>
                  <a:cubicBezTo>
                    <a:pt x="506" y="684"/>
                    <a:pt x="663" y="592"/>
                    <a:pt x="669" y="474"/>
                  </a:cubicBezTo>
                  <a:cubicBezTo>
                    <a:pt x="678" y="260"/>
                    <a:pt x="348" y="242"/>
                    <a:pt x="152" y="242"/>
                  </a:cubicBezTo>
                  <a:cubicBezTo>
                    <a:pt x="214" y="162"/>
                    <a:pt x="285" y="108"/>
                    <a:pt x="384" y="64"/>
                  </a:cubicBezTo>
                  <a:cubicBezTo>
                    <a:pt x="425" y="55"/>
                    <a:pt x="389" y="0"/>
                    <a:pt x="3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8"/>
            <p:cNvSpPr/>
            <p:nvPr/>
          </p:nvSpPr>
          <p:spPr>
            <a:xfrm>
              <a:off x="726286" y="409428"/>
              <a:ext cx="13899" cy="28391"/>
            </a:xfrm>
            <a:custGeom>
              <a:avLst/>
              <a:gdLst/>
              <a:ahLst/>
              <a:cxnLst/>
              <a:rect l="l" t="t" r="r" b="b"/>
              <a:pathLst>
                <a:path w="234" h="478" extrusionOk="0">
                  <a:moveTo>
                    <a:pt x="35" y="0"/>
                  </a:moveTo>
                  <a:cubicBezTo>
                    <a:pt x="16" y="0"/>
                    <a:pt x="1" y="14"/>
                    <a:pt x="10" y="42"/>
                  </a:cubicBezTo>
                  <a:cubicBezTo>
                    <a:pt x="37" y="175"/>
                    <a:pt x="28" y="327"/>
                    <a:pt x="108" y="443"/>
                  </a:cubicBezTo>
                  <a:cubicBezTo>
                    <a:pt x="120" y="466"/>
                    <a:pt x="144" y="477"/>
                    <a:pt x="169" y="477"/>
                  </a:cubicBezTo>
                  <a:cubicBezTo>
                    <a:pt x="201" y="477"/>
                    <a:pt x="233" y="457"/>
                    <a:pt x="233" y="416"/>
                  </a:cubicBezTo>
                  <a:cubicBezTo>
                    <a:pt x="224" y="282"/>
                    <a:pt x="126" y="149"/>
                    <a:pt x="82" y="33"/>
                  </a:cubicBezTo>
                  <a:cubicBezTo>
                    <a:pt x="73" y="11"/>
                    <a:pt x="52" y="0"/>
                    <a:pt x="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8"/>
            <p:cNvSpPr/>
            <p:nvPr/>
          </p:nvSpPr>
          <p:spPr>
            <a:xfrm>
              <a:off x="724682" y="388283"/>
              <a:ext cx="10216" cy="5939"/>
            </a:xfrm>
            <a:custGeom>
              <a:avLst/>
              <a:gdLst/>
              <a:ahLst/>
              <a:cxnLst/>
              <a:rect l="l" t="t" r="r" b="b"/>
              <a:pathLst>
                <a:path w="172" h="100" extrusionOk="0">
                  <a:moveTo>
                    <a:pt x="79" y="0"/>
                  </a:moveTo>
                  <a:cubicBezTo>
                    <a:pt x="71" y="0"/>
                    <a:pt x="63" y="2"/>
                    <a:pt x="55" y="5"/>
                  </a:cubicBezTo>
                  <a:cubicBezTo>
                    <a:pt x="1" y="28"/>
                    <a:pt x="41" y="99"/>
                    <a:pt x="94" y="99"/>
                  </a:cubicBezTo>
                  <a:cubicBezTo>
                    <a:pt x="102" y="99"/>
                    <a:pt x="110" y="98"/>
                    <a:pt x="118" y="94"/>
                  </a:cubicBezTo>
                  <a:cubicBezTo>
                    <a:pt x="172" y="71"/>
                    <a:pt x="131" y="0"/>
                    <a:pt x="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8"/>
            <p:cNvSpPr/>
            <p:nvPr/>
          </p:nvSpPr>
          <p:spPr>
            <a:xfrm>
              <a:off x="742798" y="400519"/>
              <a:ext cx="45617" cy="30351"/>
            </a:xfrm>
            <a:custGeom>
              <a:avLst/>
              <a:gdLst/>
              <a:ahLst/>
              <a:cxnLst/>
              <a:rect l="l" t="t" r="r" b="b"/>
              <a:pathLst>
                <a:path w="768" h="511" extrusionOk="0">
                  <a:moveTo>
                    <a:pt x="336" y="1"/>
                  </a:moveTo>
                  <a:cubicBezTo>
                    <a:pt x="313" y="1"/>
                    <a:pt x="290" y="5"/>
                    <a:pt x="268" y="13"/>
                  </a:cubicBezTo>
                  <a:cubicBezTo>
                    <a:pt x="160" y="49"/>
                    <a:pt x="116" y="138"/>
                    <a:pt x="89" y="236"/>
                  </a:cubicBezTo>
                  <a:cubicBezTo>
                    <a:pt x="79" y="223"/>
                    <a:pt x="63" y="217"/>
                    <a:pt x="49" y="217"/>
                  </a:cubicBezTo>
                  <a:cubicBezTo>
                    <a:pt x="23" y="217"/>
                    <a:pt x="1" y="235"/>
                    <a:pt x="18" y="263"/>
                  </a:cubicBezTo>
                  <a:cubicBezTo>
                    <a:pt x="44" y="325"/>
                    <a:pt x="62" y="397"/>
                    <a:pt x="89" y="459"/>
                  </a:cubicBezTo>
                  <a:cubicBezTo>
                    <a:pt x="98" y="493"/>
                    <a:pt x="130" y="511"/>
                    <a:pt x="161" y="511"/>
                  </a:cubicBezTo>
                  <a:cubicBezTo>
                    <a:pt x="195" y="511"/>
                    <a:pt x="228" y="488"/>
                    <a:pt x="223" y="441"/>
                  </a:cubicBezTo>
                  <a:cubicBezTo>
                    <a:pt x="223" y="361"/>
                    <a:pt x="214" y="272"/>
                    <a:pt x="259" y="200"/>
                  </a:cubicBezTo>
                  <a:cubicBezTo>
                    <a:pt x="278" y="169"/>
                    <a:pt x="315" y="141"/>
                    <a:pt x="354" y="141"/>
                  </a:cubicBezTo>
                  <a:cubicBezTo>
                    <a:pt x="370" y="141"/>
                    <a:pt x="386" y="146"/>
                    <a:pt x="401" y="156"/>
                  </a:cubicBezTo>
                  <a:cubicBezTo>
                    <a:pt x="428" y="165"/>
                    <a:pt x="455" y="218"/>
                    <a:pt x="473" y="245"/>
                  </a:cubicBezTo>
                  <a:cubicBezTo>
                    <a:pt x="524" y="297"/>
                    <a:pt x="585" y="334"/>
                    <a:pt x="652" y="334"/>
                  </a:cubicBezTo>
                  <a:cubicBezTo>
                    <a:pt x="678" y="334"/>
                    <a:pt x="704" y="329"/>
                    <a:pt x="731" y="316"/>
                  </a:cubicBezTo>
                  <a:cubicBezTo>
                    <a:pt x="749" y="316"/>
                    <a:pt x="758" y="299"/>
                    <a:pt x="758" y="281"/>
                  </a:cubicBezTo>
                  <a:cubicBezTo>
                    <a:pt x="758" y="272"/>
                    <a:pt x="767" y="263"/>
                    <a:pt x="767" y="254"/>
                  </a:cubicBezTo>
                  <a:cubicBezTo>
                    <a:pt x="767" y="227"/>
                    <a:pt x="749" y="200"/>
                    <a:pt x="714" y="192"/>
                  </a:cubicBezTo>
                  <a:cubicBezTo>
                    <a:pt x="642" y="192"/>
                    <a:pt x="598" y="183"/>
                    <a:pt x="553" y="129"/>
                  </a:cubicBezTo>
                  <a:cubicBezTo>
                    <a:pt x="526" y="93"/>
                    <a:pt x="499" y="67"/>
                    <a:pt x="464" y="49"/>
                  </a:cubicBezTo>
                  <a:cubicBezTo>
                    <a:pt x="427" y="19"/>
                    <a:pt x="383" y="1"/>
                    <a:pt x="3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8"/>
            <p:cNvSpPr/>
            <p:nvPr/>
          </p:nvSpPr>
          <p:spPr>
            <a:xfrm>
              <a:off x="801067" y="373494"/>
              <a:ext cx="42647" cy="44903"/>
            </a:xfrm>
            <a:custGeom>
              <a:avLst/>
              <a:gdLst/>
              <a:ahLst/>
              <a:cxnLst/>
              <a:rect l="l" t="t" r="r" b="b"/>
              <a:pathLst>
                <a:path w="718" h="756" extrusionOk="0">
                  <a:moveTo>
                    <a:pt x="167" y="195"/>
                  </a:moveTo>
                  <a:cubicBezTo>
                    <a:pt x="193" y="195"/>
                    <a:pt x="208" y="249"/>
                    <a:pt x="223" y="272"/>
                  </a:cubicBezTo>
                  <a:cubicBezTo>
                    <a:pt x="232" y="281"/>
                    <a:pt x="241" y="299"/>
                    <a:pt x="250" y="316"/>
                  </a:cubicBezTo>
                  <a:cubicBezTo>
                    <a:pt x="241" y="388"/>
                    <a:pt x="214" y="468"/>
                    <a:pt x="170" y="540"/>
                  </a:cubicBezTo>
                  <a:cubicBezTo>
                    <a:pt x="143" y="486"/>
                    <a:pt x="116" y="424"/>
                    <a:pt x="116" y="361"/>
                  </a:cubicBezTo>
                  <a:cubicBezTo>
                    <a:pt x="116" y="334"/>
                    <a:pt x="116" y="218"/>
                    <a:pt x="152" y="201"/>
                  </a:cubicBezTo>
                  <a:cubicBezTo>
                    <a:pt x="157" y="196"/>
                    <a:pt x="162" y="195"/>
                    <a:pt x="167" y="195"/>
                  </a:cubicBezTo>
                  <a:close/>
                  <a:moveTo>
                    <a:pt x="295" y="1"/>
                  </a:moveTo>
                  <a:cubicBezTo>
                    <a:pt x="268" y="1"/>
                    <a:pt x="246" y="15"/>
                    <a:pt x="250" y="49"/>
                  </a:cubicBezTo>
                  <a:cubicBezTo>
                    <a:pt x="259" y="76"/>
                    <a:pt x="259" y="93"/>
                    <a:pt x="259" y="120"/>
                  </a:cubicBezTo>
                  <a:cubicBezTo>
                    <a:pt x="229" y="90"/>
                    <a:pt x="190" y="68"/>
                    <a:pt x="152" y="68"/>
                  </a:cubicBezTo>
                  <a:cubicBezTo>
                    <a:pt x="134" y="68"/>
                    <a:pt x="116" y="73"/>
                    <a:pt x="98" y="85"/>
                  </a:cubicBezTo>
                  <a:cubicBezTo>
                    <a:pt x="18" y="129"/>
                    <a:pt x="9" y="272"/>
                    <a:pt x="9" y="352"/>
                  </a:cubicBezTo>
                  <a:cubicBezTo>
                    <a:pt x="0" y="486"/>
                    <a:pt x="45" y="611"/>
                    <a:pt x="125" y="718"/>
                  </a:cubicBezTo>
                  <a:cubicBezTo>
                    <a:pt x="142" y="740"/>
                    <a:pt x="172" y="755"/>
                    <a:pt x="201" y="755"/>
                  </a:cubicBezTo>
                  <a:cubicBezTo>
                    <a:pt x="219" y="755"/>
                    <a:pt x="236" y="749"/>
                    <a:pt x="250" y="736"/>
                  </a:cubicBezTo>
                  <a:cubicBezTo>
                    <a:pt x="321" y="655"/>
                    <a:pt x="366" y="566"/>
                    <a:pt x="393" y="468"/>
                  </a:cubicBezTo>
                  <a:cubicBezTo>
                    <a:pt x="455" y="522"/>
                    <a:pt x="535" y="566"/>
                    <a:pt x="616" y="584"/>
                  </a:cubicBezTo>
                  <a:cubicBezTo>
                    <a:pt x="623" y="586"/>
                    <a:pt x="630" y="586"/>
                    <a:pt x="636" y="586"/>
                  </a:cubicBezTo>
                  <a:cubicBezTo>
                    <a:pt x="700" y="586"/>
                    <a:pt x="717" y="509"/>
                    <a:pt x="660" y="468"/>
                  </a:cubicBezTo>
                  <a:cubicBezTo>
                    <a:pt x="589" y="424"/>
                    <a:pt x="518" y="397"/>
                    <a:pt x="446" y="343"/>
                  </a:cubicBezTo>
                  <a:cubicBezTo>
                    <a:pt x="437" y="325"/>
                    <a:pt x="428" y="316"/>
                    <a:pt x="411" y="308"/>
                  </a:cubicBezTo>
                  <a:cubicBezTo>
                    <a:pt x="419" y="218"/>
                    <a:pt x="402" y="129"/>
                    <a:pt x="366" y="40"/>
                  </a:cubicBezTo>
                  <a:cubicBezTo>
                    <a:pt x="357" y="17"/>
                    <a:pt x="323" y="1"/>
                    <a:pt x="2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8"/>
            <p:cNvSpPr/>
            <p:nvPr/>
          </p:nvSpPr>
          <p:spPr>
            <a:xfrm>
              <a:off x="364437" y="725355"/>
              <a:ext cx="56190" cy="46863"/>
            </a:xfrm>
            <a:custGeom>
              <a:avLst/>
              <a:gdLst/>
              <a:ahLst/>
              <a:cxnLst/>
              <a:rect l="l" t="t" r="r" b="b"/>
              <a:pathLst>
                <a:path w="946" h="789" extrusionOk="0">
                  <a:moveTo>
                    <a:pt x="399" y="1"/>
                  </a:moveTo>
                  <a:cubicBezTo>
                    <a:pt x="394" y="1"/>
                    <a:pt x="389" y="2"/>
                    <a:pt x="384" y="4"/>
                  </a:cubicBezTo>
                  <a:cubicBezTo>
                    <a:pt x="232" y="66"/>
                    <a:pt x="0" y="262"/>
                    <a:pt x="197" y="423"/>
                  </a:cubicBezTo>
                  <a:cubicBezTo>
                    <a:pt x="264" y="479"/>
                    <a:pt x="345" y="487"/>
                    <a:pt x="427" y="487"/>
                  </a:cubicBezTo>
                  <a:cubicBezTo>
                    <a:pt x="463" y="487"/>
                    <a:pt x="500" y="486"/>
                    <a:pt x="536" y="486"/>
                  </a:cubicBezTo>
                  <a:lnTo>
                    <a:pt x="660" y="486"/>
                  </a:lnTo>
                  <a:cubicBezTo>
                    <a:pt x="660" y="494"/>
                    <a:pt x="544" y="584"/>
                    <a:pt x="544" y="584"/>
                  </a:cubicBezTo>
                  <a:cubicBezTo>
                    <a:pt x="482" y="628"/>
                    <a:pt x="402" y="637"/>
                    <a:pt x="330" y="673"/>
                  </a:cubicBezTo>
                  <a:cubicBezTo>
                    <a:pt x="268" y="700"/>
                    <a:pt x="321" y="789"/>
                    <a:pt x="366" y="789"/>
                  </a:cubicBezTo>
                  <a:cubicBezTo>
                    <a:pt x="500" y="789"/>
                    <a:pt x="946" y="575"/>
                    <a:pt x="732" y="414"/>
                  </a:cubicBezTo>
                  <a:cubicBezTo>
                    <a:pt x="686" y="381"/>
                    <a:pt x="632" y="373"/>
                    <a:pt x="576" y="373"/>
                  </a:cubicBezTo>
                  <a:cubicBezTo>
                    <a:pt x="524" y="373"/>
                    <a:pt x="470" y="380"/>
                    <a:pt x="419" y="380"/>
                  </a:cubicBezTo>
                  <a:cubicBezTo>
                    <a:pt x="407" y="380"/>
                    <a:pt x="395" y="379"/>
                    <a:pt x="384" y="378"/>
                  </a:cubicBezTo>
                  <a:cubicBezTo>
                    <a:pt x="295" y="370"/>
                    <a:pt x="197" y="307"/>
                    <a:pt x="259" y="209"/>
                  </a:cubicBezTo>
                  <a:cubicBezTo>
                    <a:pt x="304" y="147"/>
                    <a:pt x="375" y="111"/>
                    <a:pt x="428" y="84"/>
                  </a:cubicBezTo>
                  <a:cubicBezTo>
                    <a:pt x="476" y="60"/>
                    <a:pt x="439" y="1"/>
                    <a:pt x="3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8"/>
            <p:cNvSpPr/>
            <p:nvPr/>
          </p:nvSpPr>
          <p:spPr>
            <a:xfrm>
              <a:off x="421756" y="723454"/>
              <a:ext cx="18473" cy="26550"/>
            </a:xfrm>
            <a:custGeom>
              <a:avLst/>
              <a:gdLst/>
              <a:ahLst/>
              <a:cxnLst/>
              <a:rect l="l" t="t" r="r" b="b"/>
              <a:pathLst>
                <a:path w="311" h="447" extrusionOk="0">
                  <a:moveTo>
                    <a:pt x="69" y="1"/>
                  </a:moveTo>
                  <a:cubicBezTo>
                    <a:pt x="34" y="1"/>
                    <a:pt x="0" y="28"/>
                    <a:pt x="17" y="71"/>
                  </a:cubicBezTo>
                  <a:cubicBezTo>
                    <a:pt x="52" y="179"/>
                    <a:pt x="79" y="286"/>
                    <a:pt x="124" y="393"/>
                  </a:cubicBezTo>
                  <a:cubicBezTo>
                    <a:pt x="142" y="429"/>
                    <a:pt x="180" y="446"/>
                    <a:pt x="215" y="446"/>
                  </a:cubicBezTo>
                  <a:cubicBezTo>
                    <a:pt x="265" y="446"/>
                    <a:pt x="310" y="411"/>
                    <a:pt x="284" y="348"/>
                  </a:cubicBezTo>
                  <a:cubicBezTo>
                    <a:pt x="240" y="241"/>
                    <a:pt x="177" y="143"/>
                    <a:pt x="124" y="36"/>
                  </a:cubicBezTo>
                  <a:cubicBezTo>
                    <a:pt x="113" y="12"/>
                    <a:pt x="91" y="1"/>
                    <a:pt x="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8"/>
            <p:cNvSpPr/>
            <p:nvPr/>
          </p:nvSpPr>
          <p:spPr>
            <a:xfrm>
              <a:off x="419023" y="705041"/>
              <a:ext cx="14196" cy="8078"/>
            </a:xfrm>
            <a:custGeom>
              <a:avLst/>
              <a:gdLst/>
              <a:ahLst/>
              <a:cxnLst/>
              <a:rect l="l" t="t" r="r" b="b"/>
              <a:pathLst>
                <a:path w="239" h="136" extrusionOk="0">
                  <a:moveTo>
                    <a:pt x="110" y="0"/>
                  </a:moveTo>
                  <a:cubicBezTo>
                    <a:pt x="100" y="0"/>
                    <a:pt x="90" y="2"/>
                    <a:pt x="80" y="7"/>
                  </a:cubicBezTo>
                  <a:cubicBezTo>
                    <a:pt x="0" y="39"/>
                    <a:pt x="71" y="136"/>
                    <a:pt x="138" y="136"/>
                  </a:cubicBezTo>
                  <a:cubicBezTo>
                    <a:pt x="146" y="136"/>
                    <a:pt x="153" y="134"/>
                    <a:pt x="161" y="132"/>
                  </a:cubicBezTo>
                  <a:cubicBezTo>
                    <a:pt x="239" y="100"/>
                    <a:pt x="180" y="0"/>
                    <a:pt x="1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8"/>
            <p:cNvSpPr/>
            <p:nvPr/>
          </p:nvSpPr>
          <p:spPr>
            <a:xfrm>
              <a:off x="440406" y="711515"/>
              <a:ext cx="57081" cy="27144"/>
            </a:xfrm>
            <a:custGeom>
              <a:avLst/>
              <a:gdLst/>
              <a:ahLst/>
              <a:cxnLst/>
              <a:rect l="l" t="t" r="r" b="b"/>
              <a:pathLst>
                <a:path w="961" h="457" extrusionOk="0">
                  <a:moveTo>
                    <a:pt x="403" y="1"/>
                  </a:moveTo>
                  <a:cubicBezTo>
                    <a:pt x="374" y="1"/>
                    <a:pt x="345" y="5"/>
                    <a:pt x="318" y="14"/>
                  </a:cubicBezTo>
                  <a:cubicBezTo>
                    <a:pt x="256" y="32"/>
                    <a:pt x="211" y="76"/>
                    <a:pt x="193" y="139"/>
                  </a:cubicBezTo>
                  <a:cubicBezTo>
                    <a:pt x="175" y="192"/>
                    <a:pt x="193" y="237"/>
                    <a:pt x="184" y="290"/>
                  </a:cubicBezTo>
                  <a:cubicBezTo>
                    <a:pt x="179" y="307"/>
                    <a:pt x="174" y="314"/>
                    <a:pt x="168" y="314"/>
                  </a:cubicBezTo>
                  <a:cubicBezTo>
                    <a:pt x="142" y="314"/>
                    <a:pt x="111" y="185"/>
                    <a:pt x="104" y="156"/>
                  </a:cubicBezTo>
                  <a:cubicBezTo>
                    <a:pt x="92" y="136"/>
                    <a:pt x="66" y="125"/>
                    <a:pt x="45" y="125"/>
                  </a:cubicBezTo>
                  <a:cubicBezTo>
                    <a:pt x="20" y="125"/>
                    <a:pt x="0" y="140"/>
                    <a:pt x="15" y="174"/>
                  </a:cubicBezTo>
                  <a:cubicBezTo>
                    <a:pt x="33" y="264"/>
                    <a:pt x="50" y="433"/>
                    <a:pt x="166" y="451"/>
                  </a:cubicBezTo>
                  <a:cubicBezTo>
                    <a:pt x="178" y="455"/>
                    <a:pt x="190" y="457"/>
                    <a:pt x="201" y="457"/>
                  </a:cubicBezTo>
                  <a:cubicBezTo>
                    <a:pt x="266" y="457"/>
                    <a:pt x="321" y="395"/>
                    <a:pt x="336" y="326"/>
                  </a:cubicBezTo>
                  <a:cubicBezTo>
                    <a:pt x="345" y="308"/>
                    <a:pt x="336" y="281"/>
                    <a:pt x="345" y="264"/>
                  </a:cubicBezTo>
                  <a:cubicBezTo>
                    <a:pt x="345" y="194"/>
                    <a:pt x="372" y="155"/>
                    <a:pt x="427" y="155"/>
                  </a:cubicBezTo>
                  <a:cubicBezTo>
                    <a:pt x="448" y="155"/>
                    <a:pt x="475" y="162"/>
                    <a:pt x="505" y="174"/>
                  </a:cubicBezTo>
                  <a:cubicBezTo>
                    <a:pt x="559" y="192"/>
                    <a:pt x="613" y="237"/>
                    <a:pt x="666" y="255"/>
                  </a:cubicBezTo>
                  <a:cubicBezTo>
                    <a:pt x="709" y="270"/>
                    <a:pt x="758" y="282"/>
                    <a:pt x="804" y="282"/>
                  </a:cubicBezTo>
                  <a:cubicBezTo>
                    <a:pt x="864" y="282"/>
                    <a:pt x="917" y="262"/>
                    <a:pt x="943" y="201"/>
                  </a:cubicBezTo>
                  <a:cubicBezTo>
                    <a:pt x="960" y="165"/>
                    <a:pt x="925" y="112"/>
                    <a:pt x="880" y="112"/>
                  </a:cubicBezTo>
                  <a:cubicBezTo>
                    <a:pt x="844" y="116"/>
                    <a:pt x="813" y="121"/>
                    <a:pt x="782" y="121"/>
                  </a:cubicBezTo>
                  <a:cubicBezTo>
                    <a:pt x="751" y="121"/>
                    <a:pt x="720" y="116"/>
                    <a:pt x="684" y="103"/>
                  </a:cubicBezTo>
                  <a:cubicBezTo>
                    <a:pt x="648" y="85"/>
                    <a:pt x="613" y="58"/>
                    <a:pt x="568" y="41"/>
                  </a:cubicBezTo>
                  <a:cubicBezTo>
                    <a:pt x="520" y="17"/>
                    <a:pt x="461" y="1"/>
                    <a:pt x="4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8"/>
            <p:cNvSpPr/>
            <p:nvPr/>
          </p:nvSpPr>
          <p:spPr>
            <a:xfrm>
              <a:off x="518098" y="622540"/>
              <a:ext cx="74781" cy="62602"/>
            </a:xfrm>
            <a:custGeom>
              <a:avLst/>
              <a:gdLst/>
              <a:ahLst/>
              <a:cxnLst/>
              <a:rect l="l" t="t" r="r" b="b"/>
              <a:pathLst>
                <a:path w="1259" h="1054" extrusionOk="0">
                  <a:moveTo>
                    <a:pt x="1129" y="1"/>
                  </a:moveTo>
                  <a:cubicBezTo>
                    <a:pt x="1122" y="1"/>
                    <a:pt x="1114" y="2"/>
                    <a:pt x="1107" y="4"/>
                  </a:cubicBezTo>
                  <a:cubicBezTo>
                    <a:pt x="741" y="102"/>
                    <a:pt x="384" y="281"/>
                    <a:pt x="54" y="477"/>
                  </a:cubicBezTo>
                  <a:cubicBezTo>
                    <a:pt x="0" y="508"/>
                    <a:pt x="45" y="591"/>
                    <a:pt x="99" y="591"/>
                  </a:cubicBezTo>
                  <a:cubicBezTo>
                    <a:pt x="108" y="591"/>
                    <a:pt x="117" y="589"/>
                    <a:pt x="125" y="584"/>
                  </a:cubicBezTo>
                  <a:cubicBezTo>
                    <a:pt x="197" y="539"/>
                    <a:pt x="277" y="504"/>
                    <a:pt x="348" y="477"/>
                  </a:cubicBezTo>
                  <a:cubicBezTo>
                    <a:pt x="384" y="557"/>
                    <a:pt x="411" y="638"/>
                    <a:pt x="437" y="727"/>
                  </a:cubicBezTo>
                  <a:cubicBezTo>
                    <a:pt x="455" y="825"/>
                    <a:pt x="455" y="932"/>
                    <a:pt x="509" y="1021"/>
                  </a:cubicBezTo>
                  <a:cubicBezTo>
                    <a:pt x="517" y="1042"/>
                    <a:pt x="540" y="1054"/>
                    <a:pt x="563" y="1054"/>
                  </a:cubicBezTo>
                  <a:cubicBezTo>
                    <a:pt x="589" y="1054"/>
                    <a:pt x="615" y="1040"/>
                    <a:pt x="625" y="1012"/>
                  </a:cubicBezTo>
                  <a:cubicBezTo>
                    <a:pt x="652" y="905"/>
                    <a:pt x="598" y="780"/>
                    <a:pt x="562" y="682"/>
                  </a:cubicBezTo>
                  <a:cubicBezTo>
                    <a:pt x="527" y="593"/>
                    <a:pt x="491" y="513"/>
                    <a:pt x="446" y="432"/>
                  </a:cubicBezTo>
                  <a:cubicBezTo>
                    <a:pt x="518" y="397"/>
                    <a:pt x="598" y="361"/>
                    <a:pt x="678" y="334"/>
                  </a:cubicBezTo>
                  <a:cubicBezTo>
                    <a:pt x="723" y="414"/>
                    <a:pt x="750" y="486"/>
                    <a:pt x="776" y="575"/>
                  </a:cubicBezTo>
                  <a:cubicBezTo>
                    <a:pt x="803" y="673"/>
                    <a:pt x="794" y="762"/>
                    <a:pt x="884" y="825"/>
                  </a:cubicBezTo>
                  <a:cubicBezTo>
                    <a:pt x="889" y="830"/>
                    <a:pt x="903" y="835"/>
                    <a:pt x="915" y="835"/>
                  </a:cubicBezTo>
                  <a:cubicBezTo>
                    <a:pt x="925" y="835"/>
                    <a:pt x="933" y="832"/>
                    <a:pt x="937" y="825"/>
                  </a:cubicBezTo>
                  <a:cubicBezTo>
                    <a:pt x="1008" y="745"/>
                    <a:pt x="955" y="629"/>
                    <a:pt x="919" y="539"/>
                  </a:cubicBezTo>
                  <a:cubicBezTo>
                    <a:pt x="884" y="459"/>
                    <a:pt x="839" y="370"/>
                    <a:pt x="785" y="290"/>
                  </a:cubicBezTo>
                  <a:cubicBezTo>
                    <a:pt x="910" y="245"/>
                    <a:pt x="1035" y="200"/>
                    <a:pt x="1160" y="156"/>
                  </a:cubicBezTo>
                  <a:cubicBezTo>
                    <a:pt x="1258" y="123"/>
                    <a:pt x="1207" y="1"/>
                    <a:pt x="11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8"/>
            <p:cNvSpPr/>
            <p:nvPr/>
          </p:nvSpPr>
          <p:spPr>
            <a:xfrm>
              <a:off x="513346" y="647784"/>
              <a:ext cx="56012" cy="108455"/>
            </a:xfrm>
            <a:custGeom>
              <a:avLst/>
              <a:gdLst/>
              <a:ahLst/>
              <a:cxnLst/>
              <a:rect l="l" t="t" r="r" b="b"/>
              <a:pathLst>
                <a:path w="943" h="1826" extrusionOk="0">
                  <a:moveTo>
                    <a:pt x="225" y="1"/>
                  </a:moveTo>
                  <a:cubicBezTo>
                    <a:pt x="207" y="1"/>
                    <a:pt x="191" y="11"/>
                    <a:pt x="187" y="34"/>
                  </a:cubicBezTo>
                  <a:cubicBezTo>
                    <a:pt x="0" y="783"/>
                    <a:pt x="18" y="1435"/>
                    <a:pt x="785" y="1818"/>
                  </a:cubicBezTo>
                  <a:cubicBezTo>
                    <a:pt x="797" y="1824"/>
                    <a:pt x="809" y="1826"/>
                    <a:pt x="821" y="1826"/>
                  </a:cubicBezTo>
                  <a:cubicBezTo>
                    <a:pt x="888" y="1826"/>
                    <a:pt x="943" y="1747"/>
                    <a:pt x="874" y="1693"/>
                  </a:cubicBezTo>
                  <a:cubicBezTo>
                    <a:pt x="607" y="1479"/>
                    <a:pt x="339" y="1337"/>
                    <a:pt x="250" y="971"/>
                  </a:cubicBezTo>
                  <a:cubicBezTo>
                    <a:pt x="178" y="676"/>
                    <a:pt x="232" y="364"/>
                    <a:pt x="286" y="61"/>
                  </a:cubicBezTo>
                  <a:cubicBezTo>
                    <a:pt x="291" y="27"/>
                    <a:pt x="255" y="1"/>
                    <a:pt x="2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8"/>
            <p:cNvSpPr/>
            <p:nvPr/>
          </p:nvSpPr>
          <p:spPr>
            <a:xfrm>
              <a:off x="544055" y="669344"/>
              <a:ext cx="77276" cy="30054"/>
            </a:xfrm>
            <a:custGeom>
              <a:avLst/>
              <a:gdLst/>
              <a:ahLst/>
              <a:cxnLst/>
              <a:rect l="l" t="t" r="r" b="b"/>
              <a:pathLst>
                <a:path w="1301" h="506" extrusionOk="0">
                  <a:moveTo>
                    <a:pt x="1203" y="1"/>
                  </a:moveTo>
                  <a:cubicBezTo>
                    <a:pt x="1201" y="1"/>
                    <a:pt x="1198" y="1"/>
                    <a:pt x="1196" y="1"/>
                  </a:cubicBezTo>
                  <a:cubicBezTo>
                    <a:pt x="812" y="19"/>
                    <a:pt x="393" y="233"/>
                    <a:pt x="63" y="403"/>
                  </a:cubicBezTo>
                  <a:cubicBezTo>
                    <a:pt x="1" y="434"/>
                    <a:pt x="47" y="506"/>
                    <a:pt x="101" y="506"/>
                  </a:cubicBezTo>
                  <a:cubicBezTo>
                    <a:pt x="109" y="506"/>
                    <a:pt x="117" y="504"/>
                    <a:pt x="125" y="501"/>
                  </a:cubicBezTo>
                  <a:cubicBezTo>
                    <a:pt x="313" y="420"/>
                    <a:pt x="509" y="340"/>
                    <a:pt x="705" y="278"/>
                  </a:cubicBezTo>
                  <a:cubicBezTo>
                    <a:pt x="884" y="224"/>
                    <a:pt x="1071" y="197"/>
                    <a:pt x="1241" y="117"/>
                  </a:cubicBezTo>
                  <a:cubicBezTo>
                    <a:pt x="1300" y="92"/>
                    <a:pt x="1254" y="1"/>
                    <a:pt x="12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8"/>
            <p:cNvSpPr/>
            <p:nvPr/>
          </p:nvSpPr>
          <p:spPr>
            <a:xfrm>
              <a:off x="562527" y="702725"/>
              <a:ext cx="60942" cy="31955"/>
            </a:xfrm>
            <a:custGeom>
              <a:avLst/>
              <a:gdLst/>
              <a:ahLst/>
              <a:cxnLst/>
              <a:rect l="l" t="t" r="r" b="b"/>
              <a:pathLst>
                <a:path w="1026" h="538" extrusionOk="0">
                  <a:moveTo>
                    <a:pt x="482" y="0"/>
                  </a:moveTo>
                  <a:cubicBezTo>
                    <a:pt x="340" y="0"/>
                    <a:pt x="124" y="179"/>
                    <a:pt x="46" y="224"/>
                  </a:cubicBezTo>
                  <a:cubicBezTo>
                    <a:pt x="0" y="255"/>
                    <a:pt x="40" y="319"/>
                    <a:pt x="86" y="319"/>
                  </a:cubicBezTo>
                  <a:cubicBezTo>
                    <a:pt x="94" y="319"/>
                    <a:pt x="101" y="317"/>
                    <a:pt x="109" y="313"/>
                  </a:cubicBezTo>
                  <a:cubicBezTo>
                    <a:pt x="198" y="269"/>
                    <a:pt x="278" y="224"/>
                    <a:pt x="367" y="180"/>
                  </a:cubicBezTo>
                  <a:cubicBezTo>
                    <a:pt x="408" y="157"/>
                    <a:pt x="434" y="139"/>
                    <a:pt x="444" y="139"/>
                  </a:cubicBezTo>
                  <a:cubicBezTo>
                    <a:pt x="454" y="139"/>
                    <a:pt x="448" y="157"/>
                    <a:pt x="421" y="206"/>
                  </a:cubicBezTo>
                  <a:cubicBezTo>
                    <a:pt x="412" y="224"/>
                    <a:pt x="394" y="233"/>
                    <a:pt x="385" y="260"/>
                  </a:cubicBezTo>
                  <a:cubicBezTo>
                    <a:pt x="341" y="340"/>
                    <a:pt x="332" y="429"/>
                    <a:pt x="412" y="492"/>
                  </a:cubicBezTo>
                  <a:cubicBezTo>
                    <a:pt x="452" y="524"/>
                    <a:pt x="501" y="537"/>
                    <a:pt x="554" y="537"/>
                  </a:cubicBezTo>
                  <a:cubicBezTo>
                    <a:pt x="738" y="537"/>
                    <a:pt x="968" y="372"/>
                    <a:pt x="1010" y="233"/>
                  </a:cubicBezTo>
                  <a:cubicBezTo>
                    <a:pt x="1026" y="201"/>
                    <a:pt x="985" y="169"/>
                    <a:pt x="950" y="169"/>
                  </a:cubicBezTo>
                  <a:cubicBezTo>
                    <a:pt x="946" y="169"/>
                    <a:pt x="942" y="170"/>
                    <a:pt x="938" y="171"/>
                  </a:cubicBezTo>
                  <a:cubicBezTo>
                    <a:pt x="867" y="187"/>
                    <a:pt x="654" y="358"/>
                    <a:pt x="571" y="358"/>
                  </a:cubicBezTo>
                  <a:cubicBezTo>
                    <a:pt x="560" y="358"/>
                    <a:pt x="552" y="355"/>
                    <a:pt x="546" y="349"/>
                  </a:cubicBezTo>
                  <a:cubicBezTo>
                    <a:pt x="519" y="313"/>
                    <a:pt x="582" y="269"/>
                    <a:pt x="599" y="215"/>
                  </a:cubicBezTo>
                  <a:cubicBezTo>
                    <a:pt x="608" y="180"/>
                    <a:pt x="617" y="126"/>
                    <a:pt x="599" y="90"/>
                  </a:cubicBezTo>
                  <a:cubicBezTo>
                    <a:pt x="578" y="25"/>
                    <a:pt x="535" y="0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8"/>
            <p:cNvSpPr/>
            <p:nvPr/>
          </p:nvSpPr>
          <p:spPr>
            <a:xfrm>
              <a:off x="645089" y="643091"/>
              <a:ext cx="37836" cy="19600"/>
            </a:xfrm>
            <a:custGeom>
              <a:avLst/>
              <a:gdLst/>
              <a:ahLst/>
              <a:cxnLst/>
              <a:rect l="l" t="t" r="r" b="b"/>
              <a:pathLst>
                <a:path w="637" h="330" extrusionOk="0">
                  <a:moveTo>
                    <a:pt x="476" y="1"/>
                  </a:moveTo>
                  <a:cubicBezTo>
                    <a:pt x="467" y="1"/>
                    <a:pt x="458" y="3"/>
                    <a:pt x="449" y="6"/>
                  </a:cubicBezTo>
                  <a:cubicBezTo>
                    <a:pt x="325" y="60"/>
                    <a:pt x="200" y="122"/>
                    <a:pt x="75" y="193"/>
                  </a:cubicBezTo>
                  <a:cubicBezTo>
                    <a:pt x="0" y="227"/>
                    <a:pt x="64" y="329"/>
                    <a:pt x="131" y="329"/>
                  </a:cubicBezTo>
                  <a:cubicBezTo>
                    <a:pt x="136" y="329"/>
                    <a:pt x="141" y="328"/>
                    <a:pt x="146" y="327"/>
                  </a:cubicBezTo>
                  <a:cubicBezTo>
                    <a:pt x="280" y="283"/>
                    <a:pt x="414" y="229"/>
                    <a:pt x="548" y="176"/>
                  </a:cubicBezTo>
                  <a:cubicBezTo>
                    <a:pt x="636" y="135"/>
                    <a:pt x="558" y="1"/>
                    <a:pt x="4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8"/>
            <p:cNvSpPr/>
            <p:nvPr/>
          </p:nvSpPr>
          <p:spPr>
            <a:xfrm>
              <a:off x="693498" y="597416"/>
              <a:ext cx="70505" cy="57494"/>
            </a:xfrm>
            <a:custGeom>
              <a:avLst/>
              <a:gdLst/>
              <a:ahLst/>
              <a:cxnLst/>
              <a:rect l="l" t="t" r="r" b="b"/>
              <a:pathLst>
                <a:path w="1187" h="968" extrusionOk="0">
                  <a:moveTo>
                    <a:pt x="377" y="417"/>
                  </a:moveTo>
                  <a:cubicBezTo>
                    <a:pt x="429" y="417"/>
                    <a:pt x="457" y="471"/>
                    <a:pt x="509" y="516"/>
                  </a:cubicBezTo>
                  <a:cubicBezTo>
                    <a:pt x="518" y="534"/>
                    <a:pt x="535" y="543"/>
                    <a:pt x="553" y="561"/>
                  </a:cubicBezTo>
                  <a:cubicBezTo>
                    <a:pt x="544" y="579"/>
                    <a:pt x="535" y="597"/>
                    <a:pt x="527" y="614"/>
                  </a:cubicBezTo>
                  <a:cubicBezTo>
                    <a:pt x="509" y="650"/>
                    <a:pt x="482" y="722"/>
                    <a:pt x="446" y="739"/>
                  </a:cubicBezTo>
                  <a:cubicBezTo>
                    <a:pt x="437" y="767"/>
                    <a:pt x="423" y="781"/>
                    <a:pt x="404" y="781"/>
                  </a:cubicBezTo>
                  <a:cubicBezTo>
                    <a:pt x="386" y="781"/>
                    <a:pt x="365" y="770"/>
                    <a:pt x="339" y="748"/>
                  </a:cubicBezTo>
                  <a:cubicBezTo>
                    <a:pt x="188" y="730"/>
                    <a:pt x="179" y="632"/>
                    <a:pt x="304" y="445"/>
                  </a:cubicBezTo>
                  <a:cubicBezTo>
                    <a:pt x="333" y="425"/>
                    <a:pt x="357" y="417"/>
                    <a:pt x="377" y="417"/>
                  </a:cubicBezTo>
                  <a:close/>
                  <a:moveTo>
                    <a:pt x="731" y="1"/>
                  </a:moveTo>
                  <a:cubicBezTo>
                    <a:pt x="708" y="1"/>
                    <a:pt x="687" y="15"/>
                    <a:pt x="687" y="44"/>
                  </a:cubicBezTo>
                  <a:cubicBezTo>
                    <a:pt x="678" y="177"/>
                    <a:pt x="651" y="311"/>
                    <a:pt x="607" y="427"/>
                  </a:cubicBezTo>
                  <a:cubicBezTo>
                    <a:pt x="571" y="400"/>
                    <a:pt x="535" y="365"/>
                    <a:pt x="500" y="329"/>
                  </a:cubicBezTo>
                  <a:cubicBezTo>
                    <a:pt x="482" y="302"/>
                    <a:pt x="455" y="293"/>
                    <a:pt x="428" y="293"/>
                  </a:cubicBezTo>
                  <a:cubicBezTo>
                    <a:pt x="170" y="356"/>
                    <a:pt x="0" y="837"/>
                    <a:pt x="312" y="953"/>
                  </a:cubicBezTo>
                  <a:cubicBezTo>
                    <a:pt x="340" y="963"/>
                    <a:pt x="366" y="967"/>
                    <a:pt x="391" y="967"/>
                  </a:cubicBezTo>
                  <a:cubicBezTo>
                    <a:pt x="533" y="967"/>
                    <a:pt x="626" y="824"/>
                    <a:pt x="687" y="641"/>
                  </a:cubicBezTo>
                  <a:cubicBezTo>
                    <a:pt x="773" y="681"/>
                    <a:pt x="869" y="710"/>
                    <a:pt x="958" y="710"/>
                  </a:cubicBezTo>
                  <a:cubicBezTo>
                    <a:pt x="1027" y="710"/>
                    <a:pt x="1091" y="693"/>
                    <a:pt x="1142" y="650"/>
                  </a:cubicBezTo>
                  <a:cubicBezTo>
                    <a:pt x="1187" y="623"/>
                    <a:pt x="1151" y="552"/>
                    <a:pt x="1106" y="552"/>
                  </a:cubicBezTo>
                  <a:cubicBezTo>
                    <a:pt x="1077" y="547"/>
                    <a:pt x="1048" y="545"/>
                    <a:pt x="1019" y="545"/>
                  </a:cubicBezTo>
                  <a:cubicBezTo>
                    <a:pt x="988" y="545"/>
                    <a:pt x="957" y="547"/>
                    <a:pt x="926" y="547"/>
                  </a:cubicBezTo>
                  <a:cubicBezTo>
                    <a:pt x="888" y="547"/>
                    <a:pt x="850" y="545"/>
                    <a:pt x="812" y="534"/>
                  </a:cubicBezTo>
                  <a:cubicBezTo>
                    <a:pt x="776" y="525"/>
                    <a:pt x="759" y="516"/>
                    <a:pt x="732" y="507"/>
                  </a:cubicBezTo>
                  <a:cubicBezTo>
                    <a:pt x="776" y="329"/>
                    <a:pt x="785" y="142"/>
                    <a:pt x="785" y="52"/>
                  </a:cubicBezTo>
                  <a:cubicBezTo>
                    <a:pt x="785" y="19"/>
                    <a:pt x="757" y="1"/>
                    <a:pt x="7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8"/>
            <p:cNvSpPr/>
            <p:nvPr/>
          </p:nvSpPr>
          <p:spPr>
            <a:xfrm>
              <a:off x="739234" y="571401"/>
              <a:ext cx="59754" cy="84103"/>
            </a:xfrm>
            <a:custGeom>
              <a:avLst/>
              <a:gdLst/>
              <a:ahLst/>
              <a:cxnLst/>
              <a:rect l="l" t="t" r="r" b="b"/>
              <a:pathLst>
                <a:path w="1006" h="1416" extrusionOk="0">
                  <a:moveTo>
                    <a:pt x="81" y="0"/>
                  </a:moveTo>
                  <a:cubicBezTo>
                    <a:pt x="28" y="0"/>
                    <a:pt x="0" y="68"/>
                    <a:pt x="60" y="98"/>
                  </a:cubicBezTo>
                  <a:cubicBezTo>
                    <a:pt x="443" y="321"/>
                    <a:pt x="836" y="838"/>
                    <a:pt x="658" y="1311"/>
                  </a:cubicBezTo>
                  <a:cubicBezTo>
                    <a:pt x="637" y="1366"/>
                    <a:pt x="685" y="1415"/>
                    <a:pt x="736" y="1415"/>
                  </a:cubicBezTo>
                  <a:cubicBezTo>
                    <a:pt x="752" y="1415"/>
                    <a:pt x="768" y="1411"/>
                    <a:pt x="782" y="1400"/>
                  </a:cubicBezTo>
                  <a:cubicBezTo>
                    <a:pt x="1006" y="1222"/>
                    <a:pt x="863" y="847"/>
                    <a:pt x="756" y="633"/>
                  </a:cubicBezTo>
                  <a:cubicBezTo>
                    <a:pt x="613" y="357"/>
                    <a:pt x="381" y="151"/>
                    <a:pt x="113" y="9"/>
                  </a:cubicBezTo>
                  <a:cubicBezTo>
                    <a:pt x="102" y="3"/>
                    <a:pt x="9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8"/>
            <p:cNvSpPr/>
            <p:nvPr/>
          </p:nvSpPr>
          <p:spPr>
            <a:xfrm>
              <a:off x="809264" y="602583"/>
              <a:ext cx="25600" cy="15383"/>
            </a:xfrm>
            <a:custGeom>
              <a:avLst/>
              <a:gdLst/>
              <a:ahLst/>
              <a:cxnLst/>
              <a:rect l="l" t="t" r="r" b="b"/>
              <a:pathLst>
                <a:path w="431" h="259" extrusionOk="0">
                  <a:moveTo>
                    <a:pt x="326" y="1"/>
                  </a:moveTo>
                  <a:cubicBezTo>
                    <a:pt x="323" y="1"/>
                    <a:pt x="320" y="1"/>
                    <a:pt x="317" y="1"/>
                  </a:cubicBezTo>
                  <a:cubicBezTo>
                    <a:pt x="210" y="10"/>
                    <a:pt x="121" y="64"/>
                    <a:pt x="50" y="144"/>
                  </a:cubicBezTo>
                  <a:cubicBezTo>
                    <a:pt x="1" y="193"/>
                    <a:pt x="61" y="258"/>
                    <a:pt x="120" y="258"/>
                  </a:cubicBezTo>
                  <a:cubicBezTo>
                    <a:pt x="136" y="258"/>
                    <a:pt x="152" y="253"/>
                    <a:pt x="166" y="242"/>
                  </a:cubicBezTo>
                  <a:cubicBezTo>
                    <a:pt x="228" y="188"/>
                    <a:pt x="299" y="171"/>
                    <a:pt x="371" y="135"/>
                  </a:cubicBezTo>
                  <a:cubicBezTo>
                    <a:pt x="431" y="101"/>
                    <a:pt x="392" y="1"/>
                    <a:pt x="3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8"/>
            <p:cNvSpPr/>
            <p:nvPr/>
          </p:nvSpPr>
          <p:spPr>
            <a:xfrm>
              <a:off x="794652" y="591179"/>
              <a:ext cx="33500" cy="17046"/>
            </a:xfrm>
            <a:custGeom>
              <a:avLst/>
              <a:gdLst/>
              <a:ahLst/>
              <a:cxnLst/>
              <a:rect l="l" t="t" r="r" b="b"/>
              <a:pathLst>
                <a:path w="564" h="287" extrusionOk="0">
                  <a:moveTo>
                    <a:pt x="480" y="1"/>
                  </a:moveTo>
                  <a:cubicBezTo>
                    <a:pt x="427" y="1"/>
                    <a:pt x="380" y="29"/>
                    <a:pt x="322" y="50"/>
                  </a:cubicBezTo>
                  <a:cubicBezTo>
                    <a:pt x="242" y="86"/>
                    <a:pt x="162" y="122"/>
                    <a:pt x="73" y="157"/>
                  </a:cubicBezTo>
                  <a:cubicBezTo>
                    <a:pt x="0" y="189"/>
                    <a:pt x="65" y="286"/>
                    <a:pt x="137" y="286"/>
                  </a:cubicBezTo>
                  <a:cubicBezTo>
                    <a:pt x="145" y="286"/>
                    <a:pt x="154" y="285"/>
                    <a:pt x="162" y="282"/>
                  </a:cubicBezTo>
                  <a:cubicBezTo>
                    <a:pt x="242" y="247"/>
                    <a:pt x="313" y="220"/>
                    <a:pt x="394" y="184"/>
                  </a:cubicBezTo>
                  <a:cubicBezTo>
                    <a:pt x="456" y="157"/>
                    <a:pt x="527" y="140"/>
                    <a:pt x="554" y="77"/>
                  </a:cubicBezTo>
                  <a:cubicBezTo>
                    <a:pt x="563" y="50"/>
                    <a:pt x="554" y="15"/>
                    <a:pt x="519" y="6"/>
                  </a:cubicBezTo>
                  <a:cubicBezTo>
                    <a:pt x="505" y="2"/>
                    <a:pt x="492" y="1"/>
                    <a:pt x="4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8"/>
            <p:cNvSpPr/>
            <p:nvPr/>
          </p:nvSpPr>
          <p:spPr>
            <a:xfrm>
              <a:off x="844486" y="567005"/>
              <a:ext cx="59398" cy="45556"/>
            </a:xfrm>
            <a:custGeom>
              <a:avLst/>
              <a:gdLst/>
              <a:ahLst/>
              <a:cxnLst/>
              <a:rect l="l" t="t" r="r" b="b"/>
              <a:pathLst>
                <a:path w="1000" h="767" extrusionOk="0">
                  <a:moveTo>
                    <a:pt x="714" y="118"/>
                  </a:moveTo>
                  <a:cubicBezTo>
                    <a:pt x="741" y="145"/>
                    <a:pt x="786" y="154"/>
                    <a:pt x="804" y="199"/>
                  </a:cubicBezTo>
                  <a:cubicBezTo>
                    <a:pt x="830" y="270"/>
                    <a:pt x="768" y="332"/>
                    <a:pt x="705" y="368"/>
                  </a:cubicBezTo>
                  <a:cubicBezTo>
                    <a:pt x="689" y="376"/>
                    <a:pt x="629" y="414"/>
                    <a:pt x="604" y="414"/>
                  </a:cubicBezTo>
                  <a:cubicBezTo>
                    <a:pt x="602" y="414"/>
                    <a:pt x="600" y="414"/>
                    <a:pt x="598" y="413"/>
                  </a:cubicBezTo>
                  <a:cubicBezTo>
                    <a:pt x="598" y="413"/>
                    <a:pt x="607" y="359"/>
                    <a:pt x="607" y="332"/>
                  </a:cubicBezTo>
                  <a:cubicBezTo>
                    <a:pt x="625" y="252"/>
                    <a:pt x="661" y="181"/>
                    <a:pt x="714" y="118"/>
                  </a:cubicBezTo>
                  <a:close/>
                  <a:moveTo>
                    <a:pt x="771" y="1"/>
                  </a:moveTo>
                  <a:cubicBezTo>
                    <a:pt x="750" y="1"/>
                    <a:pt x="730" y="9"/>
                    <a:pt x="714" y="29"/>
                  </a:cubicBezTo>
                  <a:cubicBezTo>
                    <a:pt x="699" y="14"/>
                    <a:pt x="680" y="4"/>
                    <a:pt x="662" y="4"/>
                  </a:cubicBezTo>
                  <a:cubicBezTo>
                    <a:pt x="649" y="4"/>
                    <a:pt x="636" y="9"/>
                    <a:pt x="625" y="20"/>
                  </a:cubicBezTo>
                  <a:cubicBezTo>
                    <a:pt x="527" y="127"/>
                    <a:pt x="429" y="297"/>
                    <a:pt x="456" y="448"/>
                  </a:cubicBezTo>
                  <a:cubicBezTo>
                    <a:pt x="465" y="493"/>
                    <a:pt x="491" y="520"/>
                    <a:pt x="518" y="538"/>
                  </a:cubicBezTo>
                  <a:cubicBezTo>
                    <a:pt x="500" y="556"/>
                    <a:pt x="474" y="564"/>
                    <a:pt x="456" y="573"/>
                  </a:cubicBezTo>
                  <a:cubicBezTo>
                    <a:pt x="426" y="583"/>
                    <a:pt x="397" y="590"/>
                    <a:pt x="368" y="590"/>
                  </a:cubicBezTo>
                  <a:cubicBezTo>
                    <a:pt x="343" y="590"/>
                    <a:pt x="319" y="585"/>
                    <a:pt x="295" y="573"/>
                  </a:cubicBezTo>
                  <a:cubicBezTo>
                    <a:pt x="179" y="502"/>
                    <a:pt x="233" y="315"/>
                    <a:pt x="331" y="261"/>
                  </a:cubicBezTo>
                  <a:cubicBezTo>
                    <a:pt x="393" y="222"/>
                    <a:pt x="347" y="149"/>
                    <a:pt x="292" y="149"/>
                  </a:cubicBezTo>
                  <a:cubicBezTo>
                    <a:pt x="284" y="149"/>
                    <a:pt x="276" y="151"/>
                    <a:pt x="268" y="154"/>
                  </a:cubicBezTo>
                  <a:cubicBezTo>
                    <a:pt x="63" y="234"/>
                    <a:pt x="1" y="529"/>
                    <a:pt x="161" y="680"/>
                  </a:cubicBezTo>
                  <a:cubicBezTo>
                    <a:pt x="226" y="737"/>
                    <a:pt x="313" y="766"/>
                    <a:pt x="395" y="766"/>
                  </a:cubicBezTo>
                  <a:cubicBezTo>
                    <a:pt x="416" y="766"/>
                    <a:pt x="436" y="764"/>
                    <a:pt x="456" y="761"/>
                  </a:cubicBezTo>
                  <a:cubicBezTo>
                    <a:pt x="554" y="752"/>
                    <a:pt x="705" y="663"/>
                    <a:pt x="670" y="547"/>
                  </a:cubicBezTo>
                  <a:cubicBezTo>
                    <a:pt x="723" y="538"/>
                    <a:pt x="768" y="511"/>
                    <a:pt x="813" y="493"/>
                  </a:cubicBezTo>
                  <a:cubicBezTo>
                    <a:pt x="929" y="422"/>
                    <a:pt x="1000" y="297"/>
                    <a:pt x="955" y="154"/>
                  </a:cubicBezTo>
                  <a:cubicBezTo>
                    <a:pt x="935" y="99"/>
                    <a:pt x="844" y="1"/>
                    <a:pt x="7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8"/>
            <p:cNvSpPr/>
            <p:nvPr/>
          </p:nvSpPr>
          <p:spPr>
            <a:xfrm>
              <a:off x="903289" y="550434"/>
              <a:ext cx="31362" cy="43893"/>
            </a:xfrm>
            <a:custGeom>
              <a:avLst/>
              <a:gdLst/>
              <a:ahLst/>
              <a:cxnLst/>
              <a:rect l="l" t="t" r="r" b="b"/>
              <a:pathLst>
                <a:path w="528" h="739" extrusionOk="0">
                  <a:moveTo>
                    <a:pt x="154" y="1"/>
                  </a:moveTo>
                  <a:cubicBezTo>
                    <a:pt x="141" y="1"/>
                    <a:pt x="128" y="5"/>
                    <a:pt x="117" y="14"/>
                  </a:cubicBezTo>
                  <a:cubicBezTo>
                    <a:pt x="1" y="103"/>
                    <a:pt x="144" y="228"/>
                    <a:pt x="242" y="228"/>
                  </a:cubicBezTo>
                  <a:cubicBezTo>
                    <a:pt x="286" y="228"/>
                    <a:pt x="331" y="228"/>
                    <a:pt x="349" y="272"/>
                  </a:cubicBezTo>
                  <a:cubicBezTo>
                    <a:pt x="367" y="317"/>
                    <a:pt x="358" y="371"/>
                    <a:pt x="331" y="406"/>
                  </a:cubicBezTo>
                  <a:cubicBezTo>
                    <a:pt x="278" y="496"/>
                    <a:pt x="170" y="513"/>
                    <a:pt x="108" y="594"/>
                  </a:cubicBezTo>
                  <a:cubicBezTo>
                    <a:pt x="59" y="659"/>
                    <a:pt x="122" y="739"/>
                    <a:pt x="194" y="739"/>
                  </a:cubicBezTo>
                  <a:cubicBezTo>
                    <a:pt x="201" y="739"/>
                    <a:pt x="208" y="738"/>
                    <a:pt x="215" y="736"/>
                  </a:cubicBezTo>
                  <a:cubicBezTo>
                    <a:pt x="376" y="692"/>
                    <a:pt x="527" y="504"/>
                    <a:pt x="518" y="335"/>
                  </a:cubicBezTo>
                  <a:cubicBezTo>
                    <a:pt x="509" y="264"/>
                    <a:pt x="483" y="201"/>
                    <a:pt x="429" y="148"/>
                  </a:cubicBezTo>
                  <a:cubicBezTo>
                    <a:pt x="399" y="118"/>
                    <a:pt x="337" y="87"/>
                    <a:pt x="283" y="87"/>
                  </a:cubicBezTo>
                  <a:cubicBezTo>
                    <a:pt x="257" y="87"/>
                    <a:pt x="232" y="94"/>
                    <a:pt x="215" y="112"/>
                  </a:cubicBezTo>
                  <a:cubicBezTo>
                    <a:pt x="265" y="62"/>
                    <a:pt x="207" y="1"/>
                    <a:pt x="1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8"/>
            <p:cNvSpPr/>
            <p:nvPr/>
          </p:nvSpPr>
          <p:spPr>
            <a:xfrm>
              <a:off x="934057" y="518360"/>
              <a:ext cx="59398" cy="58623"/>
            </a:xfrm>
            <a:custGeom>
              <a:avLst/>
              <a:gdLst/>
              <a:ahLst/>
              <a:cxnLst/>
              <a:rect l="l" t="t" r="r" b="b"/>
              <a:pathLst>
                <a:path w="1000" h="987" extrusionOk="0">
                  <a:moveTo>
                    <a:pt x="394" y="427"/>
                  </a:moveTo>
                  <a:cubicBezTo>
                    <a:pt x="425" y="427"/>
                    <a:pt x="458" y="434"/>
                    <a:pt x="491" y="447"/>
                  </a:cubicBezTo>
                  <a:cubicBezTo>
                    <a:pt x="455" y="554"/>
                    <a:pt x="393" y="661"/>
                    <a:pt x="322" y="768"/>
                  </a:cubicBezTo>
                  <a:cubicBezTo>
                    <a:pt x="286" y="705"/>
                    <a:pt x="250" y="643"/>
                    <a:pt x="250" y="581"/>
                  </a:cubicBezTo>
                  <a:cubicBezTo>
                    <a:pt x="250" y="472"/>
                    <a:pt x="314" y="427"/>
                    <a:pt x="394" y="427"/>
                  </a:cubicBezTo>
                  <a:close/>
                  <a:moveTo>
                    <a:pt x="626" y="0"/>
                  </a:moveTo>
                  <a:cubicBezTo>
                    <a:pt x="604" y="0"/>
                    <a:pt x="584" y="11"/>
                    <a:pt x="580" y="36"/>
                  </a:cubicBezTo>
                  <a:cubicBezTo>
                    <a:pt x="580" y="126"/>
                    <a:pt x="562" y="215"/>
                    <a:pt x="536" y="304"/>
                  </a:cubicBezTo>
                  <a:cubicBezTo>
                    <a:pt x="497" y="292"/>
                    <a:pt x="456" y="286"/>
                    <a:pt x="416" y="286"/>
                  </a:cubicBezTo>
                  <a:cubicBezTo>
                    <a:pt x="364" y="286"/>
                    <a:pt x="313" y="297"/>
                    <a:pt x="268" y="322"/>
                  </a:cubicBezTo>
                  <a:cubicBezTo>
                    <a:pt x="0" y="456"/>
                    <a:pt x="125" y="768"/>
                    <a:pt x="268" y="946"/>
                  </a:cubicBezTo>
                  <a:cubicBezTo>
                    <a:pt x="286" y="973"/>
                    <a:pt x="313" y="986"/>
                    <a:pt x="340" y="986"/>
                  </a:cubicBezTo>
                  <a:cubicBezTo>
                    <a:pt x="368" y="986"/>
                    <a:pt x="397" y="973"/>
                    <a:pt x="420" y="946"/>
                  </a:cubicBezTo>
                  <a:cubicBezTo>
                    <a:pt x="509" y="821"/>
                    <a:pt x="580" y="679"/>
                    <a:pt x="625" y="527"/>
                  </a:cubicBezTo>
                  <a:cubicBezTo>
                    <a:pt x="678" y="593"/>
                    <a:pt x="770" y="743"/>
                    <a:pt x="865" y="743"/>
                  </a:cubicBezTo>
                  <a:cubicBezTo>
                    <a:pt x="898" y="743"/>
                    <a:pt x="932" y="725"/>
                    <a:pt x="964" y="679"/>
                  </a:cubicBezTo>
                  <a:cubicBezTo>
                    <a:pt x="1000" y="634"/>
                    <a:pt x="946" y="581"/>
                    <a:pt x="910" y="572"/>
                  </a:cubicBezTo>
                  <a:cubicBezTo>
                    <a:pt x="839" y="554"/>
                    <a:pt x="812" y="491"/>
                    <a:pt x="768" y="447"/>
                  </a:cubicBezTo>
                  <a:cubicBezTo>
                    <a:pt x="732" y="411"/>
                    <a:pt x="696" y="384"/>
                    <a:pt x="661" y="358"/>
                  </a:cubicBezTo>
                  <a:cubicBezTo>
                    <a:pt x="678" y="259"/>
                    <a:pt x="696" y="161"/>
                    <a:pt x="696" y="54"/>
                  </a:cubicBezTo>
                  <a:cubicBezTo>
                    <a:pt x="696" y="23"/>
                    <a:pt x="659" y="0"/>
                    <a:pt x="6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" name="Google Shape;297;p38"/>
          <p:cNvGrpSpPr/>
          <p:nvPr/>
        </p:nvGrpSpPr>
        <p:grpSpPr>
          <a:xfrm>
            <a:off x="833539" y="145812"/>
            <a:ext cx="1317605" cy="1091573"/>
            <a:chOff x="2755589" y="104987"/>
            <a:chExt cx="1317605" cy="1091573"/>
          </a:xfrm>
        </p:grpSpPr>
        <p:sp>
          <p:nvSpPr>
            <p:cNvPr id="298" name="Google Shape;298;p38"/>
            <p:cNvSpPr/>
            <p:nvPr/>
          </p:nvSpPr>
          <p:spPr>
            <a:xfrm>
              <a:off x="2922738" y="331495"/>
              <a:ext cx="1008039" cy="865065"/>
            </a:xfrm>
            <a:custGeom>
              <a:avLst/>
              <a:gdLst/>
              <a:ahLst/>
              <a:cxnLst/>
              <a:rect l="l" t="t" r="r" b="b"/>
              <a:pathLst>
                <a:path w="15282" h="13115" extrusionOk="0">
                  <a:moveTo>
                    <a:pt x="14645" y="0"/>
                  </a:moveTo>
                  <a:cubicBezTo>
                    <a:pt x="14643" y="0"/>
                    <a:pt x="14641" y="0"/>
                    <a:pt x="14640" y="1"/>
                  </a:cubicBezTo>
                  <a:cubicBezTo>
                    <a:pt x="14310" y="108"/>
                    <a:pt x="0" y="376"/>
                    <a:pt x="0" y="376"/>
                  </a:cubicBezTo>
                  <a:cubicBezTo>
                    <a:pt x="1731" y="2106"/>
                    <a:pt x="651" y="13115"/>
                    <a:pt x="651" y="13115"/>
                  </a:cubicBezTo>
                  <a:lnTo>
                    <a:pt x="15282" y="11607"/>
                  </a:lnTo>
                  <a:cubicBezTo>
                    <a:pt x="14102" y="9460"/>
                    <a:pt x="14951" y="0"/>
                    <a:pt x="14645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8"/>
            <p:cNvSpPr/>
            <p:nvPr/>
          </p:nvSpPr>
          <p:spPr>
            <a:xfrm>
              <a:off x="2887976" y="275561"/>
              <a:ext cx="1007511" cy="865131"/>
            </a:xfrm>
            <a:custGeom>
              <a:avLst/>
              <a:gdLst/>
              <a:ahLst/>
              <a:cxnLst/>
              <a:rect l="l" t="t" r="r" b="b"/>
              <a:pathLst>
                <a:path w="15274" h="13116" extrusionOk="0">
                  <a:moveTo>
                    <a:pt x="14637" y="1"/>
                  </a:moveTo>
                  <a:cubicBezTo>
                    <a:pt x="14635" y="1"/>
                    <a:pt x="14633" y="1"/>
                    <a:pt x="14631" y="2"/>
                  </a:cubicBezTo>
                  <a:cubicBezTo>
                    <a:pt x="14301" y="109"/>
                    <a:pt x="1" y="376"/>
                    <a:pt x="1" y="376"/>
                  </a:cubicBezTo>
                  <a:cubicBezTo>
                    <a:pt x="1723" y="2107"/>
                    <a:pt x="643" y="13115"/>
                    <a:pt x="643" y="13115"/>
                  </a:cubicBezTo>
                  <a:lnTo>
                    <a:pt x="15274" y="11608"/>
                  </a:lnTo>
                  <a:cubicBezTo>
                    <a:pt x="14094" y="9461"/>
                    <a:pt x="14943" y="1"/>
                    <a:pt x="146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8"/>
            <p:cNvSpPr/>
            <p:nvPr/>
          </p:nvSpPr>
          <p:spPr>
            <a:xfrm>
              <a:off x="3083358" y="362893"/>
              <a:ext cx="621697" cy="348994"/>
            </a:xfrm>
            <a:custGeom>
              <a:avLst/>
              <a:gdLst/>
              <a:ahLst/>
              <a:cxnLst/>
              <a:rect l="l" t="t" r="r" b="b"/>
              <a:pathLst>
                <a:path w="9425" h="5291" extrusionOk="0">
                  <a:moveTo>
                    <a:pt x="4568" y="3486"/>
                  </a:moveTo>
                  <a:cubicBezTo>
                    <a:pt x="4675" y="3513"/>
                    <a:pt x="4756" y="3593"/>
                    <a:pt x="4756" y="3709"/>
                  </a:cubicBezTo>
                  <a:cubicBezTo>
                    <a:pt x="4747" y="3816"/>
                    <a:pt x="4684" y="3852"/>
                    <a:pt x="4640" y="3932"/>
                  </a:cubicBezTo>
                  <a:cubicBezTo>
                    <a:pt x="4158" y="3807"/>
                    <a:pt x="3667" y="3691"/>
                    <a:pt x="3185" y="3575"/>
                  </a:cubicBezTo>
                  <a:cubicBezTo>
                    <a:pt x="3596" y="3548"/>
                    <a:pt x="4006" y="3522"/>
                    <a:pt x="4408" y="3495"/>
                  </a:cubicBezTo>
                  <a:cubicBezTo>
                    <a:pt x="4461" y="3486"/>
                    <a:pt x="4515" y="3486"/>
                    <a:pt x="4559" y="3486"/>
                  </a:cubicBezTo>
                  <a:close/>
                  <a:moveTo>
                    <a:pt x="7155" y="3325"/>
                  </a:moveTo>
                  <a:cubicBezTo>
                    <a:pt x="7396" y="3655"/>
                    <a:pt x="7637" y="3994"/>
                    <a:pt x="7896" y="4316"/>
                  </a:cubicBezTo>
                  <a:cubicBezTo>
                    <a:pt x="7869" y="4333"/>
                    <a:pt x="7842" y="4360"/>
                    <a:pt x="7815" y="4378"/>
                  </a:cubicBezTo>
                  <a:cubicBezTo>
                    <a:pt x="7708" y="4467"/>
                    <a:pt x="7619" y="4565"/>
                    <a:pt x="7539" y="4672"/>
                  </a:cubicBezTo>
                  <a:cubicBezTo>
                    <a:pt x="7476" y="4655"/>
                    <a:pt x="7423" y="4646"/>
                    <a:pt x="7369" y="4628"/>
                  </a:cubicBezTo>
                  <a:cubicBezTo>
                    <a:pt x="7298" y="4610"/>
                    <a:pt x="7227" y="4592"/>
                    <a:pt x="7164" y="4574"/>
                  </a:cubicBezTo>
                  <a:cubicBezTo>
                    <a:pt x="7218" y="4521"/>
                    <a:pt x="7253" y="4449"/>
                    <a:pt x="7280" y="4387"/>
                  </a:cubicBezTo>
                  <a:cubicBezTo>
                    <a:pt x="7289" y="4369"/>
                    <a:pt x="7307" y="4342"/>
                    <a:pt x="7316" y="4324"/>
                  </a:cubicBezTo>
                  <a:cubicBezTo>
                    <a:pt x="7369" y="4345"/>
                    <a:pt x="7428" y="4355"/>
                    <a:pt x="7480" y="4355"/>
                  </a:cubicBezTo>
                  <a:cubicBezTo>
                    <a:pt x="7498" y="4355"/>
                    <a:pt x="7514" y="4353"/>
                    <a:pt x="7530" y="4351"/>
                  </a:cubicBezTo>
                  <a:cubicBezTo>
                    <a:pt x="7583" y="4342"/>
                    <a:pt x="7575" y="4262"/>
                    <a:pt x="7539" y="4244"/>
                  </a:cubicBezTo>
                  <a:cubicBezTo>
                    <a:pt x="7485" y="4226"/>
                    <a:pt x="7432" y="4226"/>
                    <a:pt x="7378" y="4217"/>
                  </a:cubicBezTo>
                  <a:cubicBezTo>
                    <a:pt x="7396" y="4191"/>
                    <a:pt x="7414" y="4155"/>
                    <a:pt x="7432" y="4119"/>
                  </a:cubicBezTo>
                  <a:cubicBezTo>
                    <a:pt x="7445" y="4099"/>
                    <a:pt x="7418" y="4074"/>
                    <a:pt x="7397" y="4074"/>
                  </a:cubicBezTo>
                  <a:cubicBezTo>
                    <a:pt x="7389" y="4074"/>
                    <a:pt x="7383" y="4077"/>
                    <a:pt x="7378" y="4084"/>
                  </a:cubicBezTo>
                  <a:cubicBezTo>
                    <a:pt x="7352" y="4128"/>
                    <a:pt x="7316" y="4164"/>
                    <a:pt x="7289" y="4200"/>
                  </a:cubicBezTo>
                  <a:cubicBezTo>
                    <a:pt x="7244" y="4200"/>
                    <a:pt x="7200" y="4191"/>
                    <a:pt x="7155" y="4173"/>
                  </a:cubicBezTo>
                  <a:cubicBezTo>
                    <a:pt x="7152" y="4172"/>
                    <a:pt x="7149" y="4172"/>
                    <a:pt x="7146" y="4172"/>
                  </a:cubicBezTo>
                  <a:cubicBezTo>
                    <a:pt x="7084" y="4172"/>
                    <a:pt x="7086" y="4254"/>
                    <a:pt x="7137" y="4271"/>
                  </a:cubicBezTo>
                  <a:cubicBezTo>
                    <a:pt x="7164" y="4280"/>
                    <a:pt x="7191" y="4289"/>
                    <a:pt x="7218" y="4298"/>
                  </a:cubicBezTo>
                  <a:cubicBezTo>
                    <a:pt x="7209" y="4307"/>
                    <a:pt x="7200" y="4324"/>
                    <a:pt x="7191" y="4342"/>
                  </a:cubicBezTo>
                  <a:cubicBezTo>
                    <a:pt x="7137" y="4396"/>
                    <a:pt x="7075" y="4467"/>
                    <a:pt x="7066" y="4548"/>
                  </a:cubicBezTo>
                  <a:cubicBezTo>
                    <a:pt x="6468" y="4387"/>
                    <a:pt x="5871" y="4235"/>
                    <a:pt x="5273" y="4084"/>
                  </a:cubicBezTo>
                  <a:cubicBezTo>
                    <a:pt x="5112" y="4048"/>
                    <a:pt x="4952" y="4003"/>
                    <a:pt x="4800" y="3968"/>
                  </a:cubicBezTo>
                  <a:cubicBezTo>
                    <a:pt x="4863" y="3896"/>
                    <a:pt x="4889" y="3754"/>
                    <a:pt x="4872" y="3664"/>
                  </a:cubicBezTo>
                  <a:cubicBezTo>
                    <a:pt x="4854" y="3584"/>
                    <a:pt x="4809" y="3522"/>
                    <a:pt x="4747" y="3468"/>
                  </a:cubicBezTo>
                  <a:cubicBezTo>
                    <a:pt x="5549" y="3423"/>
                    <a:pt x="6352" y="3379"/>
                    <a:pt x="7155" y="3325"/>
                  </a:cubicBezTo>
                  <a:close/>
                  <a:moveTo>
                    <a:pt x="7958" y="4387"/>
                  </a:moveTo>
                  <a:cubicBezTo>
                    <a:pt x="8092" y="4556"/>
                    <a:pt x="8235" y="4726"/>
                    <a:pt x="8377" y="4887"/>
                  </a:cubicBezTo>
                  <a:cubicBezTo>
                    <a:pt x="8146" y="4824"/>
                    <a:pt x="7914" y="4771"/>
                    <a:pt x="7682" y="4708"/>
                  </a:cubicBezTo>
                  <a:cubicBezTo>
                    <a:pt x="7717" y="4663"/>
                    <a:pt x="7744" y="4619"/>
                    <a:pt x="7780" y="4583"/>
                  </a:cubicBezTo>
                  <a:cubicBezTo>
                    <a:pt x="7815" y="4539"/>
                    <a:pt x="7887" y="4458"/>
                    <a:pt x="7958" y="4387"/>
                  </a:cubicBezTo>
                  <a:close/>
                  <a:moveTo>
                    <a:pt x="4767" y="0"/>
                  </a:moveTo>
                  <a:cubicBezTo>
                    <a:pt x="4735" y="0"/>
                    <a:pt x="4707" y="33"/>
                    <a:pt x="4738" y="69"/>
                  </a:cubicBezTo>
                  <a:cubicBezTo>
                    <a:pt x="5193" y="685"/>
                    <a:pt x="5648" y="1291"/>
                    <a:pt x="6112" y="1907"/>
                  </a:cubicBezTo>
                  <a:cubicBezTo>
                    <a:pt x="5701" y="2148"/>
                    <a:pt x="5380" y="2665"/>
                    <a:pt x="5353" y="3120"/>
                  </a:cubicBezTo>
                  <a:cubicBezTo>
                    <a:pt x="5348" y="3174"/>
                    <a:pt x="5394" y="3211"/>
                    <a:pt x="5436" y="3211"/>
                  </a:cubicBezTo>
                  <a:cubicBezTo>
                    <a:pt x="5463" y="3211"/>
                    <a:pt x="5489" y="3195"/>
                    <a:pt x="5496" y="3156"/>
                  </a:cubicBezTo>
                  <a:cubicBezTo>
                    <a:pt x="5549" y="2906"/>
                    <a:pt x="5603" y="2674"/>
                    <a:pt x="5746" y="2460"/>
                  </a:cubicBezTo>
                  <a:cubicBezTo>
                    <a:pt x="5862" y="2273"/>
                    <a:pt x="6013" y="2139"/>
                    <a:pt x="6183" y="2005"/>
                  </a:cubicBezTo>
                  <a:cubicBezTo>
                    <a:pt x="6317" y="2192"/>
                    <a:pt x="6459" y="2371"/>
                    <a:pt x="6593" y="2558"/>
                  </a:cubicBezTo>
                  <a:cubicBezTo>
                    <a:pt x="6745" y="2763"/>
                    <a:pt x="6897" y="2960"/>
                    <a:pt x="7039" y="3174"/>
                  </a:cubicBezTo>
                  <a:cubicBezTo>
                    <a:pt x="6103" y="3227"/>
                    <a:pt x="5166" y="3316"/>
                    <a:pt x="4238" y="3388"/>
                  </a:cubicBezTo>
                  <a:cubicBezTo>
                    <a:pt x="3756" y="3423"/>
                    <a:pt x="3275" y="3459"/>
                    <a:pt x="2802" y="3495"/>
                  </a:cubicBezTo>
                  <a:cubicBezTo>
                    <a:pt x="2195" y="3352"/>
                    <a:pt x="1589" y="3218"/>
                    <a:pt x="991" y="3084"/>
                  </a:cubicBezTo>
                  <a:cubicBezTo>
                    <a:pt x="985" y="3083"/>
                    <a:pt x="979" y="3082"/>
                    <a:pt x="974" y="3082"/>
                  </a:cubicBezTo>
                  <a:cubicBezTo>
                    <a:pt x="918" y="3082"/>
                    <a:pt x="916" y="3166"/>
                    <a:pt x="973" y="3183"/>
                  </a:cubicBezTo>
                  <a:cubicBezTo>
                    <a:pt x="1455" y="3290"/>
                    <a:pt x="1936" y="3406"/>
                    <a:pt x="2418" y="3522"/>
                  </a:cubicBezTo>
                  <a:cubicBezTo>
                    <a:pt x="1624" y="3584"/>
                    <a:pt x="830" y="3647"/>
                    <a:pt x="45" y="3718"/>
                  </a:cubicBezTo>
                  <a:cubicBezTo>
                    <a:pt x="1" y="3727"/>
                    <a:pt x="18" y="3789"/>
                    <a:pt x="54" y="3789"/>
                  </a:cubicBezTo>
                  <a:cubicBezTo>
                    <a:pt x="964" y="3736"/>
                    <a:pt x="1874" y="3673"/>
                    <a:pt x="2784" y="3611"/>
                  </a:cubicBezTo>
                  <a:cubicBezTo>
                    <a:pt x="3578" y="3798"/>
                    <a:pt x="4381" y="3994"/>
                    <a:pt x="5184" y="4200"/>
                  </a:cubicBezTo>
                  <a:cubicBezTo>
                    <a:pt x="5853" y="4369"/>
                    <a:pt x="6522" y="4548"/>
                    <a:pt x="7200" y="4726"/>
                  </a:cubicBezTo>
                  <a:cubicBezTo>
                    <a:pt x="7280" y="4744"/>
                    <a:pt x="7369" y="4771"/>
                    <a:pt x="7450" y="4797"/>
                  </a:cubicBezTo>
                  <a:cubicBezTo>
                    <a:pt x="7441" y="4815"/>
                    <a:pt x="7432" y="4824"/>
                    <a:pt x="7423" y="4842"/>
                  </a:cubicBezTo>
                  <a:cubicBezTo>
                    <a:pt x="7396" y="4888"/>
                    <a:pt x="7449" y="4945"/>
                    <a:pt x="7496" y="4945"/>
                  </a:cubicBezTo>
                  <a:cubicBezTo>
                    <a:pt x="7512" y="4945"/>
                    <a:pt x="7527" y="4938"/>
                    <a:pt x="7539" y="4922"/>
                  </a:cubicBezTo>
                  <a:cubicBezTo>
                    <a:pt x="7557" y="4895"/>
                    <a:pt x="7575" y="4869"/>
                    <a:pt x="7592" y="4833"/>
                  </a:cubicBezTo>
                  <a:cubicBezTo>
                    <a:pt x="8172" y="5002"/>
                    <a:pt x="8761" y="5190"/>
                    <a:pt x="9359" y="5288"/>
                  </a:cubicBezTo>
                  <a:cubicBezTo>
                    <a:pt x="9365" y="5290"/>
                    <a:pt x="9371" y="5291"/>
                    <a:pt x="9376" y="5291"/>
                  </a:cubicBezTo>
                  <a:cubicBezTo>
                    <a:pt x="9422" y="5291"/>
                    <a:pt x="9425" y="5223"/>
                    <a:pt x="9377" y="5199"/>
                  </a:cubicBezTo>
                  <a:cubicBezTo>
                    <a:pt x="9100" y="5092"/>
                    <a:pt x="8815" y="5011"/>
                    <a:pt x="8529" y="4931"/>
                  </a:cubicBezTo>
                  <a:cubicBezTo>
                    <a:pt x="8529" y="4913"/>
                    <a:pt x="8529" y="4895"/>
                    <a:pt x="8520" y="4887"/>
                  </a:cubicBezTo>
                  <a:cubicBezTo>
                    <a:pt x="8395" y="4690"/>
                    <a:pt x="8253" y="4503"/>
                    <a:pt x="8119" y="4316"/>
                  </a:cubicBezTo>
                  <a:lnTo>
                    <a:pt x="8137" y="4316"/>
                  </a:lnTo>
                  <a:cubicBezTo>
                    <a:pt x="8140" y="4316"/>
                    <a:pt x="8143" y="4317"/>
                    <a:pt x="8146" y="4317"/>
                  </a:cubicBezTo>
                  <a:cubicBezTo>
                    <a:pt x="8174" y="4317"/>
                    <a:pt x="8179" y="4278"/>
                    <a:pt x="8154" y="4262"/>
                  </a:cubicBezTo>
                  <a:cubicBezTo>
                    <a:pt x="8128" y="4244"/>
                    <a:pt x="8092" y="4235"/>
                    <a:pt x="8065" y="4235"/>
                  </a:cubicBezTo>
                  <a:cubicBezTo>
                    <a:pt x="7833" y="3923"/>
                    <a:pt x="7592" y="3620"/>
                    <a:pt x="7352" y="3308"/>
                  </a:cubicBezTo>
                  <a:cubicBezTo>
                    <a:pt x="7771" y="3281"/>
                    <a:pt x="8190" y="3245"/>
                    <a:pt x="8609" y="3192"/>
                  </a:cubicBezTo>
                  <a:cubicBezTo>
                    <a:pt x="8663" y="3183"/>
                    <a:pt x="8636" y="3102"/>
                    <a:pt x="8592" y="3102"/>
                  </a:cubicBezTo>
                  <a:cubicBezTo>
                    <a:pt x="8137" y="3111"/>
                    <a:pt x="7682" y="3129"/>
                    <a:pt x="7236" y="3156"/>
                  </a:cubicBezTo>
                  <a:cubicBezTo>
                    <a:pt x="7057" y="2933"/>
                    <a:pt x="6879" y="2710"/>
                    <a:pt x="6709" y="2487"/>
                  </a:cubicBezTo>
                  <a:cubicBezTo>
                    <a:pt x="6566" y="2299"/>
                    <a:pt x="6415" y="2112"/>
                    <a:pt x="6272" y="1925"/>
                  </a:cubicBezTo>
                  <a:cubicBezTo>
                    <a:pt x="6303" y="1893"/>
                    <a:pt x="6273" y="1841"/>
                    <a:pt x="6235" y="1841"/>
                  </a:cubicBezTo>
                  <a:cubicBezTo>
                    <a:pt x="6229" y="1841"/>
                    <a:pt x="6224" y="1842"/>
                    <a:pt x="6219" y="1844"/>
                  </a:cubicBezTo>
                  <a:cubicBezTo>
                    <a:pt x="5746" y="1238"/>
                    <a:pt x="5282" y="631"/>
                    <a:pt x="4809" y="25"/>
                  </a:cubicBezTo>
                  <a:cubicBezTo>
                    <a:pt x="4798" y="8"/>
                    <a:pt x="4782" y="0"/>
                    <a:pt x="47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8"/>
            <p:cNvSpPr/>
            <p:nvPr/>
          </p:nvSpPr>
          <p:spPr>
            <a:xfrm>
              <a:off x="3382895" y="455237"/>
              <a:ext cx="44789" cy="79416"/>
            </a:xfrm>
            <a:custGeom>
              <a:avLst/>
              <a:gdLst/>
              <a:ahLst/>
              <a:cxnLst/>
              <a:rect l="l" t="t" r="r" b="b"/>
              <a:pathLst>
                <a:path w="679" h="1204" extrusionOk="0">
                  <a:moveTo>
                    <a:pt x="450" y="131"/>
                  </a:moveTo>
                  <a:cubicBezTo>
                    <a:pt x="492" y="131"/>
                    <a:pt x="487" y="181"/>
                    <a:pt x="446" y="221"/>
                  </a:cubicBezTo>
                  <a:cubicBezTo>
                    <a:pt x="393" y="266"/>
                    <a:pt x="331" y="302"/>
                    <a:pt x="304" y="373"/>
                  </a:cubicBezTo>
                  <a:cubicBezTo>
                    <a:pt x="289" y="410"/>
                    <a:pt x="330" y="460"/>
                    <a:pt x="370" y="460"/>
                  </a:cubicBezTo>
                  <a:cubicBezTo>
                    <a:pt x="378" y="460"/>
                    <a:pt x="386" y="458"/>
                    <a:pt x="393" y="453"/>
                  </a:cubicBezTo>
                  <a:cubicBezTo>
                    <a:pt x="500" y="462"/>
                    <a:pt x="536" y="507"/>
                    <a:pt x="491" y="560"/>
                  </a:cubicBezTo>
                  <a:cubicBezTo>
                    <a:pt x="482" y="587"/>
                    <a:pt x="464" y="605"/>
                    <a:pt x="446" y="623"/>
                  </a:cubicBezTo>
                  <a:cubicBezTo>
                    <a:pt x="411" y="659"/>
                    <a:pt x="357" y="676"/>
                    <a:pt x="304" y="694"/>
                  </a:cubicBezTo>
                  <a:cubicBezTo>
                    <a:pt x="286" y="694"/>
                    <a:pt x="259" y="703"/>
                    <a:pt x="241" y="703"/>
                  </a:cubicBezTo>
                  <a:cubicBezTo>
                    <a:pt x="232" y="578"/>
                    <a:pt x="232" y="444"/>
                    <a:pt x="223" y="320"/>
                  </a:cubicBezTo>
                  <a:cubicBezTo>
                    <a:pt x="232" y="311"/>
                    <a:pt x="241" y="311"/>
                    <a:pt x="241" y="302"/>
                  </a:cubicBezTo>
                  <a:cubicBezTo>
                    <a:pt x="286" y="239"/>
                    <a:pt x="331" y="186"/>
                    <a:pt x="393" y="150"/>
                  </a:cubicBezTo>
                  <a:cubicBezTo>
                    <a:pt x="417" y="137"/>
                    <a:pt x="436" y="131"/>
                    <a:pt x="450" y="131"/>
                  </a:cubicBezTo>
                  <a:close/>
                  <a:moveTo>
                    <a:pt x="466" y="0"/>
                  </a:moveTo>
                  <a:cubicBezTo>
                    <a:pt x="362" y="0"/>
                    <a:pt x="251" y="124"/>
                    <a:pt x="197" y="213"/>
                  </a:cubicBezTo>
                  <a:cubicBezTo>
                    <a:pt x="192" y="210"/>
                    <a:pt x="187" y="209"/>
                    <a:pt x="183" y="209"/>
                  </a:cubicBezTo>
                  <a:cubicBezTo>
                    <a:pt x="171" y="209"/>
                    <a:pt x="161" y="217"/>
                    <a:pt x="161" y="230"/>
                  </a:cubicBezTo>
                  <a:cubicBezTo>
                    <a:pt x="152" y="391"/>
                    <a:pt x="134" y="560"/>
                    <a:pt x="125" y="730"/>
                  </a:cubicBezTo>
                  <a:cubicBezTo>
                    <a:pt x="107" y="730"/>
                    <a:pt x="81" y="739"/>
                    <a:pt x="54" y="739"/>
                  </a:cubicBezTo>
                  <a:cubicBezTo>
                    <a:pt x="0" y="757"/>
                    <a:pt x="36" y="828"/>
                    <a:pt x="90" y="828"/>
                  </a:cubicBezTo>
                  <a:cubicBezTo>
                    <a:pt x="99" y="819"/>
                    <a:pt x="116" y="819"/>
                    <a:pt x="125" y="819"/>
                  </a:cubicBezTo>
                  <a:cubicBezTo>
                    <a:pt x="125" y="926"/>
                    <a:pt x="125" y="1042"/>
                    <a:pt x="125" y="1149"/>
                  </a:cubicBezTo>
                  <a:cubicBezTo>
                    <a:pt x="125" y="1181"/>
                    <a:pt x="163" y="1203"/>
                    <a:pt x="193" y="1203"/>
                  </a:cubicBezTo>
                  <a:cubicBezTo>
                    <a:pt x="215" y="1203"/>
                    <a:pt x="232" y="1193"/>
                    <a:pt x="232" y="1167"/>
                  </a:cubicBezTo>
                  <a:cubicBezTo>
                    <a:pt x="241" y="1042"/>
                    <a:pt x="241" y="926"/>
                    <a:pt x="241" y="801"/>
                  </a:cubicBezTo>
                  <a:cubicBezTo>
                    <a:pt x="411" y="775"/>
                    <a:pt x="589" y="712"/>
                    <a:pt x="607" y="534"/>
                  </a:cubicBezTo>
                  <a:cubicBezTo>
                    <a:pt x="616" y="444"/>
                    <a:pt x="554" y="373"/>
                    <a:pt x="482" y="337"/>
                  </a:cubicBezTo>
                  <a:cubicBezTo>
                    <a:pt x="571" y="248"/>
                    <a:pt x="678" y="150"/>
                    <a:pt x="562" y="43"/>
                  </a:cubicBezTo>
                  <a:cubicBezTo>
                    <a:pt x="532" y="13"/>
                    <a:pt x="500" y="0"/>
                    <a:pt x="4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8"/>
            <p:cNvSpPr/>
            <p:nvPr/>
          </p:nvSpPr>
          <p:spPr>
            <a:xfrm>
              <a:off x="3419372" y="604571"/>
              <a:ext cx="39775" cy="22426"/>
            </a:xfrm>
            <a:custGeom>
              <a:avLst/>
              <a:gdLst/>
              <a:ahLst/>
              <a:cxnLst/>
              <a:rect l="l" t="t" r="r" b="b"/>
              <a:pathLst>
                <a:path w="603" h="340" extrusionOk="0">
                  <a:moveTo>
                    <a:pt x="90" y="90"/>
                  </a:moveTo>
                  <a:cubicBezTo>
                    <a:pt x="143" y="90"/>
                    <a:pt x="188" y="107"/>
                    <a:pt x="241" y="125"/>
                  </a:cubicBezTo>
                  <a:cubicBezTo>
                    <a:pt x="215" y="170"/>
                    <a:pt x="179" y="197"/>
                    <a:pt x="134" y="214"/>
                  </a:cubicBezTo>
                  <a:cubicBezTo>
                    <a:pt x="108" y="170"/>
                    <a:pt x="99" y="134"/>
                    <a:pt x="90" y="90"/>
                  </a:cubicBezTo>
                  <a:close/>
                  <a:moveTo>
                    <a:pt x="36" y="0"/>
                  </a:moveTo>
                  <a:cubicBezTo>
                    <a:pt x="27" y="0"/>
                    <a:pt x="1" y="9"/>
                    <a:pt x="1" y="27"/>
                  </a:cubicBezTo>
                  <a:cubicBezTo>
                    <a:pt x="1" y="125"/>
                    <a:pt x="18" y="206"/>
                    <a:pt x="54" y="295"/>
                  </a:cubicBezTo>
                  <a:cubicBezTo>
                    <a:pt x="63" y="321"/>
                    <a:pt x="90" y="339"/>
                    <a:pt x="117" y="339"/>
                  </a:cubicBezTo>
                  <a:cubicBezTo>
                    <a:pt x="215" y="330"/>
                    <a:pt x="313" y="268"/>
                    <a:pt x="348" y="179"/>
                  </a:cubicBezTo>
                  <a:cubicBezTo>
                    <a:pt x="411" y="214"/>
                    <a:pt x="455" y="259"/>
                    <a:pt x="518" y="295"/>
                  </a:cubicBezTo>
                  <a:cubicBezTo>
                    <a:pt x="526" y="300"/>
                    <a:pt x="535" y="302"/>
                    <a:pt x="543" y="302"/>
                  </a:cubicBezTo>
                  <a:cubicBezTo>
                    <a:pt x="577" y="302"/>
                    <a:pt x="602" y="261"/>
                    <a:pt x="580" y="232"/>
                  </a:cubicBezTo>
                  <a:cubicBezTo>
                    <a:pt x="527" y="152"/>
                    <a:pt x="447" y="98"/>
                    <a:pt x="357" y="63"/>
                  </a:cubicBezTo>
                  <a:cubicBezTo>
                    <a:pt x="351" y="39"/>
                    <a:pt x="330" y="23"/>
                    <a:pt x="308" y="23"/>
                  </a:cubicBezTo>
                  <a:cubicBezTo>
                    <a:pt x="297" y="23"/>
                    <a:pt x="286" y="27"/>
                    <a:pt x="277" y="36"/>
                  </a:cubicBezTo>
                  <a:cubicBezTo>
                    <a:pt x="197" y="9"/>
                    <a:pt x="117" y="0"/>
                    <a:pt x="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8"/>
            <p:cNvSpPr/>
            <p:nvPr/>
          </p:nvSpPr>
          <p:spPr>
            <a:xfrm>
              <a:off x="3216932" y="618159"/>
              <a:ext cx="54221" cy="54615"/>
            </a:xfrm>
            <a:custGeom>
              <a:avLst/>
              <a:gdLst/>
              <a:ahLst/>
              <a:cxnLst/>
              <a:rect l="l" t="t" r="r" b="b"/>
              <a:pathLst>
                <a:path w="822" h="828" extrusionOk="0">
                  <a:moveTo>
                    <a:pt x="279" y="177"/>
                  </a:moveTo>
                  <a:cubicBezTo>
                    <a:pt x="289" y="177"/>
                    <a:pt x="315" y="263"/>
                    <a:pt x="349" y="356"/>
                  </a:cubicBezTo>
                  <a:cubicBezTo>
                    <a:pt x="322" y="365"/>
                    <a:pt x="286" y="374"/>
                    <a:pt x="259" y="383"/>
                  </a:cubicBezTo>
                  <a:cubicBezTo>
                    <a:pt x="259" y="312"/>
                    <a:pt x="268" y="240"/>
                    <a:pt x="268" y="178"/>
                  </a:cubicBezTo>
                  <a:lnTo>
                    <a:pt x="277" y="178"/>
                  </a:lnTo>
                  <a:cubicBezTo>
                    <a:pt x="278" y="178"/>
                    <a:pt x="278" y="177"/>
                    <a:pt x="279" y="177"/>
                  </a:cubicBezTo>
                  <a:close/>
                  <a:moveTo>
                    <a:pt x="215" y="0"/>
                  </a:moveTo>
                  <a:cubicBezTo>
                    <a:pt x="198" y="0"/>
                    <a:pt x="183" y="8"/>
                    <a:pt x="179" y="26"/>
                  </a:cubicBezTo>
                  <a:cubicBezTo>
                    <a:pt x="170" y="160"/>
                    <a:pt x="143" y="294"/>
                    <a:pt x="117" y="419"/>
                  </a:cubicBezTo>
                  <a:cubicBezTo>
                    <a:pt x="99" y="428"/>
                    <a:pt x="81" y="437"/>
                    <a:pt x="63" y="437"/>
                  </a:cubicBezTo>
                  <a:cubicBezTo>
                    <a:pt x="1" y="454"/>
                    <a:pt x="36" y="544"/>
                    <a:pt x="99" y="544"/>
                  </a:cubicBezTo>
                  <a:cubicBezTo>
                    <a:pt x="81" y="615"/>
                    <a:pt x="72" y="678"/>
                    <a:pt x="63" y="749"/>
                  </a:cubicBezTo>
                  <a:cubicBezTo>
                    <a:pt x="57" y="790"/>
                    <a:pt x="98" y="828"/>
                    <a:pt x="134" y="828"/>
                  </a:cubicBezTo>
                  <a:cubicBezTo>
                    <a:pt x="153" y="828"/>
                    <a:pt x="170" y="818"/>
                    <a:pt x="179" y="793"/>
                  </a:cubicBezTo>
                  <a:cubicBezTo>
                    <a:pt x="215" y="704"/>
                    <a:pt x="233" y="615"/>
                    <a:pt x="242" y="517"/>
                  </a:cubicBezTo>
                  <a:cubicBezTo>
                    <a:pt x="295" y="508"/>
                    <a:pt x="349" y="490"/>
                    <a:pt x="393" y="481"/>
                  </a:cubicBezTo>
                  <a:cubicBezTo>
                    <a:pt x="429" y="570"/>
                    <a:pt x="456" y="660"/>
                    <a:pt x="465" y="678"/>
                  </a:cubicBezTo>
                  <a:cubicBezTo>
                    <a:pt x="479" y="713"/>
                    <a:pt x="511" y="729"/>
                    <a:pt x="542" y="729"/>
                  </a:cubicBezTo>
                  <a:cubicBezTo>
                    <a:pt x="590" y="729"/>
                    <a:pt x="634" y="692"/>
                    <a:pt x="607" y="633"/>
                  </a:cubicBezTo>
                  <a:cubicBezTo>
                    <a:pt x="581" y="570"/>
                    <a:pt x="563" y="517"/>
                    <a:pt x="536" y="454"/>
                  </a:cubicBezTo>
                  <a:cubicBezTo>
                    <a:pt x="625" y="437"/>
                    <a:pt x="705" y="419"/>
                    <a:pt x="777" y="374"/>
                  </a:cubicBezTo>
                  <a:cubicBezTo>
                    <a:pt x="821" y="339"/>
                    <a:pt x="786" y="276"/>
                    <a:pt x="741" y="276"/>
                  </a:cubicBezTo>
                  <a:cubicBezTo>
                    <a:pt x="729" y="275"/>
                    <a:pt x="717" y="274"/>
                    <a:pt x="705" y="274"/>
                  </a:cubicBezTo>
                  <a:cubicBezTo>
                    <a:pt x="628" y="274"/>
                    <a:pt x="551" y="298"/>
                    <a:pt x="474" y="321"/>
                  </a:cubicBezTo>
                  <a:cubicBezTo>
                    <a:pt x="456" y="276"/>
                    <a:pt x="438" y="231"/>
                    <a:pt x="420" y="187"/>
                  </a:cubicBezTo>
                  <a:cubicBezTo>
                    <a:pt x="389" y="141"/>
                    <a:pt x="345" y="94"/>
                    <a:pt x="293" y="94"/>
                  </a:cubicBezTo>
                  <a:cubicBezTo>
                    <a:pt x="285" y="94"/>
                    <a:pt x="277" y="95"/>
                    <a:pt x="268" y="98"/>
                  </a:cubicBezTo>
                  <a:cubicBezTo>
                    <a:pt x="268" y="80"/>
                    <a:pt x="268" y="62"/>
                    <a:pt x="268" y="44"/>
                  </a:cubicBezTo>
                  <a:cubicBezTo>
                    <a:pt x="268" y="18"/>
                    <a:pt x="240" y="0"/>
                    <a:pt x="2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8"/>
            <p:cNvSpPr/>
            <p:nvPr/>
          </p:nvSpPr>
          <p:spPr>
            <a:xfrm>
              <a:off x="3564161" y="498903"/>
              <a:ext cx="41820" cy="53889"/>
            </a:xfrm>
            <a:custGeom>
              <a:avLst/>
              <a:gdLst/>
              <a:ahLst/>
              <a:cxnLst/>
              <a:rect l="l" t="t" r="r" b="b"/>
              <a:pathLst>
                <a:path w="634" h="817" extrusionOk="0">
                  <a:moveTo>
                    <a:pt x="348" y="100"/>
                  </a:moveTo>
                  <a:cubicBezTo>
                    <a:pt x="371" y="100"/>
                    <a:pt x="385" y="120"/>
                    <a:pt x="375" y="184"/>
                  </a:cubicBezTo>
                  <a:cubicBezTo>
                    <a:pt x="366" y="211"/>
                    <a:pt x="348" y="229"/>
                    <a:pt x="321" y="246"/>
                  </a:cubicBezTo>
                  <a:cubicBezTo>
                    <a:pt x="294" y="255"/>
                    <a:pt x="268" y="273"/>
                    <a:pt x="250" y="300"/>
                  </a:cubicBezTo>
                  <a:cubicBezTo>
                    <a:pt x="220" y="338"/>
                    <a:pt x="260" y="395"/>
                    <a:pt x="300" y="395"/>
                  </a:cubicBezTo>
                  <a:cubicBezTo>
                    <a:pt x="307" y="395"/>
                    <a:pt x="315" y="393"/>
                    <a:pt x="321" y="389"/>
                  </a:cubicBezTo>
                  <a:cubicBezTo>
                    <a:pt x="330" y="380"/>
                    <a:pt x="330" y="380"/>
                    <a:pt x="339" y="371"/>
                  </a:cubicBezTo>
                  <a:cubicBezTo>
                    <a:pt x="358" y="352"/>
                    <a:pt x="383" y="343"/>
                    <a:pt x="407" y="343"/>
                  </a:cubicBezTo>
                  <a:cubicBezTo>
                    <a:pt x="452" y="343"/>
                    <a:pt x="497" y="373"/>
                    <a:pt x="509" y="425"/>
                  </a:cubicBezTo>
                  <a:cubicBezTo>
                    <a:pt x="518" y="487"/>
                    <a:pt x="482" y="550"/>
                    <a:pt x="437" y="585"/>
                  </a:cubicBezTo>
                  <a:cubicBezTo>
                    <a:pt x="384" y="639"/>
                    <a:pt x="321" y="657"/>
                    <a:pt x="250" y="657"/>
                  </a:cubicBezTo>
                  <a:cubicBezTo>
                    <a:pt x="223" y="523"/>
                    <a:pt x="187" y="389"/>
                    <a:pt x="152" y="264"/>
                  </a:cubicBezTo>
                  <a:cubicBezTo>
                    <a:pt x="187" y="229"/>
                    <a:pt x="223" y="193"/>
                    <a:pt x="250" y="157"/>
                  </a:cubicBezTo>
                  <a:cubicBezTo>
                    <a:pt x="261" y="146"/>
                    <a:pt x="314" y="100"/>
                    <a:pt x="348" y="100"/>
                  </a:cubicBezTo>
                  <a:close/>
                  <a:moveTo>
                    <a:pt x="344" y="1"/>
                  </a:moveTo>
                  <a:cubicBezTo>
                    <a:pt x="246" y="1"/>
                    <a:pt x="167" y="131"/>
                    <a:pt x="98" y="193"/>
                  </a:cubicBezTo>
                  <a:cubicBezTo>
                    <a:pt x="92" y="191"/>
                    <a:pt x="86" y="191"/>
                    <a:pt x="81" y="191"/>
                  </a:cubicBezTo>
                  <a:cubicBezTo>
                    <a:pt x="54" y="191"/>
                    <a:pt x="37" y="208"/>
                    <a:pt x="45" y="237"/>
                  </a:cubicBezTo>
                  <a:cubicBezTo>
                    <a:pt x="71" y="380"/>
                    <a:pt x="89" y="523"/>
                    <a:pt x="125" y="666"/>
                  </a:cubicBezTo>
                  <a:lnTo>
                    <a:pt x="89" y="666"/>
                  </a:lnTo>
                  <a:cubicBezTo>
                    <a:pt x="0" y="666"/>
                    <a:pt x="27" y="791"/>
                    <a:pt x="107" y="791"/>
                  </a:cubicBezTo>
                  <a:lnTo>
                    <a:pt x="170" y="791"/>
                  </a:lnTo>
                  <a:cubicBezTo>
                    <a:pt x="186" y="807"/>
                    <a:pt x="209" y="816"/>
                    <a:pt x="230" y="816"/>
                  </a:cubicBezTo>
                  <a:cubicBezTo>
                    <a:pt x="252" y="816"/>
                    <a:pt x="272" y="805"/>
                    <a:pt x="277" y="782"/>
                  </a:cubicBezTo>
                  <a:cubicBezTo>
                    <a:pt x="455" y="755"/>
                    <a:pt x="633" y="648"/>
                    <a:pt x="616" y="443"/>
                  </a:cubicBezTo>
                  <a:cubicBezTo>
                    <a:pt x="607" y="353"/>
                    <a:pt x="535" y="273"/>
                    <a:pt x="455" y="246"/>
                  </a:cubicBezTo>
                  <a:cubicBezTo>
                    <a:pt x="491" y="184"/>
                    <a:pt x="500" y="104"/>
                    <a:pt x="437" y="41"/>
                  </a:cubicBezTo>
                  <a:cubicBezTo>
                    <a:pt x="404" y="12"/>
                    <a:pt x="373" y="1"/>
                    <a:pt x="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8"/>
            <p:cNvSpPr/>
            <p:nvPr/>
          </p:nvSpPr>
          <p:spPr>
            <a:xfrm>
              <a:off x="3601825" y="719277"/>
              <a:ext cx="58311" cy="47359"/>
            </a:xfrm>
            <a:custGeom>
              <a:avLst/>
              <a:gdLst/>
              <a:ahLst/>
              <a:cxnLst/>
              <a:rect l="l" t="t" r="r" b="b"/>
              <a:pathLst>
                <a:path w="884" h="718" extrusionOk="0">
                  <a:moveTo>
                    <a:pt x="580" y="1"/>
                  </a:moveTo>
                  <a:cubicBezTo>
                    <a:pt x="330" y="1"/>
                    <a:pt x="0" y="233"/>
                    <a:pt x="116" y="518"/>
                  </a:cubicBezTo>
                  <a:cubicBezTo>
                    <a:pt x="161" y="643"/>
                    <a:pt x="286" y="697"/>
                    <a:pt x="410" y="715"/>
                  </a:cubicBezTo>
                  <a:cubicBezTo>
                    <a:pt x="433" y="716"/>
                    <a:pt x="459" y="717"/>
                    <a:pt x="487" y="717"/>
                  </a:cubicBezTo>
                  <a:cubicBezTo>
                    <a:pt x="616" y="717"/>
                    <a:pt x="792" y="696"/>
                    <a:pt x="865" y="608"/>
                  </a:cubicBezTo>
                  <a:cubicBezTo>
                    <a:pt x="883" y="590"/>
                    <a:pt x="865" y="554"/>
                    <a:pt x="839" y="545"/>
                  </a:cubicBezTo>
                  <a:cubicBezTo>
                    <a:pt x="821" y="540"/>
                    <a:pt x="802" y="538"/>
                    <a:pt x="780" y="538"/>
                  </a:cubicBezTo>
                  <a:cubicBezTo>
                    <a:pt x="676" y="538"/>
                    <a:pt x="531" y="587"/>
                    <a:pt x="414" y="587"/>
                  </a:cubicBezTo>
                  <a:cubicBezTo>
                    <a:pt x="334" y="587"/>
                    <a:pt x="267" y="565"/>
                    <a:pt x="232" y="492"/>
                  </a:cubicBezTo>
                  <a:cubicBezTo>
                    <a:pt x="116" y="242"/>
                    <a:pt x="464" y="153"/>
                    <a:pt x="607" y="81"/>
                  </a:cubicBezTo>
                  <a:cubicBezTo>
                    <a:pt x="651" y="63"/>
                    <a:pt x="616" y="1"/>
                    <a:pt x="5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8"/>
            <p:cNvSpPr/>
            <p:nvPr/>
          </p:nvSpPr>
          <p:spPr>
            <a:xfrm>
              <a:off x="3091009" y="755951"/>
              <a:ext cx="317412" cy="267204"/>
            </a:xfrm>
            <a:custGeom>
              <a:avLst/>
              <a:gdLst/>
              <a:ahLst/>
              <a:cxnLst/>
              <a:rect l="l" t="t" r="r" b="b"/>
              <a:pathLst>
                <a:path w="4812" h="4051" extrusionOk="0">
                  <a:moveTo>
                    <a:pt x="1624" y="2059"/>
                  </a:moveTo>
                  <a:lnTo>
                    <a:pt x="1624" y="2059"/>
                  </a:lnTo>
                  <a:cubicBezTo>
                    <a:pt x="1615" y="2130"/>
                    <a:pt x="1606" y="2210"/>
                    <a:pt x="1606" y="2291"/>
                  </a:cubicBezTo>
                  <a:cubicBezTo>
                    <a:pt x="1571" y="2282"/>
                    <a:pt x="1544" y="2282"/>
                    <a:pt x="1517" y="2282"/>
                  </a:cubicBezTo>
                  <a:cubicBezTo>
                    <a:pt x="1553" y="2210"/>
                    <a:pt x="1589" y="2130"/>
                    <a:pt x="1624" y="2059"/>
                  </a:cubicBezTo>
                  <a:close/>
                  <a:moveTo>
                    <a:pt x="2457" y="1166"/>
                  </a:moveTo>
                  <a:cubicBezTo>
                    <a:pt x="2484" y="1166"/>
                    <a:pt x="2513" y="1172"/>
                    <a:pt x="2543" y="1185"/>
                  </a:cubicBezTo>
                  <a:cubicBezTo>
                    <a:pt x="2713" y="1256"/>
                    <a:pt x="2686" y="1479"/>
                    <a:pt x="2686" y="1640"/>
                  </a:cubicBezTo>
                  <a:cubicBezTo>
                    <a:pt x="2686" y="1818"/>
                    <a:pt x="2650" y="1996"/>
                    <a:pt x="2668" y="2175"/>
                  </a:cubicBezTo>
                  <a:cubicBezTo>
                    <a:pt x="2677" y="2246"/>
                    <a:pt x="2686" y="2309"/>
                    <a:pt x="2713" y="2362"/>
                  </a:cubicBezTo>
                  <a:cubicBezTo>
                    <a:pt x="2588" y="2353"/>
                    <a:pt x="2463" y="2353"/>
                    <a:pt x="2338" y="2344"/>
                  </a:cubicBezTo>
                  <a:cubicBezTo>
                    <a:pt x="2124" y="2326"/>
                    <a:pt x="1919" y="2309"/>
                    <a:pt x="1705" y="2291"/>
                  </a:cubicBezTo>
                  <a:cubicBezTo>
                    <a:pt x="1713" y="2175"/>
                    <a:pt x="1713" y="2059"/>
                    <a:pt x="1731" y="1934"/>
                  </a:cubicBezTo>
                  <a:cubicBezTo>
                    <a:pt x="1731" y="1907"/>
                    <a:pt x="1731" y="1871"/>
                    <a:pt x="1740" y="1845"/>
                  </a:cubicBezTo>
                  <a:cubicBezTo>
                    <a:pt x="1856" y="1622"/>
                    <a:pt x="1990" y="1425"/>
                    <a:pt x="2204" y="1283"/>
                  </a:cubicBezTo>
                  <a:cubicBezTo>
                    <a:pt x="2292" y="1222"/>
                    <a:pt x="2370" y="1166"/>
                    <a:pt x="2457" y="1166"/>
                  </a:cubicBezTo>
                  <a:close/>
                  <a:moveTo>
                    <a:pt x="2873" y="2496"/>
                  </a:moveTo>
                  <a:lnTo>
                    <a:pt x="2873" y="2496"/>
                  </a:lnTo>
                  <a:cubicBezTo>
                    <a:pt x="3319" y="2541"/>
                    <a:pt x="3774" y="2585"/>
                    <a:pt x="4220" y="2603"/>
                  </a:cubicBezTo>
                  <a:cubicBezTo>
                    <a:pt x="4140" y="2674"/>
                    <a:pt x="4060" y="2737"/>
                    <a:pt x="3970" y="2799"/>
                  </a:cubicBezTo>
                  <a:cubicBezTo>
                    <a:pt x="3872" y="2868"/>
                    <a:pt x="3755" y="2898"/>
                    <a:pt x="3632" y="2898"/>
                  </a:cubicBezTo>
                  <a:cubicBezTo>
                    <a:pt x="3342" y="2898"/>
                    <a:pt x="3024" y="2728"/>
                    <a:pt x="2873" y="2496"/>
                  </a:cubicBezTo>
                  <a:close/>
                  <a:moveTo>
                    <a:pt x="322" y="2282"/>
                  </a:moveTo>
                  <a:lnTo>
                    <a:pt x="322" y="2282"/>
                  </a:lnTo>
                  <a:cubicBezTo>
                    <a:pt x="491" y="2300"/>
                    <a:pt x="661" y="2317"/>
                    <a:pt x="821" y="2326"/>
                  </a:cubicBezTo>
                  <a:cubicBezTo>
                    <a:pt x="1018" y="2344"/>
                    <a:pt x="1205" y="2362"/>
                    <a:pt x="1401" y="2371"/>
                  </a:cubicBezTo>
                  <a:cubicBezTo>
                    <a:pt x="1321" y="2532"/>
                    <a:pt x="1223" y="2674"/>
                    <a:pt x="1107" y="2790"/>
                  </a:cubicBezTo>
                  <a:cubicBezTo>
                    <a:pt x="1004" y="2885"/>
                    <a:pt x="864" y="2942"/>
                    <a:pt x="732" y="2942"/>
                  </a:cubicBezTo>
                  <a:cubicBezTo>
                    <a:pt x="578" y="2942"/>
                    <a:pt x="433" y="2865"/>
                    <a:pt x="366" y="2683"/>
                  </a:cubicBezTo>
                  <a:cubicBezTo>
                    <a:pt x="313" y="2549"/>
                    <a:pt x="313" y="2416"/>
                    <a:pt x="322" y="2282"/>
                  </a:cubicBezTo>
                  <a:close/>
                  <a:moveTo>
                    <a:pt x="1702" y="0"/>
                  </a:moveTo>
                  <a:cubicBezTo>
                    <a:pt x="1687" y="0"/>
                    <a:pt x="1673" y="11"/>
                    <a:pt x="1678" y="34"/>
                  </a:cubicBezTo>
                  <a:cubicBezTo>
                    <a:pt x="1749" y="649"/>
                    <a:pt x="1705" y="1265"/>
                    <a:pt x="1642" y="1880"/>
                  </a:cubicBezTo>
                  <a:cubicBezTo>
                    <a:pt x="1633" y="1898"/>
                    <a:pt x="1624" y="1907"/>
                    <a:pt x="1615" y="1925"/>
                  </a:cubicBezTo>
                  <a:cubicBezTo>
                    <a:pt x="1562" y="2041"/>
                    <a:pt x="1508" y="2157"/>
                    <a:pt x="1446" y="2273"/>
                  </a:cubicBezTo>
                  <a:cubicBezTo>
                    <a:pt x="1374" y="2273"/>
                    <a:pt x="1303" y="2264"/>
                    <a:pt x="1232" y="2264"/>
                  </a:cubicBezTo>
                  <a:cubicBezTo>
                    <a:pt x="1035" y="2246"/>
                    <a:pt x="848" y="2237"/>
                    <a:pt x="652" y="2219"/>
                  </a:cubicBezTo>
                  <a:cubicBezTo>
                    <a:pt x="616" y="2219"/>
                    <a:pt x="473" y="2219"/>
                    <a:pt x="340" y="2210"/>
                  </a:cubicBezTo>
                  <a:cubicBezTo>
                    <a:pt x="357" y="2103"/>
                    <a:pt x="384" y="1987"/>
                    <a:pt x="420" y="1880"/>
                  </a:cubicBezTo>
                  <a:cubicBezTo>
                    <a:pt x="426" y="1857"/>
                    <a:pt x="404" y="1833"/>
                    <a:pt x="384" y="1833"/>
                  </a:cubicBezTo>
                  <a:cubicBezTo>
                    <a:pt x="373" y="1833"/>
                    <a:pt x="363" y="1839"/>
                    <a:pt x="357" y="1854"/>
                  </a:cubicBezTo>
                  <a:cubicBezTo>
                    <a:pt x="322" y="1970"/>
                    <a:pt x="277" y="2086"/>
                    <a:pt x="259" y="2210"/>
                  </a:cubicBezTo>
                  <a:cubicBezTo>
                    <a:pt x="170" y="2202"/>
                    <a:pt x="90" y="2193"/>
                    <a:pt x="72" y="2175"/>
                  </a:cubicBezTo>
                  <a:lnTo>
                    <a:pt x="72" y="2175"/>
                  </a:lnTo>
                  <a:cubicBezTo>
                    <a:pt x="78" y="2178"/>
                    <a:pt x="86" y="2180"/>
                    <a:pt x="93" y="2180"/>
                  </a:cubicBezTo>
                  <a:cubicBezTo>
                    <a:pt x="105" y="2180"/>
                    <a:pt x="113" y="2174"/>
                    <a:pt x="108" y="2157"/>
                  </a:cubicBezTo>
                  <a:cubicBezTo>
                    <a:pt x="108" y="2148"/>
                    <a:pt x="99" y="2139"/>
                    <a:pt x="99" y="2139"/>
                  </a:cubicBezTo>
                  <a:cubicBezTo>
                    <a:pt x="90" y="2130"/>
                    <a:pt x="81" y="2121"/>
                    <a:pt x="72" y="2121"/>
                  </a:cubicBezTo>
                  <a:cubicBezTo>
                    <a:pt x="27" y="2121"/>
                    <a:pt x="27" y="2121"/>
                    <a:pt x="10" y="2157"/>
                  </a:cubicBezTo>
                  <a:cubicBezTo>
                    <a:pt x="1" y="2166"/>
                    <a:pt x="1" y="2184"/>
                    <a:pt x="10" y="2193"/>
                  </a:cubicBezTo>
                  <a:cubicBezTo>
                    <a:pt x="81" y="2273"/>
                    <a:pt x="125" y="2264"/>
                    <a:pt x="241" y="2282"/>
                  </a:cubicBezTo>
                  <a:lnTo>
                    <a:pt x="250" y="2282"/>
                  </a:lnTo>
                  <a:cubicBezTo>
                    <a:pt x="224" y="2451"/>
                    <a:pt x="233" y="2630"/>
                    <a:pt x="322" y="2790"/>
                  </a:cubicBezTo>
                  <a:cubicBezTo>
                    <a:pt x="412" y="2948"/>
                    <a:pt x="572" y="3061"/>
                    <a:pt x="753" y="3061"/>
                  </a:cubicBezTo>
                  <a:cubicBezTo>
                    <a:pt x="787" y="3061"/>
                    <a:pt x="822" y="3057"/>
                    <a:pt x="857" y="3049"/>
                  </a:cubicBezTo>
                  <a:cubicBezTo>
                    <a:pt x="1160" y="2969"/>
                    <a:pt x="1339" y="2639"/>
                    <a:pt x="1473" y="2380"/>
                  </a:cubicBezTo>
                  <a:cubicBezTo>
                    <a:pt x="1508" y="2380"/>
                    <a:pt x="1553" y="2389"/>
                    <a:pt x="1597" y="2389"/>
                  </a:cubicBezTo>
                  <a:cubicBezTo>
                    <a:pt x="1544" y="2933"/>
                    <a:pt x="1508" y="3477"/>
                    <a:pt x="1562" y="4012"/>
                  </a:cubicBezTo>
                  <a:cubicBezTo>
                    <a:pt x="1562" y="4037"/>
                    <a:pt x="1583" y="4051"/>
                    <a:pt x="1603" y="4051"/>
                  </a:cubicBezTo>
                  <a:cubicBezTo>
                    <a:pt x="1619" y="4051"/>
                    <a:pt x="1633" y="4042"/>
                    <a:pt x="1633" y="4021"/>
                  </a:cubicBezTo>
                  <a:cubicBezTo>
                    <a:pt x="1678" y="3477"/>
                    <a:pt x="1669" y="2942"/>
                    <a:pt x="1696" y="2398"/>
                  </a:cubicBezTo>
                  <a:cubicBezTo>
                    <a:pt x="1856" y="2407"/>
                    <a:pt x="2008" y="2425"/>
                    <a:pt x="2159" y="2433"/>
                  </a:cubicBezTo>
                  <a:cubicBezTo>
                    <a:pt x="2356" y="2451"/>
                    <a:pt x="2561" y="2469"/>
                    <a:pt x="2757" y="2487"/>
                  </a:cubicBezTo>
                  <a:cubicBezTo>
                    <a:pt x="2829" y="2621"/>
                    <a:pt x="2927" y="2728"/>
                    <a:pt x="3069" y="2817"/>
                  </a:cubicBezTo>
                  <a:cubicBezTo>
                    <a:pt x="3229" y="2919"/>
                    <a:pt x="3484" y="3032"/>
                    <a:pt x="3703" y="3032"/>
                  </a:cubicBezTo>
                  <a:cubicBezTo>
                    <a:pt x="3753" y="3032"/>
                    <a:pt x="3801" y="3027"/>
                    <a:pt x="3846" y="3013"/>
                  </a:cubicBezTo>
                  <a:cubicBezTo>
                    <a:pt x="4006" y="2969"/>
                    <a:pt x="4122" y="2817"/>
                    <a:pt x="4238" y="2710"/>
                  </a:cubicBezTo>
                  <a:cubicBezTo>
                    <a:pt x="4274" y="2674"/>
                    <a:pt x="4318" y="2639"/>
                    <a:pt x="4354" y="2603"/>
                  </a:cubicBezTo>
                  <a:lnTo>
                    <a:pt x="4666" y="2603"/>
                  </a:lnTo>
                  <a:cubicBezTo>
                    <a:pt x="4711" y="2603"/>
                    <a:pt x="4702" y="2532"/>
                    <a:pt x="4666" y="2532"/>
                  </a:cubicBezTo>
                  <a:cubicBezTo>
                    <a:pt x="4595" y="2523"/>
                    <a:pt x="4532" y="2514"/>
                    <a:pt x="4470" y="2505"/>
                  </a:cubicBezTo>
                  <a:cubicBezTo>
                    <a:pt x="4577" y="2398"/>
                    <a:pt x="4675" y="2300"/>
                    <a:pt x="4782" y="2202"/>
                  </a:cubicBezTo>
                  <a:cubicBezTo>
                    <a:pt x="4812" y="2172"/>
                    <a:pt x="4780" y="2124"/>
                    <a:pt x="4748" y="2124"/>
                  </a:cubicBezTo>
                  <a:cubicBezTo>
                    <a:pt x="4741" y="2124"/>
                    <a:pt x="4735" y="2126"/>
                    <a:pt x="4729" y="2130"/>
                  </a:cubicBezTo>
                  <a:cubicBezTo>
                    <a:pt x="4595" y="2246"/>
                    <a:pt x="4470" y="2362"/>
                    <a:pt x="4345" y="2487"/>
                  </a:cubicBezTo>
                  <a:cubicBezTo>
                    <a:pt x="3837" y="2425"/>
                    <a:pt x="3319" y="2398"/>
                    <a:pt x="2811" y="2371"/>
                  </a:cubicBezTo>
                  <a:cubicBezTo>
                    <a:pt x="2695" y="2059"/>
                    <a:pt x="2811" y="1693"/>
                    <a:pt x="2748" y="1372"/>
                  </a:cubicBezTo>
                  <a:cubicBezTo>
                    <a:pt x="2722" y="1256"/>
                    <a:pt x="2677" y="1104"/>
                    <a:pt x="2543" y="1077"/>
                  </a:cubicBezTo>
                  <a:cubicBezTo>
                    <a:pt x="2529" y="1074"/>
                    <a:pt x="2514" y="1073"/>
                    <a:pt x="2499" y="1073"/>
                  </a:cubicBezTo>
                  <a:cubicBezTo>
                    <a:pt x="2351" y="1073"/>
                    <a:pt x="2158" y="1220"/>
                    <a:pt x="2061" y="1309"/>
                  </a:cubicBezTo>
                  <a:cubicBezTo>
                    <a:pt x="1936" y="1416"/>
                    <a:pt x="1838" y="1559"/>
                    <a:pt x="1749" y="1702"/>
                  </a:cubicBezTo>
                  <a:cubicBezTo>
                    <a:pt x="1794" y="1140"/>
                    <a:pt x="1812" y="587"/>
                    <a:pt x="1740" y="34"/>
                  </a:cubicBezTo>
                  <a:cubicBezTo>
                    <a:pt x="1736" y="11"/>
                    <a:pt x="1718" y="0"/>
                    <a:pt x="17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8"/>
            <p:cNvSpPr/>
            <p:nvPr/>
          </p:nvSpPr>
          <p:spPr>
            <a:xfrm>
              <a:off x="2755589" y="104987"/>
              <a:ext cx="445511" cy="418450"/>
            </a:xfrm>
            <a:custGeom>
              <a:avLst/>
              <a:gdLst/>
              <a:ahLst/>
              <a:cxnLst/>
              <a:rect l="l" t="t" r="r" b="b"/>
              <a:pathLst>
                <a:path w="6754" h="6344" extrusionOk="0">
                  <a:moveTo>
                    <a:pt x="4871" y="0"/>
                  </a:moveTo>
                  <a:lnTo>
                    <a:pt x="63" y="3899"/>
                  </a:lnTo>
                  <a:cubicBezTo>
                    <a:pt x="10" y="3943"/>
                    <a:pt x="1" y="4015"/>
                    <a:pt x="45" y="4068"/>
                  </a:cubicBezTo>
                  <a:lnTo>
                    <a:pt x="117" y="4167"/>
                  </a:lnTo>
                  <a:cubicBezTo>
                    <a:pt x="144" y="4194"/>
                    <a:pt x="176" y="4205"/>
                    <a:pt x="210" y="4205"/>
                  </a:cubicBezTo>
                  <a:cubicBezTo>
                    <a:pt x="220" y="4205"/>
                    <a:pt x="231" y="4204"/>
                    <a:pt x="241" y="4202"/>
                  </a:cubicBezTo>
                  <a:lnTo>
                    <a:pt x="331" y="4175"/>
                  </a:lnTo>
                  <a:cubicBezTo>
                    <a:pt x="339" y="4173"/>
                    <a:pt x="347" y="4172"/>
                    <a:pt x="356" y="4172"/>
                  </a:cubicBezTo>
                  <a:cubicBezTo>
                    <a:pt x="420" y="4172"/>
                    <a:pt x="481" y="4229"/>
                    <a:pt x="473" y="4300"/>
                  </a:cubicBezTo>
                  <a:lnTo>
                    <a:pt x="464" y="4550"/>
                  </a:lnTo>
                  <a:cubicBezTo>
                    <a:pt x="464" y="4577"/>
                    <a:pt x="473" y="4604"/>
                    <a:pt x="491" y="4621"/>
                  </a:cubicBezTo>
                  <a:lnTo>
                    <a:pt x="714" y="4898"/>
                  </a:lnTo>
                  <a:cubicBezTo>
                    <a:pt x="737" y="4926"/>
                    <a:pt x="769" y="4940"/>
                    <a:pt x="804" y="4940"/>
                  </a:cubicBezTo>
                  <a:cubicBezTo>
                    <a:pt x="825" y="4940"/>
                    <a:pt x="846" y="4935"/>
                    <a:pt x="866" y="4925"/>
                  </a:cubicBezTo>
                  <a:cubicBezTo>
                    <a:pt x="882" y="4918"/>
                    <a:pt x="898" y="4915"/>
                    <a:pt x="913" y="4915"/>
                  </a:cubicBezTo>
                  <a:cubicBezTo>
                    <a:pt x="978" y="4915"/>
                    <a:pt x="1035" y="4969"/>
                    <a:pt x="1035" y="5041"/>
                  </a:cubicBezTo>
                  <a:lnTo>
                    <a:pt x="1027" y="5228"/>
                  </a:lnTo>
                  <a:cubicBezTo>
                    <a:pt x="1027" y="5264"/>
                    <a:pt x="1035" y="5291"/>
                    <a:pt x="1053" y="5308"/>
                  </a:cubicBezTo>
                  <a:lnTo>
                    <a:pt x="1250" y="5558"/>
                  </a:lnTo>
                  <a:cubicBezTo>
                    <a:pt x="1270" y="5584"/>
                    <a:pt x="1303" y="5598"/>
                    <a:pt x="1338" y="5598"/>
                  </a:cubicBezTo>
                  <a:cubicBezTo>
                    <a:pt x="1362" y="5598"/>
                    <a:pt x="1388" y="5591"/>
                    <a:pt x="1410" y="5576"/>
                  </a:cubicBezTo>
                  <a:lnTo>
                    <a:pt x="1428" y="5558"/>
                  </a:lnTo>
                  <a:cubicBezTo>
                    <a:pt x="1449" y="5543"/>
                    <a:pt x="1473" y="5536"/>
                    <a:pt x="1496" y="5536"/>
                  </a:cubicBezTo>
                  <a:cubicBezTo>
                    <a:pt x="1568" y="5536"/>
                    <a:pt x="1636" y="5604"/>
                    <a:pt x="1615" y="5692"/>
                  </a:cubicBezTo>
                  <a:lnTo>
                    <a:pt x="1562" y="5862"/>
                  </a:lnTo>
                  <a:cubicBezTo>
                    <a:pt x="1553" y="5897"/>
                    <a:pt x="1562" y="5942"/>
                    <a:pt x="1589" y="5969"/>
                  </a:cubicBezTo>
                  <a:lnTo>
                    <a:pt x="1633" y="6031"/>
                  </a:lnTo>
                  <a:lnTo>
                    <a:pt x="1722" y="5986"/>
                  </a:lnTo>
                  <a:cubicBezTo>
                    <a:pt x="1740" y="5975"/>
                    <a:pt x="1759" y="5969"/>
                    <a:pt x="1778" y="5969"/>
                  </a:cubicBezTo>
                  <a:cubicBezTo>
                    <a:pt x="1844" y="5969"/>
                    <a:pt x="1906" y="6035"/>
                    <a:pt x="1892" y="6111"/>
                  </a:cubicBezTo>
                  <a:lnTo>
                    <a:pt x="1856" y="6308"/>
                  </a:lnTo>
                  <a:lnTo>
                    <a:pt x="1883" y="6343"/>
                  </a:lnTo>
                  <a:lnTo>
                    <a:pt x="6700" y="2436"/>
                  </a:lnTo>
                  <a:cubicBezTo>
                    <a:pt x="6745" y="2391"/>
                    <a:pt x="6754" y="2320"/>
                    <a:pt x="6718" y="2266"/>
                  </a:cubicBezTo>
                  <a:lnTo>
                    <a:pt x="6647" y="2186"/>
                  </a:lnTo>
                  <a:cubicBezTo>
                    <a:pt x="6619" y="2151"/>
                    <a:pt x="6586" y="2138"/>
                    <a:pt x="6548" y="2138"/>
                  </a:cubicBezTo>
                  <a:cubicBezTo>
                    <a:pt x="6537" y="2138"/>
                    <a:pt x="6525" y="2139"/>
                    <a:pt x="6513" y="2141"/>
                  </a:cubicBezTo>
                  <a:lnTo>
                    <a:pt x="6272" y="2231"/>
                  </a:lnTo>
                  <a:cubicBezTo>
                    <a:pt x="6259" y="2235"/>
                    <a:pt x="6246" y="2236"/>
                    <a:pt x="6234" y="2236"/>
                  </a:cubicBezTo>
                  <a:cubicBezTo>
                    <a:pt x="6162" y="2236"/>
                    <a:pt x="6105" y="2173"/>
                    <a:pt x="6120" y="2097"/>
                  </a:cubicBezTo>
                  <a:lnTo>
                    <a:pt x="6183" y="1678"/>
                  </a:lnTo>
                  <a:cubicBezTo>
                    <a:pt x="6192" y="1651"/>
                    <a:pt x="6183" y="1615"/>
                    <a:pt x="6165" y="1588"/>
                  </a:cubicBezTo>
                  <a:lnTo>
                    <a:pt x="6094" y="1499"/>
                  </a:lnTo>
                  <a:cubicBezTo>
                    <a:pt x="6068" y="1473"/>
                    <a:pt x="6032" y="1456"/>
                    <a:pt x="5997" y="1456"/>
                  </a:cubicBezTo>
                  <a:cubicBezTo>
                    <a:pt x="5984" y="1456"/>
                    <a:pt x="5972" y="1459"/>
                    <a:pt x="5960" y="1463"/>
                  </a:cubicBezTo>
                  <a:lnTo>
                    <a:pt x="5844" y="1508"/>
                  </a:lnTo>
                  <a:cubicBezTo>
                    <a:pt x="5829" y="1514"/>
                    <a:pt x="5815" y="1517"/>
                    <a:pt x="5800" y="1517"/>
                  </a:cubicBezTo>
                  <a:cubicBezTo>
                    <a:pt x="5735" y="1517"/>
                    <a:pt x="5676" y="1456"/>
                    <a:pt x="5683" y="1383"/>
                  </a:cubicBezTo>
                  <a:lnTo>
                    <a:pt x="5728" y="1107"/>
                  </a:lnTo>
                  <a:cubicBezTo>
                    <a:pt x="5728" y="1071"/>
                    <a:pt x="5719" y="1044"/>
                    <a:pt x="5701" y="1017"/>
                  </a:cubicBezTo>
                  <a:lnTo>
                    <a:pt x="5567" y="857"/>
                  </a:lnTo>
                  <a:cubicBezTo>
                    <a:pt x="5545" y="829"/>
                    <a:pt x="5512" y="815"/>
                    <a:pt x="5478" y="815"/>
                  </a:cubicBezTo>
                  <a:cubicBezTo>
                    <a:pt x="5457" y="815"/>
                    <a:pt x="5436" y="820"/>
                    <a:pt x="5416" y="830"/>
                  </a:cubicBezTo>
                  <a:lnTo>
                    <a:pt x="5335" y="884"/>
                  </a:lnTo>
                  <a:cubicBezTo>
                    <a:pt x="5314" y="898"/>
                    <a:pt x="5293" y="904"/>
                    <a:pt x="5272" y="904"/>
                  </a:cubicBezTo>
                  <a:cubicBezTo>
                    <a:pt x="5187" y="904"/>
                    <a:pt x="5117" y="800"/>
                    <a:pt x="5175" y="714"/>
                  </a:cubicBezTo>
                  <a:lnTo>
                    <a:pt x="5300" y="527"/>
                  </a:lnTo>
                  <a:lnTo>
                    <a:pt x="5228" y="438"/>
                  </a:lnTo>
                  <a:lnTo>
                    <a:pt x="4970" y="616"/>
                  </a:lnTo>
                  <a:cubicBezTo>
                    <a:pt x="4949" y="631"/>
                    <a:pt x="4926" y="638"/>
                    <a:pt x="4904" y="638"/>
                  </a:cubicBezTo>
                  <a:cubicBezTo>
                    <a:pt x="4823" y="638"/>
                    <a:pt x="4751" y="547"/>
                    <a:pt x="4800" y="455"/>
                  </a:cubicBezTo>
                  <a:lnTo>
                    <a:pt x="4943" y="197"/>
                  </a:lnTo>
                  <a:cubicBezTo>
                    <a:pt x="4961" y="152"/>
                    <a:pt x="4961" y="107"/>
                    <a:pt x="4925" y="63"/>
                  </a:cubicBezTo>
                  <a:lnTo>
                    <a:pt x="4871" y="0"/>
                  </a:ln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8"/>
            <p:cNvSpPr/>
            <p:nvPr/>
          </p:nvSpPr>
          <p:spPr>
            <a:xfrm>
              <a:off x="3662379" y="182887"/>
              <a:ext cx="410814" cy="334153"/>
            </a:xfrm>
            <a:custGeom>
              <a:avLst/>
              <a:gdLst/>
              <a:ahLst/>
              <a:cxnLst/>
              <a:rect l="l" t="t" r="r" b="b"/>
              <a:pathLst>
                <a:path w="6228" h="5066" extrusionOk="0">
                  <a:moveTo>
                    <a:pt x="1412" y="0"/>
                  </a:moveTo>
                  <a:cubicBezTo>
                    <a:pt x="1368" y="0"/>
                    <a:pt x="1325" y="26"/>
                    <a:pt x="1303" y="68"/>
                  </a:cubicBezTo>
                  <a:lnTo>
                    <a:pt x="1250" y="175"/>
                  </a:lnTo>
                  <a:cubicBezTo>
                    <a:pt x="1223" y="220"/>
                    <a:pt x="1232" y="265"/>
                    <a:pt x="1250" y="300"/>
                  </a:cubicBezTo>
                  <a:lnTo>
                    <a:pt x="1303" y="363"/>
                  </a:lnTo>
                  <a:cubicBezTo>
                    <a:pt x="1339" y="425"/>
                    <a:pt x="1312" y="514"/>
                    <a:pt x="1250" y="550"/>
                  </a:cubicBezTo>
                  <a:lnTo>
                    <a:pt x="1036" y="657"/>
                  </a:lnTo>
                  <a:cubicBezTo>
                    <a:pt x="1018" y="666"/>
                    <a:pt x="1000" y="684"/>
                    <a:pt x="982" y="711"/>
                  </a:cubicBezTo>
                  <a:lnTo>
                    <a:pt x="831" y="1032"/>
                  </a:lnTo>
                  <a:cubicBezTo>
                    <a:pt x="804" y="1076"/>
                    <a:pt x="813" y="1139"/>
                    <a:pt x="848" y="1166"/>
                  </a:cubicBezTo>
                  <a:cubicBezTo>
                    <a:pt x="911" y="1219"/>
                    <a:pt x="893" y="1326"/>
                    <a:pt x="813" y="1362"/>
                  </a:cubicBezTo>
                  <a:lnTo>
                    <a:pt x="652" y="1442"/>
                  </a:lnTo>
                  <a:cubicBezTo>
                    <a:pt x="625" y="1460"/>
                    <a:pt x="608" y="1478"/>
                    <a:pt x="590" y="1505"/>
                  </a:cubicBezTo>
                  <a:lnTo>
                    <a:pt x="456" y="1781"/>
                  </a:lnTo>
                  <a:cubicBezTo>
                    <a:pt x="429" y="1844"/>
                    <a:pt x="438" y="1906"/>
                    <a:pt x="492" y="1933"/>
                  </a:cubicBezTo>
                  <a:lnTo>
                    <a:pt x="500" y="1942"/>
                  </a:lnTo>
                  <a:cubicBezTo>
                    <a:pt x="590" y="1986"/>
                    <a:pt x="554" y="2138"/>
                    <a:pt x="456" y="2156"/>
                  </a:cubicBezTo>
                  <a:lnTo>
                    <a:pt x="295" y="2192"/>
                  </a:lnTo>
                  <a:cubicBezTo>
                    <a:pt x="260" y="2200"/>
                    <a:pt x="233" y="2227"/>
                    <a:pt x="215" y="2263"/>
                  </a:cubicBezTo>
                  <a:lnTo>
                    <a:pt x="179" y="2334"/>
                  </a:lnTo>
                  <a:lnTo>
                    <a:pt x="242" y="2388"/>
                  </a:lnTo>
                  <a:cubicBezTo>
                    <a:pt x="313" y="2441"/>
                    <a:pt x="286" y="2566"/>
                    <a:pt x="197" y="2593"/>
                  </a:cubicBezTo>
                  <a:lnTo>
                    <a:pt x="28" y="2647"/>
                  </a:lnTo>
                  <a:lnTo>
                    <a:pt x="1" y="2691"/>
                  </a:lnTo>
                  <a:lnTo>
                    <a:pt x="4792" y="5055"/>
                  </a:lnTo>
                  <a:cubicBezTo>
                    <a:pt x="4803" y="5062"/>
                    <a:pt x="4817" y="5066"/>
                    <a:pt x="4831" y="5066"/>
                  </a:cubicBezTo>
                  <a:cubicBezTo>
                    <a:pt x="4870" y="5066"/>
                    <a:pt x="4914" y="5039"/>
                    <a:pt x="4934" y="4993"/>
                  </a:cubicBezTo>
                  <a:lnTo>
                    <a:pt x="4979" y="4895"/>
                  </a:lnTo>
                  <a:cubicBezTo>
                    <a:pt x="5006" y="4850"/>
                    <a:pt x="4997" y="4805"/>
                    <a:pt x="4970" y="4770"/>
                  </a:cubicBezTo>
                  <a:lnTo>
                    <a:pt x="4827" y="4591"/>
                  </a:lnTo>
                  <a:cubicBezTo>
                    <a:pt x="4774" y="4538"/>
                    <a:pt x="4809" y="4431"/>
                    <a:pt x="4890" y="4404"/>
                  </a:cubicBezTo>
                  <a:lnTo>
                    <a:pt x="5255" y="4270"/>
                  </a:lnTo>
                  <a:cubicBezTo>
                    <a:pt x="5282" y="4261"/>
                    <a:pt x="5309" y="4243"/>
                    <a:pt x="5327" y="4208"/>
                  </a:cubicBezTo>
                  <a:lnTo>
                    <a:pt x="5371" y="4110"/>
                  </a:lnTo>
                  <a:cubicBezTo>
                    <a:pt x="5389" y="4065"/>
                    <a:pt x="5389" y="4011"/>
                    <a:pt x="5354" y="3976"/>
                  </a:cubicBezTo>
                  <a:lnTo>
                    <a:pt x="5282" y="3904"/>
                  </a:lnTo>
                  <a:cubicBezTo>
                    <a:pt x="5229" y="3842"/>
                    <a:pt x="5255" y="3735"/>
                    <a:pt x="5336" y="3708"/>
                  </a:cubicBezTo>
                  <a:lnTo>
                    <a:pt x="5577" y="3610"/>
                  </a:lnTo>
                  <a:cubicBezTo>
                    <a:pt x="5612" y="3601"/>
                    <a:pt x="5630" y="3583"/>
                    <a:pt x="5648" y="3548"/>
                  </a:cubicBezTo>
                  <a:lnTo>
                    <a:pt x="5737" y="3369"/>
                  </a:lnTo>
                  <a:cubicBezTo>
                    <a:pt x="5764" y="3316"/>
                    <a:pt x="5755" y="3253"/>
                    <a:pt x="5710" y="3226"/>
                  </a:cubicBezTo>
                  <a:lnTo>
                    <a:pt x="5639" y="3173"/>
                  </a:lnTo>
                  <a:cubicBezTo>
                    <a:pt x="5552" y="3112"/>
                    <a:pt x="5617" y="2958"/>
                    <a:pt x="5720" y="2958"/>
                  </a:cubicBezTo>
                  <a:cubicBezTo>
                    <a:pt x="5722" y="2958"/>
                    <a:pt x="5725" y="2959"/>
                    <a:pt x="5728" y="2959"/>
                  </a:cubicBezTo>
                  <a:lnTo>
                    <a:pt x="5924" y="2986"/>
                  </a:lnTo>
                  <a:lnTo>
                    <a:pt x="5978" y="2878"/>
                  </a:lnTo>
                  <a:lnTo>
                    <a:pt x="5755" y="2745"/>
                  </a:lnTo>
                  <a:cubicBezTo>
                    <a:pt x="5657" y="2682"/>
                    <a:pt x="5710" y="2522"/>
                    <a:pt x="5826" y="2522"/>
                  </a:cubicBezTo>
                  <a:lnTo>
                    <a:pt x="6085" y="2522"/>
                  </a:lnTo>
                  <a:cubicBezTo>
                    <a:pt x="6130" y="2522"/>
                    <a:pt x="6174" y="2495"/>
                    <a:pt x="6192" y="2450"/>
                  </a:cubicBezTo>
                  <a:lnTo>
                    <a:pt x="6228" y="2379"/>
                  </a:lnTo>
                  <a:lnTo>
                    <a:pt x="1446" y="6"/>
                  </a:lnTo>
                  <a:cubicBezTo>
                    <a:pt x="1435" y="2"/>
                    <a:pt x="1423" y="0"/>
                    <a:pt x="1412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9" name="Google Shape;309;p38"/>
          <p:cNvSpPr txBox="1">
            <a:spLocks noGrp="1"/>
          </p:cNvSpPr>
          <p:nvPr>
            <p:ph type="subTitle" idx="1"/>
          </p:nvPr>
        </p:nvSpPr>
        <p:spPr>
          <a:xfrm>
            <a:off x="3372323" y="3442605"/>
            <a:ext cx="2399353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ar-SA" sz="3200" dirty="0">
                <a:latin typeface="(A) Arslan Wessam B" panose="03020402040406030203" pitchFamily="66" charset="-78"/>
                <a:cs typeface="(A) Arslan Wessam B" panose="03020402040406030203" pitchFamily="66" charset="-78"/>
              </a:rPr>
              <a:t>أ/ خولة الشحية </a:t>
            </a:r>
            <a:endParaRPr sz="3200" dirty="0">
              <a:latin typeface="(A) Arslan Wessam B" panose="03020402040406030203" pitchFamily="66" charset="-78"/>
              <a:cs typeface="(A) Arslan Wessam B" panose="03020402040406030203" pitchFamily="66" charset="-78"/>
            </a:endParaRPr>
          </a:p>
        </p:txBody>
      </p:sp>
      <p:sp>
        <p:nvSpPr>
          <p:cNvPr id="310" name="Google Shape;310;p38"/>
          <p:cNvSpPr txBox="1"/>
          <p:nvPr/>
        </p:nvSpPr>
        <p:spPr>
          <a:xfrm>
            <a:off x="6692059" y="604231"/>
            <a:ext cx="2236834" cy="357084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dirty="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rPr>
              <a:t>الصف الحادي عشر أساسي</a:t>
            </a:r>
            <a:endParaRPr sz="1800" dirty="0"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11" name="Google Shape;311;p38"/>
          <p:cNvSpPr/>
          <p:nvPr/>
        </p:nvSpPr>
        <p:spPr>
          <a:xfrm>
            <a:off x="490507" y="1746032"/>
            <a:ext cx="343054" cy="452611"/>
          </a:xfrm>
          <a:custGeom>
            <a:avLst/>
            <a:gdLst/>
            <a:ahLst/>
            <a:cxnLst/>
            <a:rect l="l" t="t" r="r" b="b"/>
            <a:pathLst>
              <a:path w="4747" h="6263" extrusionOk="0">
                <a:moveTo>
                  <a:pt x="3070" y="0"/>
                </a:moveTo>
                <a:cubicBezTo>
                  <a:pt x="2240" y="0"/>
                  <a:pt x="1143" y="509"/>
                  <a:pt x="563" y="1910"/>
                </a:cubicBezTo>
                <a:lnTo>
                  <a:pt x="554" y="1936"/>
                </a:lnTo>
                <a:cubicBezTo>
                  <a:pt x="492" y="2088"/>
                  <a:pt x="367" y="2364"/>
                  <a:pt x="643" y="2480"/>
                </a:cubicBezTo>
                <a:cubicBezTo>
                  <a:pt x="724" y="2516"/>
                  <a:pt x="795" y="2525"/>
                  <a:pt x="857" y="2525"/>
                </a:cubicBezTo>
                <a:cubicBezTo>
                  <a:pt x="1098" y="2525"/>
                  <a:pt x="1179" y="2320"/>
                  <a:pt x="1232" y="2177"/>
                </a:cubicBezTo>
                <a:cubicBezTo>
                  <a:pt x="1250" y="2133"/>
                  <a:pt x="1268" y="2088"/>
                  <a:pt x="1286" y="2061"/>
                </a:cubicBezTo>
                <a:cubicBezTo>
                  <a:pt x="1794" y="1223"/>
                  <a:pt x="2401" y="928"/>
                  <a:pt x="2802" y="928"/>
                </a:cubicBezTo>
                <a:cubicBezTo>
                  <a:pt x="3043" y="928"/>
                  <a:pt x="3221" y="1026"/>
                  <a:pt x="3293" y="1205"/>
                </a:cubicBezTo>
                <a:cubicBezTo>
                  <a:pt x="3418" y="1508"/>
                  <a:pt x="3221" y="1945"/>
                  <a:pt x="2775" y="2382"/>
                </a:cubicBezTo>
                <a:cubicBezTo>
                  <a:pt x="2490" y="2668"/>
                  <a:pt x="2142" y="2900"/>
                  <a:pt x="1803" y="3123"/>
                </a:cubicBezTo>
                <a:cubicBezTo>
                  <a:pt x="1250" y="3497"/>
                  <a:pt x="679" y="3881"/>
                  <a:pt x="340" y="4497"/>
                </a:cubicBezTo>
                <a:cubicBezTo>
                  <a:pt x="46" y="5023"/>
                  <a:pt x="1" y="5531"/>
                  <a:pt x="206" y="5888"/>
                </a:cubicBezTo>
                <a:cubicBezTo>
                  <a:pt x="349" y="6120"/>
                  <a:pt x="581" y="6263"/>
                  <a:pt x="831" y="6263"/>
                </a:cubicBezTo>
                <a:cubicBezTo>
                  <a:pt x="1089" y="6263"/>
                  <a:pt x="1410" y="6085"/>
                  <a:pt x="1500" y="5594"/>
                </a:cubicBezTo>
                <a:cubicBezTo>
                  <a:pt x="1535" y="5585"/>
                  <a:pt x="1571" y="5576"/>
                  <a:pt x="1607" y="5576"/>
                </a:cubicBezTo>
                <a:cubicBezTo>
                  <a:pt x="1749" y="5576"/>
                  <a:pt x="1928" y="5656"/>
                  <a:pt x="2133" y="5737"/>
                </a:cubicBezTo>
                <a:cubicBezTo>
                  <a:pt x="2401" y="5853"/>
                  <a:pt x="2695" y="5977"/>
                  <a:pt x="3034" y="5977"/>
                </a:cubicBezTo>
                <a:cubicBezTo>
                  <a:pt x="3534" y="5977"/>
                  <a:pt x="3989" y="5692"/>
                  <a:pt x="4426" y="5085"/>
                </a:cubicBezTo>
                <a:cubicBezTo>
                  <a:pt x="4506" y="4969"/>
                  <a:pt x="4693" y="4720"/>
                  <a:pt x="4444" y="4523"/>
                </a:cubicBezTo>
                <a:cubicBezTo>
                  <a:pt x="4381" y="4488"/>
                  <a:pt x="4328" y="4470"/>
                  <a:pt x="4274" y="4470"/>
                </a:cubicBezTo>
                <a:cubicBezTo>
                  <a:pt x="4122" y="4470"/>
                  <a:pt x="4015" y="4586"/>
                  <a:pt x="3899" y="4720"/>
                </a:cubicBezTo>
                <a:cubicBezTo>
                  <a:pt x="3766" y="4871"/>
                  <a:pt x="3623" y="5023"/>
                  <a:pt x="3418" y="5041"/>
                </a:cubicBezTo>
                <a:cubicBezTo>
                  <a:pt x="3355" y="5041"/>
                  <a:pt x="3221" y="4978"/>
                  <a:pt x="3070" y="4907"/>
                </a:cubicBezTo>
                <a:cubicBezTo>
                  <a:pt x="2775" y="4773"/>
                  <a:pt x="2374" y="4595"/>
                  <a:pt x="1981" y="4595"/>
                </a:cubicBezTo>
                <a:lnTo>
                  <a:pt x="1964" y="4595"/>
                </a:lnTo>
                <a:cubicBezTo>
                  <a:pt x="2249" y="4309"/>
                  <a:pt x="2588" y="4077"/>
                  <a:pt x="2927" y="3854"/>
                </a:cubicBezTo>
                <a:cubicBezTo>
                  <a:pt x="3534" y="3453"/>
                  <a:pt x="4167" y="3025"/>
                  <a:pt x="4479" y="2311"/>
                </a:cubicBezTo>
                <a:cubicBezTo>
                  <a:pt x="4747" y="1695"/>
                  <a:pt x="4738" y="1116"/>
                  <a:pt x="4461" y="678"/>
                </a:cubicBezTo>
                <a:cubicBezTo>
                  <a:pt x="4185" y="259"/>
                  <a:pt x="3659" y="0"/>
                  <a:pt x="3070" y="0"/>
                </a:cubicBez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8"/>
          <p:cNvSpPr/>
          <p:nvPr/>
        </p:nvSpPr>
        <p:spPr>
          <a:xfrm>
            <a:off x="1260510" y="2148765"/>
            <a:ext cx="463668" cy="422982"/>
          </a:xfrm>
          <a:custGeom>
            <a:avLst/>
            <a:gdLst/>
            <a:ahLst/>
            <a:cxnLst/>
            <a:rect l="l" t="t" r="r" b="b"/>
            <a:pathLst>
              <a:path w="6416" h="5853" extrusionOk="0">
                <a:moveTo>
                  <a:pt x="6094" y="1"/>
                </a:moveTo>
                <a:cubicBezTo>
                  <a:pt x="5951" y="1"/>
                  <a:pt x="5853" y="117"/>
                  <a:pt x="5746" y="242"/>
                </a:cubicBezTo>
                <a:cubicBezTo>
                  <a:pt x="5594" y="411"/>
                  <a:pt x="5416" y="634"/>
                  <a:pt x="5050" y="661"/>
                </a:cubicBezTo>
                <a:cubicBezTo>
                  <a:pt x="4970" y="670"/>
                  <a:pt x="4890" y="670"/>
                  <a:pt x="4809" y="670"/>
                </a:cubicBezTo>
                <a:cubicBezTo>
                  <a:pt x="4426" y="670"/>
                  <a:pt x="4060" y="599"/>
                  <a:pt x="3694" y="527"/>
                </a:cubicBezTo>
                <a:cubicBezTo>
                  <a:pt x="3337" y="456"/>
                  <a:pt x="2972" y="384"/>
                  <a:pt x="2597" y="384"/>
                </a:cubicBezTo>
                <a:cubicBezTo>
                  <a:pt x="2258" y="384"/>
                  <a:pt x="1946" y="447"/>
                  <a:pt x="1642" y="572"/>
                </a:cubicBezTo>
                <a:cubicBezTo>
                  <a:pt x="715" y="964"/>
                  <a:pt x="500" y="1678"/>
                  <a:pt x="599" y="2160"/>
                </a:cubicBezTo>
                <a:cubicBezTo>
                  <a:pt x="652" y="2454"/>
                  <a:pt x="822" y="2650"/>
                  <a:pt x="1009" y="2650"/>
                </a:cubicBezTo>
                <a:cubicBezTo>
                  <a:pt x="1054" y="2650"/>
                  <a:pt x="1098" y="2641"/>
                  <a:pt x="1152" y="2615"/>
                </a:cubicBezTo>
                <a:cubicBezTo>
                  <a:pt x="1384" y="2463"/>
                  <a:pt x="1286" y="2267"/>
                  <a:pt x="1223" y="2124"/>
                </a:cubicBezTo>
                <a:cubicBezTo>
                  <a:pt x="1170" y="2017"/>
                  <a:pt x="1116" y="1910"/>
                  <a:pt x="1161" y="1812"/>
                </a:cubicBezTo>
                <a:cubicBezTo>
                  <a:pt x="1205" y="1705"/>
                  <a:pt x="1375" y="1589"/>
                  <a:pt x="1660" y="1491"/>
                </a:cubicBezTo>
                <a:cubicBezTo>
                  <a:pt x="1848" y="1428"/>
                  <a:pt x="2053" y="1392"/>
                  <a:pt x="2276" y="1392"/>
                </a:cubicBezTo>
                <a:cubicBezTo>
                  <a:pt x="2240" y="1526"/>
                  <a:pt x="2187" y="1723"/>
                  <a:pt x="2133" y="1955"/>
                </a:cubicBezTo>
                <a:cubicBezTo>
                  <a:pt x="1874" y="2972"/>
                  <a:pt x="1393" y="4872"/>
                  <a:pt x="831" y="4872"/>
                </a:cubicBezTo>
                <a:cubicBezTo>
                  <a:pt x="750" y="4872"/>
                  <a:pt x="670" y="4827"/>
                  <a:pt x="590" y="4747"/>
                </a:cubicBezTo>
                <a:cubicBezTo>
                  <a:pt x="563" y="4729"/>
                  <a:pt x="545" y="4684"/>
                  <a:pt x="518" y="4649"/>
                </a:cubicBezTo>
                <a:cubicBezTo>
                  <a:pt x="465" y="4551"/>
                  <a:pt x="393" y="4435"/>
                  <a:pt x="260" y="4435"/>
                </a:cubicBezTo>
                <a:cubicBezTo>
                  <a:pt x="233" y="4435"/>
                  <a:pt x="206" y="4443"/>
                  <a:pt x="170" y="4452"/>
                </a:cubicBezTo>
                <a:cubicBezTo>
                  <a:pt x="54" y="4497"/>
                  <a:pt x="1" y="4622"/>
                  <a:pt x="37" y="4782"/>
                </a:cubicBezTo>
                <a:cubicBezTo>
                  <a:pt x="108" y="5139"/>
                  <a:pt x="572" y="5630"/>
                  <a:pt x="1170" y="5630"/>
                </a:cubicBezTo>
                <a:cubicBezTo>
                  <a:pt x="1330" y="5630"/>
                  <a:pt x="1491" y="5594"/>
                  <a:pt x="1642" y="5532"/>
                </a:cubicBezTo>
                <a:cubicBezTo>
                  <a:pt x="2392" y="5202"/>
                  <a:pt x="2811" y="3739"/>
                  <a:pt x="3221" y="2329"/>
                </a:cubicBezTo>
                <a:cubicBezTo>
                  <a:pt x="3302" y="2070"/>
                  <a:pt x="3373" y="1803"/>
                  <a:pt x="3453" y="1553"/>
                </a:cubicBezTo>
                <a:cubicBezTo>
                  <a:pt x="3578" y="1580"/>
                  <a:pt x="3676" y="1598"/>
                  <a:pt x="3748" y="1616"/>
                </a:cubicBezTo>
                <a:cubicBezTo>
                  <a:pt x="3792" y="1616"/>
                  <a:pt x="3837" y="1624"/>
                  <a:pt x="3864" y="1633"/>
                </a:cubicBezTo>
                <a:cubicBezTo>
                  <a:pt x="3855" y="1660"/>
                  <a:pt x="3837" y="1678"/>
                  <a:pt x="3828" y="1714"/>
                </a:cubicBezTo>
                <a:cubicBezTo>
                  <a:pt x="3114" y="3444"/>
                  <a:pt x="2945" y="4872"/>
                  <a:pt x="3373" y="5514"/>
                </a:cubicBezTo>
                <a:cubicBezTo>
                  <a:pt x="3525" y="5728"/>
                  <a:pt x="3739" y="5853"/>
                  <a:pt x="4006" y="5853"/>
                </a:cubicBezTo>
                <a:cubicBezTo>
                  <a:pt x="4328" y="5853"/>
                  <a:pt x="4693" y="5692"/>
                  <a:pt x="5113" y="5371"/>
                </a:cubicBezTo>
                <a:lnTo>
                  <a:pt x="5166" y="5336"/>
                </a:lnTo>
                <a:cubicBezTo>
                  <a:pt x="5327" y="5220"/>
                  <a:pt x="5577" y="5032"/>
                  <a:pt x="5594" y="4827"/>
                </a:cubicBezTo>
                <a:cubicBezTo>
                  <a:pt x="5603" y="4738"/>
                  <a:pt x="5577" y="4658"/>
                  <a:pt x="5505" y="4586"/>
                </a:cubicBezTo>
                <a:cubicBezTo>
                  <a:pt x="5443" y="4533"/>
                  <a:pt x="5380" y="4506"/>
                  <a:pt x="5309" y="4506"/>
                </a:cubicBezTo>
                <a:cubicBezTo>
                  <a:pt x="5193" y="4506"/>
                  <a:pt x="5104" y="4577"/>
                  <a:pt x="5015" y="4640"/>
                </a:cubicBezTo>
                <a:lnTo>
                  <a:pt x="4970" y="4684"/>
                </a:lnTo>
                <a:cubicBezTo>
                  <a:pt x="4809" y="4800"/>
                  <a:pt x="4604" y="4934"/>
                  <a:pt x="4488" y="4934"/>
                </a:cubicBezTo>
                <a:cubicBezTo>
                  <a:pt x="4461" y="4934"/>
                  <a:pt x="4444" y="4925"/>
                  <a:pt x="4426" y="4907"/>
                </a:cubicBezTo>
                <a:cubicBezTo>
                  <a:pt x="4265" y="4675"/>
                  <a:pt x="4542" y="3551"/>
                  <a:pt x="5246" y="1553"/>
                </a:cubicBezTo>
                <a:cubicBezTo>
                  <a:pt x="5612" y="1392"/>
                  <a:pt x="6317" y="795"/>
                  <a:pt x="6388" y="376"/>
                </a:cubicBezTo>
                <a:cubicBezTo>
                  <a:pt x="6415" y="251"/>
                  <a:pt x="6379" y="152"/>
                  <a:pt x="6290" y="81"/>
                </a:cubicBezTo>
                <a:cubicBezTo>
                  <a:pt x="6219" y="28"/>
                  <a:pt x="6156" y="1"/>
                  <a:pt x="6094" y="1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3" name="Google Shape;313;p38"/>
          <p:cNvGrpSpPr/>
          <p:nvPr/>
        </p:nvGrpSpPr>
        <p:grpSpPr>
          <a:xfrm>
            <a:off x="3773063" y="522632"/>
            <a:ext cx="448780" cy="441049"/>
            <a:chOff x="4404050" y="1945932"/>
            <a:chExt cx="448780" cy="441049"/>
          </a:xfrm>
        </p:grpSpPr>
        <p:sp>
          <p:nvSpPr>
            <p:cNvPr id="314" name="Google Shape;314;p38"/>
            <p:cNvSpPr/>
            <p:nvPr/>
          </p:nvSpPr>
          <p:spPr>
            <a:xfrm>
              <a:off x="4404050" y="1949184"/>
              <a:ext cx="217308" cy="230895"/>
            </a:xfrm>
            <a:custGeom>
              <a:avLst/>
              <a:gdLst/>
              <a:ahLst/>
              <a:cxnLst/>
              <a:rect l="l" t="t" r="r" b="b"/>
              <a:pathLst>
                <a:path w="3007" h="3195" extrusionOk="0">
                  <a:moveTo>
                    <a:pt x="1891" y="902"/>
                  </a:moveTo>
                  <a:cubicBezTo>
                    <a:pt x="1945" y="902"/>
                    <a:pt x="1998" y="910"/>
                    <a:pt x="2061" y="928"/>
                  </a:cubicBezTo>
                  <a:cubicBezTo>
                    <a:pt x="2150" y="946"/>
                    <a:pt x="2239" y="1044"/>
                    <a:pt x="2293" y="1196"/>
                  </a:cubicBezTo>
                  <a:cubicBezTo>
                    <a:pt x="2400" y="1455"/>
                    <a:pt x="2409" y="1865"/>
                    <a:pt x="2230" y="2142"/>
                  </a:cubicBezTo>
                  <a:cubicBezTo>
                    <a:pt x="2177" y="2222"/>
                    <a:pt x="2088" y="2258"/>
                    <a:pt x="1981" y="2258"/>
                  </a:cubicBezTo>
                  <a:cubicBezTo>
                    <a:pt x="1731" y="2258"/>
                    <a:pt x="1445" y="2070"/>
                    <a:pt x="1427" y="1936"/>
                  </a:cubicBezTo>
                  <a:cubicBezTo>
                    <a:pt x="1374" y="1517"/>
                    <a:pt x="1427" y="1205"/>
                    <a:pt x="1570" y="1035"/>
                  </a:cubicBezTo>
                  <a:cubicBezTo>
                    <a:pt x="1650" y="946"/>
                    <a:pt x="1757" y="902"/>
                    <a:pt x="1891" y="902"/>
                  </a:cubicBezTo>
                  <a:close/>
                  <a:moveTo>
                    <a:pt x="1597" y="1"/>
                  </a:moveTo>
                  <a:cubicBezTo>
                    <a:pt x="1071" y="1"/>
                    <a:pt x="571" y="357"/>
                    <a:pt x="294" y="910"/>
                  </a:cubicBezTo>
                  <a:cubicBezTo>
                    <a:pt x="0" y="1508"/>
                    <a:pt x="27" y="2186"/>
                    <a:pt x="375" y="2641"/>
                  </a:cubicBezTo>
                  <a:cubicBezTo>
                    <a:pt x="633" y="2971"/>
                    <a:pt x="1088" y="3194"/>
                    <a:pt x="1543" y="3194"/>
                  </a:cubicBezTo>
                  <a:cubicBezTo>
                    <a:pt x="2266" y="3194"/>
                    <a:pt x="2757" y="2695"/>
                    <a:pt x="2864" y="1874"/>
                  </a:cubicBezTo>
                  <a:cubicBezTo>
                    <a:pt x="3006" y="848"/>
                    <a:pt x="2489" y="179"/>
                    <a:pt x="1909" y="36"/>
                  </a:cubicBezTo>
                  <a:cubicBezTo>
                    <a:pt x="1802" y="18"/>
                    <a:pt x="1704" y="1"/>
                    <a:pt x="1597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8"/>
            <p:cNvSpPr/>
            <p:nvPr/>
          </p:nvSpPr>
          <p:spPr>
            <a:xfrm>
              <a:off x="4436282" y="1945932"/>
              <a:ext cx="382367" cy="441049"/>
            </a:xfrm>
            <a:custGeom>
              <a:avLst/>
              <a:gdLst/>
              <a:ahLst/>
              <a:cxnLst/>
              <a:rect l="l" t="t" r="r" b="b"/>
              <a:pathLst>
                <a:path w="5291" h="6103" extrusionOk="0">
                  <a:moveTo>
                    <a:pt x="4630" y="1"/>
                  </a:moveTo>
                  <a:cubicBezTo>
                    <a:pt x="4336" y="1"/>
                    <a:pt x="4122" y="304"/>
                    <a:pt x="3667" y="955"/>
                  </a:cubicBezTo>
                  <a:cubicBezTo>
                    <a:pt x="3185" y="1642"/>
                    <a:pt x="2373" y="2793"/>
                    <a:pt x="865" y="4390"/>
                  </a:cubicBezTo>
                  <a:cubicBezTo>
                    <a:pt x="803" y="4453"/>
                    <a:pt x="732" y="4524"/>
                    <a:pt x="651" y="4595"/>
                  </a:cubicBezTo>
                  <a:cubicBezTo>
                    <a:pt x="375" y="4845"/>
                    <a:pt x="18" y="5166"/>
                    <a:pt x="9" y="5514"/>
                  </a:cubicBezTo>
                  <a:cubicBezTo>
                    <a:pt x="0" y="5666"/>
                    <a:pt x="54" y="5800"/>
                    <a:pt x="179" y="5933"/>
                  </a:cubicBezTo>
                  <a:cubicBezTo>
                    <a:pt x="294" y="6040"/>
                    <a:pt x="428" y="6103"/>
                    <a:pt x="571" y="6103"/>
                  </a:cubicBezTo>
                  <a:cubicBezTo>
                    <a:pt x="964" y="6103"/>
                    <a:pt x="1338" y="5657"/>
                    <a:pt x="1615" y="5336"/>
                  </a:cubicBezTo>
                  <a:cubicBezTo>
                    <a:pt x="1677" y="5255"/>
                    <a:pt x="1740" y="5184"/>
                    <a:pt x="1793" y="5131"/>
                  </a:cubicBezTo>
                  <a:cubicBezTo>
                    <a:pt x="2828" y="4042"/>
                    <a:pt x="3783" y="2891"/>
                    <a:pt x="4621" y="1732"/>
                  </a:cubicBezTo>
                  <a:cubicBezTo>
                    <a:pt x="4657" y="1678"/>
                    <a:pt x="4701" y="1616"/>
                    <a:pt x="4755" y="1553"/>
                  </a:cubicBezTo>
                  <a:cubicBezTo>
                    <a:pt x="4996" y="1250"/>
                    <a:pt x="5290" y="866"/>
                    <a:pt x="5237" y="518"/>
                  </a:cubicBezTo>
                  <a:cubicBezTo>
                    <a:pt x="5219" y="367"/>
                    <a:pt x="5130" y="233"/>
                    <a:pt x="4969" y="117"/>
                  </a:cubicBezTo>
                  <a:cubicBezTo>
                    <a:pt x="4844" y="37"/>
                    <a:pt x="4737" y="1"/>
                    <a:pt x="463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8"/>
            <p:cNvSpPr/>
            <p:nvPr/>
          </p:nvSpPr>
          <p:spPr>
            <a:xfrm>
              <a:off x="4652867" y="2159987"/>
              <a:ext cx="199964" cy="221861"/>
            </a:xfrm>
            <a:custGeom>
              <a:avLst/>
              <a:gdLst/>
              <a:ahLst/>
              <a:cxnLst/>
              <a:rect l="l" t="t" r="r" b="b"/>
              <a:pathLst>
                <a:path w="2767" h="3070" extrusionOk="0">
                  <a:moveTo>
                    <a:pt x="1820" y="848"/>
                  </a:moveTo>
                  <a:cubicBezTo>
                    <a:pt x="1874" y="848"/>
                    <a:pt x="1945" y="902"/>
                    <a:pt x="2052" y="973"/>
                  </a:cubicBezTo>
                  <a:cubicBezTo>
                    <a:pt x="2052" y="982"/>
                    <a:pt x="2061" y="991"/>
                    <a:pt x="2070" y="1009"/>
                  </a:cubicBezTo>
                  <a:cubicBezTo>
                    <a:pt x="2177" y="1143"/>
                    <a:pt x="2445" y="1499"/>
                    <a:pt x="2088" y="1981"/>
                  </a:cubicBezTo>
                  <a:cubicBezTo>
                    <a:pt x="1990" y="2124"/>
                    <a:pt x="1874" y="2195"/>
                    <a:pt x="1758" y="2195"/>
                  </a:cubicBezTo>
                  <a:cubicBezTo>
                    <a:pt x="1642" y="2195"/>
                    <a:pt x="1535" y="2115"/>
                    <a:pt x="1464" y="1990"/>
                  </a:cubicBezTo>
                  <a:cubicBezTo>
                    <a:pt x="1357" y="1803"/>
                    <a:pt x="1321" y="1482"/>
                    <a:pt x="1535" y="1134"/>
                  </a:cubicBezTo>
                  <a:cubicBezTo>
                    <a:pt x="1651" y="937"/>
                    <a:pt x="1740" y="848"/>
                    <a:pt x="1820" y="848"/>
                  </a:cubicBezTo>
                  <a:close/>
                  <a:moveTo>
                    <a:pt x="1490" y="1"/>
                  </a:moveTo>
                  <a:cubicBezTo>
                    <a:pt x="902" y="1"/>
                    <a:pt x="438" y="366"/>
                    <a:pt x="233" y="991"/>
                  </a:cubicBezTo>
                  <a:cubicBezTo>
                    <a:pt x="1" y="1696"/>
                    <a:pt x="197" y="2454"/>
                    <a:pt x="714" y="2829"/>
                  </a:cubicBezTo>
                  <a:cubicBezTo>
                    <a:pt x="928" y="2989"/>
                    <a:pt x="1151" y="3070"/>
                    <a:pt x="1383" y="3070"/>
                  </a:cubicBezTo>
                  <a:cubicBezTo>
                    <a:pt x="1696" y="3070"/>
                    <a:pt x="1999" y="2918"/>
                    <a:pt x="2258" y="2659"/>
                  </a:cubicBezTo>
                  <a:cubicBezTo>
                    <a:pt x="2579" y="2320"/>
                    <a:pt x="2766" y="1830"/>
                    <a:pt x="2739" y="1392"/>
                  </a:cubicBezTo>
                  <a:cubicBezTo>
                    <a:pt x="2704" y="563"/>
                    <a:pt x="2070" y="1"/>
                    <a:pt x="149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7" name="Google Shape;317;p38"/>
          <p:cNvGrpSpPr/>
          <p:nvPr/>
        </p:nvGrpSpPr>
        <p:grpSpPr>
          <a:xfrm>
            <a:off x="8223266" y="1290260"/>
            <a:ext cx="157399" cy="435265"/>
            <a:chOff x="2576266" y="3275935"/>
            <a:chExt cx="157399" cy="435265"/>
          </a:xfrm>
        </p:grpSpPr>
        <p:sp>
          <p:nvSpPr>
            <p:cNvPr id="318" name="Google Shape;318;p38"/>
            <p:cNvSpPr/>
            <p:nvPr/>
          </p:nvSpPr>
          <p:spPr>
            <a:xfrm>
              <a:off x="2578868" y="3275935"/>
              <a:ext cx="154797" cy="328889"/>
            </a:xfrm>
            <a:custGeom>
              <a:avLst/>
              <a:gdLst/>
              <a:ahLst/>
              <a:cxnLst/>
              <a:rect l="l" t="t" r="r" b="b"/>
              <a:pathLst>
                <a:path w="2142" h="4551" extrusionOk="0">
                  <a:moveTo>
                    <a:pt x="1312" y="1"/>
                  </a:moveTo>
                  <a:cubicBezTo>
                    <a:pt x="1026" y="1"/>
                    <a:pt x="786" y="153"/>
                    <a:pt x="679" y="411"/>
                  </a:cubicBezTo>
                  <a:cubicBezTo>
                    <a:pt x="554" y="706"/>
                    <a:pt x="518" y="1027"/>
                    <a:pt x="491" y="1339"/>
                  </a:cubicBezTo>
                  <a:cubicBezTo>
                    <a:pt x="473" y="1482"/>
                    <a:pt x="456" y="1616"/>
                    <a:pt x="438" y="1749"/>
                  </a:cubicBezTo>
                  <a:cubicBezTo>
                    <a:pt x="393" y="1981"/>
                    <a:pt x="348" y="2213"/>
                    <a:pt x="304" y="2436"/>
                  </a:cubicBezTo>
                  <a:cubicBezTo>
                    <a:pt x="143" y="3204"/>
                    <a:pt x="1" y="3926"/>
                    <a:pt x="277" y="4301"/>
                  </a:cubicBezTo>
                  <a:cubicBezTo>
                    <a:pt x="384" y="4444"/>
                    <a:pt x="554" y="4533"/>
                    <a:pt x="777" y="4551"/>
                  </a:cubicBezTo>
                  <a:lnTo>
                    <a:pt x="795" y="4551"/>
                  </a:lnTo>
                  <a:cubicBezTo>
                    <a:pt x="1481" y="4551"/>
                    <a:pt x="1535" y="3935"/>
                    <a:pt x="1571" y="3400"/>
                  </a:cubicBezTo>
                  <a:cubicBezTo>
                    <a:pt x="1580" y="3248"/>
                    <a:pt x="1589" y="3105"/>
                    <a:pt x="1615" y="2972"/>
                  </a:cubicBezTo>
                  <a:cubicBezTo>
                    <a:pt x="1678" y="2588"/>
                    <a:pt x="1749" y="2249"/>
                    <a:pt x="1803" y="1946"/>
                  </a:cubicBezTo>
                  <a:cubicBezTo>
                    <a:pt x="2035" y="786"/>
                    <a:pt x="2142" y="260"/>
                    <a:pt x="1517" y="28"/>
                  </a:cubicBezTo>
                  <a:cubicBezTo>
                    <a:pt x="1455" y="10"/>
                    <a:pt x="1383" y="1"/>
                    <a:pt x="1312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8"/>
            <p:cNvSpPr/>
            <p:nvPr/>
          </p:nvSpPr>
          <p:spPr>
            <a:xfrm>
              <a:off x="2576266" y="3624768"/>
              <a:ext cx="97417" cy="86432"/>
            </a:xfrm>
            <a:custGeom>
              <a:avLst/>
              <a:gdLst/>
              <a:ahLst/>
              <a:cxnLst/>
              <a:rect l="l" t="t" r="r" b="b"/>
              <a:pathLst>
                <a:path w="1348" h="1196" extrusionOk="0">
                  <a:moveTo>
                    <a:pt x="608" y="0"/>
                  </a:moveTo>
                  <a:cubicBezTo>
                    <a:pt x="572" y="0"/>
                    <a:pt x="536" y="0"/>
                    <a:pt x="509" y="9"/>
                  </a:cubicBezTo>
                  <a:cubicBezTo>
                    <a:pt x="295" y="45"/>
                    <a:pt x="117" y="214"/>
                    <a:pt x="63" y="446"/>
                  </a:cubicBezTo>
                  <a:cubicBezTo>
                    <a:pt x="1" y="678"/>
                    <a:pt x="81" y="928"/>
                    <a:pt x="251" y="1062"/>
                  </a:cubicBezTo>
                  <a:cubicBezTo>
                    <a:pt x="358" y="1151"/>
                    <a:pt x="483" y="1196"/>
                    <a:pt x="625" y="1196"/>
                  </a:cubicBezTo>
                  <a:cubicBezTo>
                    <a:pt x="875" y="1196"/>
                    <a:pt x="1134" y="1053"/>
                    <a:pt x="1250" y="848"/>
                  </a:cubicBezTo>
                  <a:cubicBezTo>
                    <a:pt x="1348" y="687"/>
                    <a:pt x="1339" y="509"/>
                    <a:pt x="1241" y="330"/>
                  </a:cubicBezTo>
                  <a:cubicBezTo>
                    <a:pt x="1152" y="179"/>
                    <a:pt x="866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0" name="Google Shape;320;p38"/>
          <p:cNvSpPr txBox="1">
            <a:spLocks noGrp="1"/>
          </p:cNvSpPr>
          <p:nvPr>
            <p:ph type="ctrTitle"/>
          </p:nvPr>
        </p:nvSpPr>
        <p:spPr>
          <a:xfrm>
            <a:off x="1396202" y="2029001"/>
            <a:ext cx="6310519" cy="127162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solidFill>
                  <a:schemeClr val="dk2"/>
                </a:solidFill>
              </a:rPr>
              <a:t>اللوغاريتمات ذات الأساس عشرة</a:t>
            </a:r>
            <a:br>
              <a:rPr lang="en-US" sz="4400" dirty="0">
                <a:solidFill>
                  <a:schemeClr val="dk2"/>
                </a:solidFill>
              </a:rPr>
            </a:br>
            <a:br>
              <a:rPr lang="ar-SA" sz="4400" dirty="0">
                <a:solidFill>
                  <a:schemeClr val="dk2"/>
                </a:solidFill>
              </a:rPr>
            </a:br>
            <a:r>
              <a:rPr lang="ar-SA" sz="4400" dirty="0">
                <a:solidFill>
                  <a:schemeClr val="tx1"/>
                </a:solidFill>
              </a:rPr>
              <a:t>اللوغاريتم الاعتيادي </a:t>
            </a:r>
            <a:endParaRPr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9"/>
          <p:cNvSpPr/>
          <p:nvPr/>
        </p:nvSpPr>
        <p:spPr>
          <a:xfrm>
            <a:off x="194862" y="3486086"/>
            <a:ext cx="308221" cy="482313"/>
          </a:xfrm>
          <a:custGeom>
            <a:avLst/>
            <a:gdLst/>
            <a:ahLst/>
            <a:cxnLst/>
            <a:rect l="l" t="t" r="r" b="b"/>
            <a:pathLst>
              <a:path w="4265" h="6674" extrusionOk="0">
                <a:moveTo>
                  <a:pt x="2543" y="750"/>
                </a:moveTo>
                <a:cubicBezTo>
                  <a:pt x="2712" y="750"/>
                  <a:pt x="2819" y="866"/>
                  <a:pt x="2882" y="964"/>
                </a:cubicBezTo>
                <a:cubicBezTo>
                  <a:pt x="2971" y="1125"/>
                  <a:pt x="2989" y="1330"/>
                  <a:pt x="2944" y="1419"/>
                </a:cubicBezTo>
                <a:cubicBezTo>
                  <a:pt x="2730" y="1820"/>
                  <a:pt x="2623" y="1954"/>
                  <a:pt x="2016" y="2365"/>
                </a:cubicBezTo>
                <a:cubicBezTo>
                  <a:pt x="1811" y="2052"/>
                  <a:pt x="1668" y="1356"/>
                  <a:pt x="1883" y="1133"/>
                </a:cubicBezTo>
                <a:cubicBezTo>
                  <a:pt x="2123" y="884"/>
                  <a:pt x="2355" y="750"/>
                  <a:pt x="2543" y="750"/>
                </a:cubicBezTo>
                <a:close/>
                <a:moveTo>
                  <a:pt x="2507" y="3622"/>
                </a:moveTo>
                <a:cubicBezTo>
                  <a:pt x="2926" y="3774"/>
                  <a:pt x="3301" y="4381"/>
                  <a:pt x="3292" y="4889"/>
                </a:cubicBezTo>
                <a:cubicBezTo>
                  <a:pt x="3292" y="5157"/>
                  <a:pt x="3185" y="5496"/>
                  <a:pt x="2721" y="5621"/>
                </a:cubicBezTo>
                <a:cubicBezTo>
                  <a:pt x="2587" y="5656"/>
                  <a:pt x="2427" y="5683"/>
                  <a:pt x="2257" y="5683"/>
                </a:cubicBezTo>
                <a:cubicBezTo>
                  <a:pt x="1731" y="5683"/>
                  <a:pt x="1115" y="5478"/>
                  <a:pt x="1115" y="4898"/>
                </a:cubicBezTo>
                <a:cubicBezTo>
                  <a:pt x="1115" y="4461"/>
                  <a:pt x="1445" y="4274"/>
                  <a:pt x="1865" y="4042"/>
                </a:cubicBezTo>
                <a:cubicBezTo>
                  <a:pt x="2070" y="3926"/>
                  <a:pt x="2293" y="3792"/>
                  <a:pt x="2507" y="3622"/>
                </a:cubicBezTo>
                <a:close/>
                <a:moveTo>
                  <a:pt x="2739" y="0"/>
                </a:moveTo>
                <a:cubicBezTo>
                  <a:pt x="2659" y="0"/>
                  <a:pt x="2569" y="9"/>
                  <a:pt x="2489" y="27"/>
                </a:cubicBezTo>
                <a:cubicBezTo>
                  <a:pt x="1891" y="152"/>
                  <a:pt x="1472" y="464"/>
                  <a:pt x="1276" y="919"/>
                </a:cubicBezTo>
                <a:cubicBezTo>
                  <a:pt x="1062" y="1446"/>
                  <a:pt x="1160" y="2133"/>
                  <a:pt x="1535" y="2739"/>
                </a:cubicBezTo>
                <a:cubicBezTo>
                  <a:pt x="1419" y="2837"/>
                  <a:pt x="1294" y="2927"/>
                  <a:pt x="1178" y="3007"/>
                </a:cubicBezTo>
                <a:cubicBezTo>
                  <a:pt x="910" y="3194"/>
                  <a:pt x="643" y="3390"/>
                  <a:pt x="437" y="3667"/>
                </a:cubicBezTo>
                <a:cubicBezTo>
                  <a:pt x="116" y="4077"/>
                  <a:pt x="0" y="4630"/>
                  <a:pt x="116" y="5184"/>
                </a:cubicBezTo>
                <a:cubicBezTo>
                  <a:pt x="232" y="5710"/>
                  <a:pt x="544" y="6147"/>
                  <a:pt x="982" y="6379"/>
                </a:cubicBezTo>
                <a:cubicBezTo>
                  <a:pt x="1329" y="6575"/>
                  <a:pt x="1686" y="6673"/>
                  <a:pt x="2034" y="6673"/>
                </a:cubicBezTo>
                <a:cubicBezTo>
                  <a:pt x="3140" y="6673"/>
                  <a:pt x="3917" y="5754"/>
                  <a:pt x="4095" y="4889"/>
                </a:cubicBezTo>
                <a:cubicBezTo>
                  <a:pt x="4264" y="4060"/>
                  <a:pt x="3908" y="3355"/>
                  <a:pt x="3140" y="2998"/>
                </a:cubicBezTo>
                <a:cubicBezTo>
                  <a:pt x="3854" y="2133"/>
                  <a:pt x="3925" y="1196"/>
                  <a:pt x="3667" y="634"/>
                </a:cubicBezTo>
                <a:cubicBezTo>
                  <a:pt x="3488" y="232"/>
                  <a:pt x="3149" y="0"/>
                  <a:pt x="2739" y="0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39"/>
          <p:cNvSpPr/>
          <p:nvPr/>
        </p:nvSpPr>
        <p:spPr>
          <a:xfrm>
            <a:off x="8313566" y="2500421"/>
            <a:ext cx="658285" cy="452684"/>
          </a:xfrm>
          <a:custGeom>
            <a:avLst/>
            <a:gdLst/>
            <a:ahLst/>
            <a:cxnLst/>
            <a:rect l="l" t="t" r="r" b="b"/>
            <a:pathLst>
              <a:path w="9109" h="6264" extrusionOk="0">
                <a:moveTo>
                  <a:pt x="2989" y="0"/>
                </a:moveTo>
                <a:cubicBezTo>
                  <a:pt x="2623" y="0"/>
                  <a:pt x="2329" y="116"/>
                  <a:pt x="2195" y="304"/>
                </a:cubicBezTo>
                <a:cubicBezTo>
                  <a:pt x="2132" y="402"/>
                  <a:pt x="2070" y="554"/>
                  <a:pt x="2150" y="786"/>
                </a:cubicBezTo>
                <a:cubicBezTo>
                  <a:pt x="2150" y="839"/>
                  <a:pt x="2168" y="919"/>
                  <a:pt x="2186" y="1026"/>
                </a:cubicBezTo>
                <a:cubicBezTo>
                  <a:pt x="2240" y="1365"/>
                  <a:pt x="2355" y="2026"/>
                  <a:pt x="2364" y="3212"/>
                </a:cubicBezTo>
                <a:cubicBezTo>
                  <a:pt x="2088" y="2641"/>
                  <a:pt x="1481" y="1553"/>
                  <a:pt x="821" y="1553"/>
                </a:cubicBezTo>
                <a:cubicBezTo>
                  <a:pt x="669" y="1553"/>
                  <a:pt x="518" y="1615"/>
                  <a:pt x="384" y="1740"/>
                </a:cubicBezTo>
                <a:cubicBezTo>
                  <a:pt x="0" y="2159"/>
                  <a:pt x="241" y="2516"/>
                  <a:pt x="571" y="3016"/>
                </a:cubicBezTo>
                <a:cubicBezTo>
                  <a:pt x="776" y="3319"/>
                  <a:pt x="1026" y="3703"/>
                  <a:pt x="1214" y="4193"/>
                </a:cubicBezTo>
                <a:cubicBezTo>
                  <a:pt x="1285" y="4399"/>
                  <a:pt x="1347" y="4639"/>
                  <a:pt x="1401" y="4880"/>
                </a:cubicBezTo>
                <a:cubicBezTo>
                  <a:pt x="1570" y="5558"/>
                  <a:pt x="1749" y="6263"/>
                  <a:pt x="2364" y="6263"/>
                </a:cubicBezTo>
                <a:cubicBezTo>
                  <a:pt x="2436" y="6263"/>
                  <a:pt x="2507" y="6254"/>
                  <a:pt x="2587" y="6236"/>
                </a:cubicBezTo>
                <a:lnTo>
                  <a:pt x="2623" y="6227"/>
                </a:lnTo>
                <a:cubicBezTo>
                  <a:pt x="3105" y="6076"/>
                  <a:pt x="3105" y="6031"/>
                  <a:pt x="2962" y="3890"/>
                </a:cubicBezTo>
                <a:cubicBezTo>
                  <a:pt x="2918" y="3203"/>
                  <a:pt x="2855" y="2266"/>
                  <a:pt x="2793" y="1035"/>
                </a:cubicBezTo>
                <a:lnTo>
                  <a:pt x="2793" y="1035"/>
                </a:lnTo>
                <a:cubicBezTo>
                  <a:pt x="3248" y="1116"/>
                  <a:pt x="4755" y="1249"/>
                  <a:pt x="6147" y="1249"/>
                </a:cubicBezTo>
                <a:cubicBezTo>
                  <a:pt x="7084" y="1249"/>
                  <a:pt x="7753" y="1187"/>
                  <a:pt x="8136" y="1071"/>
                </a:cubicBezTo>
                <a:lnTo>
                  <a:pt x="8136" y="1071"/>
                </a:lnTo>
                <a:cubicBezTo>
                  <a:pt x="8118" y="1169"/>
                  <a:pt x="8101" y="1267"/>
                  <a:pt x="8083" y="1365"/>
                </a:cubicBezTo>
                <a:cubicBezTo>
                  <a:pt x="8056" y="1508"/>
                  <a:pt x="8029" y="1642"/>
                  <a:pt x="8020" y="1758"/>
                </a:cubicBezTo>
                <a:cubicBezTo>
                  <a:pt x="8011" y="1865"/>
                  <a:pt x="8038" y="1954"/>
                  <a:pt x="8110" y="2017"/>
                </a:cubicBezTo>
                <a:cubicBezTo>
                  <a:pt x="8172" y="2097"/>
                  <a:pt x="8270" y="2133"/>
                  <a:pt x="8368" y="2133"/>
                </a:cubicBezTo>
                <a:cubicBezTo>
                  <a:pt x="8520" y="2133"/>
                  <a:pt x="8645" y="2043"/>
                  <a:pt x="8689" y="1901"/>
                </a:cubicBezTo>
                <a:cubicBezTo>
                  <a:pt x="8886" y="1330"/>
                  <a:pt x="9109" y="348"/>
                  <a:pt x="8457" y="72"/>
                </a:cubicBezTo>
                <a:cubicBezTo>
                  <a:pt x="8368" y="36"/>
                  <a:pt x="8270" y="18"/>
                  <a:pt x="8172" y="18"/>
                </a:cubicBezTo>
                <a:cubicBezTo>
                  <a:pt x="7994" y="18"/>
                  <a:pt x="7824" y="81"/>
                  <a:pt x="7664" y="134"/>
                </a:cubicBezTo>
                <a:cubicBezTo>
                  <a:pt x="7574" y="170"/>
                  <a:pt x="7485" y="197"/>
                  <a:pt x="7396" y="215"/>
                </a:cubicBezTo>
                <a:cubicBezTo>
                  <a:pt x="7128" y="277"/>
                  <a:pt x="6771" y="313"/>
                  <a:pt x="6343" y="313"/>
                </a:cubicBezTo>
                <a:cubicBezTo>
                  <a:pt x="5442" y="313"/>
                  <a:pt x="4389" y="170"/>
                  <a:pt x="3694" y="81"/>
                </a:cubicBezTo>
                <a:cubicBezTo>
                  <a:pt x="3372" y="36"/>
                  <a:pt x="3141" y="0"/>
                  <a:pt x="3025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39"/>
          <p:cNvSpPr/>
          <p:nvPr/>
        </p:nvSpPr>
        <p:spPr>
          <a:xfrm>
            <a:off x="6091964" y="32148"/>
            <a:ext cx="366902" cy="403614"/>
          </a:xfrm>
          <a:custGeom>
            <a:avLst/>
            <a:gdLst/>
            <a:ahLst/>
            <a:cxnLst/>
            <a:rect l="l" t="t" r="r" b="b"/>
            <a:pathLst>
              <a:path w="5077" h="5585" extrusionOk="0">
                <a:moveTo>
                  <a:pt x="2445" y="0"/>
                </a:moveTo>
                <a:cubicBezTo>
                  <a:pt x="2374" y="0"/>
                  <a:pt x="2293" y="9"/>
                  <a:pt x="2213" y="27"/>
                </a:cubicBezTo>
                <a:cubicBezTo>
                  <a:pt x="1571" y="241"/>
                  <a:pt x="1615" y="749"/>
                  <a:pt x="1696" y="1597"/>
                </a:cubicBezTo>
                <a:cubicBezTo>
                  <a:pt x="1714" y="1775"/>
                  <a:pt x="1731" y="1972"/>
                  <a:pt x="1749" y="2195"/>
                </a:cubicBezTo>
                <a:cubicBezTo>
                  <a:pt x="1500" y="2204"/>
                  <a:pt x="1276" y="2221"/>
                  <a:pt x="1045" y="2248"/>
                </a:cubicBezTo>
                <a:cubicBezTo>
                  <a:pt x="759" y="2284"/>
                  <a:pt x="286" y="2328"/>
                  <a:pt x="99" y="2596"/>
                </a:cubicBezTo>
                <a:cubicBezTo>
                  <a:pt x="19" y="2703"/>
                  <a:pt x="1" y="2837"/>
                  <a:pt x="36" y="2989"/>
                </a:cubicBezTo>
                <a:cubicBezTo>
                  <a:pt x="152" y="3337"/>
                  <a:pt x="518" y="3337"/>
                  <a:pt x="643" y="3337"/>
                </a:cubicBezTo>
                <a:cubicBezTo>
                  <a:pt x="768" y="3337"/>
                  <a:pt x="911" y="3319"/>
                  <a:pt x="1027" y="3301"/>
                </a:cubicBezTo>
                <a:cubicBezTo>
                  <a:pt x="1116" y="3292"/>
                  <a:pt x="1187" y="3283"/>
                  <a:pt x="1259" y="3283"/>
                </a:cubicBezTo>
                <a:cubicBezTo>
                  <a:pt x="1437" y="3274"/>
                  <a:pt x="1607" y="3265"/>
                  <a:pt x="1767" y="3265"/>
                </a:cubicBezTo>
                <a:cubicBezTo>
                  <a:pt x="1758" y="3435"/>
                  <a:pt x="1749" y="3604"/>
                  <a:pt x="1731" y="3774"/>
                </a:cubicBezTo>
                <a:cubicBezTo>
                  <a:pt x="1669" y="4692"/>
                  <a:pt x="1615" y="5495"/>
                  <a:pt x="2463" y="5585"/>
                </a:cubicBezTo>
                <a:lnTo>
                  <a:pt x="2490" y="5585"/>
                </a:lnTo>
                <a:cubicBezTo>
                  <a:pt x="3275" y="5585"/>
                  <a:pt x="3310" y="4773"/>
                  <a:pt x="3319" y="4434"/>
                </a:cubicBezTo>
                <a:lnTo>
                  <a:pt x="3319" y="4416"/>
                </a:lnTo>
                <a:cubicBezTo>
                  <a:pt x="3337" y="4041"/>
                  <a:pt x="3355" y="3658"/>
                  <a:pt x="3364" y="3274"/>
                </a:cubicBezTo>
                <a:cubicBezTo>
                  <a:pt x="3489" y="3283"/>
                  <a:pt x="3605" y="3292"/>
                  <a:pt x="3703" y="3292"/>
                </a:cubicBezTo>
                <a:cubicBezTo>
                  <a:pt x="3935" y="3301"/>
                  <a:pt x="4131" y="3310"/>
                  <a:pt x="4301" y="3310"/>
                </a:cubicBezTo>
                <a:cubicBezTo>
                  <a:pt x="4782" y="3310"/>
                  <a:pt x="5014" y="3238"/>
                  <a:pt x="5059" y="2810"/>
                </a:cubicBezTo>
                <a:cubicBezTo>
                  <a:pt x="5077" y="2230"/>
                  <a:pt x="4515" y="2212"/>
                  <a:pt x="4140" y="2204"/>
                </a:cubicBezTo>
                <a:lnTo>
                  <a:pt x="4069" y="2204"/>
                </a:lnTo>
                <a:cubicBezTo>
                  <a:pt x="3837" y="2195"/>
                  <a:pt x="3605" y="2186"/>
                  <a:pt x="3364" y="2177"/>
                </a:cubicBezTo>
                <a:cubicBezTo>
                  <a:pt x="3355" y="1757"/>
                  <a:pt x="3319" y="1374"/>
                  <a:pt x="3275" y="1017"/>
                </a:cubicBezTo>
                <a:cubicBezTo>
                  <a:pt x="3195" y="375"/>
                  <a:pt x="2882" y="0"/>
                  <a:pt x="2445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9"/>
          <p:cNvSpPr/>
          <p:nvPr/>
        </p:nvSpPr>
        <p:spPr>
          <a:xfrm>
            <a:off x="8451207" y="3968403"/>
            <a:ext cx="383018" cy="366252"/>
          </a:xfrm>
          <a:custGeom>
            <a:avLst/>
            <a:gdLst/>
            <a:ahLst/>
            <a:cxnLst/>
            <a:rect l="l" t="t" r="r" b="b"/>
            <a:pathLst>
              <a:path w="5300" h="5068" extrusionOk="0">
                <a:moveTo>
                  <a:pt x="4532" y="1"/>
                </a:moveTo>
                <a:cubicBezTo>
                  <a:pt x="4176" y="1"/>
                  <a:pt x="3926" y="322"/>
                  <a:pt x="3712" y="607"/>
                </a:cubicBezTo>
                <a:cubicBezTo>
                  <a:pt x="3658" y="670"/>
                  <a:pt x="3613" y="732"/>
                  <a:pt x="3569" y="795"/>
                </a:cubicBezTo>
                <a:cubicBezTo>
                  <a:pt x="3292" y="1125"/>
                  <a:pt x="3016" y="1437"/>
                  <a:pt x="2730" y="1740"/>
                </a:cubicBezTo>
                <a:cubicBezTo>
                  <a:pt x="2632" y="1615"/>
                  <a:pt x="2543" y="1490"/>
                  <a:pt x="2454" y="1374"/>
                </a:cubicBezTo>
                <a:cubicBezTo>
                  <a:pt x="2133" y="937"/>
                  <a:pt x="1847" y="563"/>
                  <a:pt x="1455" y="563"/>
                </a:cubicBezTo>
                <a:cubicBezTo>
                  <a:pt x="1321" y="563"/>
                  <a:pt x="1187" y="607"/>
                  <a:pt x="1026" y="705"/>
                </a:cubicBezTo>
                <a:cubicBezTo>
                  <a:pt x="839" y="839"/>
                  <a:pt x="732" y="1018"/>
                  <a:pt x="714" y="1214"/>
                </a:cubicBezTo>
                <a:cubicBezTo>
                  <a:pt x="678" y="1678"/>
                  <a:pt x="1151" y="2231"/>
                  <a:pt x="1687" y="2766"/>
                </a:cubicBezTo>
                <a:cubicBezTo>
                  <a:pt x="1472" y="2971"/>
                  <a:pt x="1276" y="3141"/>
                  <a:pt x="1098" y="3292"/>
                </a:cubicBezTo>
                <a:cubicBezTo>
                  <a:pt x="339" y="3953"/>
                  <a:pt x="0" y="4256"/>
                  <a:pt x="357" y="4791"/>
                </a:cubicBezTo>
                <a:cubicBezTo>
                  <a:pt x="500" y="4970"/>
                  <a:pt x="670" y="5068"/>
                  <a:pt x="866" y="5068"/>
                </a:cubicBezTo>
                <a:cubicBezTo>
                  <a:pt x="1240" y="5068"/>
                  <a:pt x="1624" y="4729"/>
                  <a:pt x="1901" y="4488"/>
                </a:cubicBezTo>
                <a:lnTo>
                  <a:pt x="1990" y="4408"/>
                </a:lnTo>
                <a:cubicBezTo>
                  <a:pt x="2231" y="4202"/>
                  <a:pt x="2481" y="3979"/>
                  <a:pt x="2721" y="3747"/>
                </a:cubicBezTo>
                <a:cubicBezTo>
                  <a:pt x="2927" y="3944"/>
                  <a:pt x="3141" y="4140"/>
                  <a:pt x="3346" y="4336"/>
                </a:cubicBezTo>
                <a:lnTo>
                  <a:pt x="3382" y="4372"/>
                </a:lnTo>
                <a:cubicBezTo>
                  <a:pt x="3622" y="4604"/>
                  <a:pt x="3899" y="4871"/>
                  <a:pt x="4220" y="4871"/>
                </a:cubicBezTo>
                <a:cubicBezTo>
                  <a:pt x="4381" y="4871"/>
                  <a:pt x="4541" y="4809"/>
                  <a:pt x="4693" y="4666"/>
                </a:cubicBezTo>
                <a:cubicBezTo>
                  <a:pt x="4952" y="4381"/>
                  <a:pt x="4969" y="3970"/>
                  <a:pt x="4729" y="3694"/>
                </a:cubicBezTo>
                <a:cubicBezTo>
                  <a:pt x="4443" y="3346"/>
                  <a:pt x="4095" y="3043"/>
                  <a:pt x="3756" y="2739"/>
                </a:cubicBezTo>
                <a:cubicBezTo>
                  <a:pt x="4113" y="2374"/>
                  <a:pt x="4461" y="1999"/>
                  <a:pt x="4773" y="1633"/>
                </a:cubicBezTo>
                <a:cubicBezTo>
                  <a:pt x="5050" y="1312"/>
                  <a:pt x="5300" y="964"/>
                  <a:pt x="5264" y="625"/>
                </a:cubicBezTo>
                <a:cubicBezTo>
                  <a:pt x="5237" y="438"/>
                  <a:pt x="5130" y="268"/>
                  <a:pt x="4943" y="125"/>
                </a:cubicBezTo>
                <a:cubicBezTo>
                  <a:pt x="4800" y="45"/>
                  <a:pt x="4666" y="1"/>
                  <a:pt x="4532" y="1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9"/>
          <p:cNvSpPr/>
          <p:nvPr/>
        </p:nvSpPr>
        <p:spPr>
          <a:xfrm>
            <a:off x="7840499" y="320827"/>
            <a:ext cx="399784" cy="437146"/>
          </a:xfrm>
          <a:custGeom>
            <a:avLst/>
            <a:gdLst/>
            <a:ahLst/>
            <a:cxnLst/>
            <a:rect l="l" t="t" r="r" b="b"/>
            <a:pathLst>
              <a:path w="5532" h="6049" extrusionOk="0">
                <a:moveTo>
                  <a:pt x="4746" y="0"/>
                </a:moveTo>
                <a:cubicBezTo>
                  <a:pt x="4283" y="0"/>
                  <a:pt x="4024" y="331"/>
                  <a:pt x="3979" y="973"/>
                </a:cubicBezTo>
                <a:cubicBezTo>
                  <a:pt x="3979" y="982"/>
                  <a:pt x="3979" y="991"/>
                  <a:pt x="3979" y="1000"/>
                </a:cubicBezTo>
                <a:cubicBezTo>
                  <a:pt x="3863" y="928"/>
                  <a:pt x="3729" y="839"/>
                  <a:pt x="3596" y="741"/>
                </a:cubicBezTo>
                <a:cubicBezTo>
                  <a:pt x="3132" y="411"/>
                  <a:pt x="2561" y="9"/>
                  <a:pt x="2008" y="9"/>
                </a:cubicBezTo>
                <a:cubicBezTo>
                  <a:pt x="1481" y="9"/>
                  <a:pt x="1080" y="402"/>
                  <a:pt x="830" y="1169"/>
                </a:cubicBezTo>
                <a:cubicBezTo>
                  <a:pt x="777" y="1321"/>
                  <a:pt x="714" y="1490"/>
                  <a:pt x="634" y="1669"/>
                </a:cubicBezTo>
                <a:cubicBezTo>
                  <a:pt x="473" y="2061"/>
                  <a:pt x="286" y="2516"/>
                  <a:pt x="286" y="2900"/>
                </a:cubicBezTo>
                <a:cubicBezTo>
                  <a:pt x="286" y="3060"/>
                  <a:pt x="286" y="3560"/>
                  <a:pt x="723" y="3560"/>
                </a:cubicBezTo>
                <a:cubicBezTo>
                  <a:pt x="928" y="3560"/>
                  <a:pt x="1169" y="3462"/>
                  <a:pt x="1437" y="3355"/>
                </a:cubicBezTo>
                <a:cubicBezTo>
                  <a:pt x="1731" y="3230"/>
                  <a:pt x="2070" y="3096"/>
                  <a:pt x="2365" y="3096"/>
                </a:cubicBezTo>
                <a:cubicBezTo>
                  <a:pt x="2436" y="3096"/>
                  <a:pt x="2498" y="3105"/>
                  <a:pt x="2561" y="3114"/>
                </a:cubicBezTo>
                <a:cubicBezTo>
                  <a:pt x="2855" y="3194"/>
                  <a:pt x="2989" y="3346"/>
                  <a:pt x="2962" y="3578"/>
                </a:cubicBezTo>
                <a:cubicBezTo>
                  <a:pt x="2882" y="4211"/>
                  <a:pt x="1794" y="5103"/>
                  <a:pt x="1107" y="5103"/>
                </a:cubicBezTo>
                <a:cubicBezTo>
                  <a:pt x="839" y="5103"/>
                  <a:pt x="670" y="4961"/>
                  <a:pt x="598" y="4684"/>
                </a:cubicBezTo>
                <a:cubicBezTo>
                  <a:pt x="589" y="4657"/>
                  <a:pt x="589" y="4630"/>
                  <a:pt x="580" y="4604"/>
                </a:cubicBezTo>
                <a:cubicBezTo>
                  <a:pt x="554" y="4470"/>
                  <a:pt x="518" y="4274"/>
                  <a:pt x="295" y="4274"/>
                </a:cubicBezTo>
                <a:lnTo>
                  <a:pt x="268" y="4274"/>
                </a:lnTo>
                <a:cubicBezTo>
                  <a:pt x="188" y="4283"/>
                  <a:pt x="125" y="4318"/>
                  <a:pt x="81" y="4372"/>
                </a:cubicBezTo>
                <a:cubicBezTo>
                  <a:pt x="0" y="4488"/>
                  <a:pt x="27" y="4666"/>
                  <a:pt x="54" y="4800"/>
                </a:cubicBezTo>
                <a:cubicBezTo>
                  <a:pt x="206" y="5594"/>
                  <a:pt x="741" y="6049"/>
                  <a:pt x="1535" y="6049"/>
                </a:cubicBezTo>
                <a:cubicBezTo>
                  <a:pt x="2668" y="6049"/>
                  <a:pt x="4158" y="5068"/>
                  <a:pt x="4372" y="3801"/>
                </a:cubicBezTo>
                <a:cubicBezTo>
                  <a:pt x="4434" y="3390"/>
                  <a:pt x="4336" y="3016"/>
                  <a:pt x="4077" y="2712"/>
                </a:cubicBezTo>
                <a:cubicBezTo>
                  <a:pt x="3738" y="2302"/>
                  <a:pt x="3159" y="2079"/>
                  <a:pt x="2498" y="2079"/>
                </a:cubicBezTo>
                <a:cubicBezTo>
                  <a:pt x="2240" y="2079"/>
                  <a:pt x="1981" y="2106"/>
                  <a:pt x="1722" y="2177"/>
                </a:cubicBezTo>
                <a:cubicBezTo>
                  <a:pt x="1785" y="1838"/>
                  <a:pt x="1910" y="1401"/>
                  <a:pt x="2133" y="982"/>
                </a:cubicBezTo>
                <a:cubicBezTo>
                  <a:pt x="2159" y="964"/>
                  <a:pt x="2195" y="964"/>
                  <a:pt x="2240" y="964"/>
                </a:cubicBezTo>
                <a:cubicBezTo>
                  <a:pt x="2463" y="964"/>
                  <a:pt x="2784" y="1187"/>
                  <a:pt x="3132" y="1428"/>
                </a:cubicBezTo>
                <a:cubicBezTo>
                  <a:pt x="3569" y="1731"/>
                  <a:pt x="4060" y="2079"/>
                  <a:pt x="4506" y="2079"/>
                </a:cubicBezTo>
                <a:cubicBezTo>
                  <a:pt x="4630" y="2079"/>
                  <a:pt x="4746" y="2052"/>
                  <a:pt x="4854" y="1999"/>
                </a:cubicBezTo>
                <a:cubicBezTo>
                  <a:pt x="5264" y="1803"/>
                  <a:pt x="5532" y="1196"/>
                  <a:pt x="5451" y="670"/>
                </a:cubicBezTo>
                <a:cubicBezTo>
                  <a:pt x="5398" y="304"/>
                  <a:pt x="5166" y="63"/>
                  <a:pt x="4818" y="9"/>
                </a:cubicBezTo>
                <a:cubicBezTo>
                  <a:pt x="4791" y="9"/>
                  <a:pt x="4773" y="0"/>
                  <a:pt x="4746" y="0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EC8CCE8F-A6DF-AB31-A9D1-C573B41FB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67" y="2214071"/>
            <a:ext cx="7946216" cy="572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Google Shape;423;p41">
            <a:extLst>
              <a:ext uri="{FF2B5EF4-FFF2-40B4-BE49-F238E27FC236}">
                <a16:creationId xmlns:a16="http://schemas.microsoft.com/office/drawing/2014/main" id="{04E13B49-0C9D-B661-9F80-DDB7EB7BC2D6}"/>
              </a:ext>
            </a:extLst>
          </p:cNvPr>
          <p:cNvSpPr txBox="1"/>
          <p:nvPr/>
        </p:nvSpPr>
        <p:spPr>
          <a:xfrm>
            <a:off x="6102754" y="808845"/>
            <a:ext cx="2731471" cy="642215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" name="عنوان 2">
            <a:extLst>
              <a:ext uri="{FF2B5EF4-FFF2-40B4-BE49-F238E27FC236}">
                <a16:creationId xmlns:a16="http://schemas.microsoft.com/office/drawing/2014/main" id="{8AA5B596-A03F-BEF7-393B-0B74E3FF5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835" y="878360"/>
            <a:ext cx="2158372" cy="572700"/>
          </a:xfrm>
        </p:spPr>
        <p:txBody>
          <a:bodyPr/>
          <a:lstStyle/>
          <a:p>
            <a:pPr algn="r"/>
            <a:r>
              <a:rPr lang="ar-SA" dirty="0">
                <a:cs typeface="PT Bold Heading" panose="02010400000000000000" pitchFamily="2" charset="-78"/>
              </a:rPr>
              <a:t>أهداف الدرس</a:t>
            </a:r>
            <a:endParaRPr lang="ar-OM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40"/>
          <p:cNvGrpSpPr/>
          <p:nvPr/>
        </p:nvGrpSpPr>
        <p:grpSpPr>
          <a:xfrm>
            <a:off x="8246160" y="245473"/>
            <a:ext cx="611323" cy="600612"/>
            <a:chOff x="6510498" y="4303788"/>
            <a:chExt cx="611323" cy="600612"/>
          </a:xfrm>
        </p:grpSpPr>
        <p:sp>
          <p:nvSpPr>
            <p:cNvPr id="346" name="Google Shape;346;p40"/>
            <p:cNvSpPr/>
            <p:nvPr/>
          </p:nvSpPr>
          <p:spPr>
            <a:xfrm>
              <a:off x="6529523" y="4328858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40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40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40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5" name="Google Shape;355;p40"/>
          <p:cNvGrpSpPr/>
          <p:nvPr/>
        </p:nvGrpSpPr>
        <p:grpSpPr>
          <a:xfrm flipH="1">
            <a:off x="5128974" y="2597208"/>
            <a:ext cx="635044" cy="747896"/>
            <a:chOff x="6510498" y="4303788"/>
            <a:chExt cx="597023" cy="616685"/>
          </a:xfrm>
        </p:grpSpPr>
        <p:sp>
          <p:nvSpPr>
            <p:cNvPr id="356" name="Google Shape;356;p40"/>
            <p:cNvSpPr/>
            <p:nvPr/>
          </p:nvSpPr>
          <p:spPr>
            <a:xfrm>
              <a:off x="6515223" y="4344932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40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40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40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0" name="Google Shape;360;p40"/>
          <p:cNvGrpSpPr/>
          <p:nvPr/>
        </p:nvGrpSpPr>
        <p:grpSpPr>
          <a:xfrm>
            <a:off x="5713910" y="2725212"/>
            <a:ext cx="1471956" cy="982200"/>
            <a:chOff x="-44267" y="92412"/>
            <a:chExt cx="1332764" cy="1102134"/>
          </a:xfrm>
        </p:grpSpPr>
        <p:grpSp>
          <p:nvGrpSpPr>
            <p:cNvPr id="361" name="Google Shape;361;p40"/>
            <p:cNvGrpSpPr/>
            <p:nvPr/>
          </p:nvGrpSpPr>
          <p:grpSpPr>
            <a:xfrm>
              <a:off x="156618" y="92412"/>
              <a:ext cx="1131879" cy="1102134"/>
              <a:chOff x="147162" y="106687"/>
              <a:chExt cx="1131879" cy="1102134"/>
            </a:xfrm>
          </p:grpSpPr>
          <p:sp>
            <p:nvSpPr>
              <p:cNvPr id="362" name="Google Shape;362;p40"/>
              <p:cNvSpPr/>
              <p:nvPr/>
            </p:nvSpPr>
            <p:spPr>
              <a:xfrm>
                <a:off x="184285" y="143750"/>
                <a:ext cx="1094755" cy="1065071"/>
              </a:xfrm>
              <a:custGeom>
                <a:avLst/>
                <a:gdLst/>
                <a:ahLst/>
                <a:cxnLst/>
                <a:rect l="l" t="t" r="r" b="b"/>
                <a:pathLst>
                  <a:path w="18431" h="17932" extrusionOk="0">
                    <a:moveTo>
                      <a:pt x="13346" y="1"/>
                    </a:moveTo>
                    <a:lnTo>
                      <a:pt x="0" y="5433"/>
                    </a:lnTo>
                    <a:lnTo>
                      <a:pt x="5085" y="17932"/>
                    </a:lnTo>
                    <a:lnTo>
                      <a:pt x="18431" y="12499"/>
                    </a:lnTo>
                    <a:lnTo>
                      <a:pt x="13346" y="1"/>
                    </a:lnTo>
                    <a:close/>
                  </a:path>
                </a:pathLst>
              </a:custGeom>
              <a:solidFill>
                <a:srgbClr val="24000C">
                  <a:alpha val="219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40"/>
              <p:cNvSpPr/>
              <p:nvPr/>
            </p:nvSpPr>
            <p:spPr>
              <a:xfrm>
                <a:off x="147162" y="106687"/>
                <a:ext cx="1094815" cy="1065071"/>
              </a:xfrm>
              <a:custGeom>
                <a:avLst/>
                <a:gdLst/>
                <a:ahLst/>
                <a:cxnLst/>
                <a:rect l="l" t="t" r="r" b="b"/>
                <a:pathLst>
                  <a:path w="18432" h="17932" extrusionOk="0">
                    <a:moveTo>
                      <a:pt x="13347" y="0"/>
                    </a:moveTo>
                    <a:lnTo>
                      <a:pt x="1" y="5433"/>
                    </a:lnTo>
                    <a:lnTo>
                      <a:pt x="5086" y="17931"/>
                    </a:lnTo>
                    <a:lnTo>
                      <a:pt x="18432" y="12498"/>
                    </a:lnTo>
                    <a:lnTo>
                      <a:pt x="1334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40"/>
              <p:cNvSpPr/>
              <p:nvPr/>
            </p:nvSpPr>
            <p:spPr>
              <a:xfrm>
                <a:off x="462443" y="883467"/>
                <a:ext cx="51379" cy="42586"/>
              </a:xfrm>
              <a:custGeom>
                <a:avLst/>
                <a:gdLst/>
                <a:ahLst/>
                <a:cxnLst/>
                <a:rect l="l" t="t" r="r" b="b"/>
                <a:pathLst>
                  <a:path w="865" h="717" extrusionOk="0">
                    <a:moveTo>
                      <a:pt x="294" y="134"/>
                    </a:moveTo>
                    <a:cubicBezTo>
                      <a:pt x="308" y="134"/>
                      <a:pt x="323" y="142"/>
                      <a:pt x="340" y="161"/>
                    </a:cubicBezTo>
                    <a:cubicBezTo>
                      <a:pt x="366" y="179"/>
                      <a:pt x="375" y="241"/>
                      <a:pt x="384" y="277"/>
                    </a:cubicBezTo>
                    <a:cubicBezTo>
                      <a:pt x="331" y="384"/>
                      <a:pt x="259" y="473"/>
                      <a:pt x="170" y="553"/>
                    </a:cubicBezTo>
                    <a:cubicBezTo>
                      <a:pt x="126" y="464"/>
                      <a:pt x="170" y="330"/>
                      <a:pt x="206" y="241"/>
                    </a:cubicBezTo>
                    <a:cubicBezTo>
                      <a:pt x="226" y="195"/>
                      <a:pt x="255" y="134"/>
                      <a:pt x="294" y="134"/>
                    </a:cubicBezTo>
                    <a:close/>
                    <a:moveTo>
                      <a:pt x="280" y="1"/>
                    </a:moveTo>
                    <a:cubicBezTo>
                      <a:pt x="246" y="1"/>
                      <a:pt x="211" y="12"/>
                      <a:pt x="179" y="36"/>
                    </a:cubicBezTo>
                    <a:cubicBezTo>
                      <a:pt x="81" y="107"/>
                      <a:pt x="36" y="277"/>
                      <a:pt x="18" y="384"/>
                    </a:cubicBezTo>
                    <a:cubicBezTo>
                      <a:pt x="1" y="509"/>
                      <a:pt x="27" y="616"/>
                      <a:pt x="126" y="696"/>
                    </a:cubicBezTo>
                    <a:cubicBezTo>
                      <a:pt x="143" y="709"/>
                      <a:pt x="161" y="716"/>
                      <a:pt x="178" y="716"/>
                    </a:cubicBezTo>
                    <a:cubicBezTo>
                      <a:pt x="195" y="716"/>
                      <a:pt x="210" y="709"/>
                      <a:pt x="224" y="696"/>
                    </a:cubicBezTo>
                    <a:cubicBezTo>
                      <a:pt x="357" y="598"/>
                      <a:pt x="456" y="473"/>
                      <a:pt x="518" y="330"/>
                    </a:cubicBezTo>
                    <a:cubicBezTo>
                      <a:pt x="572" y="420"/>
                      <a:pt x="625" y="500"/>
                      <a:pt x="696" y="580"/>
                    </a:cubicBezTo>
                    <a:cubicBezTo>
                      <a:pt x="713" y="602"/>
                      <a:pt x="737" y="611"/>
                      <a:pt x="761" y="611"/>
                    </a:cubicBezTo>
                    <a:cubicBezTo>
                      <a:pt x="814" y="611"/>
                      <a:pt x="865" y="564"/>
                      <a:pt x="821" y="509"/>
                    </a:cubicBezTo>
                    <a:cubicBezTo>
                      <a:pt x="723" y="393"/>
                      <a:pt x="643" y="277"/>
                      <a:pt x="581" y="134"/>
                    </a:cubicBezTo>
                    <a:cubicBezTo>
                      <a:pt x="567" y="103"/>
                      <a:pt x="538" y="87"/>
                      <a:pt x="510" y="87"/>
                    </a:cubicBezTo>
                    <a:cubicBezTo>
                      <a:pt x="482" y="87"/>
                      <a:pt x="456" y="103"/>
                      <a:pt x="447" y="134"/>
                    </a:cubicBezTo>
                    <a:cubicBezTo>
                      <a:pt x="438" y="107"/>
                      <a:pt x="420" y="81"/>
                      <a:pt x="402" y="54"/>
                    </a:cubicBezTo>
                    <a:cubicBezTo>
                      <a:pt x="367" y="19"/>
                      <a:pt x="324" y="1"/>
                      <a:pt x="28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40"/>
              <p:cNvSpPr/>
              <p:nvPr/>
            </p:nvSpPr>
            <p:spPr>
              <a:xfrm>
                <a:off x="477292" y="836841"/>
                <a:ext cx="41756" cy="35102"/>
              </a:xfrm>
              <a:custGeom>
                <a:avLst/>
                <a:gdLst/>
                <a:ahLst/>
                <a:cxnLst/>
                <a:rect l="l" t="t" r="r" b="b"/>
                <a:pathLst>
                  <a:path w="703" h="591" extrusionOk="0">
                    <a:moveTo>
                      <a:pt x="134" y="0"/>
                    </a:moveTo>
                    <a:cubicBezTo>
                      <a:pt x="116" y="9"/>
                      <a:pt x="99" y="27"/>
                      <a:pt x="81" y="36"/>
                    </a:cubicBezTo>
                    <a:lnTo>
                      <a:pt x="72" y="36"/>
                    </a:lnTo>
                    <a:cubicBezTo>
                      <a:pt x="67" y="31"/>
                      <a:pt x="58" y="29"/>
                      <a:pt x="49" y="29"/>
                    </a:cubicBezTo>
                    <a:cubicBezTo>
                      <a:pt x="41" y="29"/>
                      <a:pt x="32" y="31"/>
                      <a:pt x="27" y="36"/>
                    </a:cubicBezTo>
                    <a:cubicBezTo>
                      <a:pt x="9" y="63"/>
                      <a:pt x="0" y="89"/>
                      <a:pt x="18" y="116"/>
                    </a:cubicBezTo>
                    <a:cubicBezTo>
                      <a:pt x="27" y="143"/>
                      <a:pt x="45" y="152"/>
                      <a:pt x="72" y="152"/>
                    </a:cubicBezTo>
                    <a:cubicBezTo>
                      <a:pt x="74" y="153"/>
                      <a:pt x="77" y="153"/>
                      <a:pt x="80" y="153"/>
                    </a:cubicBezTo>
                    <a:cubicBezTo>
                      <a:pt x="108" y="153"/>
                      <a:pt x="179" y="124"/>
                      <a:pt x="179" y="116"/>
                    </a:cubicBezTo>
                    <a:cubicBezTo>
                      <a:pt x="215" y="143"/>
                      <a:pt x="206" y="214"/>
                      <a:pt x="188" y="250"/>
                    </a:cubicBezTo>
                    <a:cubicBezTo>
                      <a:pt x="152" y="348"/>
                      <a:pt x="90" y="411"/>
                      <a:pt x="99" y="527"/>
                    </a:cubicBezTo>
                    <a:cubicBezTo>
                      <a:pt x="99" y="565"/>
                      <a:pt x="139" y="591"/>
                      <a:pt x="173" y="591"/>
                    </a:cubicBezTo>
                    <a:cubicBezTo>
                      <a:pt x="178" y="591"/>
                      <a:pt x="183" y="590"/>
                      <a:pt x="188" y="589"/>
                    </a:cubicBezTo>
                    <a:cubicBezTo>
                      <a:pt x="339" y="544"/>
                      <a:pt x="545" y="491"/>
                      <a:pt x="661" y="384"/>
                    </a:cubicBezTo>
                    <a:cubicBezTo>
                      <a:pt x="702" y="342"/>
                      <a:pt x="650" y="285"/>
                      <a:pt x="607" y="285"/>
                    </a:cubicBezTo>
                    <a:cubicBezTo>
                      <a:pt x="604" y="285"/>
                      <a:pt x="601" y="285"/>
                      <a:pt x="598" y="286"/>
                    </a:cubicBezTo>
                    <a:cubicBezTo>
                      <a:pt x="527" y="312"/>
                      <a:pt x="455" y="348"/>
                      <a:pt x="384" y="375"/>
                    </a:cubicBezTo>
                    <a:cubicBezTo>
                      <a:pt x="339" y="393"/>
                      <a:pt x="295" y="411"/>
                      <a:pt x="250" y="428"/>
                    </a:cubicBezTo>
                    <a:cubicBezTo>
                      <a:pt x="277" y="384"/>
                      <a:pt x="304" y="330"/>
                      <a:pt x="322" y="286"/>
                    </a:cubicBezTo>
                    <a:cubicBezTo>
                      <a:pt x="339" y="232"/>
                      <a:pt x="339" y="170"/>
                      <a:pt x="313" y="116"/>
                    </a:cubicBezTo>
                    <a:cubicBezTo>
                      <a:pt x="295" y="63"/>
                      <a:pt x="259" y="18"/>
                      <a:pt x="206" y="9"/>
                    </a:cubicBezTo>
                    <a:cubicBezTo>
                      <a:pt x="179" y="0"/>
                      <a:pt x="152" y="0"/>
                      <a:pt x="1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40"/>
              <p:cNvSpPr/>
              <p:nvPr/>
            </p:nvSpPr>
            <p:spPr>
              <a:xfrm>
                <a:off x="528908" y="870459"/>
                <a:ext cx="35342" cy="30826"/>
              </a:xfrm>
              <a:custGeom>
                <a:avLst/>
                <a:gdLst/>
                <a:ahLst/>
                <a:cxnLst/>
                <a:rect l="l" t="t" r="r" b="b"/>
                <a:pathLst>
                  <a:path w="595" h="519" extrusionOk="0">
                    <a:moveTo>
                      <a:pt x="57" y="0"/>
                    </a:moveTo>
                    <a:cubicBezTo>
                      <a:pt x="26" y="0"/>
                      <a:pt x="0" y="24"/>
                      <a:pt x="24" y="59"/>
                    </a:cubicBezTo>
                    <a:cubicBezTo>
                      <a:pt x="68" y="139"/>
                      <a:pt x="113" y="210"/>
                      <a:pt x="148" y="291"/>
                    </a:cubicBezTo>
                    <a:cubicBezTo>
                      <a:pt x="157" y="308"/>
                      <a:pt x="175" y="335"/>
                      <a:pt x="184" y="353"/>
                    </a:cubicBezTo>
                    <a:cubicBezTo>
                      <a:pt x="140" y="380"/>
                      <a:pt x="104" y="398"/>
                      <a:pt x="68" y="424"/>
                    </a:cubicBezTo>
                    <a:cubicBezTo>
                      <a:pt x="14" y="448"/>
                      <a:pt x="61" y="519"/>
                      <a:pt x="109" y="519"/>
                    </a:cubicBezTo>
                    <a:cubicBezTo>
                      <a:pt x="117" y="519"/>
                      <a:pt x="124" y="517"/>
                      <a:pt x="131" y="514"/>
                    </a:cubicBezTo>
                    <a:cubicBezTo>
                      <a:pt x="166" y="496"/>
                      <a:pt x="202" y="478"/>
                      <a:pt x="238" y="460"/>
                    </a:cubicBezTo>
                    <a:cubicBezTo>
                      <a:pt x="247" y="469"/>
                      <a:pt x="255" y="478"/>
                      <a:pt x="264" y="496"/>
                    </a:cubicBezTo>
                    <a:cubicBezTo>
                      <a:pt x="273" y="504"/>
                      <a:pt x="285" y="508"/>
                      <a:pt x="298" y="508"/>
                    </a:cubicBezTo>
                    <a:cubicBezTo>
                      <a:pt x="325" y="508"/>
                      <a:pt x="354" y="490"/>
                      <a:pt x="354" y="460"/>
                    </a:cubicBezTo>
                    <a:cubicBezTo>
                      <a:pt x="354" y="442"/>
                      <a:pt x="345" y="424"/>
                      <a:pt x="345" y="398"/>
                    </a:cubicBezTo>
                    <a:lnTo>
                      <a:pt x="398" y="371"/>
                    </a:lnTo>
                    <a:cubicBezTo>
                      <a:pt x="461" y="335"/>
                      <a:pt x="550" y="317"/>
                      <a:pt x="586" y="237"/>
                    </a:cubicBezTo>
                    <a:cubicBezTo>
                      <a:pt x="594" y="219"/>
                      <a:pt x="577" y="184"/>
                      <a:pt x="550" y="184"/>
                    </a:cubicBezTo>
                    <a:cubicBezTo>
                      <a:pt x="461" y="184"/>
                      <a:pt x="398" y="237"/>
                      <a:pt x="327" y="273"/>
                    </a:cubicBezTo>
                    <a:cubicBezTo>
                      <a:pt x="318" y="282"/>
                      <a:pt x="309" y="291"/>
                      <a:pt x="300" y="291"/>
                    </a:cubicBezTo>
                    <a:cubicBezTo>
                      <a:pt x="238" y="192"/>
                      <a:pt x="157" y="94"/>
                      <a:pt x="104" y="23"/>
                    </a:cubicBezTo>
                    <a:cubicBezTo>
                      <a:pt x="91" y="7"/>
                      <a:pt x="73" y="0"/>
                      <a:pt x="5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40"/>
              <p:cNvSpPr/>
              <p:nvPr/>
            </p:nvSpPr>
            <p:spPr>
              <a:xfrm>
                <a:off x="559854" y="835653"/>
                <a:ext cx="61476" cy="64147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080" extrusionOk="0">
                    <a:moveTo>
                      <a:pt x="46" y="1"/>
                    </a:moveTo>
                    <a:cubicBezTo>
                      <a:pt x="22" y="1"/>
                      <a:pt x="1" y="17"/>
                      <a:pt x="11" y="47"/>
                    </a:cubicBezTo>
                    <a:cubicBezTo>
                      <a:pt x="109" y="315"/>
                      <a:pt x="207" y="591"/>
                      <a:pt x="305" y="868"/>
                    </a:cubicBezTo>
                    <a:cubicBezTo>
                      <a:pt x="315" y="895"/>
                      <a:pt x="352" y="913"/>
                      <a:pt x="387" y="913"/>
                    </a:cubicBezTo>
                    <a:cubicBezTo>
                      <a:pt x="419" y="913"/>
                      <a:pt x="448" y="898"/>
                      <a:pt x="448" y="859"/>
                    </a:cubicBezTo>
                    <a:cubicBezTo>
                      <a:pt x="448" y="805"/>
                      <a:pt x="466" y="752"/>
                      <a:pt x="511" y="707"/>
                    </a:cubicBezTo>
                    <a:cubicBezTo>
                      <a:pt x="542" y="667"/>
                      <a:pt x="578" y="647"/>
                      <a:pt x="616" y="647"/>
                    </a:cubicBezTo>
                    <a:cubicBezTo>
                      <a:pt x="663" y="647"/>
                      <a:pt x="715" y="678"/>
                      <a:pt x="769" y="743"/>
                    </a:cubicBezTo>
                    <a:cubicBezTo>
                      <a:pt x="832" y="903"/>
                      <a:pt x="600" y="939"/>
                      <a:pt x="511" y="975"/>
                    </a:cubicBezTo>
                    <a:cubicBezTo>
                      <a:pt x="466" y="993"/>
                      <a:pt x="493" y="1046"/>
                      <a:pt x="528" y="1055"/>
                    </a:cubicBezTo>
                    <a:cubicBezTo>
                      <a:pt x="572" y="1072"/>
                      <a:pt x="614" y="1080"/>
                      <a:pt x="654" y="1080"/>
                    </a:cubicBezTo>
                    <a:cubicBezTo>
                      <a:pt x="884" y="1080"/>
                      <a:pt x="1035" y="821"/>
                      <a:pt x="867" y="600"/>
                    </a:cubicBezTo>
                    <a:cubicBezTo>
                      <a:pt x="803" y="520"/>
                      <a:pt x="723" y="486"/>
                      <a:pt x="644" y="486"/>
                    </a:cubicBezTo>
                    <a:cubicBezTo>
                      <a:pt x="539" y="486"/>
                      <a:pt x="434" y="548"/>
                      <a:pt x="368" y="645"/>
                    </a:cubicBezTo>
                    <a:cubicBezTo>
                      <a:pt x="270" y="439"/>
                      <a:pt x="181" y="234"/>
                      <a:pt x="91" y="29"/>
                    </a:cubicBezTo>
                    <a:cubicBezTo>
                      <a:pt x="84" y="10"/>
                      <a:pt x="64" y="1"/>
                      <a:pt x="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40"/>
              <p:cNvSpPr/>
              <p:nvPr/>
            </p:nvSpPr>
            <p:spPr>
              <a:xfrm>
                <a:off x="618123" y="802272"/>
                <a:ext cx="48944" cy="37419"/>
              </a:xfrm>
              <a:custGeom>
                <a:avLst/>
                <a:gdLst/>
                <a:ahLst/>
                <a:cxnLst/>
                <a:rect l="l" t="t" r="r" b="b"/>
                <a:pathLst>
                  <a:path w="824" h="630" extrusionOk="0">
                    <a:moveTo>
                      <a:pt x="126" y="1"/>
                    </a:moveTo>
                    <a:cubicBezTo>
                      <a:pt x="101" y="1"/>
                      <a:pt x="74" y="7"/>
                      <a:pt x="47" y="20"/>
                    </a:cubicBezTo>
                    <a:cubicBezTo>
                      <a:pt x="0" y="44"/>
                      <a:pt x="42" y="95"/>
                      <a:pt x="84" y="95"/>
                    </a:cubicBezTo>
                    <a:cubicBezTo>
                      <a:pt x="89" y="95"/>
                      <a:pt x="95" y="94"/>
                      <a:pt x="101" y="92"/>
                    </a:cubicBezTo>
                    <a:cubicBezTo>
                      <a:pt x="112" y="88"/>
                      <a:pt x="123" y="86"/>
                      <a:pt x="132" y="86"/>
                    </a:cubicBezTo>
                    <a:cubicBezTo>
                      <a:pt x="239" y="86"/>
                      <a:pt x="217" y="301"/>
                      <a:pt x="217" y="350"/>
                    </a:cubicBezTo>
                    <a:cubicBezTo>
                      <a:pt x="208" y="431"/>
                      <a:pt x="208" y="502"/>
                      <a:pt x="234" y="582"/>
                    </a:cubicBezTo>
                    <a:cubicBezTo>
                      <a:pt x="249" y="612"/>
                      <a:pt x="282" y="629"/>
                      <a:pt x="319" y="629"/>
                    </a:cubicBezTo>
                    <a:cubicBezTo>
                      <a:pt x="326" y="629"/>
                      <a:pt x="334" y="628"/>
                      <a:pt x="341" y="627"/>
                    </a:cubicBezTo>
                    <a:cubicBezTo>
                      <a:pt x="440" y="600"/>
                      <a:pt x="547" y="564"/>
                      <a:pt x="636" y="502"/>
                    </a:cubicBezTo>
                    <a:cubicBezTo>
                      <a:pt x="707" y="457"/>
                      <a:pt x="805" y="404"/>
                      <a:pt x="814" y="315"/>
                    </a:cubicBezTo>
                    <a:cubicBezTo>
                      <a:pt x="823" y="270"/>
                      <a:pt x="779" y="243"/>
                      <a:pt x="734" y="243"/>
                    </a:cubicBezTo>
                    <a:cubicBezTo>
                      <a:pt x="663" y="252"/>
                      <a:pt x="609" y="315"/>
                      <a:pt x="547" y="359"/>
                    </a:cubicBezTo>
                    <a:cubicBezTo>
                      <a:pt x="484" y="395"/>
                      <a:pt x="422" y="431"/>
                      <a:pt x="350" y="457"/>
                    </a:cubicBezTo>
                    <a:cubicBezTo>
                      <a:pt x="333" y="350"/>
                      <a:pt x="368" y="225"/>
                      <a:pt x="306" y="127"/>
                    </a:cubicBezTo>
                    <a:cubicBezTo>
                      <a:pt x="266" y="54"/>
                      <a:pt x="201" y="1"/>
                      <a:pt x="1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40"/>
              <p:cNvSpPr/>
              <p:nvPr/>
            </p:nvSpPr>
            <p:spPr>
              <a:xfrm>
                <a:off x="653761" y="823417"/>
                <a:ext cx="56368" cy="26965"/>
              </a:xfrm>
              <a:custGeom>
                <a:avLst/>
                <a:gdLst/>
                <a:ahLst/>
                <a:cxnLst/>
                <a:rect l="l" t="t" r="r" b="b"/>
                <a:pathLst>
                  <a:path w="949" h="454" extrusionOk="0">
                    <a:moveTo>
                      <a:pt x="848" y="1"/>
                    </a:moveTo>
                    <a:cubicBezTo>
                      <a:pt x="842" y="1"/>
                      <a:pt x="836" y="1"/>
                      <a:pt x="830" y="3"/>
                    </a:cubicBezTo>
                    <a:cubicBezTo>
                      <a:pt x="571" y="57"/>
                      <a:pt x="303" y="217"/>
                      <a:pt x="72" y="333"/>
                    </a:cubicBezTo>
                    <a:cubicBezTo>
                      <a:pt x="1" y="373"/>
                      <a:pt x="62" y="454"/>
                      <a:pt x="126" y="454"/>
                    </a:cubicBezTo>
                    <a:cubicBezTo>
                      <a:pt x="135" y="454"/>
                      <a:pt x="143" y="452"/>
                      <a:pt x="152" y="449"/>
                    </a:cubicBezTo>
                    <a:cubicBezTo>
                      <a:pt x="393" y="351"/>
                      <a:pt x="687" y="271"/>
                      <a:pt x="892" y="119"/>
                    </a:cubicBezTo>
                    <a:cubicBezTo>
                      <a:pt x="949" y="71"/>
                      <a:pt x="903" y="1"/>
                      <a:pt x="84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40"/>
              <p:cNvSpPr/>
              <p:nvPr/>
            </p:nvSpPr>
            <p:spPr>
              <a:xfrm>
                <a:off x="656256" y="841652"/>
                <a:ext cx="45974" cy="24471"/>
              </a:xfrm>
              <a:custGeom>
                <a:avLst/>
                <a:gdLst/>
                <a:ahLst/>
                <a:cxnLst/>
                <a:rect l="l" t="t" r="r" b="b"/>
                <a:pathLst>
                  <a:path w="774" h="412" extrusionOk="0">
                    <a:moveTo>
                      <a:pt x="698" y="0"/>
                    </a:moveTo>
                    <a:cubicBezTo>
                      <a:pt x="688" y="0"/>
                      <a:pt x="679" y="3"/>
                      <a:pt x="672" y="8"/>
                    </a:cubicBezTo>
                    <a:cubicBezTo>
                      <a:pt x="583" y="53"/>
                      <a:pt x="511" y="115"/>
                      <a:pt x="422" y="160"/>
                    </a:cubicBezTo>
                    <a:cubicBezTo>
                      <a:pt x="315" y="223"/>
                      <a:pt x="208" y="267"/>
                      <a:pt x="83" y="294"/>
                    </a:cubicBezTo>
                    <a:cubicBezTo>
                      <a:pt x="0" y="310"/>
                      <a:pt x="48" y="412"/>
                      <a:pt x="113" y="412"/>
                    </a:cubicBezTo>
                    <a:cubicBezTo>
                      <a:pt x="118" y="412"/>
                      <a:pt x="123" y="411"/>
                      <a:pt x="128" y="410"/>
                    </a:cubicBezTo>
                    <a:cubicBezTo>
                      <a:pt x="351" y="365"/>
                      <a:pt x="627" y="276"/>
                      <a:pt x="752" y="71"/>
                    </a:cubicBezTo>
                    <a:cubicBezTo>
                      <a:pt x="773" y="36"/>
                      <a:pt x="733" y="0"/>
                      <a:pt x="6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40"/>
              <p:cNvSpPr/>
              <p:nvPr/>
            </p:nvSpPr>
            <p:spPr>
              <a:xfrm>
                <a:off x="722068" y="783325"/>
                <a:ext cx="41935" cy="53871"/>
              </a:xfrm>
              <a:custGeom>
                <a:avLst/>
                <a:gdLst/>
                <a:ahLst/>
                <a:cxnLst/>
                <a:rect l="l" t="t" r="r" b="b"/>
                <a:pathLst>
                  <a:path w="706" h="907" extrusionOk="0">
                    <a:moveTo>
                      <a:pt x="599" y="0"/>
                    </a:moveTo>
                    <a:cubicBezTo>
                      <a:pt x="429" y="9"/>
                      <a:pt x="295" y="107"/>
                      <a:pt x="206" y="241"/>
                    </a:cubicBezTo>
                    <a:cubicBezTo>
                      <a:pt x="126" y="366"/>
                      <a:pt x="1" y="562"/>
                      <a:pt x="46" y="714"/>
                    </a:cubicBezTo>
                    <a:cubicBezTo>
                      <a:pt x="83" y="850"/>
                      <a:pt x="183" y="906"/>
                      <a:pt x="295" y="906"/>
                    </a:cubicBezTo>
                    <a:cubicBezTo>
                      <a:pt x="475" y="906"/>
                      <a:pt x="684" y="762"/>
                      <a:pt x="706" y="580"/>
                    </a:cubicBezTo>
                    <a:cubicBezTo>
                      <a:pt x="706" y="551"/>
                      <a:pt x="676" y="522"/>
                      <a:pt x="646" y="522"/>
                    </a:cubicBezTo>
                    <a:cubicBezTo>
                      <a:pt x="639" y="522"/>
                      <a:pt x="632" y="523"/>
                      <a:pt x="625" y="527"/>
                    </a:cubicBezTo>
                    <a:cubicBezTo>
                      <a:pt x="545" y="571"/>
                      <a:pt x="501" y="651"/>
                      <a:pt x="429" y="705"/>
                    </a:cubicBezTo>
                    <a:cubicBezTo>
                      <a:pt x="396" y="725"/>
                      <a:pt x="344" y="754"/>
                      <a:pt x="294" y="754"/>
                    </a:cubicBezTo>
                    <a:cubicBezTo>
                      <a:pt x="276" y="754"/>
                      <a:pt x="258" y="750"/>
                      <a:pt x="242" y="741"/>
                    </a:cubicBezTo>
                    <a:cubicBezTo>
                      <a:pt x="162" y="687"/>
                      <a:pt x="215" y="580"/>
                      <a:pt x="242" y="518"/>
                    </a:cubicBezTo>
                    <a:cubicBezTo>
                      <a:pt x="304" y="339"/>
                      <a:pt x="411" y="116"/>
                      <a:pt x="617" y="89"/>
                    </a:cubicBezTo>
                    <a:cubicBezTo>
                      <a:pt x="679" y="80"/>
                      <a:pt x="652" y="0"/>
                      <a:pt x="59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40"/>
              <p:cNvSpPr/>
              <p:nvPr/>
            </p:nvSpPr>
            <p:spPr>
              <a:xfrm>
                <a:off x="778258" y="730344"/>
                <a:ext cx="61892" cy="28628"/>
              </a:xfrm>
              <a:custGeom>
                <a:avLst/>
                <a:gdLst/>
                <a:ahLst/>
                <a:cxnLst/>
                <a:rect l="l" t="t" r="r" b="b"/>
                <a:pathLst>
                  <a:path w="1042" h="482" extrusionOk="0">
                    <a:moveTo>
                      <a:pt x="118" y="0"/>
                    </a:moveTo>
                    <a:cubicBezTo>
                      <a:pt x="98" y="0"/>
                      <a:pt x="77" y="6"/>
                      <a:pt x="54" y="18"/>
                    </a:cubicBezTo>
                    <a:cubicBezTo>
                      <a:pt x="0" y="41"/>
                      <a:pt x="39" y="104"/>
                      <a:pt x="85" y="104"/>
                    </a:cubicBezTo>
                    <a:cubicBezTo>
                      <a:pt x="93" y="104"/>
                      <a:pt x="100" y="102"/>
                      <a:pt x="108" y="98"/>
                    </a:cubicBezTo>
                    <a:cubicBezTo>
                      <a:pt x="113" y="96"/>
                      <a:pt x="117" y="95"/>
                      <a:pt x="121" y="95"/>
                    </a:cubicBezTo>
                    <a:cubicBezTo>
                      <a:pt x="177" y="95"/>
                      <a:pt x="162" y="305"/>
                      <a:pt x="170" y="321"/>
                    </a:cubicBezTo>
                    <a:cubicBezTo>
                      <a:pt x="179" y="366"/>
                      <a:pt x="188" y="393"/>
                      <a:pt x="224" y="428"/>
                    </a:cubicBezTo>
                    <a:cubicBezTo>
                      <a:pt x="268" y="473"/>
                      <a:pt x="322" y="482"/>
                      <a:pt x="393" y="482"/>
                    </a:cubicBezTo>
                    <a:cubicBezTo>
                      <a:pt x="482" y="473"/>
                      <a:pt x="572" y="419"/>
                      <a:pt x="661" y="384"/>
                    </a:cubicBezTo>
                    <a:cubicBezTo>
                      <a:pt x="777" y="330"/>
                      <a:pt x="919" y="277"/>
                      <a:pt x="1000" y="178"/>
                    </a:cubicBezTo>
                    <a:cubicBezTo>
                      <a:pt x="1041" y="128"/>
                      <a:pt x="997" y="71"/>
                      <a:pt x="940" y="71"/>
                    </a:cubicBezTo>
                    <a:cubicBezTo>
                      <a:pt x="936" y="71"/>
                      <a:pt x="932" y="71"/>
                      <a:pt x="928" y="71"/>
                    </a:cubicBezTo>
                    <a:cubicBezTo>
                      <a:pt x="795" y="107"/>
                      <a:pt x="679" y="196"/>
                      <a:pt x="554" y="250"/>
                    </a:cubicBezTo>
                    <a:cubicBezTo>
                      <a:pt x="509" y="277"/>
                      <a:pt x="429" y="321"/>
                      <a:pt x="384" y="330"/>
                    </a:cubicBezTo>
                    <a:cubicBezTo>
                      <a:pt x="376" y="332"/>
                      <a:pt x="368" y="332"/>
                      <a:pt x="361" y="332"/>
                    </a:cubicBezTo>
                    <a:cubicBezTo>
                      <a:pt x="280" y="332"/>
                      <a:pt x="294" y="244"/>
                      <a:pt x="277" y="178"/>
                    </a:cubicBezTo>
                    <a:cubicBezTo>
                      <a:pt x="256" y="92"/>
                      <a:pt x="199" y="0"/>
                      <a:pt x="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40"/>
              <p:cNvSpPr/>
              <p:nvPr/>
            </p:nvSpPr>
            <p:spPr>
              <a:xfrm>
                <a:off x="301892" y="533268"/>
                <a:ext cx="43182" cy="55059"/>
              </a:xfrm>
              <a:custGeom>
                <a:avLst/>
                <a:gdLst/>
                <a:ahLst/>
                <a:cxnLst/>
                <a:rect l="l" t="t" r="r" b="b"/>
                <a:pathLst>
                  <a:path w="727" h="927" extrusionOk="0">
                    <a:moveTo>
                      <a:pt x="323" y="0"/>
                    </a:moveTo>
                    <a:cubicBezTo>
                      <a:pt x="316" y="0"/>
                      <a:pt x="310" y="3"/>
                      <a:pt x="304" y="8"/>
                    </a:cubicBezTo>
                    <a:cubicBezTo>
                      <a:pt x="170" y="133"/>
                      <a:pt x="54" y="303"/>
                      <a:pt x="9" y="490"/>
                    </a:cubicBezTo>
                    <a:cubicBezTo>
                      <a:pt x="1" y="526"/>
                      <a:pt x="36" y="553"/>
                      <a:pt x="63" y="553"/>
                    </a:cubicBezTo>
                    <a:cubicBezTo>
                      <a:pt x="134" y="561"/>
                      <a:pt x="206" y="561"/>
                      <a:pt x="277" y="570"/>
                    </a:cubicBezTo>
                    <a:cubicBezTo>
                      <a:pt x="297" y="570"/>
                      <a:pt x="328" y="568"/>
                      <a:pt x="360" y="568"/>
                    </a:cubicBezTo>
                    <a:cubicBezTo>
                      <a:pt x="428" y="568"/>
                      <a:pt x="498" y="580"/>
                      <a:pt x="456" y="660"/>
                    </a:cubicBezTo>
                    <a:cubicBezTo>
                      <a:pt x="411" y="748"/>
                      <a:pt x="293" y="800"/>
                      <a:pt x="193" y="800"/>
                    </a:cubicBezTo>
                    <a:cubicBezTo>
                      <a:pt x="173" y="800"/>
                      <a:pt x="153" y="798"/>
                      <a:pt x="134" y="793"/>
                    </a:cubicBezTo>
                    <a:cubicBezTo>
                      <a:pt x="131" y="793"/>
                      <a:pt x="128" y="792"/>
                      <a:pt x="124" y="792"/>
                    </a:cubicBezTo>
                    <a:cubicBezTo>
                      <a:pt x="84" y="792"/>
                      <a:pt x="49" y="841"/>
                      <a:pt x="90" y="874"/>
                    </a:cubicBezTo>
                    <a:cubicBezTo>
                      <a:pt x="134" y="911"/>
                      <a:pt x="183" y="926"/>
                      <a:pt x="233" y="926"/>
                    </a:cubicBezTo>
                    <a:cubicBezTo>
                      <a:pt x="378" y="926"/>
                      <a:pt x="534" y="799"/>
                      <a:pt x="607" y="686"/>
                    </a:cubicBezTo>
                    <a:cubicBezTo>
                      <a:pt x="727" y="484"/>
                      <a:pt x="445" y="452"/>
                      <a:pt x="240" y="452"/>
                    </a:cubicBezTo>
                    <a:cubicBezTo>
                      <a:pt x="201" y="452"/>
                      <a:pt x="165" y="453"/>
                      <a:pt x="134" y="454"/>
                    </a:cubicBezTo>
                    <a:cubicBezTo>
                      <a:pt x="170" y="303"/>
                      <a:pt x="233" y="169"/>
                      <a:pt x="348" y="53"/>
                    </a:cubicBezTo>
                    <a:cubicBezTo>
                      <a:pt x="369" y="32"/>
                      <a:pt x="347" y="0"/>
                      <a:pt x="3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40"/>
              <p:cNvSpPr/>
              <p:nvPr/>
            </p:nvSpPr>
            <p:spPr>
              <a:xfrm>
                <a:off x="339193" y="545563"/>
                <a:ext cx="19067" cy="28866"/>
              </a:xfrm>
              <a:custGeom>
                <a:avLst/>
                <a:gdLst/>
                <a:ahLst/>
                <a:cxnLst/>
                <a:rect l="l" t="t" r="r" b="b"/>
                <a:pathLst>
                  <a:path w="321" h="486" extrusionOk="0">
                    <a:moveTo>
                      <a:pt x="57" y="0"/>
                    </a:moveTo>
                    <a:cubicBezTo>
                      <a:pt x="26" y="0"/>
                      <a:pt x="0" y="21"/>
                      <a:pt x="15" y="60"/>
                    </a:cubicBezTo>
                    <a:cubicBezTo>
                      <a:pt x="59" y="185"/>
                      <a:pt x="95" y="310"/>
                      <a:pt x="149" y="435"/>
                    </a:cubicBezTo>
                    <a:cubicBezTo>
                      <a:pt x="164" y="469"/>
                      <a:pt x="200" y="485"/>
                      <a:pt x="234" y="485"/>
                    </a:cubicBezTo>
                    <a:cubicBezTo>
                      <a:pt x="280" y="485"/>
                      <a:pt x="321" y="455"/>
                      <a:pt x="300" y="399"/>
                    </a:cubicBezTo>
                    <a:cubicBezTo>
                      <a:pt x="247" y="274"/>
                      <a:pt x="175" y="158"/>
                      <a:pt x="122" y="42"/>
                    </a:cubicBezTo>
                    <a:cubicBezTo>
                      <a:pt x="110" y="14"/>
                      <a:pt x="82" y="0"/>
                      <a:pt x="5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40"/>
              <p:cNvSpPr/>
              <p:nvPr/>
            </p:nvSpPr>
            <p:spPr>
              <a:xfrm>
                <a:off x="338718" y="527091"/>
                <a:ext cx="8791" cy="683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15" extrusionOk="0">
                    <a:moveTo>
                      <a:pt x="78" y="1"/>
                    </a:moveTo>
                    <a:cubicBezTo>
                      <a:pt x="39" y="1"/>
                      <a:pt x="1" y="33"/>
                      <a:pt x="23" y="77"/>
                    </a:cubicBezTo>
                    <a:cubicBezTo>
                      <a:pt x="33" y="97"/>
                      <a:pt x="69" y="114"/>
                      <a:pt x="98" y="114"/>
                    </a:cubicBezTo>
                    <a:cubicBezTo>
                      <a:pt x="120" y="114"/>
                      <a:pt x="139" y="104"/>
                      <a:pt x="139" y="77"/>
                    </a:cubicBezTo>
                    <a:lnTo>
                      <a:pt x="148" y="50"/>
                    </a:lnTo>
                    <a:cubicBezTo>
                      <a:pt x="148" y="41"/>
                      <a:pt x="139" y="23"/>
                      <a:pt x="121" y="14"/>
                    </a:cubicBezTo>
                    <a:lnTo>
                      <a:pt x="103" y="5"/>
                    </a:lnTo>
                    <a:cubicBezTo>
                      <a:pt x="95" y="2"/>
                      <a:pt x="87" y="1"/>
                      <a:pt x="7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40"/>
              <p:cNvSpPr/>
              <p:nvPr/>
            </p:nvSpPr>
            <p:spPr>
              <a:xfrm>
                <a:off x="353686" y="535229"/>
                <a:ext cx="53695" cy="31895"/>
              </a:xfrm>
              <a:custGeom>
                <a:avLst/>
                <a:gdLst/>
                <a:ahLst/>
                <a:cxnLst/>
                <a:rect l="l" t="t" r="r" b="b"/>
                <a:pathLst>
                  <a:path w="904" h="537" extrusionOk="0">
                    <a:moveTo>
                      <a:pt x="360" y="1"/>
                    </a:moveTo>
                    <a:cubicBezTo>
                      <a:pt x="351" y="1"/>
                      <a:pt x="342" y="1"/>
                      <a:pt x="333" y="2"/>
                    </a:cubicBezTo>
                    <a:cubicBezTo>
                      <a:pt x="199" y="11"/>
                      <a:pt x="128" y="100"/>
                      <a:pt x="101" y="216"/>
                    </a:cubicBezTo>
                    <a:cubicBezTo>
                      <a:pt x="101" y="207"/>
                      <a:pt x="101" y="207"/>
                      <a:pt x="101" y="207"/>
                    </a:cubicBezTo>
                    <a:cubicBezTo>
                      <a:pt x="91" y="190"/>
                      <a:pt x="72" y="182"/>
                      <a:pt x="54" y="182"/>
                    </a:cubicBezTo>
                    <a:cubicBezTo>
                      <a:pt x="27" y="182"/>
                      <a:pt x="1" y="201"/>
                      <a:pt x="12" y="234"/>
                    </a:cubicBezTo>
                    <a:cubicBezTo>
                      <a:pt x="39" y="305"/>
                      <a:pt x="65" y="386"/>
                      <a:pt x="83" y="466"/>
                    </a:cubicBezTo>
                    <a:cubicBezTo>
                      <a:pt x="93" y="509"/>
                      <a:pt x="138" y="537"/>
                      <a:pt x="178" y="537"/>
                    </a:cubicBezTo>
                    <a:cubicBezTo>
                      <a:pt x="213" y="537"/>
                      <a:pt x="244" y="516"/>
                      <a:pt x="244" y="466"/>
                    </a:cubicBezTo>
                    <a:cubicBezTo>
                      <a:pt x="235" y="387"/>
                      <a:pt x="218" y="145"/>
                      <a:pt x="352" y="145"/>
                    </a:cubicBezTo>
                    <a:cubicBezTo>
                      <a:pt x="355" y="145"/>
                      <a:pt x="357" y="145"/>
                      <a:pt x="360" y="145"/>
                    </a:cubicBezTo>
                    <a:cubicBezTo>
                      <a:pt x="431" y="145"/>
                      <a:pt x="485" y="323"/>
                      <a:pt x="556" y="359"/>
                    </a:cubicBezTo>
                    <a:cubicBezTo>
                      <a:pt x="579" y="368"/>
                      <a:pt x="606" y="372"/>
                      <a:pt x="634" y="372"/>
                    </a:cubicBezTo>
                    <a:cubicBezTo>
                      <a:pt x="744" y="372"/>
                      <a:pt x="874" y="305"/>
                      <a:pt x="895" y="198"/>
                    </a:cubicBezTo>
                    <a:cubicBezTo>
                      <a:pt x="903" y="166"/>
                      <a:pt x="867" y="126"/>
                      <a:pt x="826" y="126"/>
                    </a:cubicBezTo>
                    <a:cubicBezTo>
                      <a:pt x="822" y="126"/>
                      <a:pt x="819" y="126"/>
                      <a:pt x="815" y="127"/>
                    </a:cubicBezTo>
                    <a:cubicBezTo>
                      <a:pt x="761" y="145"/>
                      <a:pt x="734" y="189"/>
                      <a:pt x="681" y="207"/>
                    </a:cubicBezTo>
                    <a:cubicBezTo>
                      <a:pt x="670" y="211"/>
                      <a:pt x="660" y="213"/>
                      <a:pt x="651" y="213"/>
                    </a:cubicBezTo>
                    <a:cubicBezTo>
                      <a:pt x="595" y="213"/>
                      <a:pt x="578" y="146"/>
                      <a:pt x="547" y="100"/>
                    </a:cubicBezTo>
                    <a:cubicBezTo>
                      <a:pt x="507" y="36"/>
                      <a:pt x="438" y="1"/>
                      <a:pt x="3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40"/>
              <p:cNvSpPr/>
              <p:nvPr/>
            </p:nvSpPr>
            <p:spPr>
              <a:xfrm>
                <a:off x="420033" y="479693"/>
                <a:ext cx="41935" cy="80361"/>
              </a:xfrm>
              <a:custGeom>
                <a:avLst/>
                <a:gdLst/>
                <a:ahLst/>
                <a:cxnLst/>
                <a:rect l="l" t="t" r="r" b="b"/>
                <a:pathLst>
                  <a:path w="706" h="1353" extrusionOk="0">
                    <a:moveTo>
                      <a:pt x="298" y="0"/>
                    </a:moveTo>
                    <a:cubicBezTo>
                      <a:pt x="284" y="0"/>
                      <a:pt x="270" y="5"/>
                      <a:pt x="260" y="18"/>
                    </a:cubicBezTo>
                    <a:cubicBezTo>
                      <a:pt x="90" y="304"/>
                      <a:pt x="1" y="661"/>
                      <a:pt x="108" y="982"/>
                    </a:cubicBezTo>
                    <a:cubicBezTo>
                      <a:pt x="157" y="1156"/>
                      <a:pt x="315" y="1353"/>
                      <a:pt x="497" y="1353"/>
                    </a:cubicBezTo>
                    <a:cubicBezTo>
                      <a:pt x="548" y="1353"/>
                      <a:pt x="600" y="1338"/>
                      <a:pt x="652" y="1303"/>
                    </a:cubicBezTo>
                    <a:cubicBezTo>
                      <a:pt x="706" y="1276"/>
                      <a:pt x="679" y="1196"/>
                      <a:pt x="617" y="1196"/>
                    </a:cubicBezTo>
                    <a:cubicBezTo>
                      <a:pt x="613" y="1196"/>
                      <a:pt x="610" y="1196"/>
                      <a:pt x="607" y="1196"/>
                    </a:cubicBezTo>
                    <a:cubicBezTo>
                      <a:pt x="56" y="1196"/>
                      <a:pt x="198" y="391"/>
                      <a:pt x="349" y="72"/>
                    </a:cubicBezTo>
                    <a:cubicBezTo>
                      <a:pt x="368" y="34"/>
                      <a:pt x="333" y="0"/>
                      <a:pt x="2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40"/>
              <p:cNvSpPr/>
              <p:nvPr/>
            </p:nvSpPr>
            <p:spPr>
              <a:xfrm>
                <a:off x="443554" y="502739"/>
                <a:ext cx="30590" cy="15740"/>
              </a:xfrm>
              <a:custGeom>
                <a:avLst/>
                <a:gdLst/>
                <a:ahLst/>
                <a:cxnLst/>
                <a:rect l="l" t="t" r="r" b="b"/>
                <a:pathLst>
                  <a:path w="515" h="265" extrusionOk="0">
                    <a:moveTo>
                      <a:pt x="411" y="1"/>
                    </a:moveTo>
                    <a:cubicBezTo>
                      <a:pt x="292" y="1"/>
                      <a:pt x="147" y="93"/>
                      <a:pt x="51" y="157"/>
                    </a:cubicBezTo>
                    <a:cubicBezTo>
                      <a:pt x="1" y="199"/>
                      <a:pt x="69" y="264"/>
                      <a:pt x="114" y="264"/>
                    </a:cubicBezTo>
                    <a:cubicBezTo>
                      <a:pt x="117" y="264"/>
                      <a:pt x="120" y="264"/>
                      <a:pt x="122" y="264"/>
                    </a:cubicBezTo>
                    <a:cubicBezTo>
                      <a:pt x="203" y="246"/>
                      <a:pt x="274" y="219"/>
                      <a:pt x="336" y="192"/>
                    </a:cubicBezTo>
                    <a:cubicBezTo>
                      <a:pt x="399" y="166"/>
                      <a:pt x="461" y="157"/>
                      <a:pt x="497" y="85"/>
                    </a:cubicBezTo>
                    <a:cubicBezTo>
                      <a:pt x="515" y="58"/>
                      <a:pt x="488" y="14"/>
                      <a:pt x="452" y="5"/>
                    </a:cubicBezTo>
                    <a:cubicBezTo>
                      <a:pt x="439" y="2"/>
                      <a:pt x="425" y="1"/>
                      <a:pt x="41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40"/>
              <p:cNvSpPr/>
              <p:nvPr/>
            </p:nvSpPr>
            <p:spPr>
              <a:xfrm>
                <a:off x="489468" y="480941"/>
                <a:ext cx="54646" cy="48585"/>
              </a:xfrm>
              <a:custGeom>
                <a:avLst/>
                <a:gdLst/>
                <a:ahLst/>
                <a:cxnLst/>
                <a:rect l="l" t="t" r="r" b="b"/>
                <a:pathLst>
                  <a:path w="920" h="818" extrusionOk="0">
                    <a:moveTo>
                      <a:pt x="420" y="265"/>
                    </a:moveTo>
                    <a:cubicBezTo>
                      <a:pt x="384" y="345"/>
                      <a:pt x="349" y="417"/>
                      <a:pt x="295" y="488"/>
                    </a:cubicBezTo>
                    <a:cubicBezTo>
                      <a:pt x="268" y="533"/>
                      <a:pt x="241" y="568"/>
                      <a:pt x="206" y="604"/>
                    </a:cubicBezTo>
                    <a:cubicBezTo>
                      <a:pt x="197" y="622"/>
                      <a:pt x="179" y="640"/>
                      <a:pt x="161" y="649"/>
                    </a:cubicBezTo>
                    <a:lnTo>
                      <a:pt x="179" y="631"/>
                    </a:lnTo>
                    <a:cubicBezTo>
                      <a:pt x="179" y="541"/>
                      <a:pt x="206" y="443"/>
                      <a:pt x="250" y="363"/>
                    </a:cubicBezTo>
                    <a:cubicBezTo>
                      <a:pt x="286" y="310"/>
                      <a:pt x="357" y="265"/>
                      <a:pt x="420" y="265"/>
                    </a:cubicBezTo>
                    <a:close/>
                    <a:moveTo>
                      <a:pt x="530" y="0"/>
                    </a:moveTo>
                    <a:cubicBezTo>
                      <a:pt x="511" y="0"/>
                      <a:pt x="495" y="10"/>
                      <a:pt x="491" y="33"/>
                    </a:cubicBezTo>
                    <a:cubicBezTo>
                      <a:pt x="482" y="69"/>
                      <a:pt x="473" y="104"/>
                      <a:pt x="465" y="140"/>
                    </a:cubicBezTo>
                    <a:cubicBezTo>
                      <a:pt x="456" y="131"/>
                      <a:pt x="438" y="131"/>
                      <a:pt x="429" y="131"/>
                    </a:cubicBezTo>
                    <a:cubicBezTo>
                      <a:pt x="424" y="131"/>
                      <a:pt x="420" y="131"/>
                      <a:pt x="415" y="131"/>
                    </a:cubicBezTo>
                    <a:cubicBezTo>
                      <a:pt x="183" y="131"/>
                      <a:pt x="71" y="349"/>
                      <a:pt x="36" y="550"/>
                    </a:cubicBezTo>
                    <a:cubicBezTo>
                      <a:pt x="18" y="622"/>
                      <a:pt x="1" y="729"/>
                      <a:pt x="72" y="782"/>
                    </a:cubicBezTo>
                    <a:cubicBezTo>
                      <a:pt x="100" y="807"/>
                      <a:pt x="130" y="818"/>
                      <a:pt x="160" y="818"/>
                    </a:cubicBezTo>
                    <a:cubicBezTo>
                      <a:pt x="204" y="818"/>
                      <a:pt x="248" y="793"/>
                      <a:pt x="286" y="756"/>
                    </a:cubicBezTo>
                    <a:cubicBezTo>
                      <a:pt x="402" y="649"/>
                      <a:pt x="482" y="506"/>
                      <a:pt x="536" y="354"/>
                    </a:cubicBezTo>
                    <a:cubicBezTo>
                      <a:pt x="563" y="417"/>
                      <a:pt x="572" y="497"/>
                      <a:pt x="607" y="568"/>
                    </a:cubicBezTo>
                    <a:cubicBezTo>
                      <a:pt x="646" y="645"/>
                      <a:pt x="718" y="736"/>
                      <a:pt x="811" y="736"/>
                    </a:cubicBezTo>
                    <a:cubicBezTo>
                      <a:pt x="826" y="736"/>
                      <a:pt x="841" y="734"/>
                      <a:pt x="857" y="729"/>
                    </a:cubicBezTo>
                    <a:cubicBezTo>
                      <a:pt x="919" y="711"/>
                      <a:pt x="911" y="649"/>
                      <a:pt x="866" y="622"/>
                    </a:cubicBezTo>
                    <a:cubicBezTo>
                      <a:pt x="795" y="577"/>
                      <a:pt x="759" y="550"/>
                      <a:pt x="732" y="461"/>
                    </a:cubicBezTo>
                    <a:cubicBezTo>
                      <a:pt x="705" y="399"/>
                      <a:pt x="688" y="336"/>
                      <a:pt x="652" y="274"/>
                    </a:cubicBezTo>
                    <a:cubicBezTo>
                      <a:pt x="634" y="238"/>
                      <a:pt x="607" y="211"/>
                      <a:pt x="580" y="185"/>
                    </a:cubicBezTo>
                    <a:cubicBezTo>
                      <a:pt x="580" y="149"/>
                      <a:pt x="589" y="104"/>
                      <a:pt x="598" y="69"/>
                    </a:cubicBezTo>
                    <a:cubicBezTo>
                      <a:pt x="604" y="29"/>
                      <a:pt x="563" y="0"/>
                      <a:pt x="5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40"/>
              <p:cNvSpPr/>
              <p:nvPr/>
            </p:nvSpPr>
            <p:spPr>
              <a:xfrm>
                <a:off x="539303" y="455876"/>
                <a:ext cx="31302" cy="82203"/>
              </a:xfrm>
              <a:custGeom>
                <a:avLst/>
                <a:gdLst/>
                <a:ahLst/>
                <a:cxnLst/>
                <a:rect l="l" t="t" r="r" b="b"/>
                <a:pathLst>
                  <a:path w="527" h="1384" extrusionOk="0">
                    <a:moveTo>
                      <a:pt x="25" y="1"/>
                    </a:moveTo>
                    <a:cubicBezTo>
                      <a:pt x="16" y="1"/>
                      <a:pt x="9" y="6"/>
                      <a:pt x="9" y="18"/>
                    </a:cubicBezTo>
                    <a:cubicBezTo>
                      <a:pt x="0" y="214"/>
                      <a:pt x="214" y="330"/>
                      <a:pt x="286" y="508"/>
                    </a:cubicBezTo>
                    <a:cubicBezTo>
                      <a:pt x="393" y="776"/>
                      <a:pt x="348" y="1026"/>
                      <a:pt x="241" y="1285"/>
                    </a:cubicBezTo>
                    <a:cubicBezTo>
                      <a:pt x="222" y="1340"/>
                      <a:pt x="268" y="1383"/>
                      <a:pt x="313" y="1383"/>
                    </a:cubicBezTo>
                    <a:cubicBezTo>
                      <a:pt x="333" y="1383"/>
                      <a:pt x="352" y="1375"/>
                      <a:pt x="366" y="1356"/>
                    </a:cubicBezTo>
                    <a:cubicBezTo>
                      <a:pt x="500" y="1160"/>
                      <a:pt x="527" y="910"/>
                      <a:pt x="473" y="687"/>
                    </a:cubicBezTo>
                    <a:cubicBezTo>
                      <a:pt x="455" y="562"/>
                      <a:pt x="402" y="446"/>
                      <a:pt x="330" y="339"/>
                    </a:cubicBezTo>
                    <a:cubicBezTo>
                      <a:pt x="250" y="223"/>
                      <a:pt x="89" y="152"/>
                      <a:pt x="54" y="18"/>
                    </a:cubicBezTo>
                    <a:cubicBezTo>
                      <a:pt x="49" y="8"/>
                      <a:pt x="36" y="1"/>
                      <a:pt x="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40"/>
              <p:cNvSpPr/>
              <p:nvPr/>
            </p:nvSpPr>
            <p:spPr>
              <a:xfrm>
                <a:off x="582009" y="465141"/>
                <a:ext cx="41103" cy="17937"/>
              </a:xfrm>
              <a:custGeom>
                <a:avLst/>
                <a:gdLst/>
                <a:ahLst/>
                <a:cxnLst/>
                <a:rect l="l" t="t" r="r" b="b"/>
                <a:pathLst>
                  <a:path w="692" h="302" extrusionOk="0">
                    <a:moveTo>
                      <a:pt x="579" y="1"/>
                    </a:moveTo>
                    <a:cubicBezTo>
                      <a:pt x="572" y="1"/>
                      <a:pt x="565" y="2"/>
                      <a:pt x="557" y="5"/>
                    </a:cubicBezTo>
                    <a:cubicBezTo>
                      <a:pt x="387" y="58"/>
                      <a:pt x="227" y="129"/>
                      <a:pt x="57" y="192"/>
                    </a:cubicBezTo>
                    <a:cubicBezTo>
                      <a:pt x="0" y="216"/>
                      <a:pt x="40" y="301"/>
                      <a:pt x="96" y="301"/>
                    </a:cubicBezTo>
                    <a:cubicBezTo>
                      <a:pt x="101" y="301"/>
                      <a:pt x="106" y="300"/>
                      <a:pt x="111" y="299"/>
                    </a:cubicBezTo>
                    <a:cubicBezTo>
                      <a:pt x="271" y="245"/>
                      <a:pt x="441" y="201"/>
                      <a:pt x="610" y="138"/>
                    </a:cubicBezTo>
                    <a:cubicBezTo>
                      <a:pt x="691" y="106"/>
                      <a:pt x="648" y="1"/>
                      <a:pt x="5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40"/>
              <p:cNvSpPr/>
              <p:nvPr/>
            </p:nvSpPr>
            <p:spPr>
              <a:xfrm>
                <a:off x="582722" y="451065"/>
                <a:ext cx="36114" cy="17819"/>
              </a:xfrm>
              <a:custGeom>
                <a:avLst/>
                <a:gdLst/>
                <a:ahLst/>
                <a:cxnLst/>
                <a:rect l="l" t="t" r="r" b="b"/>
                <a:pathLst>
                  <a:path w="608" h="300" extrusionOk="0">
                    <a:moveTo>
                      <a:pt x="527" y="1"/>
                    </a:moveTo>
                    <a:cubicBezTo>
                      <a:pt x="447" y="1"/>
                      <a:pt x="384" y="45"/>
                      <a:pt x="313" y="72"/>
                    </a:cubicBezTo>
                    <a:cubicBezTo>
                      <a:pt x="233" y="108"/>
                      <a:pt x="152" y="143"/>
                      <a:pt x="72" y="179"/>
                    </a:cubicBezTo>
                    <a:cubicBezTo>
                      <a:pt x="1" y="211"/>
                      <a:pt x="56" y="299"/>
                      <a:pt x="120" y="299"/>
                    </a:cubicBezTo>
                    <a:cubicBezTo>
                      <a:pt x="128" y="299"/>
                      <a:pt x="136" y="298"/>
                      <a:pt x="143" y="295"/>
                    </a:cubicBezTo>
                    <a:cubicBezTo>
                      <a:pt x="224" y="259"/>
                      <a:pt x="295" y="233"/>
                      <a:pt x="375" y="197"/>
                    </a:cubicBezTo>
                    <a:cubicBezTo>
                      <a:pt x="447" y="170"/>
                      <a:pt x="527" y="152"/>
                      <a:pt x="572" y="99"/>
                    </a:cubicBezTo>
                    <a:cubicBezTo>
                      <a:pt x="607" y="63"/>
                      <a:pt x="572" y="1"/>
                      <a:pt x="5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40"/>
              <p:cNvSpPr/>
              <p:nvPr/>
            </p:nvSpPr>
            <p:spPr>
              <a:xfrm>
                <a:off x="638912" y="434612"/>
                <a:ext cx="39024" cy="16631"/>
              </a:xfrm>
              <a:custGeom>
                <a:avLst/>
                <a:gdLst/>
                <a:ahLst/>
                <a:cxnLst/>
                <a:rect l="l" t="t" r="r" b="b"/>
                <a:pathLst>
                  <a:path w="657" h="280" extrusionOk="0">
                    <a:moveTo>
                      <a:pt x="519" y="1"/>
                    </a:moveTo>
                    <a:cubicBezTo>
                      <a:pt x="516" y="1"/>
                      <a:pt x="512" y="1"/>
                      <a:pt x="509" y="1"/>
                    </a:cubicBezTo>
                    <a:cubicBezTo>
                      <a:pt x="420" y="10"/>
                      <a:pt x="330" y="55"/>
                      <a:pt x="241" y="90"/>
                    </a:cubicBezTo>
                    <a:cubicBezTo>
                      <a:pt x="170" y="117"/>
                      <a:pt x="81" y="135"/>
                      <a:pt x="36" y="188"/>
                    </a:cubicBezTo>
                    <a:cubicBezTo>
                      <a:pt x="0" y="224"/>
                      <a:pt x="36" y="269"/>
                      <a:pt x="72" y="278"/>
                    </a:cubicBezTo>
                    <a:cubicBezTo>
                      <a:pt x="81" y="279"/>
                      <a:pt x="91" y="279"/>
                      <a:pt x="100" y="279"/>
                    </a:cubicBezTo>
                    <a:cubicBezTo>
                      <a:pt x="180" y="279"/>
                      <a:pt x="259" y="248"/>
                      <a:pt x="330" y="224"/>
                    </a:cubicBezTo>
                    <a:cubicBezTo>
                      <a:pt x="420" y="197"/>
                      <a:pt x="509" y="180"/>
                      <a:pt x="580" y="126"/>
                    </a:cubicBezTo>
                    <a:cubicBezTo>
                      <a:pt x="657" y="84"/>
                      <a:pt x="587" y="1"/>
                      <a:pt x="5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40"/>
              <p:cNvSpPr/>
              <p:nvPr/>
            </p:nvSpPr>
            <p:spPr>
              <a:xfrm>
                <a:off x="688212" y="407587"/>
                <a:ext cx="40272" cy="40626"/>
              </a:xfrm>
              <a:custGeom>
                <a:avLst/>
                <a:gdLst/>
                <a:ahLst/>
                <a:cxnLst/>
                <a:rect l="l" t="t" r="r" b="b"/>
                <a:pathLst>
                  <a:path w="678" h="684" extrusionOk="0">
                    <a:moveTo>
                      <a:pt x="355" y="0"/>
                    </a:moveTo>
                    <a:cubicBezTo>
                      <a:pt x="353" y="0"/>
                      <a:pt x="350" y="1"/>
                      <a:pt x="348" y="1"/>
                    </a:cubicBezTo>
                    <a:cubicBezTo>
                      <a:pt x="214" y="55"/>
                      <a:pt x="98" y="144"/>
                      <a:pt x="18" y="269"/>
                    </a:cubicBezTo>
                    <a:cubicBezTo>
                      <a:pt x="0" y="296"/>
                      <a:pt x="36" y="340"/>
                      <a:pt x="71" y="340"/>
                    </a:cubicBezTo>
                    <a:cubicBezTo>
                      <a:pt x="143" y="340"/>
                      <a:pt x="214" y="349"/>
                      <a:pt x="285" y="358"/>
                    </a:cubicBezTo>
                    <a:cubicBezTo>
                      <a:pt x="348" y="367"/>
                      <a:pt x="455" y="367"/>
                      <a:pt x="509" y="412"/>
                    </a:cubicBezTo>
                    <a:cubicBezTo>
                      <a:pt x="544" y="420"/>
                      <a:pt x="553" y="447"/>
                      <a:pt x="517" y="492"/>
                    </a:cubicBezTo>
                    <a:cubicBezTo>
                      <a:pt x="509" y="501"/>
                      <a:pt x="500" y="510"/>
                      <a:pt x="482" y="519"/>
                    </a:cubicBezTo>
                    <a:cubicBezTo>
                      <a:pt x="455" y="536"/>
                      <a:pt x="419" y="554"/>
                      <a:pt x="384" y="554"/>
                    </a:cubicBezTo>
                    <a:cubicBezTo>
                      <a:pt x="339" y="563"/>
                      <a:pt x="285" y="554"/>
                      <a:pt x="241" y="572"/>
                    </a:cubicBezTo>
                    <a:cubicBezTo>
                      <a:pt x="214" y="581"/>
                      <a:pt x="223" y="608"/>
                      <a:pt x="232" y="626"/>
                    </a:cubicBezTo>
                    <a:cubicBezTo>
                      <a:pt x="265" y="666"/>
                      <a:pt x="317" y="684"/>
                      <a:pt x="374" y="684"/>
                    </a:cubicBezTo>
                    <a:cubicBezTo>
                      <a:pt x="506" y="684"/>
                      <a:pt x="663" y="592"/>
                      <a:pt x="669" y="474"/>
                    </a:cubicBezTo>
                    <a:cubicBezTo>
                      <a:pt x="678" y="260"/>
                      <a:pt x="348" y="242"/>
                      <a:pt x="152" y="242"/>
                    </a:cubicBezTo>
                    <a:cubicBezTo>
                      <a:pt x="214" y="162"/>
                      <a:pt x="285" y="108"/>
                      <a:pt x="384" y="64"/>
                    </a:cubicBezTo>
                    <a:cubicBezTo>
                      <a:pt x="425" y="55"/>
                      <a:pt x="389" y="0"/>
                      <a:pt x="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40"/>
              <p:cNvSpPr/>
              <p:nvPr/>
            </p:nvSpPr>
            <p:spPr>
              <a:xfrm>
                <a:off x="726286" y="409428"/>
                <a:ext cx="13899" cy="28391"/>
              </a:xfrm>
              <a:custGeom>
                <a:avLst/>
                <a:gdLst/>
                <a:ahLst/>
                <a:cxnLst/>
                <a:rect l="l" t="t" r="r" b="b"/>
                <a:pathLst>
                  <a:path w="234" h="478" extrusionOk="0">
                    <a:moveTo>
                      <a:pt x="35" y="0"/>
                    </a:moveTo>
                    <a:cubicBezTo>
                      <a:pt x="16" y="0"/>
                      <a:pt x="1" y="14"/>
                      <a:pt x="10" y="42"/>
                    </a:cubicBezTo>
                    <a:cubicBezTo>
                      <a:pt x="37" y="175"/>
                      <a:pt x="28" y="327"/>
                      <a:pt x="108" y="443"/>
                    </a:cubicBezTo>
                    <a:cubicBezTo>
                      <a:pt x="120" y="466"/>
                      <a:pt x="144" y="477"/>
                      <a:pt x="169" y="477"/>
                    </a:cubicBezTo>
                    <a:cubicBezTo>
                      <a:pt x="201" y="477"/>
                      <a:pt x="233" y="457"/>
                      <a:pt x="233" y="416"/>
                    </a:cubicBezTo>
                    <a:cubicBezTo>
                      <a:pt x="224" y="282"/>
                      <a:pt x="126" y="149"/>
                      <a:pt x="82" y="33"/>
                    </a:cubicBezTo>
                    <a:cubicBezTo>
                      <a:pt x="73" y="11"/>
                      <a:pt x="52" y="0"/>
                      <a:pt x="3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40"/>
              <p:cNvSpPr/>
              <p:nvPr/>
            </p:nvSpPr>
            <p:spPr>
              <a:xfrm>
                <a:off x="724682" y="388283"/>
                <a:ext cx="10216" cy="5939"/>
              </a:xfrm>
              <a:custGeom>
                <a:avLst/>
                <a:gdLst/>
                <a:ahLst/>
                <a:cxnLst/>
                <a:rect l="l" t="t" r="r" b="b"/>
                <a:pathLst>
                  <a:path w="172" h="100" extrusionOk="0">
                    <a:moveTo>
                      <a:pt x="79" y="0"/>
                    </a:moveTo>
                    <a:cubicBezTo>
                      <a:pt x="71" y="0"/>
                      <a:pt x="63" y="2"/>
                      <a:pt x="55" y="5"/>
                    </a:cubicBezTo>
                    <a:cubicBezTo>
                      <a:pt x="1" y="28"/>
                      <a:pt x="41" y="99"/>
                      <a:pt x="94" y="99"/>
                    </a:cubicBezTo>
                    <a:cubicBezTo>
                      <a:pt x="102" y="99"/>
                      <a:pt x="110" y="98"/>
                      <a:pt x="118" y="94"/>
                    </a:cubicBezTo>
                    <a:cubicBezTo>
                      <a:pt x="172" y="71"/>
                      <a:pt x="131" y="0"/>
                      <a:pt x="7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40"/>
              <p:cNvSpPr/>
              <p:nvPr/>
            </p:nvSpPr>
            <p:spPr>
              <a:xfrm>
                <a:off x="742798" y="400519"/>
                <a:ext cx="45617" cy="30351"/>
              </a:xfrm>
              <a:custGeom>
                <a:avLst/>
                <a:gdLst/>
                <a:ahLst/>
                <a:cxnLst/>
                <a:rect l="l" t="t" r="r" b="b"/>
                <a:pathLst>
                  <a:path w="768" h="511" extrusionOk="0">
                    <a:moveTo>
                      <a:pt x="336" y="1"/>
                    </a:moveTo>
                    <a:cubicBezTo>
                      <a:pt x="313" y="1"/>
                      <a:pt x="290" y="5"/>
                      <a:pt x="268" y="13"/>
                    </a:cubicBezTo>
                    <a:cubicBezTo>
                      <a:pt x="160" y="49"/>
                      <a:pt x="116" y="138"/>
                      <a:pt x="89" y="236"/>
                    </a:cubicBezTo>
                    <a:cubicBezTo>
                      <a:pt x="79" y="223"/>
                      <a:pt x="63" y="217"/>
                      <a:pt x="49" y="217"/>
                    </a:cubicBezTo>
                    <a:cubicBezTo>
                      <a:pt x="23" y="217"/>
                      <a:pt x="1" y="235"/>
                      <a:pt x="18" y="263"/>
                    </a:cubicBezTo>
                    <a:cubicBezTo>
                      <a:pt x="44" y="325"/>
                      <a:pt x="62" y="397"/>
                      <a:pt x="89" y="459"/>
                    </a:cubicBezTo>
                    <a:cubicBezTo>
                      <a:pt x="98" y="493"/>
                      <a:pt x="130" y="511"/>
                      <a:pt x="161" y="511"/>
                    </a:cubicBezTo>
                    <a:cubicBezTo>
                      <a:pt x="195" y="511"/>
                      <a:pt x="228" y="488"/>
                      <a:pt x="223" y="441"/>
                    </a:cubicBezTo>
                    <a:cubicBezTo>
                      <a:pt x="223" y="361"/>
                      <a:pt x="214" y="272"/>
                      <a:pt x="259" y="200"/>
                    </a:cubicBezTo>
                    <a:cubicBezTo>
                      <a:pt x="278" y="169"/>
                      <a:pt x="315" y="141"/>
                      <a:pt x="354" y="141"/>
                    </a:cubicBezTo>
                    <a:cubicBezTo>
                      <a:pt x="370" y="141"/>
                      <a:pt x="386" y="146"/>
                      <a:pt x="401" y="156"/>
                    </a:cubicBezTo>
                    <a:cubicBezTo>
                      <a:pt x="428" y="165"/>
                      <a:pt x="455" y="218"/>
                      <a:pt x="473" y="245"/>
                    </a:cubicBezTo>
                    <a:cubicBezTo>
                      <a:pt x="524" y="297"/>
                      <a:pt x="585" y="334"/>
                      <a:pt x="652" y="334"/>
                    </a:cubicBezTo>
                    <a:cubicBezTo>
                      <a:pt x="678" y="334"/>
                      <a:pt x="704" y="329"/>
                      <a:pt x="731" y="316"/>
                    </a:cubicBezTo>
                    <a:cubicBezTo>
                      <a:pt x="749" y="316"/>
                      <a:pt x="758" y="299"/>
                      <a:pt x="758" y="281"/>
                    </a:cubicBezTo>
                    <a:cubicBezTo>
                      <a:pt x="758" y="272"/>
                      <a:pt x="767" y="263"/>
                      <a:pt x="767" y="254"/>
                    </a:cubicBezTo>
                    <a:cubicBezTo>
                      <a:pt x="767" y="227"/>
                      <a:pt x="749" y="200"/>
                      <a:pt x="714" y="192"/>
                    </a:cubicBezTo>
                    <a:cubicBezTo>
                      <a:pt x="642" y="192"/>
                      <a:pt x="598" y="183"/>
                      <a:pt x="553" y="129"/>
                    </a:cubicBezTo>
                    <a:cubicBezTo>
                      <a:pt x="526" y="93"/>
                      <a:pt x="499" y="67"/>
                      <a:pt x="464" y="49"/>
                    </a:cubicBezTo>
                    <a:cubicBezTo>
                      <a:pt x="427" y="19"/>
                      <a:pt x="383" y="1"/>
                      <a:pt x="33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40"/>
              <p:cNvSpPr/>
              <p:nvPr/>
            </p:nvSpPr>
            <p:spPr>
              <a:xfrm>
                <a:off x="801067" y="373494"/>
                <a:ext cx="42647" cy="44903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56" extrusionOk="0">
                    <a:moveTo>
                      <a:pt x="167" y="195"/>
                    </a:moveTo>
                    <a:cubicBezTo>
                      <a:pt x="193" y="195"/>
                      <a:pt x="208" y="249"/>
                      <a:pt x="223" y="272"/>
                    </a:cubicBezTo>
                    <a:cubicBezTo>
                      <a:pt x="232" y="281"/>
                      <a:pt x="241" y="299"/>
                      <a:pt x="250" y="316"/>
                    </a:cubicBezTo>
                    <a:cubicBezTo>
                      <a:pt x="241" y="388"/>
                      <a:pt x="214" y="468"/>
                      <a:pt x="170" y="540"/>
                    </a:cubicBezTo>
                    <a:cubicBezTo>
                      <a:pt x="143" y="486"/>
                      <a:pt x="116" y="424"/>
                      <a:pt x="116" y="361"/>
                    </a:cubicBezTo>
                    <a:cubicBezTo>
                      <a:pt x="116" y="334"/>
                      <a:pt x="116" y="218"/>
                      <a:pt x="152" y="201"/>
                    </a:cubicBezTo>
                    <a:cubicBezTo>
                      <a:pt x="157" y="196"/>
                      <a:pt x="162" y="195"/>
                      <a:pt x="167" y="195"/>
                    </a:cubicBezTo>
                    <a:close/>
                    <a:moveTo>
                      <a:pt x="295" y="1"/>
                    </a:moveTo>
                    <a:cubicBezTo>
                      <a:pt x="268" y="1"/>
                      <a:pt x="246" y="15"/>
                      <a:pt x="250" y="49"/>
                    </a:cubicBezTo>
                    <a:cubicBezTo>
                      <a:pt x="259" y="76"/>
                      <a:pt x="259" y="93"/>
                      <a:pt x="259" y="120"/>
                    </a:cubicBezTo>
                    <a:cubicBezTo>
                      <a:pt x="229" y="90"/>
                      <a:pt x="190" y="68"/>
                      <a:pt x="152" y="68"/>
                    </a:cubicBezTo>
                    <a:cubicBezTo>
                      <a:pt x="134" y="68"/>
                      <a:pt x="116" y="73"/>
                      <a:pt x="98" y="85"/>
                    </a:cubicBezTo>
                    <a:cubicBezTo>
                      <a:pt x="18" y="129"/>
                      <a:pt x="9" y="272"/>
                      <a:pt x="9" y="352"/>
                    </a:cubicBezTo>
                    <a:cubicBezTo>
                      <a:pt x="0" y="486"/>
                      <a:pt x="45" y="611"/>
                      <a:pt x="125" y="718"/>
                    </a:cubicBezTo>
                    <a:cubicBezTo>
                      <a:pt x="142" y="740"/>
                      <a:pt x="172" y="755"/>
                      <a:pt x="201" y="755"/>
                    </a:cubicBezTo>
                    <a:cubicBezTo>
                      <a:pt x="219" y="755"/>
                      <a:pt x="236" y="749"/>
                      <a:pt x="250" y="736"/>
                    </a:cubicBezTo>
                    <a:cubicBezTo>
                      <a:pt x="321" y="655"/>
                      <a:pt x="366" y="566"/>
                      <a:pt x="393" y="468"/>
                    </a:cubicBezTo>
                    <a:cubicBezTo>
                      <a:pt x="455" y="522"/>
                      <a:pt x="535" y="566"/>
                      <a:pt x="616" y="584"/>
                    </a:cubicBezTo>
                    <a:cubicBezTo>
                      <a:pt x="623" y="586"/>
                      <a:pt x="630" y="586"/>
                      <a:pt x="636" y="586"/>
                    </a:cubicBezTo>
                    <a:cubicBezTo>
                      <a:pt x="700" y="586"/>
                      <a:pt x="717" y="509"/>
                      <a:pt x="660" y="468"/>
                    </a:cubicBezTo>
                    <a:cubicBezTo>
                      <a:pt x="589" y="424"/>
                      <a:pt x="518" y="397"/>
                      <a:pt x="446" y="343"/>
                    </a:cubicBezTo>
                    <a:cubicBezTo>
                      <a:pt x="437" y="325"/>
                      <a:pt x="428" y="316"/>
                      <a:pt x="411" y="308"/>
                    </a:cubicBezTo>
                    <a:cubicBezTo>
                      <a:pt x="419" y="218"/>
                      <a:pt x="402" y="129"/>
                      <a:pt x="366" y="40"/>
                    </a:cubicBezTo>
                    <a:cubicBezTo>
                      <a:pt x="357" y="17"/>
                      <a:pt x="323" y="1"/>
                      <a:pt x="29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40"/>
              <p:cNvSpPr/>
              <p:nvPr/>
            </p:nvSpPr>
            <p:spPr>
              <a:xfrm>
                <a:off x="364437" y="725355"/>
                <a:ext cx="56190" cy="46863"/>
              </a:xfrm>
              <a:custGeom>
                <a:avLst/>
                <a:gdLst/>
                <a:ahLst/>
                <a:cxnLst/>
                <a:rect l="l" t="t" r="r" b="b"/>
                <a:pathLst>
                  <a:path w="946" h="789" extrusionOk="0">
                    <a:moveTo>
                      <a:pt x="399" y="1"/>
                    </a:moveTo>
                    <a:cubicBezTo>
                      <a:pt x="394" y="1"/>
                      <a:pt x="389" y="2"/>
                      <a:pt x="384" y="4"/>
                    </a:cubicBezTo>
                    <a:cubicBezTo>
                      <a:pt x="232" y="66"/>
                      <a:pt x="0" y="262"/>
                      <a:pt x="197" y="423"/>
                    </a:cubicBezTo>
                    <a:cubicBezTo>
                      <a:pt x="264" y="479"/>
                      <a:pt x="345" y="487"/>
                      <a:pt x="427" y="487"/>
                    </a:cubicBezTo>
                    <a:cubicBezTo>
                      <a:pt x="463" y="487"/>
                      <a:pt x="500" y="486"/>
                      <a:pt x="536" y="486"/>
                    </a:cubicBezTo>
                    <a:lnTo>
                      <a:pt x="660" y="486"/>
                    </a:lnTo>
                    <a:cubicBezTo>
                      <a:pt x="660" y="494"/>
                      <a:pt x="544" y="584"/>
                      <a:pt x="544" y="584"/>
                    </a:cubicBezTo>
                    <a:cubicBezTo>
                      <a:pt x="482" y="628"/>
                      <a:pt x="402" y="637"/>
                      <a:pt x="330" y="673"/>
                    </a:cubicBezTo>
                    <a:cubicBezTo>
                      <a:pt x="268" y="700"/>
                      <a:pt x="321" y="789"/>
                      <a:pt x="366" y="789"/>
                    </a:cubicBezTo>
                    <a:cubicBezTo>
                      <a:pt x="500" y="789"/>
                      <a:pt x="946" y="575"/>
                      <a:pt x="732" y="414"/>
                    </a:cubicBezTo>
                    <a:cubicBezTo>
                      <a:pt x="686" y="381"/>
                      <a:pt x="632" y="373"/>
                      <a:pt x="576" y="373"/>
                    </a:cubicBezTo>
                    <a:cubicBezTo>
                      <a:pt x="524" y="373"/>
                      <a:pt x="470" y="380"/>
                      <a:pt x="419" y="380"/>
                    </a:cubicBezTo>
                    <a:cubicBezTo>
                      <a:pt x="407" y="380"/>
                      <a:pt x="395" y="379"/>
                      <a:pt x="384" y="378"/>
                    </a:cubicBezTo>
                    <a:cubicBezTo>
                      <a:pt x="295" y="370"/>
                      <a:pt x="197" y="307"/>
                      <a:pt x="259" y="209"/>
                    </a:cubicBezTo>
                    <a:cubicBezTo>
                      <a:pt x="304" y="147"/>
                      <a:pt x="375" y="111"/>
                      <a:pt x="428" y="84"/>
                    </a:cubicBezTo>
                    <a:cubicBezTo>
                      <a:pt x="476" y="60"/>
                      <a:pt x="439" y="1"/>
                      <a:pt x="3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40"/>
              <p:cNvSpPr/>
              <p:nvPr/>
            </p:nvSpPr>
            <p:spPr>
              <a:xfrm>
                <a:off x="421756" y="723454"/>
                <a:ext cx="18473" cy="26550"/>
              </a:xfrm>
              <a:custGeom>
                <a:avLst/>
                <a:gdLst/>
                <a:ahLst/>
                <a:cxnLst/>
                <a:rect l="l" t="t" r="r" b="b"/>
                <a:pathLst>
                  <a:path w="311" h="447" extrusionOk="0">
                    <a:moveTo>
                      <a:pt x="69" y="1"/>
                    </a:moveTo>
                    <a:cubicBezTo>
                      <a:pt x="34" y="1"/>
                      <a:pt x="0" y="28"/>
                      <a:pt x="17" y="71"/>
                    </a:cubicBezTo>
                    <a:cubicBezTo>
                      <a:pt x="52" y="179"/>
                      <a:pt x="79" y="286"/>
                      <a:pt x="124" y="393"/>
                    </a:cubicBezTo>
                    <a:cubicBezTo>
                      <a:pt x="142" y="429"/>
                      <a:pt x="180" y="446"/>
                      <a:pt x="215" y="446"/>
                    </a:cubicBezTo>
                    <a:cubicBezTo>
                      <a:pt x="265" y="446"/>
                      <a:pt x="310" y="411"/>
                      <a:pt x="284" y="348"/>
                    </a:cubicBezTo>
                    <a:cubicBezTo>
                      <a:pt x="240" y="241"/>
                      <a:pt x="177" y="143"/>
                      <a:pt x="124" y="36"/>
                    </a:cubicBezTo>
                    <a:cubicBezTo>
                      <a:pt x="113" y="12"/>
                      <a:pt x="91" y="1"/>
                      <a:pt x="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40"/>
              <p:cNvSpPr/>
              <p:nvPr/>
            </p:nvSpPr>
            <p:spPr>
              <a:xfrm>
                <a:off x="419023" y="705041"/>
                <a:ext cx="14196" cy="8078"/>
              </a:xfrm>
              <a:custGeom>
                <a:avLst/>
                <a:gdLst/>
                <a:ahLst/>
                <a:cxnLst/>
                <a:rect l="l" t="t" r="r" b="b"/>
                <a:pathLst>
                  <a:path w="239" h="136" extrusionOk="0">
                    <a:moveTo>
                      <a:pt x="110" y="0"/>
                    </a:moveTo>
                    <a:cubicBezTo>
                      <a:pt x="100" y="0"/>
                      <a:pt x="90" y="2"/>
                      <a:pt x="80" y="7"/>
                    </a:cubicBezTo>
                    <a:cubicBezTo>
                      <a:pt x="0" y="39"/>
                      <a:pt x="71" y="136"/>
                      <a:pt x="138" y="136"/>
                    </a:cubicBezTo>
                    <a:cubicBezTo>
                      <a:pt x="146" y="136"/>
                      <a:pt x="153" y="134"/>
                      <a:pt x="161" y="132"/>
                    </a:cubicBezTo>
                    <a:cubicBezTo>
                      <a:pt x="239" y="100"/>
                      <a:pt x="180" y="0"/>
                      <a:pt x="11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40"/>
              <p:cNvSpPr/>
              <p:nvPr/>
            </p:nvSpPr>
            <p:spPr>
              <a:xfrm>
                <a:off x="440406" y="711515"/>
                <a:ext cx="57081" cy="27144"/>
              </a:xfrm>
              <a:custGeom>
                <a:avLst/>
                <a:gdLst/>
                <a:ahLst/>
                <a:cxnLst/>
                <a:rect l="l" t="t" r="r" b="b"/>
                <a:pathLst>
                  <a:path w="961" h="457" extrusionOk="0">
                    <a:moveTo>
                      <a:pt x="403" y="1"/>
                    </a:moveTo>
                    <a:cubicBezTo>
                      <a:pt x="374" y="1"/>
                      <a:pt x="345" y="5"/>
                      <a:pt x="318" y="14"/>
                    </a:cubicBezTo>
                    <a:cubicBezTo>
                      <a:pt x="256" y="32"/>
                      <a:pt x="211" y="76"/>
                      <a:pt x="193" y="139"/>
                    </a:cubicBezTo>
                    <a:cubicBezTo>
                      <a:pt x="175" y="192"/>
                      <a:pt x="193" y="237"/>
                      <a:pt x="184" y="290"/>
                    </a:cubicBezTo>
                    <a:cubicBezTo>
                      <a:pt x="179" y="307"/>
                      <a:pt x="174" y="314"/>
                      <a:pt x="168" y="314"/>
                    </a:cubicBezTo>
                    <a:cubicBezTo>
                      <a:pt x="142" y="314"/>
                      <a:pt x="111" y="185"/>
                      <a:pt x="104" y="156"/>
                    </a:cubicBezTo>
                    <a:cubicBezTo>
                      <a:pt x="92" y="136"/>
                      <a:pt x="66" y="125"/>
                      <a:pt x="45" y="125"/>
                    </a:cubicBezTo>
                    <a:cubicBezTo>
                      <a:pt x="20" y="125"/>
                      <a:pt x="0" y="140"/>
                      <a:pt x="15" y="174"/>
                    </a:cubicBezTo>
                    <a:cubicBezTo>
                      <a:pt x="33" y="264"/>
                      <a:pt x="50" y="433"/>
                      <a:pt x="166" y="451"/>
                    </a:cubicBezTo>
                    <a:cubicBezTo>
                      <a:pt x="178" y="455"/>
                      <a:pt x="190" y="457"/>
                      <a:pt x="201" y="457"/>
                    </a:cubicBezTo>
                    <a:cubicBezTo>
                      <a:pt x="266" y="457"/>
                      <a:pt x="321" y="395"/>
                      <a:pt x="336" y="326"/>
                    </a:cubicBezTo>
                    <a:cubicBezTo>
                      <a:pt x="345" y="308"/>
                      <a:pt x="336" y="281"/>
                      <a:pt x="345" y="264"/>
                    </a:cubicBezTo>
                    <a:cubicBezTo>
                      <a:pt x="345" y="194"/>
                      <a:pt x="372" y="155"/>
                      <a:pt x="427" y="155"/>
                    </a:cubicBezTo>
                    <a:cubicBezTo>
                      <a:pt x="448" y="155"/>
                      <a:pt x="475" y="162"/>
                      <a:pt x="505" y="174"/>
                    </a:cubicBezTo>
                    <a:cubicBezTo>
                      <a:pt x="559" y="192"/>
                      <a:pt x="613" y="237"/>
                      <a:pt x="666" y="255"/>
                    </a:cubicBezTo>
                    <a:cubicBezTo>
                      <a:pt x="709" y="270"/>
                      <a:pt x="758" y="282"/>
                      <a:pt x="804" y="282"/>
                    </a:cubicBezTo>
                    <a:cubicBezTo>
                      <a:pt x="864" y="282"/>
                      <a:pt x="917" y="262"/>
                      <a:pt x="943" y="201"/>
                    </a:cubicBezTo>
                    <a:cubicBezTo>
                      <a:pt x="960" y="165"/>
                      <a:pt x="925" y="112"/>
                      <a:pt x="880" y="112"/>
                    </a:cubicBezTo>
                    <a:cubicBezTo>
                      <a:pt x="844" y="116"/>
                      <a:pt x="813" y="121"/>
                      <a:pt x="782" y="121"/>
                    </a:cubicBezTo>
                    <a:cubicBezTo>
                      <a:pt x="751" y="121"/>
                      <a:pt x="720" y="116"/>
                      <a:pt x="684" y="103"/>
                    </a:cubicBezTo>
                    <a:cubicBezTo>
                      <a:pt x="648" y="85"/>
                      <a:pt x="613" y="58"/>
                      <a:pt x="568" y="41"/>
                    </a:cubicBezTo>
                    <a:cubicBezTo>
                      <a:pt x="520" y="17"/>
                      <a:pt x="461" y="1"/>
                      <a:pt x="4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40"/>
              <p:cNvSpPr/>
              <p:nvPr/>
            </p:nvSpPr>
            <p:spPr>
              <a:xfrm>
                <a:off x="518098" y="622540"/>
                <a:ext cx="74781" cy="62602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1054" extrusionOk="0">
                    <a:moveTo>
                      <a:pt x="1129" y="1"/>
                    </a:moveTo>
                    <a:cubicBezTo>
                      <a:pt x="1122" y="1"/>
                      <a:pt x="1114" y="2"/>
                      <a:pt x="1107" y="4"/>
                    </a:cubicBezTo>
                    <a:cubicBezTo>
                      <a:pt x="741" y="102"/>
                      <a:pt x="384" y="281"/>
                      <a:pt x="54" y="477"/>
                    </a:cubicBezTo>
                    <a:cubicBezTo>
                      <a:pt x="0" y="508"/>
                      <a:pt x="45" y="591"/>
                      <a:pt x="99" y="591"/>
                    </a:cubicBezTo>
                    <a:cubicBezTo>
                      <a:pt x="108" y="591"/>
                      <a:pt x="117" y="589"/>
                      <a:pt x="125" y="584"/>
                    </a:cubicBezTo>
                    <a:cubicBezTo>
                      <a:pt x="197" y="539"/>
                      <a:pt x="277" y="504"/>
                      <a:pt x="348" y="477"/>
                    </a:cubicBezTo>
                    <a:cubicBezTo>
                      <a:pt x="384" y="557"/>
                      <a:pt x="411" y="638"/>
                      <a:pt x="437" y="727"/>
                    </a:cubicBezTo>
                    <a:cubicBezTo>
                      <a:pt x="455" y="825"/>
                      <a:pt x="455" y="932"/>
                      <a:pt x="509" y="1021"/>
                    </a:cubicBezTo>
                    <a:cubicBezTo>
                      <a:pt x="517" y="1042"/>
                      <a:pt x="540" y="1054"/>
                      <a:pt x="563" y="1054"/>
                    </a:cubicBezTo>
                    <a:cubicBezTo>
                      <a:pt x="589" y="1054"/>
                      <a:pt x="615" y="1040"/>
                      <a:pt x="625" y="1012"/>
                    </a:cubicBezTo>
                    <a:cubicBezTo>
                      <a:pt x="652" y="905"/>
                      <a:pt x="598" y="780"/>
                      <a:pt x="562" y="682"/>
                    </a:cubicBezTo>
                    <a:cubicBezTo>
                      <a:pt x="527" y="593"/>
                      <a:pt x="491" y="513"/>
                      <a:pt x="446" y="432"/>
                    </a:cubicBezTo>
                    <a:cubicBezTo>
                      <a:pt x="518" y="397"/>
                      <a:pt x="598" y="361"/>
                      <a:pt x="678" y="334"/>
                    </a:cubicBezTo>
                    <a:cubicBezTo>
                      <a:pt x="723" y="414"/>
                      <a:pt x="750" y="486"/>
                      <a:pt x="776" y="575"/>
                    </a:cubicBezTo>
                    <a:cubicBezTo>
                      <a:pt x="803" y="673"/>
                      <a:pt x="794" y="762"/>
                      <a:pt x="884" y="825"/>
                    </a:cubicBezTo>
                    <a:cubicBezTo>
                      <a:pt x="889" y="830"/>
                      <a:pt x="903" y="835"/>
                      <a:pt x="915" y="835"/>
                    </a:cubicBezTo>
                    <a:cubicBezTo>
                      <a:pt x="925" y="835"/>
                      <a:pt x="933" y="832"/>
                      <a:pt x="937" y="825"/>
                    </a:cubicBezTo>
                    <a:cubicBezTo>
                      <a:pt x="1008" y="745"/>
                      <a:pt x="955" y="629"/>
                      <a:pt x="919" y="539"/>
                    </a:cubicBezTo>
                    <a:cubicBezTo>
                      <a:pt x="884" y="459"/>
                      <a:pt x="839" y="370"/>
                      <a:pt x="785" y="290"/>
                    </a:cubicBezTo>
                    <a:cubicBezTo>
                      <a:pt x="910" y="245"/>
                      <a:pt x="1035" y="200"/>
                      <a:pt x="1160" y="156"/>
                    </a:cubicBezTo>
                    <a:cubicBezTo>
                      <a:pt x="1258" y="123"/>
                      <a:pt x="1207" y="1"/>
                      <a:pt x="112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40"/>
              <p:cNvSpPr/>
              <p:nvPr/>
            </p:nvSpPr>
            <p:spPr>
              <a:xfrm>
                <a:off x="513346" y="647784"/>
                <a:ext cx="56012" cy="108455"/>
              </a:xfrm>
              <a:custGeom>
                <a:avLst/>
                <a:gdLst/>
                <a:ahLst/>
                <a:cxnLst/>
                <a:rect l="l" t="t" r="r" b="b"/>
                <a:pathLst>
                  <a:path w="943" h="1826" extrusionOk="0">
                    <a:moveTo>
                      <a:pt x="225" y="1"/>
                    </a:moveTo>
                    <a:cubicBezTo>
                      <a:pt x="207" y="1"/>
                      <a:pt x="191" y="11"/>
                      <a:pt x="187" y="34"/>
                    </a:cubicBezTo>
                    <a:cubicBezTo>
                      <a:pt x="0" y="783"/>
                      <a:pt x="18" y="1435"/>
                      <a:pt x="785" y="1818"/>
                    </a:cubicBezTo>
                    <a:cubicBezTo>
                      <a:pt x="797" y="1824"/>
                      <a:pt x="809" y="1826"/>
                      <a:pt x="821" y="1826"/>
                    </a:cubicBezTo>
                    <a:cubicBezTo>
                      <a:pt x="888" y="1826"/>
                      <a:pt x="943" y="1747"/>
                      <a:pt x="874" y="1693"/>
                    </a:cubicBezTo>
                    <a:cubicBezTo>
                      <a:pt x="607" y="1479"/>
                      <a:pt x="339" y="1337"/>
                      <a:pt x="250" y="971"/>
                    </a:cubicBezTo>
                    <a:cubicBezTo>
                      <a:pt x="178" y="676"/>
                      <a:pt x="232" y="364"/>
                      <a:pt x="286" y="61"/>
                    </a:cubicBezTo>
                    <a:cubicBezTo>
                      <a:pt x="291" y="27"/>
                      <a:pt x="255" y="1"/>
                      <a:pt x="2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40"/>
              <p:cNvSpPr/>
              <p:nvPr/>
            </p:nvSpPr>
            <p:spPr>
              <a:xfrm>
                <a:off x="544055" y="669344"/>
                <a:ext cx="77276" cy="30054"/>
              </a:xfrm>
              <a:custGeom>
                <a:avLst/>
                <a:gdLst/>
                <a:ahLst/>
                <a:cxnLst/>
                <a:rect l="l" t="t" r="r" b="b"/>
                <a:pathLst>
                  <a:path w="1301" h="506" extrusionOk="0">
                    <a:moveTo>
                      <a:pt x="1203" y="1"/>
                    </a:moveTo>
                    <a:cubicBezTo>
                      <a:pt x="1201" y="1"/>
                      <a:pt x="1198" y="1"/>
                      <a:pt x="1196" y="1"/>
                    </a:cubicBezTo>
                    <a:cubicBezTo>
                      <a:pt x="812" y="19"/>
                      <a:pt x="393" y="233"/>
                      <a:pt x="63" y="403"/>
                    </a:cubicBezTo>
                    <a:cubicBezTo>
                      <a:pt x="1" y="434"/>
                      <a:pt x="47" y="506"/>
                      <a:pt x="101" y="506"/>
                    </a:cubicBezTo>
                    <a:cubicBezTo>
                      <a:pt x="109" y="506"/>
                      <a:pt x="117" y="504"/>
                      <a:pt x="125" y="501"/>
                    </a:cubicBezTo>
                    <a:cubicBezTo>
                      <a:pt x="313" y="420"/>
                      <a:pt x="509" y="340"/>
                      <a:pt x="705" y="278"/>
                    </a:cubicBezTo>
                    <a:cubicBezTo>
                      <a:pt x="884" y="224"/>
                      <a:pt x="1071" y="197"/>
                      <a:pt x="1241" y="117"/>
                    </a:cubicBezTo>
                    <a:cubicBezTo>
                      <a:pt x="1300" y="92"/>
                      <a:pt x="1254" y="1"/>
                      <a:pt x="1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40"/>
              <p:cNvSpPr/>
              <p:nvPr/>
            </p:nvSpPr>
            <p:spPr>
              <a:xfrm>
                <a:off x="562527" y="702725"/>
                <a:ext cx="60942" cy="31955"/>
              </a:xfrm>
              <a:custGeom>
                <a:avLst/>
                <a:gdLst/>
                <a:ahLst/>
                <a:cxnLst/>
                <a:rect l="l" t="t" r="r" b="b"/>
                <a:pathLst>
                  <a:path w="1026" h="538" extrusionOk="0">
                    <a:moveTo>
                      <a:pt x="482" y="0"/>
                    </a:moveTo>
                    <a:cubicBezTo>
                      <a:pt x="340" y="0"/>
                      <a:pt x="124" y="179"/>
                      <a:pt x="46" y="224"/>
                    </a:cubicBezTo>
                    <a:cubicBezTo>
                      <a:pt x="0" y="255"/>
                      <a:pt x="40" y="319"/>
                      <a:pt x="86" y="319"/>
                    </a:cubicBezTo>
                    <a:cubicBezTo>
                      <a:pt x="94" y="319"/>
                      <a:pt x="101" y="317"/>
                      <a:pt x="109" y="313"/>
                    </a:cubicBezTo>
                    <a:cubicBezTo>
                      <a:pt x="198" y="269"/>
                      <a:pt x="278" y="224"/>
                      <a:pt x="367" y="180"/>
                    </a:cubicBezTo>
                    <a:cubicBezTo>
                      <a:pt x="408" y="157"/>
                      <a:pt x="434" y="139"/>
                      <a:pt x="444" y="139"/>
                    </a:cubicBezTo>
                    <a:cubicBezTo>
                      <a:pt x="454" y="139"/>
                      <a:pt x="448" y="157"/>
                      <a:pt x="421" y="206"/>
                    </a:cubicBezTo>
                    <a:cubicBezTo>
                      <a:pt x="412" y="224"/>
                      <a:pt x="394" y="233"/>
                      <a:pt x="385" y="260"/>
                    </a:cubicBezTo>
                    <a:cubicBezTo>
                      <a:pt x="341" y="340"/>
                      <a:pt x="332" y="429"/>
                      <a:pt x="412" y="492"/>
                    </a:cubicBezTo>
                    <a:cubicBezTo>
                      <a:pt x="452" y="524"/>
                      <a:pt x="501" y="537"/>
                      <a:pt x="554" y="537"/>
                    </a:cubicBezTo>
                    <a:cubicBezTo>
                      <a:pt x="738" y="537"/>
                      <a:pt x="968" y="372"/>
                      <a:pt x="1010" y="233"/>
                    </a:cubicBezTo>
                    <a:cubicBezTo>
                      <a:pt x="1026" y="201"/>
                      <a:pt x="985" y="169"/>
                      <a:pt x="950" y="169"/>
                    </a:cubicBezTo>
                    <a:cubicBezTo>
                      <a:pt x="946" y="169"/>
                      <a:pt x="942" y="170"/>
                      <a:pt x="938" y="171"/>
                    </a:cubicBezTo>
                    <a:cubicBezTo>
                      <a:pt x="867" y="187"/>
                      <a:pt x="654" y="358"/>
                      <a:pt x="571" y="358"/>
                    </a:cubicBezTo>
                    <a:cubicBezTo>
                      <a:pt x="560" y="358"/>
                      <a:pt x="552" y="355"/>
                      <a:pt x="546" y="349"/>
                    </a:cubicBezTo>
                    <a:cubicBezTo>
                      <a:pt x="519" y="313"/>
                      <a:pt x="582" y="269"/>
                      <a:pt x="599" y="215"/>
                    </a:cubicBezTo>
                    <a:cubicBezTo>
                      <a:pt x="608" y="180"/>
                      <a:pt x="617" y="126"/>
                      <a:pt x="599" y="90"/>
                    </a:cubicBezTo>
                    <a:cubicBezTo>
                      <a:pt x="578" y="25"/>
                      <a:pt x="535" y="0"/>
                      <a:pt x="48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40"/>
              <p:cNvSpPr/>
              <p:nvPr/>
            </p:nvSpPr>
            <p:spPr>
              <a:xfrm>
                <a:off x="645089" y="643091"/>
                <a:ext cx="37836" cy="19600"/>
              </a:xfrm>
              <a:custGeom>
                <a:avLst/>
                <a:gdLst/>
                <a:ahLst/>
                <a:cxnLst/>
                <a:rect l="l" t="t" r="r" b="b"/>
                <a:pathLst>
                  <a:path w="637" h="330" extrusionOk="0">
                    <a:moveTo>
                      <a:pt x="476" y="1"/>
                    </a:moveTo>
                    <a:cubicBezTo>
                      <a:pt x="467" y="1"/>
                      <a:pt x="458" y="3"/>
                      <a:pt x="449" y="6"/>
                    </a:cubicBezTo>
                    <a:cubicBezTo>
                      <a:pt x="325" y="60"/>
                      <a:pt x="200" y="122"/>
                      <a:pt x="75" y="193"/>
                    </a:cubicBezTo>
                    <a:cubicBezTo>
                      <a:pt x="0" y="227"/>
                      <a:pt x="64" y="329"/>
                      <a:pt x="131" y="329"/>
                    </a:cubicBezTo>
                    <a:cubicBezTo>
                      <a:pt x="136" y="329"/>
                      <a:pt x="141" y="328"/>
                      <a:pt x="146" y="327"/>
                    </a:cubicBezTo>
                    <a:cubicBezTo>
                      <a:pt x="280" y="283"/>
                      <a:pt x="414" y="229"/>
                      <a:pt x="548" y="176"/>
                    </a:cubicBezTo>
                    <a:cubicBezTo>
                      <a:pt x="636" y="135"/>
                      <a:pt x="558" y="1"/>
                      <a:pt x="47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40"/>
              <p:cNvSpPr/>
              <p:nvPr/>
            </p:nvSpPr>
            <p:spPr>
              <a:xfrm>
                <a:off x="693498" y="597416"/>
                <a:ext cx="70505" cy="57494"/>
              </a:xfrm>
              <a:custGeom>
                <a:avLst/>
                <a:gdLst/>
                <a:ahLst/>
                <a:cxnLst/>
                <a:rect l="l" t="t" r="r" b="b"/>
                <a:pathLst>
                  <a:path w="1187" h="968" extrusionOk="0">
                    <a:moveTo>
                      <a:pt x="377" y="417"/>
                    </a:moveTo>
                    <a:cubicBezTo>
                      <a:pt x="429" y="417"/>
                      <a:pt x="457" y="471"/>
                      <a:pt x="509" y="516"/>
                    </a:cubicBezTo>
                    <a:cubicBezTo>
                      <a:pt x="518" y="534"/>
                      <a:pt x="535" y="543"/>
                      <a:pt x="553" y="561"/>
                    </a:cubicBezTo>
                    <a:cubicBezTo>
                      <a:pt x="544" y="579"/>
                      <a:pt x="535" y="597"/>
                      <a:pt x="527" y="614"/>
                    </a:cubicBezTo>
                    <a:cubicBezTo>
                      <a:pt x="509" y="650"/>
                      <a:pt x="482" y="722"/>
                      <a:pt x="446" y="739"/>
                    </a:cubicBezTo>
                    <a:cubicBezTo>
                      <a:pt x="437" y="767"/>
                      <a:pt x="423" y="781"/>
                      <a:pt x="404" y="781"/>
                    </a:cubicBezTo>
                    <a:cubicBezTo>
                      <a:pt x="386" y="781"/>
                      <a:pt x="365" y="770"/>
                      <a:pt x="339" y="748"/>
                    </a:cubicBezTo>
                    <a:cubicBezTo>
                      <a:pt x="188" y="730"/>
                      <a:pt x="179" y="632"/>
                      <a:pt x="304" y="445"/>
                    </a:cubicBezTo>
                    <a:cubicBezTo>
                      <a:pt x="333" y="425"/>
                      <a:pt x="357" y="417"/>
                      <a:pt x="377" y="417"/>
                    </a:cubicBezTo>
                    <a:close/>
                    <a:moveTo>
                      <a:pt x="731" y="1"/>
                    </a:moveTo>
                    <a:cubicBezTo>
                      <a:pt x="708" y="1"/>
                      <a:pt x="687" y="15"/>
                      <a:pt x="687" y="44"/>
                    </a:cubicBezTo>
                    <a:cubicBezTo>
                      <a:pt x="678" y="177"/>
                      <a:pt x="651" y="311"/>
                      <a:pt x="607" y="427"/>
                    </a:cubicBezTo>
                    <a:cubicBezTo>
                      <a:pt x="571" y="400"/>
                      <a:pt x="535" y="365"/>
                      <a:pt x="500" y="329"/>
                    </a:cubicBezTo>
                    <a:cubicBezTo>
                      <a:pt x="482" y="302"/>
                      <a:pt x="455" y="293"/>
                      <a:pt x="428" y="293"/>
                    </a:cubicBezTo>
                    <a:cubicBezTo>
                      <a:pt x="170" y="356"/>
                      <a:pt x="0" y="837"/>
                      <a:pt x="312" y="953"/>
                    </a:cubicBezTo>
                    <a:cubicBezTo>
                      <a:pt x="340" y="963"/>
                      <a:pt x="366" y="967"/>
                      <a:pt x="391" y="967"/>
                    </a:cubicBezTo>
                    <a:cubicBezTo>
                      <a:pt x="533" y="967"/>
                      <a:pt x="626" y="824"/>
                      <a:pt x="687" y="641"/>
                    </a:cubicBezTo>
                    <a:cubicBezTo>
                      <a:pt x="773" y="681"/>
                      <a:pt x="869" y="710"/>
                      <a:pt x="958" y="710"/>
                    </a:cubicBezTo>
                    <a:cubicBezTo>
                      <a:pt x="1027" y="710"/>
                      <a:pt x="1091" y="693"/>
                      <a:pt x="1142" y="650"/>
                    </a:cubicBezTo>
                    <a:cubicBezTo>
                      <a:pt x="1187" y="623"/>
                      <a:pt x="1151" y="552"/>
                      <a:pt x="1106" y="552"/>
                    </a:cubicBezTo>
                    <a:cubicBezTo>
                      <a:pt x="1077" y="547"/>
                      <a:pt x="1048" y="545"/>
                      <a:pt x="1019" y="545"/>
                    </a:cubicBezTo>
                    <a:cubicBezTo>
                      <a:pt x="988" y="545"/>
                      <a:pt x="957" y="547"/>
                      <a:pt x="926" y="547"/>
                    </a:cubicBezTo>
                    <a:cubicBezTo>
                      <a:pt x="888" y="547"/>
                      <a:pt x="850" y="545"/>
                      <a:pt x="812" y="534"/>
                    </a:cubicBezTo>
                    <a:cubicBezTo>
                      <a:pt x="776" y="525"/>
                      <a:pt x="759" y="516"/>
                      <a:pt x="732" y="507"/>
                    </a:cubicBezTo>
                    <a:cubicBezTo>
                      <a:pt x="776" y="329"/>
                      <a:pt x="785" y="142"/>
                      <a:pt x="785" y="52"/>
                    </a:cubicBezTo>
                    <a:cubicBezTo>
                      <a:pt x="785" y="19"/>
                      <a:pt x="757" y="1"/>
                      <a:pt x="73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40"/>
              <p:cNvSpPr/>
              <p:nvPr/>
            </p:nvSpPr>
            <p:spPr>
              <a:xfrm>
                <a:off x="739234" y="571401"/>
                <a:ext cx="59754" cy="84103"/>
              </a:xfrm>
              <a:custGeom>
                <a:avLst/>
                <a:gdLst/>
                <a:ahLst/>
                <a:cxnLst/>
                <a:rect l="l" t="t" r="r" b="b"/>
                <a:pathLst>
                  <a:path w="1006" h="1416" extrusionOk="0">
                    <a:moveTo>
                      <a:pt x="81" y="0"/>
                    </a:moveTo>
                    <a:cubicBezTo>
                      <a:pt x="28" y="0"/>
                      <a:pt x="0" y="68"/>
                      <a:pt x="60" y="98"/>
                    </a:cubicBezTo>
                    <a:cubicBezTo>
                      <a:pt x="443" y="321"/>
                      <a:pt x="836" y="838"/>
                      <a:pt x="658" y="1311"/>
                    </a:cubicBezTo>
                    <a:cubicBezTo>
                      <a:pt x="637" y="1366"/>
                      <a:pt x="685" y="1415"/>
                      <a:pt x="736" y="1415"/>
                    </a:cubicBezTo>
                    <a:cubicBezTo>
                      <a:pt x="752" y="1415"/>
                      <a:pt x="768" y="1411"/>
                      <a:pt x="782" y="1400"/>
                    </a:cubicBezTo>
                    <a:cubicBezTo>
                      <a:pt x="1006" y="1222"/>
                      <a:pt x="863" y="847"/>
                      <a:pt x="756" y="633"/>
                    </a:cubicBezTo>
                    <a:cubicBezTo>
                      <a:pt x="613" y="357"/>
                      <a:pt x="381" y="151"/>
                      <a:pt x="113" y="9"/>
                    </a:cubicBezTo>
                    <a:cubicBezTo>
                      <a:pt x="102" y="3"/>
                      <a:pt x="91" y="0"/>
                      <a:pt x="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40"/>
              <p:cNvSpPr/>
              <p:nvPr/>
            </p:nvSpPr>
            <p:spPr>
              <a:xfrm>
                <a:off x="809264" y="602583"/>
                <a:ext cx="25600" cy="15383"/>
              </a:xfrm>
              <a:custGeom>
                <a:avLst/>
                <a:gdLst/>
                <a:ahLst/>
                <a:cxnLst/>
                <a:rect l="l" t="t" r="r" b="b"/>
                <a:pathLst>
                  <a:path w="431" h="259" extrusionOk="0">
                    <a:moveTo>
                      <a:pt x="326" y="1"/>
                    </a:moveTo>
                    <a:cubicBezTo>
                      <a:pt x="323" y="1"/>
                      <a:pt x="320" y="1"/>
                      <a:pt x="317" y="1"/>
                    </a:cubicBezTo>
                    <a:cubicBezTo>
                      <a:pt x="210" y="10"/>
                      <a:pt x="121" y="64"/>
                      <a:pt x="50" y="144"/>
                    </a:cubicBezTo>
                    <a:cubicBezTo>
                      <a:pt x="1" y="193"/>
                      <a:pt x="61" y="258"/>
                      <a:pt x="120" y="258"/>
                    </a:cubicBezTo>
                    <a:cubicBezTo>
                      <a:pt x="136" y="258"/>
                      <a:pt x="152" y="253"/>
                      <a:pt x="166" y="242"/>
                    </a:cubicBezTo>
                    <a:cubicBezTo>
                      <a:pt x="228" y="188"/>
                      <a:pt x="299" y="171"/>
                      <a:pt x="371" y="135"/>
                    </a:cubicBezTo>
                    <a:cubicBezTo>
                      <a:pt x="431" y="101"/>
                      <a:pt x="392" y="1"/>
                      <a:pt x="3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40"/>
              <p:cNvSpPr/>
              <p:nvPr/>
            </p:nvSpPr>
            <p:spPr>
              <a:xfrm>
                <a:off x="794652" y="591179"/>
                <a:ext cx="33500" cy="17046"/>
              </a:xfrm>
              <a:custGeom>
                <a:avLst/>
                <a:gdLst/>
                <a:ahLst/>
                <a:cxnLst/>
                <a:rect l="l" t="t" r="r" b="b"/>
                <a:pathLst>
                  <a:path w="564" h="287" extrusionOk="0">
                    <a:moveTo>
                      <a:pt x="480" y="1"/>
                    </a:moveTo>
                    <a:cubicBezTo>
                      <a:pt x="427" y="1"/>
                      <a:pt x="380" y="29"/>
                      <a:pt x="322" y="50"/>
                    </a:cubicBezTo>
                    <a:cubicBezTo>
                      <a:pt x="242" y="86"/>
                      <a:pt x="162" y="122"/>
                      <a:pt x="73" y="157"/>
                    </a:cubicBezTo>
                    <a:cubicBezTo>
                      <a:pt x="0" y="189"/>
                      <a:pt x="65" y="286"/>
                      <a:pt x="137" y="286"/>
                    </a:cubicBezTo>
                    <a:cubicBezTo>
                      <a:pt x="145" y="286"/>
                      <a:pt x="154" y="285"/>
                      <a:pt x="162" y="282"/>
                    </a:cubicBezTo>
                    <a:cubicBezTo>
                      <a:pt x="242" y="247"/>
                      <a:pt x="313" y="220"/>
                      <a:pt x="394" y="184"/>
                    </a:cubicBezTo>
                    <a:cubicBezTo>
                      <a:pt x="456" y="157"/>
                      <a:pt x="527" y="140"/>
                      <a:pt x="554" y="77"/>
                    </a:cubicBezTo>
                    <a:cubicBezTo>
                      <a:pt x="563" y="50"/>
                      <a:pt x="554" y="15"/>
                      <a:pt x="519" y="6"/>
                    </a:cubicBezTo>
                    <a:cubicBezTo>
                      <a:pt x="505" y="2"/>
                      <a:pt x="492" y="1"/>
                      <a:pt x="48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40"/>
              <p:cNvSpPr/>
              <p:nvPr/>
            </p:nvSpPr>
            <p:spPr>
              <a:xfrm>
                <a:off x="844486" y="567005"/>
                <a:ext cx="59398" cy="45556"/>
              </a:xfrm>
              <a:custGeom>
                <a:avLst/>
                <a:gdLst/>
                <a:ahLst/>
                <a:cxnLst/>
                <a:rect l="l" t="t" r="r" b="b"/>
                <a:pathLst>
                  <a:path w="1000" h="767" extrusionOk="0">
                    <a:moveTo>
                      <a:pt x="714" y="118"/>
                    </a:moveTo>
                    <a:cubicBezTo>
                      <a:pt x="741" y="145"/>
                      <a:pt x="786" y="154"/>
                      <a:pt x="804" y="199"/>
                    </a:cubicBezTo>
                    <a:cubicBezTo>
                      <a:pt x="830" y="270"/>
                      <a:pt x="768" y="332"/>
                      <a:pt x="705" y="368"/>
                    </a:cubicBezTo>
                    <a:cubicBezTo>
                      <a:pt x="689" y="376"/>
                      <a:pt x="629" y="414"/>
                      <a:pt x="604" y="414"/>
                    </a:cubicBezTo>
                    <a:cubicBezTo>
                      <a:pt x="602" y="414"/>
                      <a:pt x="600" y="414"/>
                      <a:pt x="598" y="413"/>
                    </a:cubicBezTo>
                    <a:cubicBezTo>
                      <a:pt x="598" y="413"/>
                      <a:pt x="607" y="359"/>
                      <a:pt x="607" y="332"/>
                    </a:cubicBezTo>
                    <a:cubicBezTo>
                      <a:pt x="625" y="252"/>
                      <a:pt x="661" y="181"/>
                      <a:pt x="714" y="118"/>
                    </a:cubicBezTo>
                    <a:close/>
                    <a:moveTo>
                      <a:pt x="771" y="1"/>
                    </a:moveTo>
                    <a:cubicBezTo>
                      <a:pt x="750" y="1"/>
                      <a:pt x="730" y="9"/>
                      <a:pt x="714" y="29"/>
                    </a:cubicBezTo>
                    <a:cubicBezTo>
                      <a:pt x="699" y="14"/>
                      <a:pt x="680" y="4"/>
                      <a:pt x="662" y="4"/>
                    </a:cubicBezTo>
                    <a:cubicBezTo>
                      <a:pt x="649" y="4"/>
                      <a:pt x="636" y="9"/>
                      <a:pt x="625" y="20"/>
                    </a:cubicBezTo>
                    <a:cubicBezTo>
                      <a:pt x="527" y="127"/>
                      <a:pt x="429" y="297"/>
                      <a:pt x="456" y="448"/>
                    </a:cubicBezTo>
                    <a:cubicBezTo>
                      <a:pt x="465" y="493"/>
                      <a:pt x="491" y="520"/>
                      <a:pt x="518" y="538"/>
                    </a:cubicBezTo>
                    <a:cubicBezTo>
                      <a:pt x="500" y="556"/>
                      <a:pt x="474" y="564"/>
                      <a:pt x="456" y="573"/>
                    </a:cubicBezTo>
                    <a:cubicBezTo>
                      <a:pt x="426" y="583"/>
                      <a:pt x="397" y="590"/>
                      <a:pt x="368" y="590"/>
                    </a:cubicBezTo>
                    <a:cubicBezTo>
                      <a:pt x="343" y="590"/>
                      <a:pt x="319" y="585"/>
                      <a:pt x="295" y="573"/>
                    </a:cubicBezTo>
                    <a:cubicBezTo>
                      <a:pt x="179" y="502"/>
                      <a:pt x="233" y="315"/>
                      <a:pt x="331" y="261"/>
                    </a:cubicBezTo>
                    <a:cubicBezTo>
                      <a:pt x="393" y="222"/>
                      <a:pt x="347" y="149"/>
                      <a:pt x="292" y="149"/>
                    </a:cubicBezTo>
                    <a:cubicBezTo>
                      <a:pt x="284" y="149"/>
                      <a:pt x="276" y="151"/>
                      <a:pt x="268" y="154"/>
                    </a:cubicBezTo>
                    <a:cubicBezTo>
                      <a:pt x="63" y="234"/>
                      <a:pt x="1" y="529"/>
                      <a:pt x="161" y="680"/>
                    </a:cubicBezTo>
                    <a:cubicBezTo>
                      <a:pt x="226" y="737"/>
                      <a:pt x="313" y="766"/>
                      <a:pt x="395" y="766"/>
                    </a:cubicBezTo>
                    <a:cubicBezTo>
                      <a:pt x="416" y="766"/>
                      <a:pt x="436" y="764"/>
                      <a:pt x="456" y="761"/>
                    </a:cubicBezTo>
                    <a:cubicBezTo>
                      <a:pt x="554" y="752"/>
                      <a:pt x="705" y="663"/>
                      <a:pt x="670" y="547"/>
                    </a:cubicBezTo>
                    <a:cubicBezTo>
                      <a:pt x="723" y="538"/>
                      <a:pt x="768" y="511"/>
                      <a:pt x="813" y="493"/>
                    </a:cubicBezTo>
                    <a:cubicBezTo>
                      <a:pt x="929" y="422"/>
                      <a:pt x="1000" y="297"/>
                      <a:pt x="955" y="154"/>
                    </a:cubicBezTo>
                    <a:cubicBezTo>
                      <a:pt x="935" y="99"/>
                      <a:pt x="844" y="1"/>
                      <a:pt x="77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40"/>
              <p:cNvSpPr/>
              <p:nvPr/>
            </p:nvSpPr>
            <p:spPr>
              <a:xfrm>
                <a:off x="903289" y="550434"/>
                <a:ext cx="31362" cy="43893"/>
              </a:xfrm>
              <a:custGeom>
                <a:avLst/>
                <a:gdLst/>
                <a:ahLst/>
                <a:cxnLst/>
                <a:rect l="l" t="t" r="r" b="b"/>
                <a:pathLst>
                  <a:path w="528" h="739" extrusionOk="0">
                    <a:moveTo>
                      <a:pt x="154" y="1"/>
                    </a:moveTo>
                    <a:cubicBezTo>
                      <a:pt x="141" y="1"/>
                      <a:pt x="128" y="5"/>
                      <a:pt x="117" y="14"/>
                    </a:cubicBezTo>
                    <a:cubicBezTo>
                      <a:pt x="1" y="103"/>
                      <a:pt x="144" y="228"/>
                      <a:pt x="242" y="228"/>
                    </a:cubicBezTo>
                    <a:cubicBezTo>
                      <a:pt x="286" y="228"/>
                      <a:pt x="331" y="228"/>
                      <a:pt x="349" y="272"/>
                    </a:cubicBezTo>
                    <a:cubicBezTo>
                      <a:pt x="367" y="317"/>
                      <a:pt x="358" y="371"/>
                      <a:pt x="331" y="406"/>
                    </a:cubicBezTo>
                    <a:cubicBezTo>
                      <a:pt x="278" y="496"/>
                      <a:pt x="170" y="513"/>
                      <a:pt x="108" y="594"/>
                    </a:cubicBezTo>
                    <a:cubicBezTo>
                      <a:pt x="59" y="659"/>
                      <a:pt x="122" y="739"/>
                      <a:pt x="194" y="739"/>
                    </a:cubicBezTo>
                    <a:cubicBezTo>
                      <a:pt x="201" y="739"/>
                      <a:pt x="208" y="738"/>
                      <a:pt x="215" y="736"/>
                    </a:cubicBezTo>
                    <a:cubicBezTo>
                      <a:pt x="376" y="692"/>
                      <a:pt x="527" y="504"/>
                      <a:pt x="518" y="335"/>
                    </a:cubicBezTo>
                    <a:cubicBezTo>
                      <a:pt x="509" y="264"/>
                      <a:pt x="483" y="201"/>
                      <a:pt x="429" y="148"/>
                    </a:cubicBezTo>
                    <a:cubicBezTo>
                      <a:pt x="399" y="118"/>
                      <a:pt x="337" y="87"/>
                      <a:pt x="283" y="87"/>
                    </a:cubicBezTo>
                    <a:cubicBezTo>
                      <a:pt x="257" y="87"/>
                      <a:pt x="232" y="94"/>
                      <a:pt x="215" y="112"/>
                    </a:cubicBezTo>
                    <a:cubicBezTo>
                      <a:pt x="265" y="62"/>
                      <a:pt x="207" y="1"/>
                      <a:pt x="1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40"/>
              <p:cNvSpPr/>
              <p:nvPr/>
            </p:nvSpPr>
            <p:spPr>
              <a:xfrm>
                <a:off x="934057" y="518360"/>
                <a:ext cx="59398" cy="58623"/>
              </a:xfrm>
              <a:custGeom>
                <a:avLst/>
                <a:gdLst/>
                <a:ahLst/>
                <a:cxnLst/>
                <a:rect l="l" t="t" r="r" b="b"/>
                <a:pathLst>
                  <a:path w="1000" h="987" extrusionOk="0">
                    <a:moveTo>
                      <a:pt x="394" y="427"/>
                    </a:moveTo>
                    <a:cubicBezTo>
                      <a:pt x="425" y="427"/>
                      <a:pt x="458" y="434"/>
                      <a:pt x="491" y="447"/>
                    </a:cubicBezTo>
                    <a:cubicBezTo>
                      <a:pt x="455" y="554"/>
                      <a:pt x="393" y="661"/>
                      <a:pt x="322" y="768"/>
                    </a:cubicBezTo>
                    <a:cubicBezTo>
                      <a:pt x="286" y="705"/>
                      <a:pt x="250" y="643"/>
                      <a:pt x="250" y="581"/>
                    </a:cubicBezTo>
                    <a:cubicBezTo>
                      <a:pt x="250" y="472"/>
                      <a:pt x="314" y="427"/>
                      <a:pt x="394" y="427"/>
                    </a:cubicBezTo>
                    <a:close/>
                    <a:moveTo>
                      <a:pt x="626" y="0"/>
                    </a:moveTo>
                    <a:cubicBezTo>
                      <a:pt x="604" y="0"/>
                      <a:pt x="584" y="11"/>
                      <a:pt x="580" y="36"/>
                    </a:cubicBezTo>
                    <a:cubicBezTo>
                      <a:pt x="580" y="126"/>
                      <a:pt x="562" y="215"/>
                      <a:pt x="536" y="304"/>
                    </a:cubicBezTo>
                    <a:cubicBezTo>
                      <a:pt x="497" y="292"/>
                      <a:pt x="456" y="286"/>
                      <a:pt x="416" y="286"/>
                    </a:cubicBezTo>
                    <a:cubicBezTo>
                      <a:pt x="364" y="286"/>
                      <a:pt x="313" y="297"/>
                      <a:pt x="268" y="322"/>
                    </a:cubicBezTo>
                    <a:cubicBezTo>
                      <a:pt x="0" y="456"/>
                      <a:pt x="125" y="768"/>
                      <a:pt x="268" y="946"/>
                    </a:cubicBezTo>
                    <a:cubicBezTo>
                      <a:pt x="286" y="973"/>
                      <a:pt x="313" y="986"/>
                      <a:pt x="340" y="986"/>
                    </a:cubicBezTo>
                    <a:cubicBezTo>
                      <a:pt x="368" y="986"/>
                      <a:pt x="397" y="973"/>
                      <a:pt x="420" y="946"/>
                    </a:cubicBezTo>
                    <a:cubicBezTo>
                      <a:pt x="509" y="821"/>
                      <a:pt x="580" y="679"/>
                      <a:pt x="625" y="527"/>
                    </a:cubicBezTo>
                    <a:cubicBezTo>
                      <a:pt x="678" y="593"/>
                      <a:pt x="770" y="743"/>
                      <a:pt x="865" y="743"/>
                    </a:cubicBezTo>
                    <a:cubicBezTo>
                      <a:pt x="898" y="743"/>
                      <a:pt x="932" y="725"/>
                      <a:pt x="964" y="679"/>
                    </a:cubicBezTo>
                    <a:cubicBezTo>
                      <a:pt x="1000" y="634"/>
                      <a:pt x="946" y="581"/>
                      <a:pt x="910" y="572"/>
                    </a:cubicBezTo>
                    <a:cubicBezTo>
                      <a:pt x="839" y="554"/>
                      <a:pt x="812" y="491"/>
                      <a:pt x="768" y="447"/>
                    </a:cubicBezTo>
                    <a:cubicBezTo>
                      <a:pt x="732" y="411"/>
                      <a:pt x="696" y="384"/>
                      <a:pt x="661" y="358"/>
                    </a:cubicBezTo>
                    <a:cubicBezTo>
                      <a:pt x="678" y="259"/>
                      <a:pt x="696" y="161"/>
                      <a:pt x="696" y="54"/>
                    </a:cubicBezTo>
                    <a:cubicBezTo>
                      <a:pt x="696" y="23"/>
                      <a:pt x="659" y="0"/>
                      <a:pt x="6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5" name="Google Shape;405;p40"/>
            <p:cNvSpPr/>
            <p:nvPr/>
          </p:nvSpPr>
          <p:spPr>
            <a:xfrm rot="-1495531">
              <a:off x="11507" y="260656"/>
              <a:ext cx="368438" cy="346093"/>
            </a:xfrm>
            <a:custGeom>
              <a:avLst/>
              <a:gdLst/>
              <a:ahLst/>
              <a:cxnLst/>
              <a:rect l="l" t="t" r="r" b="b"/>
              <a:pathLst>
                <a:path w="6754" h="6344" extrusionOk="0">
                  <a:moveTo>
                    <a:pt x="4871" y="0"/>
                  </a:moveTo>
                  <a:lnTo>
                    <a:pt x="63" y="3899"/>
                  </a:lnTo>
                  <a:cubicBezTo>
                    <a:pt x="10" y="3943"/>
                    <a:pt x="1" y="4015"/>
                    <a:pt x="45" y="4068"/>
                  </a:cubicBezTo>
                  <a:lnTo>
                    <a:pt x="117" y="4167"/>
                  </a:lnTo>
                  <a:cubicBezTo>
                    <a:pt x="144" y="4194"/>
                    <a:pt x="176" y="4205"/>
                    <a:pt x="210" y="4205"/>
                  </a:cubicBezTo>
                  <a:cubicBezTo>
                    <a:pt x="220" y="4205"/>
                    <a:pt x="231" y="4204"/>
                    <a:pt x="241" y="4202"/>
                  </a:cubicBezTo>
                  <a:lnTo>
                    <a:pt x="331" y="4175"/>
                  </a:lnTo>
                  <a:cubicBezTo>
                    <a:pt x="339" y="4173"/>
                    <a:pt x="347" y="4172"/>
                    <a:pt x="356" y="4172"/>
                  </a:cubicBezTo>
                  <a:cubicBezTo>
                    <a:pt x="420" y="4172"/>
                    <a:pt x="481" y="4229"/>
                    <a:pt x="473" y="4300"/>
                  </a:cubicBezTo>
                  <a:lnTo>
                    <a:pt x="464" y="4550"/>
                  </a:lnTo>
                  <a:cubicBezTo>
                    <a:pt x="464" y="4577"/>
                    <a:pt x="473" y="4604"/>
                    <a:pt x="491" y="4621"/>
                  </a:cubicBezTo>
                  <a:lnTo>
                    <a:pt x="714" y="4898"/>
                  </a:lnTo>
                  <a:cubicBezTo>
                    <a:pt x="737" y="4926"/>
                    <a:pt x="769" y="4940"/>
                    <a:pt x="804" y="4940"/>
                  </a:cubicBezTo>
                  <a:cubicBezTo>
                    <a:pt x="825" y="4940"/>
                    <a:pt x="846" y="4935"/>
                    <a:pt x="866" y="4925"/>
                  </a:cubicBezTo>
                  <a:cubicBezTo>
                    <a:pt x="882" y="4918"/>
                    <a:pt x="898" y="4915"/>
                    <a:pt x="913" y="4915"/>
                  </a:cubicBezTo>
                  <a:cubicBezTo>
                    <a:pt x="978" y="4915"/>
                    <a:pt x="1035" y="4969"/>
                    <a:pt x="1035" y="5041"/>
                  </a:cubicBezTo>
                  <a:lnTo>
                    <a:pt x="1027" y="5228"/>
                  </a:lnTo>
                  <a:cubicBezTo>
                    <a:pt x="1027" y="5264"/>
                    <a:pt x="1035" y="5291"/>
                    <a:pt x="1053" y="5308"/>
                  </a:cubicBezTo>
                  <a:lnTo>
                    <a:pt x="1250" y="5558"/>
                  </a:lnTo>
                  <a:cubicBezTo>
                    <a:pt x="1270" y="5584"/>
                    <a:pt x="1303" y="5598"/>
                    <a:pt x="1338" y="5598"/>
                  </a:cubicBezTo>
                  <a:cubicBezTo>
                    <a:pt x="1362" y="5598"/>
                    <a:pt x="1388" y="5591"/>
                    <a:pt x="1410" y="5576"/>
                  </a:cubicBezTo>
                  <a:lnTo>
                    <a:pt x="1428" y="5558"/>
                  </a:lnTo>
                  <a:cubicBezTo>
                    <a:pt x="1449" y="5543"/>
                    <a:pt x="1473" y="5536"/>
                    <a:pt x="1496" y="5536"/>
                  </a:cubicBezTo>
                  <a:cubicBezTo>
                    <a:pt x="1568" y="5536"/>
                    <a:pt x="1636" y="5604"/>
                    <a:pt x="1615" y="5692"/>
                  </a:cubicBezTo>
                  <a:lnTo>
                    <a:pt x="1562" y="5862"/>
                  </a:lnTo>
                  <a:cubicBezTo>
                    <a:pt x="1553" y="5897"/>
                    <a:pt x="1562" y="5942"/>
                    <a:pt x="1589" y="5969"/>
                  </a:cubicBezTo>
                  <a:lnTo>
                    <a:pt x="1633" y="6031"/>
                  </a:lnTo>
                  <a:lnTo>
                    <a:pt x="1722" y="5986"/>
                  </a:lnTo>
                  <a:cubicBezTo>
                    <a:pt x="1740" y="5975"/>
                    <a:pt x="1759" y="5969"/>
                    <a:pt x="1778" y="5969"/>
                  </a:cubicBezTo>
                  <a:cubicBezTo>
                    <a:pt x="1844" y="5969"/>
                    <a:pt x="1906" y="6035"/>
                    <a:pt x="1892" y="6111"/>
                  </a:cubicBezTo>
                  <a:lnTo>
                    <a:pt x="1856" y="6308"/>
                  </a:lnTo>
                  <a:lnTo>
                    <a:pt x="1883" y="6343"/>
                  </a:lnTo>
                  <a:lnTo>
                    <a:pt x="6700" y="2436"/>
                  </a:lnTo>
                  <a:cubicBezTo>
                    <a:pt x="6745" y="2391"/>
                    <a:pt x="6754" y="2320"/>
                    <a:pt x="6718" y="2266"/>
                  </a:cubicBezTo>
                  <a:lnTo>
                    <a:pt x="6647" y="2186"/>
                  </a:lnTo>
                  <a:cubicBezTo>
                    <a:pt x="6619" y="2151"/>
                    <a:pt x="6586" y="2138"/>
                    <a:pt x="6548" y="2138"/>
                  </a:cubicBezTo>
                  <a:cubicBezTo>
                    <a:pt x="6537" y="2138"/>
                    <a:pt x="6525" y="2139"/>
                    <a:pt x="6513" y="2141"/>
                  </a:cubicBezTo>
                  <a:lnTo>
                    <a:pt x="6272" y="2231"/>
                  </a:lnTo>
                  <a:cubicBezTo>
                    <a:pt x="6259" y="2235"/>
                    <a:pt x="6246" y="2236"/>
                    <a:pt x="6234" y="2236"/>
                  </a:cubicBezTo>
                  <a:cubicBezTo>
                    <a:pt x="6162" y="2236"/>
                    <a:pt x="6105" y="2173"/>
                    <a:pt x="6120" y="2097"/>
                  </a:cubicBezTo>
                  <a:lnTo>
                    <a:pt x="6183" y="1678"/>
                  </a:lnTo>
                  <a:cubicBezTo>
                    <a:pt x="6192" y="1651"/>
                    <a:pt x="6183" y="1615"/>
                    <a:pt x="6165" y="1588"/>
                  </a:cubicBezTo>
                  <a:lnTo>
                    <a:pt x="6094" y="1499"/>
                  </a:lnTo>
                  <a:cubicBezTo>
                    <a:pt x="6068" y="1473"/>
                    <a:pt x="6032" y="1456"/>
                    <a:pt x="5997" y="1456"/>
                  </a:cubicBezTo>
                  <a:cubicBezTo>
                    <a:pt x="5984" y="1456"/>
                    <a:pt x="5972" y="1459"/>
                    <a:pt x="5960" y="1463"/>
                  </a:cubicBezTo>
                  <a:lnTo>
                    <a:pt x="5844" y="1508"/>
                  </a:lnTo>
                  <a:cubicBezTo>
                    <a:pt x="5829" y="1514"/>
                    <a:pt x="5815" y="1517"/>
                    <a:pt x="5800" y="1517"/>
                  </a:cubicBezTo>
                  <a:cubicBezTo>
                    <a:pt x="5735" y="1517"/>
                    <a:pt x="5676" y="1456"/>
                    <a:pt x="5683" y="1383"/>
                  </a:cubicBezTo>
                  <a:lnTo>
                    <a:pt x="5728" y="1107"/>
                  </a:lnTo>
                  <a:cubicBezTo>
                    <a:pt x="5728" y="1071"/>
                    <a:pt x="5719" y="1044"/>
                    <a:pt x="5701" y="1017"/>
                  </a:cubicBezTo>
                  <a:lnTo>
                    <a:pt x="5567" y="857"/>
                  </a:lnTo>
                  <a:cubicBezTo>
                    <a:pt x="5545" y="829"/>
                    <a:pt x="5512" y="815"/>
                    <a:pt x="5478" y="815"/>
                  </a:cubicBezTo>
                  <a:cubicBezTo>
                    <a:pt x="5457" y="815"/>
                    <a:pt x="5436" y="820"/>
                    <a:pt x="5416" y="830"/>
                  </a:cubicBezTo>
                  <a:lnTo>
                    <a:pt x="5335" y="884"/>
                  </a:lnTo>
                  <a:cubicBezTo>
                    <a:pt x="5314" y="898"/>
                    <a:pt x="5293" y="904"/>
                    <a:pt x="5272" y="904"/>
                  </a:cubicBezTo>
                  <a:cubicBezTo>
                    <a:pt x="5187" y="904"/>
                    <a:pt x="5117" y="800"/>
                    <a:pt x="5175" y="714"/>
                  </a:cubicBezTo>
                  <a:lnTo>
                    <a:pt x="5300" y="527"/>
                  </a:lnTo>
                  <a:lnTo>
                    <a:pt x="5228" y="438"/>
                  </a:lnTo>
                  <a:lnTo>
                    <a:pt x="4970" y="616"/>
                  </a:lnTo>
                  <a:cubicBezTo>
                    <a:pt x="4949" y="631"/>
                    <a:pt x="4926" y="638"/>
                    <a:pt x="4904" y="638"/>
                  </a:cubicBezTo>
                  <a:cubicBezTo>
                    <a:pt x="4823" y="638"/>
                    <a:pt x="4751" y="547"/>
                    <a:pt x="4800" y="455"/>
                  </a:cubicBezTo>
                  <a:lnTo>
                    <a:pt x="4943" y="197"/>
                  </a:lnTo>
                  <a:cubicBezTo>
                    <a:pt x="4961" y="152"/>
                    <a:pt x="4961" y="107"/>
                    <a:pt x="4925" y="63"/>
                  </a:cubicBezTo>
                  <a:lnTo>
                    <a:pt x="4871" y="0"/>
                  </a:ln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6" name="Google Shape;406;p40"/>
          <p:cNvSpPr/>
          <p:nvPr/>
        </p:nvSpPr>
        <p:spPr>
          <a:xfrm>
            <a:off x="1646127" y="296375"/>
            <a:ext cx="308221" cy="482313"/>
          </a:xfrm>
          <a:custGeom>
            <a:avLst/>
            <a:gdLst/>
            <a:ahLst/>
            <a:cxnLst/>
            <a:rect l="l" t="t" r="r" b="b"/>
            <a:pathLst>
              <a:path w="4265" h="6674" extrusionOk="0">
                <a:moveTo>
                  <a:pt x="2543" y="750"/>
                </a:moveTo>
                <a:cubicBezTo>
                  <a:pt x="2712" y="750"/>
                  <a:pt x="2819" y="866"/>
                  <a:pt x="2882" y="964"/>
                </a:cubicBezTo>
                <a:cubicBezTo>
                  <a:pt x="2971" y="1125"/>
                  <a:pt x="2989" y="1330"/>
                  <a:pt x="2944" y="1419"/>
                </a:cubicBezTo>
                <a:cubicBezTo>
                  <a:pt x="2730" y="1820"/>
                  <a:pt x="2623" y="1954"/>
                  <a:pt x="2016" y="2365"/>
                </a:cubicBezTo>
                <a:cubicBezTo>
                  <a:pt x="1811" y="2052"/>
                  <a:pt x="1668" y="1356"/>
                  <a:pt x="1883" y="1133"/>
                </a:cubicBezTo>
                <a:cubicBezTo>
                  <a:pt x="2123" y="884"/>
                  <a:pt x="2355" y="750"/>
                  <a:pt x="2543" y="750"/>
                </a:cubicBezTo>
                <a:close/>
                <a:moveTo>
                  <a:pt x="2507" y="3622"/>
                </a:moveTo>
                <a:cubicBezTo>
                  <a:pt x="2926" y="3774"/>
                  <a:pt x="3301" y="4381"/>
                  <a:pt x="3292" y="4889"/>
                </a:cubicBezTo>
                <a:cubicBezTo>
                  <a:pt x="3292" y="5157"/>
                  <a:pt x="3185" y="5496"/>
                  <a:pt x="2721" y="5621"/>
                </a:cubicBezTo>
                <a:cubicBezTo>
                  <a:pt x="2587" y="5656"/>
                  <a:pt x="2427" y="5683"/>
                  <a:pt x="2257" y="5683"/>
                </a:cubicBezTo>
                <a:cubicBezTo>
                  <a:pt x="1731" y="5683"/>
                  <a:pt x="1115" y="5478"/>
                  <a:pt x="1115" y="4898"/>
                </a:cubicBezTo>
                <a:cubicBezTo>
                  <a:pt x="1115" y="4461"/>
                  <a:pt x="1445" y="4274"/>
                  <a:pt x="1865" y="4042"/>
                </a:cubicBezTo>
                <a:cubicBezTo>
                  <a:pt x="2070" y="3926"/>
                  <a:pt x="2293" y="3792"/>
                  <a:pt x="2507" y="3622"/>
                </a:cubicBezTo>
                <a:close/>
                <a:moveTo>
                  <a:pt x="2739" y="0"/>
                </a:moveTo>
                <a:cubicBezTo>
                  <a:pt x="2659" y="0"/>
                  <a:pt x="2569" y="9"/>
                  <a:pt x="2489" y="27"/>
                </a:cubicBezTo>
                <a:cubicBezTo>
                  <a:pt x="1891" y="152"/>
                  <a:pt x="1472" y="464"/>
                  <a:pt x="1276" y="919"/>
                </a:cubicBezTo>
                <a:cubicBezTo>
                  <a:pt x="1062" y="1446"/>
                  <a:pt x="1160" y="2133"/>
                  <a:pt x="1535" y="2739"/>
                </a:cubicBezTo>
                <a:cubicBezTo>
                  <a:pt x="1419" y="2837"/>
                  <a:pt x="1294" y="2927"/>
                  <a:pt x="1178" y="3007"/>
                </a:cubicBezTo>
                <a:cubicBezTo>
                  <a:pt x="910" y="3194"/>
                  <a:pt x="643" y="3390"/>
                  <a:pt x="437" y="3667"/>
                </a:cubicBezTo>
                <a:cubicBezTo>
                  <a:pt x="116" y="4077"/>
                  <a:pt x="0" y="4630"/>
                  <a:pt x="116" y="5184"/>
                </a:cubicBezTo>
                <a:cubicBezTo>
                  <a:pt x="232" y="5710"/>
                  <a:pt x="544" y="6147"/>
                  <a:pt x="982" y="6379"/>
                </a:cubicBezTo>
                <a:cubicBezTo>
                  <a:pt x="1329" y="6575"/>
                  <a:pt x="1686" y="6673"/>
                  <a:pt x="2034" y="6673"/>
                </a:cubicBezTo>
                <a:cubicBezTo>
                  <a:pt x="3140" y="6673"/>
                  <a:pt x="3917" y="5754"/>
                  <a:pt x="4095" y="4889"/>
                </a:cubicBezTo>
                <a:cubicBezTo>
                  <a:pt x="4264" y="4060"/>
                  <a:pt x="3908" y="3355"/>
                  <a:pt x="3140" y="2998"/>
                </a:cubicBezTo>
                <a:cubicBezTo>
                  <a:pt x="3854" y="2133"/>
                  <a:pt x="3925" y="1196"/>
                  <a:pt x="3667" y="634"/>
                </a:cubicBezTo>
                <a:cubicBezTo>
                  <a:pt x="3488" y="232"/>
                  <a:pt x="3149" y="0"/>
                  <a:pt x="2739" y="0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40"/>
          <p:cNvSpPr/>
          <p:nvPr/>
        </p:nvSpPr>
        <p:spPr>
          <a:xfrm>
            <a:off x="280593" y="2446862"/>
            <a:ext cx="388799" cy="453262"/>
          </a:xfrm>
          <a:custGeom>
            <a:avLst/>
            <a:gdLst/>
            <a:ahLst/>
            <a:cxnLst/>
            <a:rect l="l" t="t" r="r" b="b"/>
            <a:pathLst>
              <a:path w="5380" h="6272" extrusionOk="0">
                <a:moveTo>
                  <a:pt x="2302" y="990"/>
                </a:moveTo>
                <a:cubicBezTo>
                  <a:pt x="2623" y="990"/>
                  <a:pt x="2980" y="1160"/>
                  <a:pt x="3257" y="1463"/>
                </a:cubicBezTo>
                <a:cubicBezTo>
                  <a:pt x="3640" y="1873"/>
                  <a:pt x="3774" y="3488"/>
                  <a:pt x="3034" y="4398"/>
                </a:cubicBezTo>
                <a:cubicBezTo>
                  <a:pt x="2757" y="4737"/>
                  <a:pt x="2400" y="4924"/>
                  <a:pt x="2043" y="4924"/>
                </a:cubicBezTo>
                <a:cubicBezTo>
                  <a:pt x="1758" y="4924"/>
                  <a:pt x="1481" y="4791"/>
                  <a:pt x="1285" y="4559"/>
                </a:cubicBezTo>
                <a:cubicBezTo>
                  <a:pt x="946" y="4175"/>
                  <a:pt x="821" y="3560"/>
                  <a:pt x="919" y="2819"/>
                </a:cubicBezTo>
                <a:cubicBezTo>
                  <a:pt x="973" y="2418"/>
                  <a:pt x="1401" y="1552"/>
                  <a:pt x="1535" y="1383"/>
                </a:cubicBezTo>
                <a:cubicBezTo>
                  <a:pt x="1740" y="1124"/>
                  <a:pt x="2008" y="990"/>
                  <a:pt x="2302" y="990"/>
                </a:cubicBezTo>
                <a:close/>
                <a:moveTo>
                  <a:pt x="2793" y="0"/>
                </a:moveTo>
                <a:cubicBezTo>
                  <a:pt x="1990" y="0"/>
                  <a:pt x="1294" y="473"/>
                  <a:pt x="821" y="1329"/>
                </a:cubicBezTo>
                <a:cubicBezTo>
                  <a:pt x="81" y="2676"/>
                  <a:pt x="0" y="4095"/>
                  <a:pt x="616" y="5139"/>
                </a:cubicBezTo>
                <a:cubicBezTo>
                  <a:pt x="1035" y="5861"/>
                  <a:pt x="1731" y="6271"/>
                  <a:pt x="2525" y="6271"/>
                </a:cubicBezTo>
                <a:cubicBezTo>
                  <a:pt x="2766" y="6271"/>
                  <a:pt x="3016" y="6227"/>
                  <a:pt x="3266" y="6147"/>
                </a:cubicBezTo>
                <a:cubicBezTo>
                  <a:pt x="3935" y="5932"/>
                  <a:pt x="4479" y="5442"/>
                  <a:pt x="4836" y="4737"/>
                </a:cubicBezTo>
                <a:cubicBezTo>
                  <a:pt x="5300" y="3827"/>
                  <a:pt x="5380" y="2658"/>
                  <a:pt x="5059" y="1677"/>
                </a:cubicBezTo>
                <a:cubicBezTo>
                  <a:pt x="4746" y="723"/>
                  <a:pt x="3765" y="0"/>
                  <a:pt x="2793" y="0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40"/>
          <p:cNvSpPr/>
          <p:nvPr/>
        </p:nvSpPr>
        <p:spPr>
          <a:xfrm>
            <a:off x="8213627" y="1691727"/>
            <a:ext cx="434544" cy="447480"/>
          </a:xfrm>
          <a:custGeom>
            <a:avLst/>
            <a:gdLst/>
            <a:ahLst/>
            <a:cxnLst/>
            <a:rect l="l" t="t" r="r" b="b"/>
            <a:pathLst>
              <a:path w="6013" h="6192" extrusionOk="0">
                <a:moveTo>
                  <a:pt x="3640" y="0"/>
                </a:moveTo>
                <a:cubicBezTo>
                  <a:pt x="3444" y="0"/>
                  <a:pt x="3239" y="9"/>
                  <a:pt x="3042" y="9"/>
                </a:cubicBezTo>
                <a:cubicBezTo>
                  <a:pt x="2855" y="9"/>
                  <a:pt x="2659" y="18"/>
                  <a:pt x="2471" y="18"/>
                </a:cubicBezTo>
                <a:cubicBezTo>
                  <a:pt x="2320" y="18"/>
                  <a:pt x="2168" y="9"/>
                  <a:pt x="2025" y="9"/>
                </a:cubicBezTo>
                <a:lnTo>
                  <a:pt x="1981" y="9"/>
                </a:lnTo>
                <a:cubicBezTo>
                  <a:pt x="1526" y="9"/>
                  <a:pt x="1196" y="286"/>
                  <a:pt x="1133" y="723"/>
                </a:cubicBezTo>
                <a:cubicBezTo>
                  <a:pt x="1035" y="1454"/>
                  <a:pt x="1740" y="2418"/>
                  <a:pt x="3533" y="2944"/>
                </a:cubicBezTo>
                <a:cubicBezTo>
                  <a:pt x="2846" y="3631"/>
                  <a:pt x="2052" y="4068"/>
                  <a:pt x="1410" y="4416"/>
                </a:cubicBezTo>
                <a:cubicBezTo>
                  <a:pt x="589" y="4862"/>
                  <a:pt x="0" y="5183"/>
                  <a:pt x="268" y="5737"/>
                </a:cubicBezTo>
                <a:cubicBezTo>
                  <a:pt x="393" y="5951"/>
                  <a:pt x="669" y="5977"/>
                  <a:pt x="866" y="5977"/>
                </a:cubicBezTo>
                <a:cubicBezTo>
                  <a:pt x="1106" y="5977"/>
                  <a:pt x="1401" y="5933"/>
                  <a:pt x="1740" y="5888"/>
                </a:cubicBezTo>
                <a:cubicBezTo>
                  <a:pt x="2195" y="5817"/>
                  <a:pt x="2712" y="5745"/>
                  <a:pt x="3265" y="5745"/>
                </a:cubicBezTo>
                <a:cubicBezTo>
                  <a:pt x="3792" y="5745"/>
                  <a:pt x="4264" y="5808"/>
                  <a:pt x="4702" y="5951"/>
                </a:cubicBezTo>
                <a:cubicBezTo>
                  <a:pt x="4773" y="5968"/>
                  <a:pt x="4844" y="5995"/>
                  <a:pt x="4925" y="6031"/>
                </a:cubicBezTo>
                <a:cubicBezTo>
                  <a:pt x="5112" y="6102"/>
                  <a:pt x="5326" y="6191"/>
                  <a:pt x="5513" y="6191"/>
                </a:cubicBezTo>
                <a:cubicBezTo>
                  <a:pt x="5683" y="6191"/>
                  <a:pt x="5817" y="6129"/>
                  <a:pt x="5915" y="6013"/>
                </a:cubicBezTo>
                <a:cubicBezTo>
                  <a:pt x="5977" y="5924"/>
                  <a:pt x="6013" y="5817"/>
                  <a:pt x="6004" y="5701"/>
                </a:cubicBezTo>
                <a:cubicBezTo>
                  <a:pt x="5942" y="4354"/>
                  <a:pt x="5808" y="4318"/>
                  <a:pt x="5754" y="4300"/>
                </a:cubicBezTo>
                <a:lnTo>
                  <a:pt x="5692" y="4300"/>
                </a:lnTo>
                <a:cubicBezTo>
                  <a:pt x="5478" y="4300"/>
                  <a:pt x="5433" y="4514"/>
                  <a:pt x="5371" y="4836"/>
                </a:cubicBezTo>
                <a:cubicBezTo>
                  <a:pt x="5362" y="4889"/>
                  <a:pt x="5353" y="4943"/>
                  <a:pt x="5344" y="5005"/>
                </a:cubicBezTo>
                <a:cubicBezTo>
                  <a:pt x="4764" y="4827"/>
                  <a:pt x="4211" y="4737"/>
                  <a:pt x="3685" y="4737"/>
                </a:cubicBezTo>
                <a:cubicBezTo>
                  <a:pt x="3462" y="4737"/>
                  <a:pt x="3265" y="4755"/>
                  <a:pt x="3114" y="4773"/>
                </a:cubicBezTo>
                <a:cubicBezTo>
                  <a:pt x="3363" y="4621"/>
                  <a:pt x="3738" y="4354"/>
                  <a:pt x="4256" y="3934"/>
                </a:cubicBezTo>
                <a:cubicBezTo>
                  <a:pt x="4889" y="3417"/>
                  <a:pt x="5174" y="2998"/>
                  <a:pt x="5112" y="2668"/>
                </a:cubicBezTo>
                <a:cubicBezTo>
                  <a:pt x="5049" y="2302"/>
                  <a:pt x="4603" y="2150"/>
                  <a:pt x="4273" y="2043"/>
                </a:cubicBezTo>
                <a:cubicBezTo>
                  <a:pt x="4202" y="2016"/>
                  <a:pt x="4131" y="1990"/>
                  <a:pt x="4077" y="1972"/>
                </a:cubicBezTo>
                <a:cubicBezTo>
                  <a:pt x="3640" y="1785"/>
                  <a:pt x="2810" y="1312"/>
                  <a:pt x="2578" y="964"/>
                </a:cubicBezTo>
                <a:cubicBezTo>
                  <a:pt x="2784" y="892"/>
                  <a:pt x="3042" y="857"/>
                  <a:pt x="3346" y="857"/>
                </a:cubicBezTo>
                <a:cubicBezTo>
                  <a:pt x="3738" y="857"/>
                  <a:pt x="4416" y="919"/>
                  <a:pt x="5415" y="1196"/>
                </a:cubicBezTo>
                <a:cubicBezTo>
                  <a:pt x="5397" y="1383"/>
                  <a:pt x="5371" y="1526"/>
                  <a:pt x="5353" y="1651"/>
                </a:cubicBezTo>
                <a:cubicBezTo>
                  <a:pt x="5308" y="1945"/>
                  <a:pt x="5281" y="2097"/>
                  <a:pt x="5504" y="2168"/>
                </a:cubicBezTo>
                <a:cubicBezTo>
                  <a:pt x="5531" y="2177"/>
                  <a:pt x="5549" y="2177"/>
                  <a:pt x="5576" y="2177"/>
                </a:cubicBezTo>
                <a:cubicBezTo>
                  <a:pt x="5915" y="2177"/>
                  <a:pt x="5959" y="1553"/>
                  <a:pt x="5986" y="1178"/>
                </a:cubicBezTo>
                <a:lnTo>
                  <a:pt x="5995" y="1124"/>
                </a:lnTo>
                <a:cubicBezTo>
                  <a:pt x="6013" y="866"/>
                  <a:pt x="5942" y="652"/>
                  <a:pt x="5790" y="482"/>
                </a:cubicBezTo>
                <a:cubicBezTo>
                  <a:pt x="5397" y="63"/>
                  <a:pt x="4523" y="0"/>
                  <a:pt x="3640" y="0"/>
                </a:cubicBez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40"/>
          <p:cNvSpPr/>
          <p:nvPr/>
        </p:nvSpPr>
        <p:spPr>
          <a:xfrm>
            <a:off x="7345830" y="283143"/>
            <a:ext cx="722097" cy="301139"/>
          </a:xfrm>
          <a:custGeom>
            <a:avLst/>
            <a:gdLst/>
            <a:ahLst/>
            <a:cxnLst/>
            <a:rect l="l" t="t" r="r" b="b"/>
            <a:pathLst>
              <a:path w="9992" h="4167" extrusionOk="0">
                <a:moveTo>
                  <a:pt x="7860" y="1222"/>
                </a:moveTo>
                <a:cubicBezTo>
                  <a:pt x="8172" y="1222"/>
                  <a:pt x="8689" y="1294"/>
                  <a:pt x="8707" y="1802"/>
                </a:cubicBezTo>
                <a:cubicBezTo>
                  <a:pt x="8707" y="1856"/>
                  <a:pt x="8680" y="1909"/>
                  <a:pt x="8653" y="1972"/>
                </a:cubicBezTo>
                <a:cubicBezTo>
                  <a:pt x="8645" y="1990"/>
                  <a:pt x="8636" y="2016"/>
                  <a:pt x="8627" y="2034"/>
                </a:cubicBezTo>
                <a:cubicBezTo>
                  <a:pt x="8448" y="2445"/>
                  <a:pt x="8047" y="2712"/>
                  <a:pt x="7601" y="2712"/>
                </a:cubicBezTo>
                <a:cubicBezTo>
                  <a:pt x="7521" y="2712"/>
                  <a:pt x="7449" y="2703"/>
                  <a:pt x="7378" y="2694"/>
                </a:cubicBezTo>
                <a:cubicBezTo>
                  <a:pt x="6825" y="2578"/>
                  <a:pt x="6263" y="2293"/>
                  <a:pt x="5977" y="2061"/>
                </a:cubicBezTo>
                <a:cubicBezTo>
                  <a:pt x="6325" y="1588"/>
                  <a:pt x="7155" y="1222"/>
                  <a:pt x="7860" y="1222"/>
                </a:cubicBezTo>
                <a:close/>
                <a:moveTo>
                  <a:pt x="2141" y="1365"/>
                </a:moveTo>
                <a:cubicBezTo>
                  <a:pt x="2721" y="1365"/>
                  <a:pt x="3426" y="1606"/>
                  <a:pt x="3800" y="1856"/>
                </a:cubicBezTo>
                <a:cubicBezTo>
                  <a:pt x="3256" y="2230"/>
                  <a:pt x="2097" y="2971"/>
                  <a:pt x="1481" y="2971"/>
                </a:cubicBezTo>
                <a:cubicBezTo>
                  <a:pt x="1356" y="2971"/>
                  <a:pt x="1267" y="2935"/>
                  <a:pt x="1204" y="2873"/>
                </a:cubicBezTo>
                <a:cubicBezTo>
                  <a:pt x="1133" y="2784"/>
                  <a:pt x="1106" y="2632"/>
                  <a:pt x="1142" y="2418"/>
                </a:cubicBezTo>
                <a:cubicBezTo>
                  <a:pt x="1195" y="2061"/>
                  <a:pt x="1365" y="1767"/>
                  <a:pt x="1463" y="1588"/>
                </a:cubicBezTo>
                <a:cubicBezTo>
                  <a:pt x="1472" y="1561"/>
                  <a:pt x="1490" y="1543"/>
                  <a:pt x="1499" y="1517"/>
                </a:cubicBezTo>
                <a:cubicBezTo>
                  <a:pt x="1659" y="1419"/>
                  <a:pt x="1873" y="1365"/>
                  <a:pt x="2141" y="1365"/>
                </a:cubicBezTo>
                <a:close/>
                <a:moveTo>
                  <a:pt x="7663" y="0"/>
                </a:moveTo>
                <a:cubicBezTo>
                  <a:pt x="6628" y="0"/>
                  <a:pt x="5585" y="482"/>
                  <a:pt x="4889" y="901"/>
                </a:cubicBezTo>
                <a:cubicBezTo>
                  <a:pt x="4255" y="437"/>
                  <a:pt x="3345" y="152"/>
                  <a:pt x="2498" y="152"/>
                </a:cubicBezTo>
                <a:cubicBezTo>
                  <a:pt x="1579" y="152"/>
                  <a:pt x="892" y="482"/>
                  <a:pt x="553" y="1071"/>
                </a:cubicBezTo>
                <a:cubicBezTo>
                  <a:pt x="178" y="1713"/>
                  <a:pt x="0" y="2784"/>
                  <a:pt x="402" y="3479"/>
                </a:cubicBezTo>
                <a:cubicBezTo>
                  <a:pt x="660" y="3925"/>
                  <a:pt x="1133" y="4166"/>
                  <a:pt x="1766" y="4166"/>
                </a:cubicBezTo>
                <a:cubicBezTo>
                  <a:pt x="1856" y="4166"/>
                  <a:pt x="1954" y="4157"/>
                  <a:pt x="2052" y="4148"/>
                </a:cubicBezTo>
                <a:cubicBezTo>
                  <a:pt x="3096" y="4050"/>
                  <a:pt x="3934" y="3524"/>
                  <a:pt x="4710" y="2980"/>
                </a:cubicBezTo>
                <a:cubicBezTo>
                  <a:pt x="5585" y="3711"/>
                  <a:pt x="6495" y="4095"/>
                  <a:pt x="7333" y="4095"/>
                </a:cubicBezTo>
                <a:cubicBezTo>
                  <a:pt x="8618" y="4095"/>
                  <a:pt x="9474" y="3238"/>
                  <a:pt x="9742" y="2391"/>
                </a:cubicBezTo>
                <a:cubicBezTo>
                  <a:pt x="9992" y="1633"/>
                  <a:pt x="9778" y="892"/>
                  <a:pt x="9180" y="464"/>
                </a:cubicBezTo>
                <a:cubicBezTo>
                  <a:pt x="8752" y="152"/>
                  <a:pt x="8243" y="0"/>
                  <a:pt x="7663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0" name="Google Shape;410;p40"/>
          <p:cNvGrpSpPr/>
          <p:nvPr/>
        </p:nvGrpSpPr>
        <p:grpSpPr>
          <a:xfrm>
            <a:off x="4457058" y="3253638"/>
            <a:ext cx="245710" cy="426882"/>
            <a:chOff x="2889617" y="3279838"/>
            <a:chExt cx="245710" cy="426882"/>
          </a:xfrm>
        </p:grpSpPr>
        <p:sp>
          <p:nvSpPr>
            <p:cNvPr id="411" name="Google Shape;411;p40"/>
            <p:cNvSpPr/>
            <p:nvPr/>
          </p:nvSpPr>
          <p:spPr>
            <a:xfrm>
              <a:off x="2889617" y="3279838"/>
              <a:ext cx="245710" cy="320506"/>
            </a:xfrm>
            <a:custGeom>
              <a:avLst/>
              <a:gdLst/>
              <a:ahLst/>
              <a:cxnLst/>
              <a:rect l="l" t="t" r="r" b="b"/>
              <a:pathLst>
                <a:path w="3400" h="4435" extrusionOk="0">
                  <a:moveTo>
                    <a:pt x="1678" y="0"/>
                  </a:moveTo>
                  <a:cubicBezTo>
                    <a:pt x="893" y="0"/>
                    <a:pt x="215" y="473"/>
                    <a:pt x="45" y="1142"/>
                  </a:cubicBezTo>
                  <a:cubicBezTo>
                    <a:pt x="1" y="1321"/>
                    <a:pt x="9" y="2043"/>
                    <a:pt x="232" y="2338"/>
                  </a:cubicBezTo>
                  <a:cubicBezTo>
                    <a:pt x="322" y="2445"/>
                    <a:pt x="420" y="2472"/>
                    <a:pt x="482" y="2472"/>
                  </a:cubicBezTo>
                  <a:lnTo>
                    <a:pt x="500" y="2472"/>
                  </a:lnTo>
                  <a:cubicBezTo>
                    <a:pt x="777" y="2436"/>
                    <a:pt x="759" y="2133"/>
                    <a:pt x="741" y="1945"/>
                  </a:cubicBezTo>
                  <a:cubicBezTo>
                    <a:pt x="732" y="1901"/>
                    <a:pt x="732" y="1847"/>
                    <a:pt x="732" y="1811"/>
                  </a:cubicBezTo>
                  <a:cubicBezTo>
                    <a:pt x="750" y="1606"/>
                    <a:pt x="830" y="1125"/>
                    <a:pt x="1214" y="1000"/>
                  </a:cubicBezTo>
                  <a:cubicBezTo>
                    <a:pt x="1294" y="982"/>
                    <a:pt x="1365" y="964"/>
                    <a:pt x="1428" y="964"/>
                  </a:cubicBezTo>
                  <a:cubicBezTo>
                    <a:pt x="1642" y="964"/>
                    <a:pt x="1767" y="1080"/>
                    <a:pt x="1829" y="1178"/>
                  </a:cubicBezTo>
                  <a:cubicBezTo>
                    <a:pt x="1981" y="1383"/>
                    <a:pt x="2008" y="1713"/>
                    <a:pt x="1910" y="1990"/>
                  </a:cubicBezTo>
                  <a:cubicBezTo>
                    <a:pt x="1838" y="2177"/>
                    <a:pt x="1687" y="2275"/>
                    <a:pt x="1526" y="2391"/>
                  </a:cubicBezTo>
                  <a:lnTo>
                    <a:pt x="1455" y="2436"/>
                  </a:lnTo>
                  <a:cubicBezTo>
                    <a:pt x="1080" y="2704"/>
                    <a:pt x="589" y="3435"/>
                    <a:pt x="696" y="3944"/>
                  </a:cubicBezTo>
                  <a:cubicBezTo>
                    <a:pt x="732" y="4113"/>
                    <a:pt x="857" y="4345"/>
                    <a:pt x="1258" y="4425"/>
                  </a:cubicBezTo>
                  <a:cubicBezTo>
                    <a:pt x="1303" y="4434"/>
                    <a:pt x="1348" y="4434"/>
                    <a:pt x="1392" y="4434"/>
                  </a:cubicBezTo>
                  <a:cubicBezTo>
                    <a:pt x="1820" y="4434"/>
                    <a:pt x="1919" y="4122"/>
                    <a:pt x="1999" y="3845"/>
                  </a:cubicBezTo>
                  <a:cubicBezTo>
                    <a:pt x="2043" y="3703"/>
                    <a:pt x="2088" y="3551"/>
                    <a:pt x="2177" y="3435"/>
                  </a:cubicBezTo>
                  <a:cubicBezTo>
                    <a:pt x="2275" y="3319"/>
                    <a:pt x="2400" y="3230"/>
                    <a:pt x="2534" y="3141"/>
                  </a:cubicBezTo>
                  <a:cubicBezTo>
                    <a:pt x="2650" y="3069"/>
                    <a:pt x="2757" y="2989"/>
                    <a:pt x="2855" y="2891"/>
                  </a:cubicBezTo>
                  <a:cubicBezTo>
                    <a:pt x="3194" y="2552"/>
                    <a:pt x="3399" y="2034"/>
                    <a:pt x="3382" y="1535"/>
                  </a:cubicBezTo>
                  <a:cubicBezTo>
                    <a:pt x="3364" y="1107"/>
                    <a:pt x="3194" y="732"/>
                    <a:pt x="2882" y="455"/>
                  </a:cubicBezTo>
                  <a:cubicBezTo>
                    <a:pt x="2561" y="161"/>
                    <a:pt x="2133" y="0"/>
                    <a:pt x="167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40"/>
            <p:cNvSpPr/>
            <p:nvPr/>
          </p:nvSpPr>
          <p:spPr>
            <a:xfrm>
              <a:off x="2934712" y="3614434"/>
              <a:ext cx="87805" cy="92286"/>
            </a:xfrm>
            <a:custGeom>
              <a:avLst/>
              <a:gdLst/>
              <a:ahLst/>
              <a:cxnLst/>
              <a:rect l="l" t="t" r="r" b="b"/>
              <a:pathLst>
                <a:path w="1215" h="1277" extrusionOk="0">
                  <a:moveTo>
                    <a:pt x="572" y="0"/>
                  </a:moveTo>
                  <a:cubicBezTo>
                    <a:pt x="260" y="0"/>
                    <a:pt x="81" y="286"/>
                    <a:pt x="46" y="554"/>
                  </a:cubicBezTo>
                  <a:cubicBezTo>
                    <a:pt x="1" y="830"/>
                    <a:pt x="126" y="1160"/>
                    <a:pt x="474" y="1249"/>
                  </a:cubicBezTo>
                  <a:cubicBezTo>
                    <a:pt x="527" y="1267"/>
                    <a:pt x="572" y="1276"/>
                    <a:pt x="625" y="1276"/>
                  </a:cubicBezTo>
                  <a:cubicBezTo>
                    <a:pt x="822" y="1276"/>
                    <a:pt x="1000" y="1169"/>
                    <a:pt x="1098" y="991"/>
                  </a:cubicBezTo>
                  <a:cubicBezTo>
                    <a:pt x="1214" y="794"/>
                    <a:pt x="1205" y="562"/>
                    <a:pt x="1089" y="366"/>
                  </a:cubicBezTo>
                  <a:cubicBezTo>
                    <a:pt x="1045" y="215"/>
                    <a:pt x="857" y="63"/>
                    <a:pt x="750" y="27"/>
                  </a:cubicBezTo>
                  <a:cubicBezTo>
                    <a:pt x="688" y="9"/>
                    <a:pt x="634" y="0"/>
                    <a:pt x="572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3" name="Google Shape;413;p40"/>
          <p:cNvSpPr txBox="1">
            <a:spLocks noGrp="1"/>
          </p:cNvSpPr>
          <p:nvPr>
            <p:ph type="title"/>
          </p:nvPr>
        </p:nvSpPr>
        <p:spPr>
          <a:xfrm>
            <a:off x="5364413" y="87492"/>
            <a:ext cx="226173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/>
              <a:t> </a:t>
            </a:r>
            <a:r>
              <a:rPr lang="ar-SA" dirty="0">
                <a:solidFill>
                  <a:schemeClr val="accent6">
                    <a:lumMod val="50000"/>
                    <a:lumOff val="50000"/>
                  </a:schemeClr>
                </a:solidFill>
              </a:rPr>
              <a:t>التعلم القبلي</a:t>
            </a:r>
            <a:endParaRPr dirty="0">
              <a:solidFill>
                <a:schemeClr val="accent6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7DA4773C-5EEE-76A5-3F34-629B29E36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058" y="958878"/>
            <a:ext cx="4226590" cy="571892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E66CC63A-209C-AA11-2AFB-A01A83EDEB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92" t="1597" r="19676" b="3338"/>
          <a:stretch/>
        </p:blipFill>
        <p:spPr>
          <a:xfrm>
            <a:off x="878500" y="56423"/>
            <a:ext cx="3279859" cy="5087077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7890493A-E000-FC12-42C9-D3C25C3CD6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0237" y="1862775"/>
            <a:ext cx="1573182" cy="762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75392EC3-0D19-A33B-12BB-23E23A955E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0331" y="2916946"/>
            <a:ext cx="1432993" cy="750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BC14E043-3876-0843-492C-8CA71631C5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4104" y="3937871"/>
            <a:ext cx="1488652" cy="743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Google Shape;413;p40">
            <a:extLst>
              <a:ext uri="{FF2B5EF4-FFF2-40B4-BE49-F238E27FC236}">
                <a16:creationId xmlns:a16="http://schemas.microsoft.com/office/drawing/2014/main" id="{A50894A1-1893-93A6-1B5D-F78F07671F68}"/>
              </a:ext>
            </a:extLst>
          </p:cNvPr>
          <p:cNvSpPr txBox="1">
            <a:spLocks/>
          </p:cNvSpPr>
          <p:nvPr/>
        </p:nvSpPr>
        <p:spPr>
          <a:xfrm>
            <a:off x="4005215" y="1595567"/>
            <a:ext cx="448134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9pPr>
          </a:lstStyle>
          <a:p>
            <a:r>
              <a:rPr lang="ar-OM" dirty="0"/>
              <a:t>ا</a:t>
            </a:r>
            <a:r>
              <a:rPr lang="ar-SA" dirty="0" err="1"/>
              <a:t>ستراتيجية</a:t>
            </a:r>
            <a:r>
              <a:rPr lang="ar-SA" dirty="0"/>
              <a:t>(</a:t>
            </a:r>
            <a:r>
              <a:rPr lang="ar-SA" dirty="0">
                <a:solidFill>
                  <a:srgbClr val="FF0000"/>
                </a:solidFill>
              </a:rPr>
              <a:t>شريط الذكريات</a:t>
            </a:r>
            <a:r>
              <a:rPr lang="ar-SA" dirty="0"/>
              <a:t>) </a:t>
            </a:r>
            <a:endParaRPr lang="ar-SA" dirty="0">
              <a:solidFill>
                <a:schemeClr val="accent6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50" name="Google Shape;350;p40"/>
          <p:cNvGrpSpPr/>
          <p:nvPr/>
        </p:nvGrpSpPr>
        <p:grpSpPr>
          <a:xfrm rot="809490">
            <a:off x="4406695" y="4535652"/>
            <a:ext cx="672563" cy="538511"/>
            <a:chOff x="2005024" y="4206487"/>
            <a:chExt cx="2044535" cy="926320"/>
          </a:xfrm>
        </p:grpSpPr>
        <p:sp>
          <p:nvSpPr>
            <p:cNvPr id="351" name="Google Shape;351;p40"/>
            <p:cNvSpPr/>
            <p:nvPr/>
          </p:nvSpPr>
          <p:spPr>
            <a:xfrm>
              <a:off x="2005024" y="4319917"/>
              <a:ext cx="2044535" cy="812890"/>
            </a:xfrm>
            <a:custGeom>
              <a:avLst/>
              <a:gdLst/>
              <a:ahLst/>
              <a:cxnLst/>
              <a:rect l="l" t="t" r="r" b="b"/>
              <a:pathLst>
                <a:path w="34211" h="13602" extrusionOk="0">
                  <a:moveTo>
                    <a:pt x="8705" y="3239"/>
                  </a:moveTo>
                  <a:cubicBezTo>
                    <a:pt x="8717" y="3239"/>
                    <a:pt x="8729" y="3240"/>
                    <a:pt x="8741" y="3243"/>
                  </a:cubicBezTo>
                  <a:lnTo>
                    <a:pt x="21346" y="5866"/>
                  </a:lnTo>
                  <a:cubicBezTo>
                    <a:pt x="21507" y="5892"/>
                    <a:pt x="21507" y="6115"/>
                    <a:pt x="21346" y="6151"/>
                  </a:cubicBezTo>
                  <a:lnTo>
                    <a:pt x="7287" y="9041"/>
                  </a:lnTo>
                  <a:cubicBezTo>
                    <a:pt x="7274" y="9044"/>
                    <a:pt x="7263" y="9046"/>
                    <a:pt x="7251" y="9046"/>
                  </a:cubicBezTo>
                  <a:cubicBezTo>
                    <a:pt x="7161" y="9046"/>
                    <a:pt x="7093" y="8958"/>
                    <a:pt x="7117" y="8863"/>
                  </a:cubicBezTo>
                  <a:lnTo>
                    <a:pt x="8562" y="3350"/>
                  </a:lnTo>
                  <a:cubicBezTo>
                    <a:pt x="8577" y="3281"/>
                    <a:pt x="8638" y="3239"/>
                    <a:pt x="8705" y="3239"/>
                  </a:cubicBezTo>
                  <a:close/>
                  <a:moveTo>
                    <a:pt x="5113" y="0"/>
                  </a:moveTo>
                  <a:cubicBezTo>
                    <a:pt x="5054" y="0"/>
                    <a:pt x="4999" y="41"/>
                    <a:pt x="4976" y="94"/>
                  </a:cubicBezTo>
                  <a:lnTo>
                    <a:pt x="34" y="13404"/>
                  </a:lnTo>
                  <a:cubicBezTo>
                    <a:pt x="1" y="13503"/>
                    <a:pt x="75" y="13602"/>
                    <a:pt x="178" y="13602"/>
                  </a:cubicBezTo>
                  <a:cubicBezTo>
                    <a:pt x="186" y="13602"/>
                    <a:pt x="195" y="13601"/>
                    <a:pt x="203" y="13600"/>
                  </a:cubicBezTo>
                  <a:lnTo>
                    <a:pt x="33952" y="5973"/>
                  </a:lnTo>
                  <a:cubicBezTo>
                    <a:pt x="34210" y="5910"/>
                    <a:pt x="34210" y="5535"/>
                    <a:pt x="33943" y="5482"/>
                  </a:cubicBezTo>
                  <a:lnTo>
                    <a:pt x="5145" y="4"/>
                  </a:lnTo>
                  <a:cubicBezTo>
                    <a:pt x="5135" y="2"/>
                    <a:pt x="5124" y="0"/>
                    <a:pt x="5113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40"/>
            <p:cNvSpPr/>
            <p:nvPr/>
          </p:nvSpPr>
          <p:spPr>
            <a:xfrm>
              <a:off x="2416493" y="4380397"/>
              <a:ext cx="959666" cy="437222"/>
            </a:xfrm>
            <a:custGeom>
              <a:avLst/>
              <a:gdLst/>
              <a:ahLst/>
              <a:cxnLst/>
              <a:rect l="l" t="t" r="r" b="b"/>
              <a:pathLst>
                <a:path w="16058" h="7316" extrusionOk="0">
                  <a:moveTo>
                    <a:pt x="2025" y="1"/>
                  </a:moveTo>
                  <a:lnTo>
                    <a:pt x="0" y="7209"/>
                  </a:lnTo>
                  <a:lnTo>
                    <a:pt x="1267" y="7316"/>
                  </a:lnTo>
                  <a:cubicBezTo>
                    <a:pt x="1436" y="6308"/>
                    <a:pt x="2926" y="1330"/>
                    <a:pt x="2926" y="1330"/>
                  </a:cubicBezTo>
                  <a:lnTo>
                    <a:pt x="15692" y="4024"/>
                  </a:lnTo>
                  <a:lnTo>
                    <a:pt x="16058" y="2793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38BA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40"/>
            <p:cNvSpPr/>
            <p:nvPr/>
          </p:nvSpPr>
          <p:spPr>
            <a:xfrm>
              <a:off x="2075246" y="4569666"/>
              <a:ext cx="1925787" cy="503320"/>
            </a:xfrm>
            <a:custGeom>
              <a:avLst/>
              <a:gdLst/>
              <a:ahLst/>
              <a:cxnLst/>
              <a:rect l="l" t="t" r="r" b="b"/>
              <a:pathLst>
                <a:path w="32224" h="8422" extrusionOk="0">
                  <a:moveTo>
                    <a:pt x="32223" y="0"/>
                  </a:moveTo>
                  <a:lnTo>
                    <a:pt x="1" y="6852"/>
                  </a:lnTo>
                  <a:lnTo>
                    <a:pt x="161" y="8422"/>
                  </a:lnTo>
                  <a:lnTo>
                    <a:pt x="32170" y="1009"/>
                  </a:lnTo>
                  <a:lnTo>
                    <a:pt x="32223" y="0"/>
                  </a:lnTo>
                  <a:close/>
                </a:path>
              </a:pathLst>
            </a:custGeom>
            <a:solidFill>
              <a:srgbClr val="38BA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40"/>
            <p:cNvSpPr/>
            <p:nvPr/>
          </p:nvSpPr>
          <p:spPr>
            <a:xfrm>
              <a:off x="2073274" y="4206487"/>
              <a:ext cx="1936843" cy="784024"/>
            </a:xfrm>
            <a:custGeom>
              <a:avLst/>
              <a:gdLst/>
              <a:ahLst/>
              <a:cxnLst/>
              <a:rect l="l" t="t" r="r" b="b"/>
              <a:pathLst>
                <a:path w="32409" h="13119" extrusionOk="0">
                  <a:moveTo>
                    <a:pt x="8272" y="3121"/>
                  </a:moveTo>
                  <a:cubicBezTo>
                    <a:pt x="8282" y="3121"/>
                    <a:pt x="8293" y="3122"/>
                    <a:pt x="8303" y="3125"/>
                  </a:cubicBezTo>
                  <a:lnTo>
                    <a:pt x="20284" y="5658"/>
                  </a:lnTo>
                  <a:cubicBezTo>
                    <a:pt x="20427" y="5685"/>
                    <a:pt x="20427" y="5899"/>
                    <a:pt x="20026" y="6898"/>
                  </a:cubicBezTo>
                  <a:lnTo>
                    <a:pt x="6439" y="9717"/>
                  </a:lnTo>
                  <a:cubicBezTo>
                    <a:pt x="6591" y="8763"/>
                    <a:pt x="8143" y="3232"/>
                    <a:pt x="8143" y="3232"/>
                  </a:cubicBezTo>
                  <a:cubicBezTo>
                    <a:pt x="8158" y="3163"/>
                    <a:pt x="8212" y="3121"/>
                    <a:pt x="8272" y="3121"/>
                  </a:cubicBezTo>
                  <a:close/>
                  <a:moveTo>
                    <a:pt x="4867" y="1"/>
                  </a:moveTo>
                  <a:cubicBezTo>
                    <a:pt x="4810" y="1"/>
                    <a:pt x="4750" y="35"/>
                    <a:pt x="4726" y="91"/>
                  </a:cubicBezTo>
                  <a:lnTo>
                    <a:pt x="34" y="12929"/>
                  </a:lnTo>
                  <a:cubicBezTo>
                    <a:pt x="1" y="13020"/>
                    <a:pt x="75" y="13118"/>
                    <a:pt x="171" y="13118"/>
                  </a:cubicBezTo>
                  <a:cubicBezTo>
                    <a:pt x="178" y="13118"/>
                    <a:pt x="186" y="13117"/>
                    <a:pt x="194" y="13116"/>
                  </a:cubicBezTo>
                  <a:lnTo>
                    <a:pt x="32256" y="6354"/>
                  </a:lnTo>
                  <a:cubicBezTo>
                    <a:pt x="32399" y="6318"/>
                    <a:pt x="32408" y="6113"/>
                    <a:pt x="32256" y="6077"/>
                  </a:cubicBezTo>
                  <a:lnTo>
                    <a:pt x="4887" y="2"/>
                  </a:lnTo>
                  <a:cubicBezTo>
                    <a:pt x="4880" y="1"/>
                    <a:pt x="4874" y="1"/>
                    <a:pt x="486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12211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" name="Google Shape;418;p41"/>
          <p:cNvGrpSpPr/>
          <p:nvPr/>
        </p:nvGrpSpPr>
        <p:grpSpPr>
          <a:xfrm>
            <a:off x="1272922" y="4248201"/>
            <a:ext cx="593965" cy="605970"/>
            <a:chOff x="6509865" y="4303788"/>
            <a:chExt cx="593135" cy="605970"/>
          </a:xfrm>
        </p:grpSpPr>
        <p:sp>
          <p:nvSpPr>
            <p:cNvPr id="419" name="Google Shape;419;p41"/>
            <p:cNvSpPr/>
            <p:nvPr/>
          </p:nvSpPr>
          <p:spPr>
            <a:xfrm>
              <a:off x="6509865" y="4334216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41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1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1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3" name="Google Shape;423;p41"/>
          <p:cNvSpPr txBox="1"/>
          <p:nvPr/>
        </p:nvSpPr>
        <p:spPr>
          <a:xfrm>
            <a:off x="6493933" y="864127"/>
            <a:ext cx="2036257" cy="586933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425" name="Google Shape;425;p41"/>
          <p:cNvSpPr/>
          <p:nvPr/>
        </p:nvSpPr>
        <p:spPr>
          <a:xfrm>
            <a:off x="3147049" y="539389"/>
            <a:ext cx="399784" cy="437146"/>
          </a:xfrm>
          <a:custGeom>
            <a:avLst/>
            <a:gdLst/>
            <a:ahLst/>
            <a:cxnLst/>
            <a:rect l="l" t="t" r="r" b="b"/>
            <a:pathLst>
              <a:path w="5532" h="6049" extrusionOk="0">
                <a:moveTo>
                  <a:pt x="4746" y="0"/>
                </a:moveTo>
                <a:cubicBezTo>
                  <a:pt x="4283" y="0"/>
                  <a:pt x="4024" y="331"/>
                  <a:pt x="3979" y="973"/>
                </a:cubicBezTo>
                <a:cubicBezTo>
                  <a:pt x="3979" y="982"/>
                  <a:pt x="3979" y="991"/>
                  <a:pt x="3979" y="1000"/>
                </a:cubicBezTo>
                <a:cubicBezTo>
                  <a:pt x="3863" y="928"/>
                  <a:pt x="3729" y="839"/>
                  <a:pt x="3596" y="741"/>
                </a:cubicBezTo>
                <a:cubicBezTo>
                  <a:pt x="3132" y="411"/>
                  <a:pt x="2561" y="9"/>
                  <a:pt x="2008" y="9"/>
                </a:cubicBezTo>
                <a:cubicBezTo>
                  <a:pt x="1481" y="9"/>
                  <a:pt x="1080" y="402"/>
                  <a:pt x="830" y="1169"/>
                </a:cubicBezTo>
                <a:cubicBezTo>
                  <a:pt x="777" y="1321"/>
                  <a:pt x="714" y="1490"/>
                  <a:pt x="634" y="1669"/>
                </a:cubicBezTo>
                <a:cubicBezTo>
                  <a:pt x="473" y="2061"/>
                  <a:pt x="286" y="2516"/>
                  <a:pt x="286" y="2900"/>
                </a:cubicBezTo>
                <a:cubicBezTo>
                  <a:pt x="286" y="3060"/>
                  <a:pt x="286" y="3560"/>
                  <a:pt x="723" y="3560"/>
                </a:cubicBezTo>
                <a:cubicBezTo>
                  <a:pt x="928" y="3560"/>
                  <a:pt x="1169" y="3462"/>
                  <a:pt x="1437" y="3355"/>
                </a:cubicBezTo>
                <a:cubicBezTo>
                  <a:pt x="1731" y="3230"/>
                  <a:pt x="2070" y="3096"/>
                  <a:pt x="2365" y="3096"/>
                </a:cubicBezTo>
                <a:cubicBezTo>
                  <a:pt x="2436" y="3096"/>
                  <a:pt x="2498" y="3105"/>
                  <a:pt x="2561" y="3114"/>
                </a:cubicBezTo>
                <a:cubicBezTo>
                  <a:pt x="2855" y="3194"/>
                  <a:pt x="2989" y="3346"/>
                  <a:pt x="2962" y="3578"/>
                </a:cubicBezTo>
                <a:cubicBezTo>
                  <a:pt x="2882" y="4211"/>
                  <a:pt x="1794" y="5103"/>
                  <a:pt x="1107" y="5103"/>
                </a:cubicBezTo>
                <a:cubicBezTo>
                  <a:pt x="839" y="5103"/>
                  <a:pt x="670" y="4961"/>
                  <a:pt x="598" y="4684"/>
                </a:cubicBezTo>
                <a:cubicBezTo>
                  <a:pt x="589" y="4657"/>
                  <a:pt x="589" y="4630"/>
                  <a:pt x="580" y="4604"/>
                </a:cubicBezTo>
                <a:cubicBezTo>
                  <a:pt x="554" y="4470"/>
                  <a:pt x="518" y="4274"/>
                  <a:pt x="295" y="4274"/>
                </a:cubicBezTo>
                <a:lnTo>
                  <a:pt x="268" y="4274"/>
                </a:lnTo>
                <a:cubicBezTo>
                  <a:pt x="188" y="4283"/>
                  <a:pt x="125" y="4318"/>
                  <a:pt x="81" y="4372"/>
                </a:cubicBezTo>
                <a:cubicBezTo>
                  <a:pt x="0" y="4488"/>
                  <a:pt x="27" y="4666"/>
                  <a:pt x="54" y="4800"/>
                </a:cubicBezTo>
                <a:cubicBezTo>
                  <a:pt x="206" y="5594"/>
                  <a:pt x="741" y="6049"/>
                  <a:pt x="1535" y="6049"/>
                </a:cubicBezTo>
                <a:cubicBezTo>
                  <a:pt x="2668" y="6049"/>
                  <a:pt x="4158" y="5068"/>
                  <a:pt x="4372" y="3801"/>
                </a:cubicBezTo>
                <a:cubicBezTo>
                  <a:pt x="4434" y="3390"/>
                  <a:pt x="4336" y="3016"/>
                  <a:pt x="4077" y="2712"/>
                </a:cubicBezTo>
                <a:cubicBezTo>
                  <a:pt x="3738" y="2302"/>
                  <a:pt x="3159" y="2079"/>
                  <a:pt x="2498" y="2079"/>
                </a:cubicBezTo>
                <a:cubicBezTo>
                  <a:pt x="2240" y="2079"/>
                  <a:pt x="1981" y="2106"/>
                  <a:pt x="1722" y="2177"/>
                </a:cubicBezTo>
                <a:cubicBezTo>
                  <a:pt x="1785" y="1838"/>
                  <a:pt x="1910" y="1401"/>
                  <a:pt x="2133" y="982"/>
                </a:cubicBezTo>
                <a:cubicBezTo>
                  <a:pt x="2159" y="964"/>
                  <a:pt x="2195" y="964"/>
                  <a:pt x="2240" y="964"/>
                </a:cubicBezTo>
                <a:cubicBezTo>
                  <a:pt x="2463" y="964"/>
                  <a:pt x="2784" y="1187"/>
                  <a:pt x="3132" y="1428"/>
                </a:cubicBezTo>
                <a:cubicBezTo>
                  <a:pt x="3569" y="1731"/>
                  <a:pt x="4060" y="2079"/>
                  <a:pt x="4506" y="2079"/>
                </a:cubicBezTo>
                <a:cubicBezTo>
                  <a:pt x="4630" y="2079"/>
                  <a:pt x="4746" y="2052"/>
                  <a:pt x="4854" y="1999"/>
                </a:cubicBezTo>
                <a:cubicBezTo>
                  <a:pt x="5264" y="1803"/>
                  <a:pt x="5532" y="1196"/>
                  <a:pt x="5451" y="670"/>
                </a:cubicBezTo>
                <a:cubicBezTo>
                  <a:pt x="5398" y="304"/>
                  <a:pt x="5166" y="63"/>
                  <a:pt x="4818" y="9"/>
                </a:cubicBezTo>
                <a:cubicBezTo>
                  <a:pt x="4791" y="9"/>
                  <a:pt x="4773" y="0"/>
                  <a:pt x="4746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41"/>
          <p:cNvSpPr/>
          <p:nvPr/>
        </p:nvSpPr>
        <p:spPr>
          <a:xfrm>
            <a:off x="930787" y="2459986"/>
            <a:ext cx="308221" cy="482313"/>
          </a:xfrm>
          <a:custGeom>
            <a:avLst/>
            <a:gdLst/>
            <a:ahLst/>
            <a:cxnLst/>
            <a:rect l="l" t="t" r="r" b="b"/>
            <a:pathLst>
              <a:path w="4265" h="6674" extrusionOk="0">
                <a:moveTo>
                  <a:pt x="2543" y="750"/>
                </a:moveTo>
                <a:cubicBezTo>
                  <a:pt x="2712" y="750"/>
                  <a:pt x="2819" y="866"/>
                  <a:pt x="2882" y="964"/>
                </a:cubicBezTo>
                <a:cubicBezTo>
                  <a:pt x="2971" y="1125"/>
                  <a:pt x="2989" y="1330"/>
                  <a:pt x="2944" y="1419"/>
                </a:cubicBezTo>
                <a:cubicBezTo>
                  <a:pt x="2730" y="1820"/>
                  <a:pt x="2623" y="1954"/>
                  <a:pt x="2016" y="2365"/>
                </a:cubicBezTo>
                <a:cubicBezTo>
                  <a:pt x="1811" y="2052"/>
                  <a:pt x="1668" y="1356"/>
                  <a:pt x="1883" y="1133"/>
                </a:cubicBezTo>
                <a:cubicBezTo>
                  <a:pt x="2123" y="884"/>
                  <a:pt x="2355" y="750"/>
                  <a:pt x="2543" y="750"/>
                </a:cubicBezTo>
                <a:close/>
                <a:moveTo>
                  <a:pt x="2507" y="3622"/>
                </a:moveTo>
                <a:cubicBezTo>
                  <a:pt x="2926" y="3774"/>
                  <a:pt x="3301" y="4381"/>
                  <a:pt x="3292" y="4889"/>
                </a:cubicBezTo>
                <a:cubicBezTo>
                  <a:pt x="3292" y="5157"/>
                  <a:pt x="3185" y="5496"/>
                  <a:pt x="2721" y="5621"/>
                </a:cubicBezTo>
                <a:cubicBezTo>
                  <a:pt x="2587" y="5656"/>
                  <a:pt x="2427" y="5683"/>
                  <a:pt x="2257" y="5683"/>
                </a:cubicBezTo>
                <a:cubicBezTo>
                  <a:pt x="1731" y="5683"/>
                  <a:pt x="1115" y="5478"/>
                  <a:pt x="1115" y="4898"/>
                </a:cubicBezTo>
                <a:cubicBezTo>
                  <a:pt x="1115" y="4461"/>
                  <a:pt x="1445" y="4274"/>
                  <a:pt x="1865" y="4042"/>
                </a:cubicBezTo>
                <a:cubicBezTo>
                  <a:pt x="2070" y="3926"/>
                  <a:pt x="2293" y="3792"/>
                  <a:pt x="2507" y="3622"/>
                </a:cubicBezTo>
                <a:close/>
                <a:moveTo>
                  <a:pt x="2739" y="0"/>
                </a:moveTo>
                <a:cubicBezTo>
                  <a:pt x="2659" y="0"/>
                  <a:pt x="2569" y="9"/>
                  <a:pt x="2489" y="27"/>
                </a:cubicBezTo>
                <a:cubicBezTo>
                  <a:pt x="1891" y="152"/>
                  <a:pt x="1472" y="464"/>
                  <a:pt x="1276" y="919"/>
                </a:cubicBezTo>
                <a:cubicBezTo>
                  <a:pt x="1062" y="1446"/>
                  <a:pt x="1160" y="2133"/>
                  <a:pt x="1535" y="2739"/>
                </a:cubicBezTo>
                <a:cubicBezTo>
                  <a:pt x="1419" y="2837"/>
                  <a:pt x="1294" y="2927"/>
                  <a:pt x="1178" y="3007"/>
                </a:cubicBezTo>
                <a:cubicBezTo>
                  <a:pt x="910" y="3194"/>
                  <a:pt x="643" y="3390"/>
                  <a:pt x="437" y="3667"/>
                </a:cubicBezTo>
                <a:cubicBezTo>
                  <a:pt x="116" y="4077"/>
                  <a:pt x="0" y="4630"/>
                  <a:pt x="116" y="5184"/>
                </a:cubicBezTo>
                <a:cubicBezTo>
                  <a:pt x="232" y="5710"/>
                  <a:pt x="544" y="6147"/>
                  <a:pt x="982" y="6379"/>
                </a:cubicBezTo>
                <a:cubicBezTo>
                  <a:pt x="1329" y="6575"/>
                  <a:pt x="1686" y="6673"/>
                  <a:pt x="2034" y="6673"/>
                </a:cubicBezTo>
                <a:cubicBezTo>
                  <a:pt x="3140" y="6673"/>
                  <a:pt x="3917" y="5754"/>
                  <a:pt x="4095" y="4889"/>
                </a:cubicBezTo>
                <a:cubicBezTo>
                  <a:pt x="4264" y="4060"/>
                  <a:pt x="3908" y="3355"/>
                  <a:pt x="3140" y="2998"/>
                </a:cubicBezTo>
                <a:cubicBezTo>
                  <a:pt x="3854" y="2133"/>
                  <a:pt x="3925" y="1196"/>
                  <a:pt x="3667" y="634"/>
                </a:cubicBezTo>
                <a:cubicBezTo>
                  <a:pt x="3488" y="232"/>
                  <a:pt x="3149" y="0"/>
                  <a:pt x="2739" y="0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41"/>
          <p:cNvSpPr/>
          <p:nvPr/>
        </p:nvSpPr>
        <p:spPr>
          <a:xfrm>
            <a:off x="7904989" y="2777573"/>
            <a:ext cx="366902" cy="403614"/>
          </a:xfrm>
          <a:custGeom>
            <a:avLst/>
            <a:gdLst/>
            <a:ahLst/>
            <a:cxnLst/>
            <a:rect l="l" t="t" r="r" b="b"/>
            <a:pathLst>
              <a:path w="5077" h="5585" extrusionOk="0">
                <a:moveTo>
                  <a:pt x="2445" y="0"/>
                </a:moveTo>
                <a:cubicBezTo>
                  <a:pt x="2374" y="0"/>
                  <a:pt x="2293" y="9"/>
                  <a:pt x="2213" y="27"/>
                </a:cubicBezTo>
                <a:cubicBezTo>
                  <a:pt x="1571" y="241"/>
                  <a:pt x="1615" y="749"/>
                  <a:pt x="1696" y="1597"/>
                </a:cubicBezTo>
                <a:cubicBezTo>
                  <a:pt x="1714" y="1775"/>
                  <a:pt x="1731" y="1972"/>
                  <a:pt x="1749" y="2195"/>
                </a:cubicBezTo>
                <a:cubicBezTo>
                  <a:pt x="1500" y="2204"/>
                  <a:pt x="1276" y="2221"/>
                  <a:pt x="1045" y="2248"/>
                </a:cubicBezTo>
                <a:cubicBezTo>
                  <a:pt x="759" y="2284"/>
                  <a:pt x="286" y="2328"/>
                  <a:pt x="99" y="2596"/>
                </a:cubicBezTo>
                <a:cubicBezTo>
                  <a:pt x="19" y="2703"/>
                  <a:pt x="1" y="2837"/>
                  <a:pt x="36" y="2989"/>
                </a:cubicBezTo>
                <a:cubicBezTo>
                  <a:pt x="152" y="3337"/>
                  <a:pt x="518" y="3337"/>
                  <a:pt x="643" y="3337"/>
                </a:cubicBezTo>
                <a:cubicBezTo>
                  <a:pt x="768" y="3337"/>
                  <a:pt x="911" y="3319"/>
                  <a:pt x="1027" y="3301"/>
                </a:cubicBezTo>
                <a:cubicBezTo>
                  <a:pt x="1116" y="3292"/>
                  <a:pt x="1187" y="3283"/>
                  <a:pt x="1259" y="3283"/>
                </a:cubicBezTo>
                <a:cubicBezTo>
                  <a:pt x="1437" y="3274"/>
                  <a:pt x="1607" y="3265"/>
                  <a:pt x="1767" y="3265"/>
                </a:cubicBezTo>
                <a:cubicBezTo>
                  <a:pt x="1758" y="3435"/>
                  <a:pt x="1749" y="3604"/>
                  <a:pt x="1731" y="3774"/>
                </a:cubicBezTo>
                <a:cubicBezTo>
                  <a:pt x="1669" y="4692"/>
                  <a:pt x="1615" y="5495"/>
                  <a:pt x="2463" y="5585"/>
                </a:cubicBezTo>
                <a:lnTo>
                  <a:pt x="2490" y="5585"/>
                </a:lnTo>
                <a:cubicBezTo>
                  <a:pt x="3275" y="5585"/>
                  <a:pt x="3310" y="4773"/>
                  <a:pt x="3319" y="4434"/>
                </a:cubicBezTo>
                <a:lnTo>
                  <a:pt x="3319" y="4416"/>
                </a:lnTo>
                <a:cubicBezTo>
                  <a:pt x="3337" y="4041"/>
                  <a:pt x="3355" y="3658"/>
                  <a:pt x="3364" y="3274"/>
                </a:cubicBezTo>
                <a:cubicBezTo>
                  <a:pt x="3489" y="3283"/>
                  <a:pt x="3605" y="3292"/>
                  <a:pt x="3703" y="3292"/>
                </a:cubicBezTo>
                <a:cubicBezTo>
                  <a:pt x="3935" y="3301"/>
                  <a:pt x="4131" y="3310"/>
                  <a:pt x="4301" y="3310"/>
                </a:cubicBezTo>
                <a:cubicBezTo>
                  <a:pt x="4782" y="3310"/>
                  <a:pt x="5014" y="3238"/>
                  <a:pt x="5059" y="2810"/>
                </a:cubicBezTo>
                <a:cubicBezTo>
                  <a:pt x="5077" y="2230"/>
                  <a:pt x="4515" y="2212"/>
                  <a:pt x="4140" y="2204"/>
                </a:cubicBezTo>
                <a:lnTo>
                  <a:pt x="4069" y="2204"/>
                </a:lnTo>
                <a:cubicBezTo>
                  <a:pt x="3837" y="2195"/>
                  <a:pt x="3605" y="2186"/>
                  <a:pt x="3364" y="2177"/>
                </a:cubicBezTo>
                <a:cubicBezTo>
                  <a:pt x="3355" y="1757"/>
                  <a:pt x="3319" y="1374"/>
                  <a:pt x="3275" y="1017"/>
                </a:cubicBezTo>
                <a:cubicBezTo>
                  <a:pt x="3195" y="375"/>
                  <a:pt x="2882" y="0"/>
                  <a:pt x="2445" y="0"/>
                </a:cubicBez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41"/>
          <p:cNvSpPr/>
          <p:nvPr/>
        </p:nvSpPr>
        <p:spPr>
          <a:xfrm>
            <a:off x="8490798" y="257169"/>
            <a:ext cx="311473" cy="468799"/>
          </a:xfrm>
          <a:custGeom>
            <a:avLst/>
            <a:gdLst/>
            <a:ahLst/>
            <a:cxnLst/>
            <a:rect l="l" t="t" r="r" b="b"/>
            <a:pathLst>
              <a:path w="4310" h="6487" extrusionOk="0">
                <a:moveTo>
                  <a:pt x="3480" y="1"/>
                </a:moveTo>
                <a:cubicBezTo>
                  <a:pt x="2972" y="1"/>
                  <a:pt x="2775" y="536"/>
                  <a:pt x="2624" y="964"/>
                </a:cubicBezTo>
                <a:cubicBezTo>
                  <a:pt x="2588" y="1071"/>
                  <a:pt x="2543" y="1170"/>
                  <a:pt x="2508" y="1259"/>
                </a:cubicBezTo>
                <a:cubicBezTo>
                  <a:pt x="2133" y="2124"/>
                  <a:pt x="1625" y="2945"/>
                  <a:pt x="1134" y="3739"/>
                </a:cubicBezTo>
                <a:cubicBezTo>
                  <a:pt x="902" y="4113"/>
                  <a:pt x="670" y="4488"/>
                  <a:pt x="447" y="4872"/>
                </a:cubicBezTo>
                <a:lnTo>
                  <a:pt x="411" y="4934"/>
                </a:lnTo>
                <a:cubicBezTo>
                  <a:pt x="233" y="5246"/>
                  <a:pt x="1" y="5648"/>
                  <a:pt x="90" y="5987"/>
                </a:cubicBezTo>
                <a:cubicBezTo>
                  <a:pt x="135" y="6156"/>
                  <a:pt x="260" y="6299"/>
                  <a:pt x="447" y="6406"/>
                </a:cubicBezTo>
                <a:cubicBezTo>
                  <a:pt x="563" y="6460"/>
                  <a:pt x="679" y="6486"/>
                  <a:pt x="786" y="6486"/>
                </a:cubicBezTo>
                <a:cubicBezTo>
                  <a:pt x="1223" y="6486"/>
                  <a:pt x="1473" y="6023"/>
                  <a:pt x="1669" y="5648"/>
                </a:cubicBezTo>
                <a:cubicBezTo>
                  <a:pt x="1705" y="5568"/>
                  <a:pt x="1741" y="5496"/>
                  <a:pt x="1785" y="5434"/>
                </a:cubicBezTo>
                <a:cubicBezTo>
                  <a:pt x="2008" y="5032"/>
                  <a:pt x="2258" y="4631"/>
                  <a:pt x="2490" y="4247"/>
                </a:cubicBezTo>
                <a:cubicBezTo>
                  <a:pt x="2981" y="3453"/>
                  <a:pt x="3489" y="2633"/>
                  <a:pt x="3873" y="1767"/>
                </a:cubicBezTo>
                <a:lnTo>
                  <a:pt x="3908" y="1687"/>
                </a:lnTo>
                <a:cubicBezTo>
                  <a:pt x="4078" y="1312"/>
                  <a:pt x="4310" y="804"/>
                  <a:pt x="4158" y="429"/>
                </a:cubicBezTo>
                <a:cubicBezTo>
                  <a:pt x="4087" y="251"/>
                  <a:pt x="3944" y="126"/>
                  <a:pt x="3721" y="45"/>
                </a:cubicBezTo>
                <a:cubicBezTo>
                  <a:pt x="3641" y="19"/>
                  <a:pt x="3551" y="1"/>
                  <a:pt x="3480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9" name="Google Shape;429;p41"/>
          <p:cNvGrpSpPr/>
          <p:nvPr/>
        </p:nvGrpSpPr>
        <p:grpSpPr>
          <a:xfrm>
            <a:off x="4463860" y="150681"/>
            <a:ext cx="448780" cy="441049"/>
            <a:chOff x="4404050" y="1945932"/>
            <a:chExt cx="448780" cy="441049"/>
          </a:xfrm>
        </p:grpSpPr>
        <p:sp>
          <p:nvSpPr>
            <p:cNvPr id="430" name="Google Shape;430;p41"/>
            <p:cNvSpPr/>
            <p:nvPr/>
          </p:nvSpPr>
          <p:spPr>
            <a:xfrm>
              <a:off x="4404050" y="1949184"/>
              <a:ext cx="217308" cy="230895"/>
            </a:xfrm>
            <a:custGeom>
              <a:avLst/>
              <a:gdLst/>
              <a:ahLst/>
              <a:cxnLst/>
              <a:rect l="l" t="t" r="r" b="b"/>
              <a:pathLst>
                <a:path w="3007" h="3195" extrusionOk="0">
                  <a:moveTo>
                    <a:pt x="1891" y="902"/>
                  </a:moveTo>
                  <a:cubicBezTo>
                    <a:pt x="1945" y="902"/>
                    <a:pt x="1998" y="910"/>
                    <a:pt x="2061" y="928"/>
                  </a:cubicBezTo>
                  <a:cubicBezTo>
                    <a:pt x="2150" y="946"/>
                    <a:pt x="2239" y="1044"/>
                    <a:pt x="2293" y="1196"/>
                  </a:cubicBezTo>
                  <a:cubicBezTo>
                    <a:pt x="2400" y="1455"/>
                    <a:pt x="2409" y="1865"/>
                    <a:pt x="2230" y="2142"/>
                  </a:cubicBezTo>
                  <a:cubicBezTo>
                    <a:pt x="2177" y="2222"/>
                    <a:pt x="2088" y="2258"/>
                    <a:pt x="1981" y="2258"/>
                  </a:cubicBezTo>
                  <a:cubicBezTo>
                    <a:pt x="1731" y="2258"/>
                    <a:pt x="1445" y="2070"/>
                    <a:pt x="1427" y="1936"/>
                  </a:cubicBezTo>
                  <a:cubicBezTo>
                    <a:pt x="1374" y="1517"/>
                    <a:pt x="1427" y="1205"/>
                    <a:pt x="1570" y="1035"/>
                  </a:cubicBezTo>
                  <a:cubicBezTo>
                    <a:pt x="1650" y="946"/>
                    <a:pt x="1757" y="902"/>
                    <a:pt x="1891" y="902"/>
                  </a:cubicBezTo>
                  <a:close/>
                  <a:moveTo>
                    <a:pt x="1597" y="1"/>
                  </a:moveTo>
                  <a:cubicBezTo>
                    <a:pt x="1071" y="1"/>
                    <a:pt x="571" y="357"/>
                    <a:pt x="294" y="910"/>
                  </a:cubicBezTo>
                  <a:cubicBezTo>
                    <a:pt x="0" y="1508"/>
                    <a:pt x="27" y="2186"/>
                    <a:pt x="375" y="2641"/>
                  </a:cubicBezTo>
                  <a:cubicBezTo>
                    <a:pt x="633" y="2971"/>
                    <a:pt x="1088" y="3194"/>
                    <a:pt x="1543" y="3194"/>
                  </a:cubicBezTo>
                  <a:cubicBezTo>
                    <a:pt x="2266" y="3194"/>
                    <a:pt x="2757" y="2695"/>
                    <a:pt x="2864" y="1874"/>
                  </a:cubicBezTo>
                  <a:cubicBezTo>
                    <a:pt x="3006" y="848"/>
                    <a:pt x="2489" y="179"/>
                    <a:pt x="1909" y="36"/>
                  </a:cubicBezTo>
                  <a:cubicBezTo>
                    <a:pt x="1802" y="18"/>
                    <a:pt x="1704" y="1"/>
                    <a:pt x="159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1"/>
            <p:cNvSpPr/>
            <p:nvPr/>
          </p:nvSpPr>
          <p:spPr>
            <a:xfrm>
              <a:off x="4436282" y="1945932"/>
              <a:ext cx="382367" cy="441049"/>
            </a:xfrm>
            <a:custGeom>
              <a:avLst/>
              <a:gdLst/>
              <a:ahLst/>
              <a:cxnLst/>
              <a:rect l="l" t="t" r="r" b="b"/>
              <a:pathLst>
                <a:path w="5291" h="6103" extrusionOk="0">
                  <a:moveTo>
                    <a:pt x="4630" y="1"/>
                  </a:moveTo>
                  <a:cubicBezTo>
                    <a:pt x="4336" y="1"/>
                    <a:pt x="4122" y="304"/>
                    <a:pt x="3667" y="955"/>
                  </a:cubicBezTo>
                  <a:cubicBezTo>
                    <a:pt x="3185" y="1642"/>
                    <a:pt x="2373" y="2793"/>
                    <a:pt x="865" y="4390"/>
                  </a:cubicBezTo>
                  <a:cubicBezTo>
                    <a:pt x="803" y="4453"/>
                    <a:pt x="732" y="4524"/>
                    <a:pt x="651" y="4595"/>
                  </a:cubicBezTo>
                  <a:cubicBezTo>
                    <a:pt x="375" y="4845"/>
                    <a:pt x="18" y="5166"/>
                    <a:pt x="9" y="5514"/>
                  </a:cubicBezTo>
                  <a:cubicBezTo>
                    <a:pt x="0" y="5666"/>
                    <a:pt x="54" y="5800"/>
                    <a:pt x="179" y="5933"/>
                  </a:cubicBezTo>
                  <a:cubicBezTo>
                    <a:pt x="294" y="6040"/>
                    <a:pt x="428" y="6103"/>
                    <a:pt x="571" y="6103"/>
                  </a:cubicBezTo>
                  <a:cubicBezTo>
                    <a:pt x="964" y="6103"/>
                    <a:pt x="1338" y="5657"/>
                    <a:pt x="1615" y="5336"/>
                  </a:cubicBezTo>
                  <a:cubicBezTo>
                    <a:pt x="1677" y="5255"/>
                    <a:pt x="1740" y="5184"/>
                    <a:pt x="1793" y="5131"/>
                  </a:cubicBezTo>
                  <a:cubicBezTo>
                    <a:pt x="2828" y="4042"/>
                    <a:pt x="3783" y="2891"/>
                    <a:pt x="4621" y="1732"/>
                  </a:cubicBezTo>
                  <a:cubicBezTo>
                    <a:pt x="4657" y="1678"/>
                    <a:pt x="4701" y="1616"/>
                    <a:pt x="4755" y="1553"/>
                  </a:cubicBezTo>
                  <a:cubicBezTo>
                    <a:pt x="4996" y="1250"/>
                    <a:pt x="5290" y="866"/>
                    <a:pt x="5237" y="518"/>
                  </a:cubicBezTo>
                  <a:cubicBezTo>
                    <a:pt x="5219" y="367"/>
                    <a:pt x="5130" y="233"/>
                    <a:pt x="4969" y="117"/>
                  </a:cubicBezTo>
                  <a:cubicBezTo>
                    <a:pt x="4844" y="37"/>
                    <a:pt x="4737" y="1"/>
                    <a:pt x="463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1"/>
            <p:cNvSpPr/>
            <p:nvPr/>
          </p:nvSpPr>
          <p:spPr>
            <a:xfrm>
              <a:off x="4652867" y="2159987"/>
              <a:ext cx="199964" cy="221861"/>
            </a:xfrm>
            <a:custGeom>
              <a:avLst/>
              <a:gdLst/>
              <a:ahLst/>
              <a:cxnLst/>
              <a:rect l="l" t="t" r="r" b="b"/>
              <a:pathLst>
                <a:path w="2767" h="3070" extrusionOk="0">
                  <a:moveTo>
                    <a:pt x="1820" y="848"/>
                  </a:moveTo>
                  <a:cubicBezTo>
                    <a:pt x="1874" y="848"/>
                    <a:pt x="1945" y="902"/>
                    <a:pt x="2052" y="973"/>
                  </a:cubicBezTo>
                  <a:cubicBezTo>
                    <a:pt x="2052" y="982"/>
                    <a:pt x="2061" y="991"/>
                    <a:pt x="2070" y="1009"/>
                  </a:cubicBezTo>
                  <a:cubicBezTo>
                    <a:pt x="2177" y="1143"/>
                    <a:pt x="2445" y="1499"/>
                    <a:pt x="2088" y="1981"/>
                  </a:cubicBezTo>
                  <a:cubicBezTo>
                    <a:pt x="1990" y="2124"/>
                    <a:pt x="1874" y="2195"/>
                    <a:pt x="1758" y="2195"/>
                  </a:cubicBezTo>
                  <a:cubicBezTo>
                    <a:pt x="1642" y="2195"/>
                    <a:pt x="1535" y="2115"/>
                    <a:pt x="1464" y="1990"/>
                  </a:cubicBezTo>
                  <a:cubicBezTo>
                    <a:pt x="1357" y="1803"/>
                    <a:pt x="1321" y="1482"/>
                    <a:pt x="1535" y="1134"/>
                  </a:cubicBezTo>
                  <a:cubicBezTo>
                    <a:pt x="1651" y="937"/>
                    <a:pt x="1740" y="848"/>
                    <a:pt x="1820" y="848"/>
                  </a:cubicBezTo>
                  <a:close/>
                  <a:moveTo>
                    <a:pt x="1490" y="1"/>
                  </a:moveTo>
                  <a:cubicBezTo>
                    <a:pt x="902" y="1"/>
                    <a:pt x="438" y="366"/>
                    <a:pt x="233" y="991"/>
                  </a:cubicBezTo>
                  <a:cubicBezTo>
                    <a:pt x="1" y="1696"/>
                    <a:pt x="197" y="2454"/>
                    <a:pt x="714" y="2829"/>
                  </a:cubicBezTo>
                  <a:cubicBezTo>
                    <a:pt x="928" y="2989"/>
                    <a:pt x="1151" y="3070"/>
                    <a:pt x="1383" y="3070"/>
                  </a:cubicBezTo>
                  <a:cubicBezTo>
                    <a:pt x="1696" y="3070"/>
                    <a:pt x="1999" y="2918"/>
                    <a:pt x="2258" y="2659"/>
                  </a:cubicBezTo>
                  <a:cubicBezTo>
                    <a:pt x="2579" y="2320"/>
                    <a:pt x="2766" y="1830"/>
                    <a:pt x="2739" y="1392"/>
                  </a:cubicBezTo>
                  <a:cubicBezTo>
                    <a:pt x="2704" y="563"/>
                    <a:pt x="2070" y="1"/>
                    <a:pt x="149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3" name="Google Shape;433;p41"/>
          <p:cNvSpPr/>
          <p:nvPr/>
        </p:nvSpPr>
        <p:spPr>
          <a:xfrm>
            <a:off x="835291" y="759921"/>
            <a:ext cx="658285" cy="452684"/>
          </a:xfrm>
          <a:custGeom>
            <a:avLst/>
            <a:gdLst/>
            <a:ahLst/>
            <a:cxnLst/>
            <a:rect l="l" t="t" r="r" b="b"/>
            <a:pathLst>
              <a:path w="9109" h="6264" extrusionOk="0">
                <a:moveTo>
                  <a:pt x="2989" y="0"/>
                </a:moveTo>
                <a:cubicBezTo>
                  <a:pt x="2623" y="0"/>
                  <a:pt x="2329" y="116"/>
                  <a:pt x="2195" y="304"/>
                </a:cubicBezTo>
                <a:cubicBezTo>
                  <a:pt x="2132" y="402"/>
                  <a:pt x="2070" y="554"/>
                  <a:pt x="2150" y="786"/>
                </a:cubicBezTo>
                <a:cubicBezTo>
                  <a:pt x="2150" y="839"/>
                  <a:pt x="2168" y="919"/>
                  <a:pt x="2186" y="1026"/>
                </a:cubicBezTo>
                <a:cubicBezTo>
                  <a:pt x="2240" y="1365"/>
                  <a:pt x="2355" y="2026"/>
                  <a:pt x="2364" y="3212"/>
                </a:cubicBezTo>
                <a:cubicBezTo>
                  <a:pt x="2088" y="2641"/>
                  <a:pt x="1481" y="1553"/>
                  <a:pt x="821" y="1553"/>
                </a:cubicBezTo>
                <a:cubicBezTo>
                  <a:pt x="669" y="1553"/>
                  <a:pt x="518" y="1615"/>
                  <a:pt x="384" y="1740"/>
                </a:cubicBezTo>
                <a:cubicBezTo>
                  <a:pt x="0" y="2159"/>
                  <a:pt x="241" y="2516"/>
                  <a:pt x="571" y="3016"/>
                </a:cubicBezTo>
                <a:cubicBezTo>
                  <a:pt x="776" y="3319"/>
                  <a:pt x="1026" y="3703"/>
                  <a:pt x="1214" y="4193"/>
                </a:cubicBezTo>
                <a:cubicBezTo>
                  <a:pt x="1285" y="4399"/>
                  <a:pt x="1347" y="4639"/>
                  <a:pt x="1401" y="4880"/>
                </a:cubicBezTo>
                <a:cubicBezTo>
                  <a:pt x="1570" y="5558"/>
                  <a:pt x="1749" y="6263"/>
                  <a:pt x="2364" y="6263"/>
                </a:cubicBezTo>
                <a:cubicBezTo>
                  <a:pt x="2436" y="6263"/>
                  <a:pt x="2507" y="6254"/>
                  <a:pt x="2587" y="6236"/>
                </a:cubicBezTo>
                <a:lnTo>
                  <a:pt x="2623" y="6227"/>
                </a:lnTo>
                <a:cubicBezTo>
                  <a:pt x="3105" y="6076"/>
                  <a:pt x="3105" y="6031"/>
                  <a:pt x="2962" y="3890"/>
                </a:cubicBezTo>
                <a:cubicBezTo>
                  <a:pt x="2918" y="3203"/>
                  <a:pt x="2855" y="2266"/>
                  <a:pt x="2793" y="1035"/>
                </a:cubicBezTo>
                <a:lnTo>
                  <a:pt x="2793" y="1035"/>
                </a:lnTo>
                <a:cubicBezTo>
                  <a:pt x="3248" y="1116"/>
                  <a:pt x="4755" y="1249"/>
                  <a:pt x="6147" y="1249"/>
                </a:cubicBezTo>
                <a:cubicBezTo>
                  <a:pt x="7084" y="1249"/>
                  <a:pt x="7753" y="1187"/>
                  <a:pt x="8136" y="1071"/>
                </a:cubicBezTo>
                <a:lnTo>
                  <a:pt x="8136" y="1071"/>
                </a:lnTo>
                <a:cubicBezTo>
                  <a:pt x="8118" y="1169"/>
                  <a:pt x="8101" y="1267"/>
                  <a:pt x="8083" y="1365"/>
                </a:cubicBezTo>
                <a:cubicBezTo>
                  <a:pt x="8056" y="1508"/>
                  <a:pt x="8029" y="1642"/>
                  <a:pt x="8020" y="1758"/>
                </a:cubicBezTo>
                <a:cubicBezTo>
                  <a:pt x="8011" y="1865"/>
                  <a:pt x="8038" y="1954"/>
                  <a:pt x="8110" y="2017"/>
                </a:cubicBezTo>
                <a:cubicBezTo>
                  <a:pt x="8172" y="2097"/>
                  <a:pt x="8270" y="2133"/>
                  <a:pt x="8368" y="2133"/>
                </a:cubicBezTo>
                <a:cubicBezTo>
                  <a:pt x="8520" y="2133"/>
                  <a:pt x="8645" y="2043"/>
                  <a:pt x="8689" y="1901"/>
                </a:cubicBezTo>
                <a:cubicBezTo>
                  <a:pt x="8886" y="1330"/>
                  <a:pt x="9109" y="348"/>
                  <a:pt x="8457" y="72"/>
                </a:cubicBezTo>
                <a:cubicBezTo>
                  <a:pt x="8368" y="36"/>
                  <a:pt x="8270" y="18"/>
                  <a:pt x="8172" y="18"/>
                </a:cubicBezTo>
                <a:cubicBezTo>
                  <a:pt x="7994" y="18"/>
                  <a:pt x="7824" y="81"/>
                  <a:pt x="7664" y="134"/>
                </a:cubicBezTo>
                <a:cubicBezTo>
                  <a:pt x="7574" y="170"/>
                  <a:pt x="7485" y="197"/>
                  <a:pt x="7396" y="215"/>
                </a:cubicBezTo>
                <a:cubicBezTo>
                  <a:pt x="7128" y="277"/>
                  <a:pt x="6771" y="313"/>
                  <a:pt x="6343" y="313"/>
                </a:cubicBezTo>
                <a:cubicBezTo>
                  <a:pt x="5442" y="313"/>
                  <a:pt x="4389" y="170"/>
                  <a:pt x="3694" y="81"/>
                </a:cubicBezTo>
                <a:cubicBezTo>
                  <a:pt x="3372" y="36"/>
                  <a:pt x="3141" y="0"/>
                  <a:pt x="3025" y="0"/>
                </a:cubicBez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4" name="Google Shape;434;p41"/>
          <p:cNvGrpSpPr/>
          <p:nvPr/>
        </p:nvGrpSpPr>
        <p:grpSpPr>
          <a:xfrm rot="2053727">
            <a:off x="7177689" y="4321289"/>
            <a:ext cx="611325" cy="600613"/>
            <a:chOff x="6510498" y="4303788"/>
            <a:chExt cx="611323" cy="600612"/>
          </a:xfrm>
        </p:grpSpPr>
        <p:sp>
          <p:nvSpPr>
            <p:cNvPr id="435" name="Google Shape;435;p41"/>
            <p:cNvSpPr/>
            <p:nvPr/>
          </p:nvSpPr>
          <p:spPr>
            <a:xfrm>
              <a:off x="6529523" y="4328858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41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1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1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41"/>
          <p:cNvGrpSpPr/>
          <p:nvPr/>
        </p:nvGrpSpPr>
        <p:grpSpPr>
          <a:xfrm>
            <a:off x="1608013" y="4248212"/>
            <a:ext cx="593135" cy="605970"/>
            <a:chOff x="6509865" y="4303788"/>
            <a:chExt cx="593135" cy="605970"/>
          </a:xfrm>
        </p:grpSpPr>
        <p:sp>
          <p:nvSpPr>
            <p:cNvPr id="440" name="Google Shape;440;p41"/>
            <p:cNvSpPr/>
            <p:nvPr/>
          </p:nvSpPr>
          <p:spPr>
            <a:xfrm>
              <a:off x="6509865" y="4334216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1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1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1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4" name="Google Shape;444;p41"/>
          <p:cNvGrpSpPr/>
          <p:nvPr/>
        </p:nvGrpSpPr>
        <p:grpSpPr>
          <a:xfrm rot="-899960" flipH="1">
            <a:off x="3708410" y="4248027"/>
            <a:ext cx="593117" cy="605952"/>
            <a:chOff x="6509865" y="4303788"/>
            <a:chExt cx="593135" cy="605970"/>
          </a:xfrm>
        </p:grpSpPr>
        <p:sp>
          <p:nvSpPr>
            <p:cNvPr id="445" name="Google Shape;445;p41"/>
            <p:cNvSpPr/>
            <p:nvPr/>
          </p:nvSpPr>
          <p:spPr>
            <a:xfrm>
              <a:off x="6509865" y="4334216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41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41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41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9" name="Google Shape;449;p41"/>
          <p:cNvGrpSpPr/>
          <p:nvPr/>
        </p:nvGrpSpPr>
        <p:grpSpPr>
          <a:xfrm rot="920553">
            <a:off x="4664876" y="4248440"/>
            <a:ext cx="593159" cy="605994"/>
            <a:chOff x="6509865" y="4303788"/>
            <a:chExt cx="593135" cy="605970"/>
          </a:xfrm>
        </p:grpSpPr>
        <p:sp>
          <p:nvSpPr>
            <p:cNvPr id="450" name="Google Shape;450;p41"/>
            <p:cNvSpPr/>
            <p:nvPr/>
          </p:nvSpPr>
          <p:spPr>
            <a:xfrm>
              <a:off x="6509865" y="4334216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41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41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41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4" name="Google Shape;454;p41"/>
          <p:cNvGrpSpPr/>
          <p:nvPr/>
        </p:nvGrpSpPr>
        <p:grpSpPr>
          <a:xfrm rot="-991714">
            <a:off x="5723208" y="4248439"/>
            <a:ext cx="593148" cy="605984"/>
            <a:chOff x="6509865" y="4303788"/>
            <a:chExt cx="593135" cy="605970"/>
          </a:xfrm>
        </p:grpSpPr>
        <p:sp>
          <p:nvSpPr>
            <p:cNvPr id="455" name="Google Shape;455;p41"/>
            <p:cNvSpPr/>
            <p:nvPr/>
          </p:nvSpPr>
          <p:spPr>
            <a:xfrm>
              <a:off x="6509865" y="4334216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41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41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41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" name="عنوان 2">
            <a:extLst>
              <a:ext uri="{FF2B5EF4-FFF2-40B4-BE49-F238E27FC236}">
                <a16:creationId xmlns:a16="http://schemas.microsoft.com/office/drawing/2014/main" id="{652E838F-2BBE-8963-A4CC-C765F1DDD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835" y="878360"/>
            <a:ext cx="2158372" cy="572700"/>
          </a:xfrm>
        </p:spPr>
        <p:txBody>
          <a:bodyPr/>
          <a:lstStyle/>
          <a:p>
            <a:pPr algn="r"/>
            <a:r>
              <a:rPr lang="ar-SA" sz="2800" dirty="0">
                <a:cs typeface="PT Bold Heading" panose="02010400000000000000" pitchFamily="2" charset="-78"/>
              </a:rPr>
              <a:t>اللوغاريتمات</a:t>
            </a:r>
            <a:endParaRPr lang="ar-OM" sz="2800" dirty="0">
              <a:cs typeface="PT Bold Heading" panose="02010400000000000000" pitchFamily="2" charset="-78"/>
            </a:endParaRP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243CB457-F7D5-880F-3074-33FC21975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10" y="1532862"/>
            <a:ext cx="7916380" cy="23042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" name="Google Shape;418;p41"/>
          <p:cNvGrpSpPr/>
          <p:nvPr/>
        </p:nvGrpSpPr>
        <p:grpSpPr>
          <a:xfrm>
            <a:off x="1272922" y="4248201"/>
            <a:ext cx="593965" cy="605970"/>
            <a:chOff x="6509865" y="4303788"/>
            <a:chExt cx="593135" cy="605970"/>
          </a:xfrm>
        </p:grpSpPr>
        <p:sp>
          <p:nvSpPr>
            <p:cNvPr id="419" name="Google Shape;419;p41"/>
            <p:cNvSpPr/>
            <p:nvPr/>
          </p:nvSpPr>
          <p:spPr>
            <a:xfrm>
              <a:off x="6509865" y="4334216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41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1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1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3" name="Google Shape;423;p41"/>
          <p:cNvSpPr txBox="1"/>
          <p:nvPr/>
        </p:nvSpPr>
        <p:spPr>
          <a:xfrm>
            <a:off x="6420359" y="133288"/>
            <a:ext cx="2036257" cy="586933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425" name="Google Shape;425;p41"/>
          <p:cNvSpPr/>
          <p:nvPr/>
        </p:nvSpPr>
        <p:spPr>
          <a:xfrm>
            <a:off x="2116145" y="259583"/>
            <a:ext cx="399784" cy="437146"/>
          </a:xfrm>
          <a:custGeom>
            <a:avLst/>
            <a:gdLst/>
            <a:ahLst/>
            <a:cxnLst/>
            <a:rect l="l" t="t" r="r" b="b"/>
            <a:pathLst>
              <a:path w="5532" h="6049" extrusionOk="0">
                <a:moveTo>
                  <a:pt x="4746" y="0"/>
                </a:moveTo>
                <a:cubicBezTo>
                  <a:pt x="4283" y="0"/>
                  <a:pt x="4024" y="331"/>
                  <a:pt x="3979" y="973"/>
                </a:cubicBezTo>
                <a:cubicBezTo>
                  <a:pt x="3979" y="982"/>
                  <a:pt x="3979" y="991"/>
                  <a:pt x="3979" y="1000"/>
                </a:cubicBezTo>
                <a:cubicBezTo>
                  <a:pt x="3863" y="928"/>
                  <a:pt x="3729" y="839"/>
                  <a:pt x="3596" y="741"/>
                </a:cubicBezTo>
                <a:cubicBezTo>
                  <a:pt x="3132" y="411"/>
                  <a:pt x="2561" y="9"/>
                  <a:pt x="2008" y="9"/>
                </a:cubicBezTo>
                <a:cubicBezTo>
                  <a:pt x="1481" y="9"/>
                  <a:pt x="1080" y="402"/>
                  <a:pt x="830" y="1169"/>
                </a:cubicBezTo>
                <a:cubicBezTo>
                  <a:pt x="777" y="1321"/>
                  <a:pt x="714" y="1490"/>
                  <a:pt x="634" y="1669"/>
                </a:cubicBezTo>
                <a:cubicBezTo>
                  <a:pt x="473" y="2061"/>
                  <a:pt x="286" y="2516"/>
                  <a:pt x="286" y="2900"/>
                </a:cubicBezTo>
                <a:cubicBezTo>
                  <a:pt x="286" y="3060"/>
                  <a:pt x="286" y="3560"/>
                  <a:pt x="723" y="3560"/>
                </a:cubicBezTo>
                <a:cubicBezTo>
                  <a:pt x="928" y="3560"/>
                  <a:pt x="1169" y="3462"/>
                  <a:pt x="1437" y="3355"/>
                </a:cubicBezTo>
                <a:cubicBezTo>
                  <a:pt x="1731" y="3230"/>
                  <a:pt x="2070" y="3096"/>
                  <a:pt x="2365" y="3096"/>
                </a:cubicBezTo>
                <a:cubicBezTo>
                  <a:pt x="2436" y="3096"/>
                  <a:pt x="2498" y="3105"/>
                  <a:pt x="2561" y="3114"/>
                </a:cubicBezTo>
                <a:cubicBezTo>
                  <a:pt x="2855" y="3194"/>
                  <a:pt x="2989" y="3346"/>
                  <a:pt x="2962" y="3578"/>
                </a:cubicBezTo>
                <a:cubicBezTo>
                  <a:pt x="2882" y="4211"/>
                  <a:pt x="1794" y="5103"/>
                  <a:pt x="1107" y="5103"/>
                </a:cubicBezTo>
                <a:cubicBezTo>
                  <a:pt x="839" y="5103"/>
                  <a:pt x="670" y="4961"/>
                  <a:pt x="598" y="4684"/>
                </a:cubicBezTo>
                <a:cubicBezTo>
                  <a:pt x="589" y="4657"/>
                  <a:pt x="589" y="4630"/>
                  <a:pt x="580" y="4604"/>
                </a:cubicBezTo>
                <a:cubicBezTo>
                  <a:pt x="554" y="4470"/>
                  <a:pt x="518" y="4274"/>
                  <a:pt x="295" y="4274"/>
                </a:cubicBezTo>
                <a:lnTo>
                  <a:pt x="268" y="4274"/>
                </a:lnTo>
                <a:cubicBezTo>
                  <a:pt x="188" y="4283"/>
                  <a:pt x="125" y="4318"/>
                  <a:pt x="81" y="4372"/>
                </a:cubicBezTo>
                <a:cubicBezTo>
                  <a:pt x="0" y="4488"/>
                  <a:pt x="27" y="4666"/>
                  <a:pt x="54" y="4800"/>
                </a:cubicBezTo>
                <a:cubicBezTo>
                  <a:pt x="206" y="5594"/>
                  <a:pt x="741" y="6049"/>
                  <a:pt x="1535" y="6049"/>
                </a:cubicBezTo>
                <a:cubicBezTo>
                  <a:pt x="2668" y="6049"/>
                  <a:pt x="4158" y="5068"/>
                  <a:pt x="4372" y="3801"/>
                </a:cubicBezTo>
                <a:cubicBezTo>
                  <a:pt x="4434" y="3390"/>
                  <a:pt x="4336" y="3016"/>
                  <a:pt x="4077" y="2712"/>
                </a:cubicBezTo>
                <a:cubicBezTo>
                  <a:pt x="3738" y="2302"/>
                  <a:pt x="3159" y="2079"/>
                  <a:pt x="2498" y="2079"/>
                </a:cubicBezTo>
                <a:cubicBezTo>
                  <a:pt x="2240" y="2079"/>
                  <a:pt x="1981" y="2106"/>
                  <a:pt x="1722" y="2177"/>
                </a:cubicBezTo>
                <a:cubicBezTo>
                  <a:pt x="1785" y="1838"/>
                  <a:pt x="1910" y="1401"/>
                  <a:pt x="2133" y="982"/>
                </a:cubicBezTo>
                <a:cubicBezTo>
                  <a:pt x="2159" y="964"/>
                  <a:pt x="2195" y="964"/>
                  <a:pt x="2240" y="964"/>
                </a:cubicBezTo>
                <a:cubicBezTo>
                  <a:pt x="2463" y="964"/>
                  <a:pt x="2784" y="1187"/>
                  <a:pt x="3132" y="1428"/>
                </a:cubicBezTo>
                <a:cubicBezTo>
                  <a:pt x="3569" y="1731"/>
                  <a:pt x="4060" y="2079"/>
                  <a:pt x="4506" y="2079"/>
                </a:cubicBezTo>
                <a:cubicBezTo>
                  <a:pt x="4630" y="2079"/>
                  <a:pt x="4746" y="2052"/>
                  <a:pt x="4854" y="1999"/>
                </a:cubicBezTo>
                <a:cubicBezTo>
                  <a:pt x="5264" y="1803"/>
                  <a:pt x="5532" y="1196"/>
                  <a:pt x="5451" y="670"/>
                </a:cubicBezTo>
                <a:cubicBezTo>
                  <a:pt x="5398" y="304"/>
                  <a:pt x="5166" y="63"/>
                  <a:pt x="4818" y="9"/>
                </a:cubicBezTo>
                <a:cubicBezTo>
                  <a:pt x="4791" y="9"/>
                  <a:pt x="4773" y="0"/>
                  <a:pt x="4746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41"/>
          <p:cNvSpPr/>
          <p:nvPr/>
        </p:nvSpPr>
        <p:spPr>
          <a:xfrm>
            <a:off x="338476" y="2571750"/>
            <a:ext cx="308221" cy="482313"/>
          </a:xfrm>
          <a:custGeom>
            <a:avLst/>
            <a:gdLst/>
            <a:ahLst/>
            <a:cxnLst/>
            <a:rect l="l" t="t" r="r" b="b"/>
            <a:pathLst>
              <a:path w="4265" h="6674" extrusionOk="0">
                <a:moveTo>
                  <a:pt x="2543" y="750"/>
                </a:moveTo>
                <a:cubicBezTo>
                  <a:pt x="2712" y="750"/>
                  <a:pt x="2819" y="866"/>
                  <a:pt x="2882" y="964"/>
                </a:cubicBezTo>
                <a:cubicBezTo>
                  <a:pt x="2971" y="1125"/>
                  <a:pt x="2989" y="1330"/>
                  <a:pt x="2944" y="1419"/>
                </a:cubicBezTo>
                <a:cubicBezTo>
                  <a:pt x="2730" y="1820"/>
                  <a:pt x="2623" y="1954"/>
                  <a:pt x="2016" y="2365"/>
                </a:cubicBezTo>
                <a:cubicBezTo>
                  <a:pt x="1811" y="2052"/>
                  <a:pt x="1668" y="1356"/>
                  <a:pt x="1883" y="1133"/>
                </a:cubicBezTo>
                <a:cubicBezTo>
                  <a:pt x="2123" y="884"/>
                  <a:pt x="2355" y="750"/>
                  <a:pt x="2543" y="750"/>
                </a:cubicBezTo>
                <a:close/>
                <a:moveTo>
                  <a:pt x="2507" y="3622"/>
                </a:moveTo>
                <a:cubicBezTo>
                  <a:pt x="2926" y="3774"/>
                  <a:pt x="3301" y="4381"/>
                  <a:pt x="3292" y="4889"/>
                </a:cubicBezTo>
                <a:cubicBezTo>
                  <a:pt x="3292" y="5157"/>
                  <a:pt x="3185" y="5496"/>
                  <a:pt x="2721" y="5621"/>
                </a:cubicBezTo>
                <a:cubicBezTo>
                  <a:pt x="2587" y="5656"/>
                  <a:pt x="2427" y="5683"/>
                  <a:pt x="2257" y="5683"/>
                </a:cubicBezTo>
                <a:cubicBezTo>
                  <a:pt x="1731" y="5683"/>
                  <a:pt x="1115" y="5478"/>
                  <a:pt x="1115" y="4898"/>
                </a:cubicBezTo>
                <a:cubicBezTo>
                  <a:pt x="1115" y="4461"/>
                  <a:pt x="1445" y="4274"/>
                  <a:pt x="1865" y="4042"/>
                </a:cubicBezTo>
                <a:cubicBezTo>
                  <a:pt x="2070" y="3926"/>
                  <a:pt x="2293" y="3792"/>
                  <a:pt x="2507" y="3622"/>
                </a:cubicBezTo>
                <a:close/>
                <a:moveTo>
                  <a:pt x="2739" y="0"/>
                </a:moveTo>
                <a:cubicBezTo>
                  <a:pt x="2659" y="0"/>
                  <a:pt x="2569" y="9"/>
                  <a:pt x="2489" y="27"/>
                </a:cubicBezTo>
                <a:cubicBezTo>
                  <a:pt x="1891" y="152"/>
                  <a:pt x="1472" y="464"/>
                  <a:pt x="1276" y="919"/>
                </a:cubicBezTo>
                <a:cubicBezTo>
                  <a:pt x="1062" y="1446"/>
                  <a:pt x="1160" y="2133"/>
                  <a:pt x="1535" y="2739"/>
                </a:cubicBezTo>
                <a:cubicBezTo>
                  <a:pt x="1419" y="2837"/>
                  <a:pt x="1294" y="2927"/>
                  <a:pt x="1178" y="3007"/>
                </a:cubicBezTo>
                <a:cubicBezTo>
                  <a:pt x="910" y="3194"/>
                  <a:pt x="643" y="3390"/>
                  <a:pt x="437" y="3667"/>
                </a:cubicBezTo>
                <a:cubicBezTo>
                  <a:pt x="116" y="4077"/>
                  <a:pt x="0" y="4630"/>
                  <a:pt x="116" y="5184"/>
                </a:cubicBezTo>
                <a:cubicBezTo>
                  <a:pt x="232" y="5710"/>
                  <a:pt x="544" y="6147"/>
                  <a:pt x="982" y="6379"/>
                </a:cubicBezTo>
                <a:cubicBezTo>
                  <a:pt x="1329" y="6575"/>
                  <a:pt x="1686" y="6673"/>
                  <a:pt x="2034" y="6673"/>
                </a:cubicBezTo>
                <a:cubicBezTo>
                  <a:pt x="3140" y="6673"/>
                  <a:pt x="3917" y="5754"/>
                  <a:pt x="4095" y="4889"/>
                </a:cubicBezTo>
                <a:cubicBezTo>
                  <a:pt x="4264" y="4060"/>
                  <a:pt x="3908" y="3355"/>
                  <a:pt x="3140" y="2998"/>
                </a:cubicBezTo>
                <a:cubicBezTo>
                  <a:pt x="3854" y="2133"/>
                  <a:pt x="3925" y="1196"/>
                  <a:pt x="3667" y="634"/>
                </a:cubicBezTo>
                <a:cubicBezTo>
                  <a:pt x="3488" y="232"/>
                  <a:pt x="3149" y="0"/>
                  <a:pt x="2739" y="0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41"/>
          <p:cNvSpPr/>
          <p:nvPr/>
        </p:nvSpPr>
        <p:spPr>
          <a:xfrm>
            <a:off x="8435369" y="4456882"/>
            <a:ext cx="366902" cy="403614"/>
          </a:xfrm>
          <a:custGeom>
            <a:avLst/>
            <a:gdLst/>
            <a:ahLst/>
            <a:cxnLst/>
            <a:rect l="l" t="t" r="r" b="b"/>
            <a:pathLst>
              <a:path w="5077" h="5585" extrusionOk="0">
                <a:moveTo>
                  <a:pt x="2445" y="0"/>
                </a:moveTo>
                <a:cubicBezTo>
                  <a:pt x="2374" y="0"/>
                  <a:pt x="2293" y="9"/>
                  <a:pt x="2213" y="27"/>
                </a:cubicBezTo>
                <a:cubicBezTo>
                  <a:pt x="1571" y="241"/>
                  <a:pt x="1615" y="749"/>
                  <a:pt x="1696" y="1597"/>
                </a:cubicBezTo>
                <a:cubicBezTo>
                  <a:pt x="1714" y="1775"/>
                  <a:pt x="1731" y="1972"/>
                  <a:pt x="1749" y="2195"/>
                </a:cubicBezTo>
                <a:cubicBezTo>
                  <a:pt x="1500" y="2204"/>
                  <a:pt x="1276" y="2221"/>
                  <a:pt x="1045" y="2248"/>
                </a:cubicBezTo>
                <a:cubicBezTo>
                  <a:pt x="759" y="2284"/>
                  <a:pt x="286" y="2328"/>
                  <a:pt x="99" y="2596"/>
                </a:cubicBezTo>
                <a:cubicBezTo>
                  <a:pt x="19" y="2703"/>
                  <a:pt x="1" y="2837"/>
                  <a:pt x="36" y="2989"/>
                </a:cubicBezTo>
                <a:cubicBezTo>
                  <a:pt x="152" y="3337"/>
                  <a:pt x="518" y="3337"/>
                  <a:pt x="643" y="3337"/>
                </a:cubicBezTo>
                <a:cubicBezTo>
                  <a:pt x="768" y="3337"/>
                  <a:pt x="911" y="3319"/>
                  <a:pt x="1027" y="3301"/>
                </a:cubicBezTo>
                <a:cubicBezTo>
                  <a:pt x="1116" y="3292"/>
                  <a:pt x="1187" y="3283"/>
                  <a:pt x="1259" y="3283"/>
                </a:cubicBezTo>
                <a:cubicBezTo>
                  <a:pt x="1437" y="3274"/>
                  <a:pt x="1607" y="3265"/>
                  <a:pt x="1767" y="3265"/>
                </a:cubicBezTo>
                <a:cubicBezTo>
                  <a:pt x="1758" y="3435"/>
                  <a:pt x="1749" y="3604"/>
                  <a:pt x="1731" y="3774"/>
                </a:cubicBezTo>
                <a:cubicBezTo>
                  <a:pt x="1669" y="4692"/>
                  <a:pt x="1615" y="5495"/>
                  <a:pt x="2463" y="5585"/>
                </a:cubicBezTo>
                <a:lnTo>
                  <a:pt x="2490" y="5585"/>
                </a:lnTo>
                <a:cubicBezTo>
                  <a:pt x="3275" y="5585"/>
                  <a:pt x="3310" y="4773"/>
                  <a:pt x="3319" y="4434"/>
                </a:cubicBezTo>
                <a:lnTo>
                  <a:pt x="3319" y="4416"/>
                </a:lnTo>
                <a:cubicBezTo>
                  <a:pt x="3337" y="4041"/>
                  <a:pt x="3355" y="3658"/>
                  <a:pt x="3364" y="3274"/>
                </a:cubicBezTo>
                <a:cubicBezTo>
                  <a:pt x="3489" y="3283"/>
                  <a:pt x="3605" y="3292"/>
                  <a:pt x="3703" y="3292"/>
                </a:cubicBezTo>
                <a:cubicBezTo>
                  <a:pt x="3935" y="3301"/>
                  <a:pt x="4131" y="3310"/>
                  <a:pt x="4301" y="3310"/>
                </a:cubicBezTo>
                <a:cubicBezTo>
                  <a:pt x="4782" y="3310"/>
                  <a:pt x="5014" y="3238"/>
                  <a:pt x="5059" y="2810"/>
                </a:cubicBezTo>
                <a:cubicBezTo>
                  <a:pt x="5077" y="2230"/>
                  <a:pt x="4515" y="2212"/>
                  <a:pt x="4140" y="2204"/>
                </a:cubicBezTo>
                <a:lnTo>
                  <a:pt x="4069" y="2204"/>
                </a:lnTo>
                <a:cubicBezTo>
                  <a:pt x="3837" y="2195"/>
                  <a:pt x="3605" y="2186"/>
                  <a:pt x="3364" y="2177"/>
                </a:cubicBezTo>
                <a:cubicBezTo>
                  <a:pt x="3355" y="1757"/>
                  <a:pt x="3319" y="1374"/>
                  <a:pt x="3275" y="1017"/>
                </a:cubicBezTo>
                <a:cubicBezTo>
                  <a:pt x="3195" y="375"/>
                  <a:pt x="2882" y="0"/>
                  <a:pt x="2445" y="0"/>
                </a:cubicBez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41"/>
          <p:cNvSpPr/>
          <p:nvPr/>
        </p:nvSpPr>
        <p:spPr>
          <a:xfrm>
            <a:off x="8490798" y="257169"/>
            <a:ext cx="311473" cy="468799"/>
          </a:xfrm>
          <a:custGeom>
            <a:avLst/>
            <a:gdLst/>
            <a:ahLst/>
            <a:cxnLst/>
            <a:rect l="l" t="t" r="r" b="b"/>
            <a:pathLst>
              <a:path w="4310" h="6487" extrusionOk="0">
                <a:moveTo>
                  <a:pt x="3480" y="1"/>
                </a:moveTo>
                <a:cubicBezTo>
                  <a:pt x="2972" y="1"/>
                  <a:pt x="2775" y="536"/>
                  <a:pt x="2624" y="964"/>
                </a:cubicBezTo>
                <a:cubicBezTo>
                  <a:pt x="2588" y="1071"/>
                  <a:pt x="2543" y="1170"/>
                  <a:pt x="2508" y="1259"/>
                </a:cubicBezTo>
                <a:cubicBezTo>
                  <a:pt x="2133" y="2124"/>
                  <a:pt x="1625" y="2945"/>
                  <a:pt x="1134" y="3739"/>
                </a:cubicBezTo>
                <a:cubicBezTo>
                  <a:pt x="902" y="4113"/>
                  <a:pt x="670" y="4488"/>
                  <a:pt x="447" y="4872"/>
                </a:cubicBezTo>
                <a:lnTo>
                  <a:pt x="411" y="4934"/>
                </a:lnTo>
                <a:cubicBezTo>
                  <a:pt x="233" y="5246"/>
                  <a:pt x="1" y="5648"/>
                  <a:pt x="90" y="5987"/>
                </a:cubicBezTo>
                <a:cubicBezTo>
                  <a:pt x="135" y="6156"/>
                  <a:pt x="260" y="6299"/>
                  <a:pt x="447" y="6406"/>
                </a:cubicBezTo>
                <a:cubicBezTo>
                  <a:pt x="563" y="6460"/>
                  <a:pt x="679" y="6486"/>
                  <a:pt x="786" y="6486"/>
                </a:cubicBezTo>
                <a:cubicBezTo>
                  <a:pt x="1223" y="6486"/>
                  <a:pt x="1473" y="6023"/>
                  <a:pt x="1669" y="5648"/>
                </a:cubicBezTo>
                <a:cubicBezTo>
                  <a:pt x="1705" y="5568"/>
                  <a:pt x="1741" y="5496"/>
                  <a:pt x="1785" y="5434"/>
                </a:cubicBezTo>
                <a:cubicBezTo>
                  <a:pt x="2008" y="5032"/>
                  <a:pt x="2258" y="4631"/>
                  <a:pt x="2490" y="4247"/>
                </a:cubicBezTo>
                <a:cubicBezTo>
                  <a:pt x="2981" y="3453"/>
                  <a:pt x="3489" y="2633"/>
                  <a:pt x="3873" y="1767"/>
                </a:cubicBezTo>
                <a:lnTo>
                  <a:pt x="3908" y="1687"/>
                </a:lnTo>
                <a:cubicBezTo>
                  <a:pt x="4078" y="1312"/>
                  <a:pt x="4310" y="804"/>
                  <a:pt x="4158" y="429"/>
                </a:cubicBezTo>
                <a:cubicBezTo>
                  <a:pt x="4087" y="251"/>
                  <a:pt x="3944" y="126"/>
                  <a:pt x="3721" y="45"/>
                </a:cubicBezTo>
                <a:cubicBezTo>
                  <a:pt x="3641" y="19"/>
                  <a:pt x="3551" y="1"/>
                  <a:pt x="3480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9" name="Google Shape;429;p41"/>
          <p:cNvGrpSpPr/>
          <p:nvPr/>
        </p:nvGrpSpPr>
        <p:grpSpPr>
          <a:xfrm>
            <a:off x="3200349" y="155860"/>
            <a:ext cx="448780" cy="441049"/>
            <a:chOff x="4404050" y="1945932"/>
            <a:chExt cx="448780" cy="441049"/>
          </a:xfrm>
        </p:grpSpPr>
        <p:sp>
          <p:nvSpPr>
            <p:cNvPr id="430" name="Google Shape;430;p41"/>
            <p:cNvSpPr/>
            <p:nvPr/>
          </p:nvSpPr>
          <p:spPr>
            <a:xfrm>
              <a:off x="4404050" y="1949184"/>
              <a:ext cx="217308" cy="230895"/>
            </a:xfrm>
            <a:custGeom>
              <a:avLst/>
              <a:gdLst/>
              <a:ahLst/>
              <a:cxnLst/>
              <a:rect l="l" t="t" r="r" b="b"/>
              <a:pathLst>
                <a:path w="3007" h="3195" extrusionOk="0">
                  <a:moveTo>
                    <a:pt x="1891" y="902"/>
                  </a:moveTo>
                  <a:cubicBezTo>
                    <a:pt x="1945" y="902"/>
                    <a:pt x="1998" y="910"/>
                    <a:pt x="2061" y="928"/>
                  </a:cubicBezTo>
                  <a:cubicBezTo>
                    <a:pt x="2150" y="946"/>
                    <a:pt x="2239" y="1044"/>
                    <a:pt x="2293" y="1196"/>
                  </a:cubicBezTo>
                  <a:cubicBezTo>
                    <a:pt x="2400" y="1455"/>
                    <a:pt x="2409" y="1865"/>
                    <a:pt x="2230" y="2142"/>
                  </a:cubicBezTo>
                  <a:cubicBezTo>
                    <a:pt x="2177" y="2222"/>
                    <a:pt x="2088" y="2258"/>
                    <a:pt x="1981" y="2258"/>
                  </a:cubicBezTo>
                  <a:cubicBezTo>
                    <a:pt x="1731" y="2258"/>
                    <a:pt x="1445" y="2070"/>
                    <a:pt x="1427" y="1936"/>
                  </a:cubicBezTo>
                  <a:cubicBezTo>
                    <a:pt x="1374" y="1517"/>
                    <a:pt x="1427" y="1205"/>
                    <a:pt x="1570" y="1035"/>
                  </a:cubicBezTo>
                  <a:cubicBezTo>
                    <a:pt x="1650" y="946"/>
                    <a:pt x="1757" y="902"/>
                    <a:pt x="1891" y="902"/>
                  </a:cubicBezTo>
                  <a:close/>
                  <a:moveTo>
                    <a:pt x="1597" y="1"/>
                  </a:moveTo>
                  <a:cubicBezTo>
                    <a:pt x="1071" y="1"/>
                    <a:pt x="571" y="357"/>
                    <a:pt x="294" y="910"/>
                  </a:cubicBezTo>
                  <a:cubicBezTo>
                    <a:pt x="0" y="1508"/>
                    <a:pt x="27" y="2186"/>
                    <a:pt x="375" y="2641"/>
                  </a:cubicBezTo>
                  <a:cubicBezTo>
                    <a:pt x="633" y="2971"/>
                    <a:pt x="1088" y="3194"/>
                    <a:pt x="1543" y="3194"/>
                  </a:cubicBezTo>
                  <a:cubicBezTo>
                    <a:pt x="2266" y="3194"/>
                    <a:pt x="2757" y="2695"/>
                    <a:pt x="2864" y="1874"/>
                  </a:cubicBezTo>
                  <a:cubicBezTo>
                    <a:pt x="3006" y="848"/>
                    <a:pt x="2489" y="179"/>
                    <a:pt x="1909" y="36"/>
                  </a:cubicBezTo>
                  <a:cubicBezTo>
                    <a:pt x="1802" y="18"/>
                    <a:pt x="1704" y="1"/>
                    <a:pt x="159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1"/>
            <p:cNvSpPr/>
            <p:nvPr/>
          </p:nvSpPr>
          <p:spPr>
            <a:xfrm>
              <a:off x="4436282" y="1945932"/>
              <a:ext cx="382367" cy="441049"/>
            </a:xfrm>
            <a:custGeom>
              <a:avLst/>
              <a:gdLst/>
              <a:ahLst/>
              <a:cxnLst/>
              <a:rect l="l" t="t" r="r" b="b"/>
              <a:pathLst>
                <a:path w="5291" h="6103" extrusionOk="0">
                  <a:moveTo>
                    <a:pt x="4630" y="1"/>
                  </a:moveTo>
                  <a:cubicBezTo>
                    <a:pt x="4336" y="1"/>
                    <a:pt x="4122" y="304"/>
                    <a:pt x="3667" y="955"/>
                  </a:cubicBezTo>
                  <a:cubicBezTo>
                    <a:pt x="3185" y="1642"/>
                    <a:pt x="2373" y="2793"/>
                    <a:pt x="865" y="4390"/>
                  </a:cubicBezTo>
                  <a:cubicBezTo>
                    <a:pt x="803" y="4453"/>
                    <a:pt x="732" y="4524"/>
                    <a:pt x="651" y="4595"/>
                  </a:cubicBezTo>
                  <a:cubicBezTo>
                    <a:pt x="375" y="4845"/>
                    <a:pt x="18" y="5166"/>
                    <a:pt x="9" y="5514"/>
                  </a:cubicBezTo>
                  <a:cubicBezTo>
                    <a:pt x="0" y="5666"/>
                    <a:pt x="54" y="5800"/>
                    <a:pt x="179" y="5933"/>
                  </a:cubicBezTo>
                  <a:cubicBezTo>
                    <a:pt x="294" y="6040"/>
                    <a:pt x="428" y="6103"/>
                    <a:pt x="571" y="6103"/>
                  </a:cubicBezTo>
                  <a:cubicBezTo>
                    <a:pt x="964" y="6103"/>
                    <a:pt x="1338" y="5657"/>
                    <a:pt x="1615" y="5336"/>
                  </a:cubicBezTo>
                  <a:cubicBezTo>
                    <a:pt x="1677" y="5255"/>
                    <a:pt x="1740" y="5184"/>
                    <a:pt x="1793" y="5131"/>
                  </a:cubicBezTo>
                  <a:cubicBezTo>
                    <a:pt x="2828" y="4042"/>
                    <a:pt x="3783" y="2891"/>
                    <a:pt x="4621" y="1732"/>
                  </a:cubicBezTo>
                  <a:cubicBezTo>
                    <a:pt x="4657" y="1678"/>
                    <a:pt x="4701" y="1616"/>
                    <a:pt x="4755" y="1553"/>
                  </a:cubicBezTo>
                  <a:cubicBezTo>
                    <a:pt x="4996" y="1250"/>
                    <a:pt x="5290" y="866"/>
                    <a:pt x="5237" y="518"/>
                  </a:cubicBezTo>
                  <a:cubicBezTo>
                    <a:pt x="5219" y="367"/>
                    <a:pt x="5130" y="233"/>
                    <a:pt x="4969" y="117"/>
                  </a:cubicBezTo>
                  <a:cubicBezTo>
                    <a:pt x="4844" y="37"/>
                    <a:pt x="4737" y="1"/>
                    <a:pt x="463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1"/>
            <p:cNvSpPr/>
            <p:nvPr/>
          </p:nvSpPr>
          <p:spPr>
            <a:xfrm>
              <a:off x="4652867" y="2159987"/>
              <a:ext cx="199964" cy="221861"/>
            </a:xfrm>
            <a:custGeom>
              <a:avLst/>
              <a:gdLst/>
              <a:ahLst/>
              <a:cxnLst/>
              <a:rect l="l" t="t" r="r" b="b"/>
              <a:pathLst>
                <a:path w="2767" h="3070" extrusionOk="0">
                  <a:moveTo>
                    <a:pt x="1820" y="848"/>
                  </a:moveTo>
                  <a:cubicBezTo>
                    <a:pt x="1874" y="848"/>
                    <a:pt x="1945" y="902"/>
                    <a:pt x="2052" y="973"/>
                  </a:cubicBezTo>
                  <a:cubicBezTo>
                    <a:pt x="2052" y="982"/>
                    <a:pt x="2061" y="991"/>
                    <a:pt x="2070" y="1009"/>
                  </a:cubicBezTo>
                  <a:cubicBezTo>
                    <a:pt x="2177" y="1143"/>
                    <a:pt x="2445" y="1499"/>
                    <a:pt x="2088" y="1981"/>
                  </a:cubicBezTo>
                  <a:cubicBezTo>
                    <a:pt x="1990" y="2124"/>
                    <a:pt x="1874" y="2195"/>
                    <a:pt x="1758" y="2195"/>
                  </a:cubicBezTo>
                  <a:cubicBezTo>
                    <a:pt x="1642" y="2195"/>
                    <a:pt x="1535" y="2115"/>
                    <a:pt x="1464" y="1990"/>
                  </a:cubicBezTo>
                  <a:cubicBezTo>
                    <a:pt x="1357" y="1803"/>
                    <a:pt x="1321" y="1482"/>
                    <a:pt x="1535" y="1134"/>
                  </a:cubicBezTo>
                  <a:cubicBezTo>
                    <a:pt x="1651" y="937"/>
                    <a:pt x="1740" y="848"/>
                    <a:pt x="1820" y="848"/>
                  </a:cubicBezTo>
                  <a:close/>
                  <a:moveTo>
                    <a:pt x="1490" y="1"/>
                  </a:moveTo>
                  <a:cubicBezTo>
                    <a:pt x="902" y="1"/>
                    <a:pt x="438" y="366"/>
                    <a:pt x="233" y="991"/>
                  </a:cubicBezTo>
                  <a:cubicBezTo>
                    <a:pt x="1" y="1696"/>
                    <a:pt x="197" y="2454"/>
                    <a:pt x="714" y="2829"/>
                  </a:cubicBezTo>
                  <a:cubicBezTo>
                    <a:pt x="928" y="2989"/>
                    <a:pt x="1151" y="3070"/>
                    <a:pt x="1383" y="3070"/>
                  </a:cubicBezTo>
                  <a:cubicBezTo>
                    <a:pt x="1696" y="3070"/>
                    <a:pt x="1999" y="2918"/>
                    <a:pt x="2258" y="2659"/>
                  </a:cubicBezTo>
                  <a:cubicBezTo>
                    <a:pt x="2579" y="2320"/>
                    <a:pt x="2766" y="1830"/>
                    <a:pt x="2739" y="1392"/>
                  </a:cubicBezTo>
                  <a:cubicBezTo>
                    <a:pt x="2704" y="563"/>
                    <a:pt x="2070" y="1"/>
                    <a:pt x="149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3" name="Google Shape;433;p41"/>
          <p:cNvSpPr/>
          <p:nvPr/>
        </p:nvSpPr>
        <p:spPr>
          <a:xfrm>
            <a:off x="341729" y="313047"/>
            <a:ext cx="658285" cy="452684"/>
          </a:xfrm>
          <a:custGeom>
            <a:avLst/>
            <a:gdLst/>
            <a:ahLst/>
            <a:cxnLst/>
            <a:rect l="l" t="t" r="r" b="b"/>
            <a:pathLst>
              <a:path w="9109" h="6264" extrusionOk="0">
                <a:moveTo>
                  <a:pt x="2989" y="0"/>
                </a:moveTo>
                <a:cubicBezTo>
                  <a:pt x="2623" y="0"/>
                  <a:pt x="2329" y="116"/>
                  <a:pt x="2195" y="304"/>
                </a:cubicBezTo>
                <a:cubicBezTo>
                  <a:pt x="2132" y="402"/>
                  <a:pt x="2070" y="554"/>
                  <a:pt x="2150" y="786"/>
                </a:cubicBezTo>
                <a:cubicBezTo>
                  <a:pt x="2150" y="839"/>
                  <a:pt x="2168" y="919"/>
                  <a:pt x="2186" y="1026"/>
                </a:cubicBezTo>
                <a:cubicBezTo>
                  <a:pt x="2240" y="1365"/>
                  <a:pt x="2355" y="2026"/>
                  <a:pt x="2364" y="3212"/>
                </a:cubicBezTo>
                <a:cubicBezTo>
                  <a:pt x="2088" y="2641"/>
                  <a:pt x="1481" y="1553"/>
                  <a:pt x="821" y="1553"/>
                </a:cubicBezTo>
                <a:cubicBezTo>
                  <a:pt x="669" y="1553"/>
                  <a:pt x="518" y="1615"/>
                  <a:pt x="384" y="1740"/>
                </a:cubicBezTo>
                <a:cubicBezTo>
                  <a:pt x="0" y="2159"/>
                  <a:pt x="241" y="2516"/>
                  <a:pt x="571" y="3016"/>
                </a:cubicBezTo>
                <a:cubicBezTo>
                  <a:pt x="776" y="3319"/>
                  <a:pt x="1026" y="3703"/>
                  <a:pt x="1214" y="4193"/>
                </a:cubicBezTo>
                <a:cubicBezTo>
                  <a:pt x="1285" y="4399"/>
                  <a:pt x="1347" y="4639"/>
                  <a:pt x="1401" y="4880"/>
                </a:cubicBezTo>
                <a:cubicBezTo>
                  <a:pt x="1570" y="5558"/>
                  <a:pt x="1749" y="6263"/>
                  <a:pt x="2364" y="6263"/>
                </a:cubicBezTo>
                <a:cubicBezTo>
                  <a:pt x="2436" y="6263"/>
                  <a:pt x="2507" y="6254"/>
                  <a:pt x="2587" y="6236"/>
                </a:cubicBezTo>
                <a:lnTo>
                  <a:pt x="2623" y="6227"/>
                </a:lnTo>
                <a:cubicBezTo>
                  <a:pt x="3105" y="6076"/>
                  <a:pt x="3105" y="6031"/>
                  <a:pt x="2962" y="3890"/>
                </a:cubicBezTo>
                <a:cubicBezTo>
                  <a:pt x="2918" y="3203"/>
                  <a:pt x="2855" y="2266"/>
                  <a:pt x="2793" y="1035"/>
                </a:cubicBezTo>
                <a:lnTo>
                  <a:pt x="2793" y="1035"/>
                </a:lnTo>
                <a:cubicBezTo>
                  <a:pt x="3248" y="1116"/>
                  <a:pt x="4755" y="1249"/>
                  <a:pt x="6147" y="1249"/>
                </a:cubicBezTo>
                <a:cubicBezTo>
                  <a:pt x="7084" y="1249"/>
                  <a:pt x="7753" y="1187"/>
                  <a:pt x="8136" y="1071"/>
                </a:cubicBezTo>
                <a:lnTo>
                  <a:pt x="8136" y="1071"/>
                </a:lnTo>
                <a:cubicBezTo>
                  <a:pt x="8118" y="1169"/>
                  <a:pt x="8101" y="1267"/>
                  <a:pt x="8083" y="1365"/>
                </a:cubicBezTo>
                <a:cubicBezTo>
                  <a:pt x="8056" y="1508"/>
                  <a:pt x="8029" y="1642"/>
                  <a:pt x="8020" y="1758"/>
                </a:cubicBezTo>
                <a:cubicBezTo>
                  <a:pt x="8011" y="1865"/>
                  <a:pt x="8038" y="1954"/>
                  <a:pt x="8110" y="2017"/>
                </a:cubicBezTo>
                <a:cubicBezTo>
                  <a:pt x="8172" y="2097"/>
                  <a:pt x="8270" y="2133"/>
                  <a:pt x="8368" y="2133"/>
                </a:cubicBezTo>
                <a:cubicBezTo>
                  <a:pt x="8520" y="2133"/>
                  <a:pt x="8645" y="2043"/>
                  <a:pt x="8689" y="1901"/>
                </a:cubicBezTo>
                <a:cubicBezTo>
                  <a:pt x="8886" y="1330"/>
                  <a:pt x="9109" y="348"/>
                  <a:pt x="8457" y="72"/>
                </a:cubicBezTo>
                <a:cubicBezTo>
                  <a:pt x="8368" y="36"/>
                  <a:pt x="8270" y="18"/>
                  <a:pt x="8172" y="18"/>
                </a:cubicBezTo>
                <a:cubicBezTo>
                  <a:pt x="7994" y="18"/>
                  <a:pt x="7824" y="81"/>
                  <a:pt x="7664" y="134"/>
                </a:cubicBezTo>
                <a:cubicBezTo>
                  <a:pt x="7574" y="170"/>
                  <a:pt x="7485" y="197"/>
                  <a:pt x="7396" y="215"/>
                </a:cubicBezTo>
                <a:cubicBezTo>
                  <a:pt x="7128" y="277"/>
                  <a:pt x="6771" y="313"/>
                  <a:pt x="6343" y="313"/>
                </a:cubicBezTo>
                <a:cubicBezTo>
                  <a:pt x="5442" y="313"/>
                  <a:pt x="4389" y="170"/>
                  <a:pt x="3694" y="81"/>
                </a:cubicBezTo>
                <a:cubicBezTo>
                  <a:pt x="3372" y="36"/>
                  <a:pt x="3141" y="0"/>
                  <a:pt x="3025" y="0"/>
                </a:cubicBez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4" name="Google Shape;434;p41"/>
          <p:cNvGrpSpPr/>
          <p:nvPr/>
        </p:nvGrpSpPr>
        <p:grpSpPr>
          <a:xfrm rot="2053727">
            <a:off x="7177689" y="4321289"/>
            <a:ext cx="611325" cy="600613"/>
            <a:chOff x="6510498" y="4303788"/>
            <a:chExt cx="611323" cy="600612"/>
          </a:xfrm>
        </p:grpSpPr>
        <p:sp>
          <p:nvSpPr>
            <p:cNvPr id="435" name="Google Shape;435;p41"/>
            <p:cNvSpPr/>
            <p:nvPr/>
          </p:nvSpPr>
          <p:spPr>
            <a:xfrm>
              <a:off x="6529523" y="4328858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41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1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1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41"/>
          <p:cNvGrpSpPr/>
          <p:nvPr/>
        </p:nvGrpSpPr>
        <p:grpSpPr>
          <a:xfrm>
            <a:off x="1608013" y="4248212"/>
            <a:ext cx="593135" cy="605970"/>
            <a:chOff x="6509865" y="4303788"/>
            <a:chExt cx="593135" cy="605970"/>
          </a:xfrm>
        </p:grpSpPr>
        <p:sp>
          <p:nvSpPr>
            <p:cNvPr id="440" name="Google Shape;440;p41"/>
            <p:cNvSpPr/>
            <p:nvPr/>
          </p:nvSpPr>
          <p:spPr>
            <a:xfrm>
              <a:off x="6509865" y="4334216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1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1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1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4" name="Google Shape;444;p41"/>
          <p:cNvGrpSpPr/>
          <p:nvPr/>
        </p:nvGrpSpPr>
        <p:grpSpPr>
          <a:xfrm rot="-899960" flipH="1">
            <a:off x="3708410" y="4248027"/>
            <a:ext cx="593117" cy="605952"/>
            <a:chOff x="6509865" y="4303788"/>
            <a:chExt cx="593135" cy="605970"/>
          </a:xfrm>
        </p:grpSpPr>
        <p:sp>
          <p:nvSpPr>
            <p:cNvPr id="445" name="Google Shape;445;p41"/>
            <p:cNvSpPr/>
            <p:nvPr/>
          </p:nvSpPr>
          <p:spPr>
            <a:xfrm>
              <a:off x="6509865" y="4334216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41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41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41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9" name="Google Shape;449;p41"/>
          <p:cNvGrpSpPr/>
          <p:nvPr/>
        </p:nvGrpSpPr>
        <p:grpSpPr>
          <a:xfrm rot="920553">
            <a:off x="4664876" y="4248440"/>
            <a:ext cx="593159" cy="605994"/>
            <a:chOff x="6509865" y="4303788"/>
            <a:chExt cx="593135" cy="605970"/>
          </a:xfrm>
        </p:grpSpPr>
        <p:sp>
          <p:nvSpPr>
            <p:cNvPr id="450" name="Google Shape;450;p41"/>
            <p:cNvSpPr/>
            <p:nvPr/>
          </p:nvSpPr>
          <p:spPr>
            <a:xfrm>
              <a:off x="6509865" y="4334216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41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41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41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4" name="Google Shape;454;p41"/>
          <p:cNvGrpSpPr/>
          <p:nvPr/>
        </p:nvGrpSpPr>
        <p:grpSpPr>
          <a:xfrm rot="-991714">
            <a:off x="5723208" y="4248439"/>
            <a:ext cx="593148" cy="605984"/>
            <a:chOff x="6509865" y="4303788"/>
            <a:chExt cx="593135" cy="605970"/>
          </a:xfrm>
        </p:grpSpPr>
        <p:sp>
          <p:nvSpPr>
            <p:cNvPr id="455" name="Google Shape;455;p41"/>
            <p:cNvSpPr/>
            <p:nvPr/>
          </p:nvSpPr>
          <p:spPr>
            <a:xfrm>
              <a:off x="6509865" y="4334216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41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41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41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" name="عنوان 2">
            <a:extLst>
              <a:ext uri="{FF2B5EF4-FFF2-40B4-BE49-F238E27FC236}">
                <a16:creationId xmlns:a16="http://schemas.microsoft.com/office/drawing/2014/main" id="{652E838F-2BBE-8963-A4CC-C765F1DDD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244" y="155860"/>
            <a:ext cx="2158372" cy="572700"/>
          </a:xfrm>
        </p:spPr>
        <p:txBody>
          <a:bodyPr/>
          <a:lstStyle/>
          <a:p>
            <a:pPr algn="r"/>
            <a:r>
              <a:rPr lang="ar-SA" sz="2800" dirty="0">
                <a:cs typeface="PT Bold Heading" panose="02010400000000000000" pitchFamily="2" charset="-78"/>
              </a:rPr>
              <a:t>اللوغاريتمات</a:t>
            </a:r>
            <a:endParaRPr lang="ar-OM" sz="2800" dirty="0">
              <a:cs typeface="PT Bold Heading" panose="02010400000000000000" pitchFamily="2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D612E33-A2B9-4A53-4AF6-E5DC612639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74"/>
          <a:stretch/>
        </p:blipFill>
        <p:spPr>
          <a:xfrm>
            <a:off x="736600" y="920728"/>
            <a:ext cx="8280399" cy="306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309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" name="Google Shape;481;p42"/>
          <p:cNvGrpSpPr/>
          <p:nvPr/>
        </p:nvGrpSpPr>
        <p:grpSpPr>
          <a:xfrm>
            <a:off x="313528" y="3845077"/>
            <a:ext cx="1693596" cy="1243515"/>
            <a:chOff x="1110100" y="3577101"/>
            <a:chExt cx="2264621" cy="1484326"/>
          </a:xfrm>
        </p:grpSpPr>
        <p:sp>
          <p:nvSpPr>
            <p:cNvPr id="482" name="Google Shape;482;p42"/>
            <p:cNvSpPr/>
            <p:nvPr/>
          </p:nvSpPr>
          <p:spPr>
            <a:xfrm>
              <a:off x="1110100" y="3776564"/>
              <a:ext cx="2159068" cy="1284863"/>
            </a:xfrm>
            <a:custGeom>
              <a:avLst/>
              <a:gdLst/>
              <a:ahLst/>
              <a:cxnLst/>
              <a:rect l="l" t="t" r="r" b="b"/>
              <a:pathLst>
                <a:path w="34856" h="20742" extrusionOk="0">
                  <a:moveTo>
                    <a:pt x="14507" y="1"/>
                  </a:moveTo>
                  <a:lnTo>
                    <a:pt x="1" y="5844"/>
                  </a:lnTo>
                  <a:cubicBezTo>
                    <a:pt x="1" y="5844"/>
                    <a:pt x="7843" y="17700"/>
                    <a:pt x="8092" y="18672"/>
                  </a:cubicBezTo>
                  <a:cubicBezTo>
                    <a:pt x="8333" y="19645"/>
                    <a:pt x="8128" y="20742"/>
                    <a:pt x="8128" y="20742"/>
                  </a:cubicBezTo>
                  <a:cubicBezTo>
                    <a:pt x="8128" y="20742"/>
                    <a:pt x="31242" y="17120"/>
                    <a:pt x="33044" y="16754"/>
                  </a:cubicBezTo>
                  <a:cubicBezTo>
                    <a:pt x="34855" y="16388"/>
                    <a:pt x="33312" y="15773"/>
                    <a:pt x="31581" y="14390"/>
                  </a:cubicBezTo>
                  <a:cubicBezTo>
                    <a:pt x="29851" y="13016"/>
                    <a:pt x="14507" y="1"/>
                    <a:pt x="14507" y="1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2"/>
            <p:cNvSpPr/>
            <p:nvPr/>
          </p:nvSpPr>
          <p:spPr>
            <a:xfrm>
              <a:off x="1111772" y="3677080"/>
              <a:ext cx="2145255" cy="1330764"/>
            </a:xfrm>
            <a:custGeom>
              <a:avLst/>
              <a:gdLst/>
              <a:ahLst/>
              <a:cxnLst/>
              <a:rect l="l" t="t" r="r" b="b"/>
              <a:pathLst>
                <a:path w="34633" h="21483" extrusionOk="0">
                  <a:moveTo>
                    <a:pt x="14622" y="1"/>
                  </a:moveTo>
                  <a:lnTo>
                    <a:pt x="1" y="5782"/>
                  </a:lnTo>
                  <a:cubicBezTo>
                    <a:pt x="1" y="5782"/>
                    <a:pt x="7593" y="18307"/>
                    <a:pt x="7824" y="19324"/>
                  </a:cubicBezTo>
                  <a:cubicBezTo>
                    <a:pt x="8047" y="20350"/>
                    <a:pt x="7824" y="21483"/>
                    <a:pt x="7824" y="21483"/>
                  </a:cubicBezTo>
                  <a:cubicBezTo>
                    <a:pt x="7824" y="21483"/>
                    <a:pt x="31001" y="18191"/>
                    <a:pt x="32812" y="17852"/>
                  </a:cubicBezTo>
                  <a:cubicBezTo>
                    <a:pt x="34632" y="17513"/>
                    <a:pt x="33098" y="16835"/>
                    <a:pt x="31403" y="15363"/>
                  </a:cubicBezTo>
                  <a:cubicBezTo>
                    <a:pt x="29699" y="13891"/>
                    <a:pt x="14622" y="1"/>
                    <a:pt x="14622" y="1"/>
                  </a:cubicBezTo>
                  <a:close/>
                </a:path>
              </a:pathLst>
            </a:custGeom>
            <a:solidFill>
              <a:srgbClr val="EEFFE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2"/>
            <p:cNvSpPr/>
            <p:nvPr/>
          </p:nvSpPr>
          <p:spPr>
            <a:xfrm>
              <a:off x="1318479" y="3691452"/>
              <a:ext cx="1973922" cy="1177141"/>
            </a:xfrm>
            <a:custGeom>
              <a:avLst/>
              <a:gdLst/>
              <a:ahLst/>
              <a:cxnLst/>
              <a:rect l="l" t="t" r="r" b="b"/>
              <a:pathLst>
                <a:path w="31867" h="19003" extrusionOk="0">
                  <a:moveTo>
                    <a:pt x="8761" y="1"/>
                  </a:moveTo>
                  <a:lnTo>
                    <a:pt x="0" y="3774"/>
                  </a:lnTo>
                  <a:lnTo>
                    <a:pt x="7003" y="19002"/>
                  </a:lnTo>
                  <a:cubicBezTo>
                    <a:pt x="7003" y="19002"/>
                    <a:pt x="26674" y="16505"/>
                    <a:pt x="31866" y="13882"/>
                  </a:cubicBezTo>
                  <a:cubicBezTo>
                    <a:pt x="24658" y="11518"/>
                    <a:pt x="8761" y="1"/>
                    <a:pt x="8761" y="1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2"/>
            <p:cNvSpPr/>
            <p:nvPr/>
          </p:nvSpPr>
          <p:spPr>
            <a:xfrm>
              <a:off x="1274251" y="3577101"/>
              <a:ext cx="2100470" cy="1260519"/>
            </a:xfrm>
            <a:custGeom>
              <a:avLst/>
              <a:gdLst/>
              <a:ahLst/>
              <a:cxnLst/>
              <a:rect l="l" t="t" r="r" b="b"/>
              <a:pathLst>
                <a:path w="33910" h="20349" extrusionOk="0">
                  <a:moveTo>
                    <a:pt x="11839" y="0"/>
                  </a:moveTo>
                  <a:lnTo>
                    <a:pt x="0" y="4050"/>
                  </a:lnTo>
                  <a:cubicBezTo>
                    <a:pt x="0" y="4050"/>
                    <a:pt x="5112" y="10714"/>
                    <a:pt x="6656" y="14818"/>
                  </a:cubicBezTo>
                  <a:cubicBezTo>
                    <a:pt x="8208" y="18922"/>
                    <a:pt x="8270" y="20349"/>
                    <a:pt x="8270" y="20349"/>
                  </a:cubicBezTo>
                  <a:cubicBezTo>
                    <a:pt x="8270" y="20349"/>
                    <a:pt x="25577" y="17432"/>
                    <a:pt x="29270" y="16004"/>
                  </a:cubicBezTo>
                  <a:cubicBezTo>
                    <a:pt x="32955" y="14577"/>
                    <a:pt x="33909" y="11009"/>
                    <a:pt x="33909" y="11009"/>
                  </a:cubicBezTo>
                  <a:lnTo>
                    <a:pt x="33909" y="11009"/>
                  </a:lnTo>
                  <a:cubicBezTo>
                    <a:pt x="33909" y="11009"/>
                    <a:pt x="32871" y="11267"/>
                    <a:pt x="31789" y="11267"/>
                  </a:cubicBezTo>
                  <a:cubicBezTo>
                    <a:pt x="31152" y="11267"/>
                    <a:pt x="30501" y="11177"/>
                    <a:pt x="30038" y="10893"/>
                  </a:cubicBezTo>
                  <a:cubicBezTo>
                    <a:pt x="28789" y="10117"/>
                    <a:pt x="11839" y="0"/>
                    <a:pt x="11839" y="0"/>
                  </a:cubicBezTo>
                  <a:close/>
                </a:path>
              </a:pathLst>
            </a:custGeom>
            <a:solidFill>
              <a:srgbClr val="EEFFE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2"/>
            <p:cNvSpPr/>
            <p:nvPr/>
          </p:nvSpPr>
          <p:spPr>
            <a:xfrm>
              <a:off x="1616304" y="4141855"/>
              <a:ext cx="287971" cy="64733"/>
            </a:xfrm>
            <a:custGeom>
              <a:avLst/>
              <a:gdLst/>
              <a:ahLst/>
              <a:cxnLst/>
              <a:rect l="l" t="t" r="r" b="b"/>
              <a:pathLst>
                <a:path w="4649" h="1045" fill="none" extrusionOk="0">
                  <a:moveTo>
                    <a:pt x="4408" y="0"/>
                  </a:moveTo>
                  <a:cubicBezTo>
                    <a:pt x="4648" y="134"/>
                    <a:pt x="3846" y="446"/>
                    <a:pt x="2632" y="705"/>
                  </a:cubicBezTo>
                  <a:cubicBezTo>
                    <a:pt x="1410" y="955"/>
                    <a:pt x="233" y="1044"/>
                    <a:pt x="1" y="910"/>
                  </a:cubicBezTo>
                </a:path>
              </a:pathLst>
            </a:custGeom>
            <a:solidFill>
              <a:schemeClr val="dk2"/>
            </a:solidFill>
            <a:ln w="1775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2"/>
            <p:cNvSpPr/>
            <p:nvPr/>
          </p:nvSpPr>
          <p:spPr>
            <a:xfrm>
              <a:off x="1613021" y="4191039"/>
              <a:ext cx="3345" cy="7248"/>
            </a:xfrm>
            <a:custGeom>
              <a:avLst/>
              <a:gdLst/>
              <a:ahLst/>
              <a:cxnLst/>
              <a:rect l="l" t="t" r="r" b="b"/>
              <a:pathLst>
                <a:path w="54" h="117" fill="none" extrusionOk="0">
                  <a:moveTo>
                    <a:pt x="54" y="116"/>
                  </a:moveTo>
                  <a:cubicBezTo>
                    <a:pt x="0" y="81"/>
                    <a:pt x="0" y="45"/>
                    <a:pt x="36" y="0"/>
                  </a:cubicBezTo>
                </a:path>
              </a:pathLst>
            </a:custGeom>
            <a:solidFill>
              <a:schemeClr val="dk2"/>
            </a:solidFill>
            <a:ln w="1775" cap="rnd" cmpd="sng">
              <a:solidFill>
                <a:srgbClr val="FF366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2"/>
            <p:cNvSpPr/>
            <p:nvPr/>
          </p:nvSpPr>
          <p:spPr>
            <a:xfrm>
              <a:off x="1628445" y="4135784"/>
              <a:ext cx="244859" cy="47016"/>
            </a:xfrm>
            <a:custGeom>
              <a:avLst/>
              <a:gdLst/>
              <a:ahLst/>
              <a:cxnLst/>
              <a:rect l="l" t="t" r="r" b="b"/>
              <a:pathLst>
                <a:path w="3953" h="759" fill="none" extrusionOk="0">
                  <a:moveTo>
                    <a:pt x="1" y="759"/>
                  </a:moveTo>
                  <a:cubicBezTo>
                    <a:pt x="304" y="616"/>
                    <a:pt x="875" y="446"/>
                    <a:pt x="1580" y="304"/>
                  </a:cubicBezTo>
                  <a:cubicBezTo>
                    <a:pt x="2543" y="98"/>
                    <a:pt x="3489" y="0"/>
                    <a:pt x="3953" y="36"/>
                  </a:cubicBezTo>
                </a:path>
              </a:pathLst>
            </a:custGeom>
            <a:solidFill>
              <a:schemeClr val="dk2"/>
            </a:solidFill>
            <a:ln w="1775" cap="rnd" cmpd="sng">
              <a:solidFill>
                <a:srgbClr val="FF366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2"/>
            <p:cNvSpPr/>
            <p:nvPr/>
          </p:nvSpPr>
          <p:spPr>
            <a:xfrm>
              <a:off x="1881548" y="4139067"/>
              <a:ext cx="7805" cy="2849"/>
            </a:xfrm>
            <a:custGeom>
              <a:avLst/>
              <a:gdLst/>
              <a:ahLst/>
              <a:cxnLst/>
              <a:rect l="l" t="t" r="r" b="b"/>
              <a:pathLst>
                <a:path w="126" h="46" fill="none" extrusionOk="0">
                  <a:moveTo>
                    <a:pt x="1" y="1"/>
                  </a:moveTo>
                  <a:cubicBezTo>
                    <a:pt x="54" y="10"/>
                    <a:pt x="99" y="28"/>
                    <a:pt x="126" y="45"/>
                  </a:cubicBezTo>
                </a:path>
              </a:pathLst>
            </a:custGeom>
            <a:solidFill>
              <a:schemeClr val="dk2"/>
            </a:solidFill>
            <a:ln w="1775" cap="rnd" cmpd="sng">
              <a:solidFill>
                <a:srgbClr val="FF366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2"/>
            <p:cNvSpPr/>
            <p:nvPr/>
          </p:nvSpPr>
          <p:spPr>
            <a:xfrm>
              <a:off x="1477612" y="4005328"/>
              <a:ext cx="411732" cy="192959"/>
            </a:xfrm>
            <a:custGeom>
              <a:avLst/>
              <a:gdLst/>
              <a:ahLst/>
              <a:cxnLst/>
              <a:rect l="l" t="t" r="r" b="b"/>
              <a:pathLst>
                <a:path w="6647" h="3115" fill="none" extrusionOk="0">
                  <a:moveTo>
                    <a:pt x="2240" y="3114"/>
                  </a:moveTo>
                  <a:lnTo>
                    <a:pt x="0" y="1"/>
                  </a:lnTo>
                  <a:lnTo>
                    <a:pt x="6647" y="2204"/>
                  </a:lnTo>
                </a:path>
              </a:pathLst>
            </a:custGeom>
            <a:solidFill>
              <a:schemeClr val="dk2"/>
            </a:solidFill>
            <a:ln w="1775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2"/>
            <p:cNvSpPr/>
            <p:nvPr/>
          </p:nvSpPr>
          <p:spPr>
            <a:xfrm>
              <a:off x="1563281" y="4048999"/>
              <a:ext cx="249257" cy="129403"/>
            </a:xfrm>
            <a:custGeom>
              <a:avLst/>
              <a:gdLst/>
              <a:ahLst/>
              <a:cxnLst/>
              <a:rect l="l" t="t" r="r" b="b"/>
              <a:pathLst>
                <a:path w="4024" h="2089" extrusionOk="0">
                  <a:moveTo>
                    <a:pt x="721" y="0"/>
                  </a:moveTo>
                  <a:cubicBezTo>
                    <a:pt x="718" y="0"/>
                    <a:pt x="716" y="0"/>
                    <a:pt x="714" y="1"/>
                  </a:cubicBezTo>
                  <a:cubicBezTo>
                    <a:pt x="0" y="45"/>
                    <a:pt x="1847" y="1874"/>
                    <a:pt x="1847" y="1874"/>
                  </a:cubicBezTo>
                  <a:lnTo>
                    <a:pt x="4024" y="2088"/>
                  </a:lnTo>
                  <a:cubicBezTo>
                    <a:pt x="4024" y="2088"/>
                    <a:pt x="1090" y="0"/>
                    <a:pt x="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2"/>
            <p:cNvSpPr/>
            <p:nvPr/>
          </p:nvSpPr>
          <p:spPr>
            <a:xfrm>
              <a:off x="1793711" y="4194880"/>
              <a:ext cx="56430" cy="26079"/>
            </a:xfrm>
            <a:custGeom>
              <a:avLst/>
              <a:gdLst/>
              <a:ahLst/>
              <a:cxnLst/>
              <a:rect l="l" t="t" r="r" b="b"/>
              <a:pathLst>
                <a:path w="911" h="421" extrusionOk="0">
                  <a:moveTo>
                    <a:pt x="125" y="54"/>
                  </a:moveTo>
                  <a:lnTo>
                    <a:pt x="536" y="215"/>
                  </a:lnTo>
                  <a:lnTo>
                    <a:pt x="321" y="251"/>
                  </a:lnTo>
                  <a:lnTo>
                    <a:pt x="125" y="54"/>
                  </a:lnTo>
                  <a:close/>
                  <a:moveTo>
                    <a:pt x="89" y="1"/>
                  </a:moveTo>
                  <a:lnTo>
                    <a:pt x="0" y="19"/>
                  </a:lnTo>
                  <a:lnTo>
                    <a:pt x="393" y="420"/>
                  </a:lnTo>
                  <a:lnTo>
                    <a:pt x="473" y="402"/>
                  </a:lnTo>
                  <a:lnTo>
                    <a:pt x="366" y="295"/>
                  </a:lnTo>
                  <a:lnTo>
                    <a:pt x="625" y="242"/>
                  </a:lnTo>
                  <a:lnTo>
                    <a:pt x="830" y="322"/>
                  </a:lnTo>
                  <a:lnTo>
                    <a:pt x="910" y="31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2"/>
            <p:cNvSpPr/>
            <p:nvPr/>
          </p:nvSpPr>
          <p:spPr>
            <a:xfrm>
              <a:off x="2285545" y="4079538"/>
              <a:ext cx="57483" cy="23663"/>
            </a:xfrm>
            <a:custGeom>
              <a:avLst/>
              <a:gdLst/>
              <a:ahLst/>
              <a:cxnLst/>
              <a:rect l="l" t="t" r="r" b="b"/>
              <a:pathLst>
                <a:path w="928" h="382" extrusionOk="0">
                  <a:moveTo>
                    <a:pt x="196" y="43"/>
                  </a:moveTo>
                  <a:cubicBezTo>
                    <a:pt x="223" y="43"/>
                    <a:pt x="250" y="43"/>
                    <a:pt x="285" y="52"/>
                  </a:cubicBezTo>
                  <a:cubicBezTo>
                    <a:pt x="312" y="52"/>
                    <a:pt x="348" y="70"/>
                    <a:pt x="384" y="88"/>
                  </a:cubicBezTo>
                  <a:cubicBezTo>
                    <a:pt x="419" y="114"/>
                    <a:pt x="437" y="123"/>
                    <a:pt x="446" y="141"/>
                  </a:cubicBezTo>
                  <a:cubicBezTo>
                    <a:pt x="446" y="159"/>
                    <a:pt x="437" y="168"/>
                    <a:pt x="410" y="168"/>
                  </a:cubicBezTo>
                  <a:lnTo>
                    <a:pt x="339" y="186"/>
                  </a:lnTo>
                  <a:lnTo>
                    <a:pt x="125" y="61"/>
                  </a:lnTo>
                  <a:lnTo>
                    <a:pt x="196" y="43"/>
                  </a:lnTo>
                  <a:close/>
                  <a:moveTo>
                    <a:pt x="197" y="1"/>
                  </a:moveTo>
                  <a:cubicBezTo>
                    <a:pt x="172" y="1"/>
                    <a:pt x="147" y="3"/>
                    <a:pt x="125" y="7"/>
                  </a:cubicBezTo>
                  <a:lnTo>
                    <a:pt x="0" y="34"/>
                  </a:lnTo>
                  <a:lnTo>
                    <a:pt x="598" y="382"/>
                  </a:lnTo>
                  <a:lnTo>
                    <a:pt x="660" y="373"/>
                  </a:lnTo>
                  <a:lnTo>
                    <a:pt x="401" y="221"/>
                  </a:lnTo>
                  <a:lnTo>
                    <a:pt x="464" y="212"/>
                  </a:lnTo>
                  <a:cubicBezTo>
                    <a:pt x="477" y="208"/>
                    <a:pt x="488" y="206"/>
                    <a:pt x="500" y="206"/>
                  </a:cubicBezTo>
                  <a:cubicBezTo>
                    <a:pt x="511" y="206"/>
                    <a:pt x="522" y="208"/>
                    <a:pt x="535" y="212"/>
                  </a:cubicBezTo>
                  <a:cubicBezTo>
                    <a:pt x="562" y="212"/>
                    <a:pt x="607" y="230"/>
                    <a:pt x="660" y="248"/>
                  </a:cubicBezTo>
                  <a:lnTo>
                    <a:pt x="865" y="328"/>
                  </a:lnTo>
                  <a:lnTo>
                    <a:pt x="928" y="319"/>
                  </a:lnTo>
                  <a:lnTo>
                    <a:pt x="705" y="230"/>
                  </a:lnTo>
                  <a:cubicBezTo>
                    <a:pt x="660" y="212"/>
                    <a:pt x="624" y="203"/>
                    <a:pt x="589" y="195"/>
                  </a:cubicBezTo>
                  <a:cubicBezTo>
                    <a:pt x="562" y="186"/>
                    <a:pt x="535" y="177"/>
                    <a:pt x="517" y="177"/>
                  </a:cubicBezTo>
                  <a:cubicBezTo>
                    <a:pt x="535" y="168"/>
                    <a:pt x="535" y="150"/>
                    <a:pt x="517" y="132"/>
                  </a:cubicBezTo>
                  <a:cubicBezTo>
                    <a:pt x="509" y="123"/>
                    <a:pt x="482" y="96"/>
                    <a:pt x="446" y="79"/>
                  </a:cubicBezTo>
                  <a:cubicBezTo>
                    <a:pt x="384" y="43"/>
                    <a:pt x="330" y="16"/>
                    <a:pt x="277" y="7"/>
                  </a:cubicBezTo>
                  <a:cubicBezTo>
                    <a:pt x="250" y="3"/>
                    <a:pt x="223" y="1"/>
                    <a:pt x="1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2"/>
            <p:cNvSpPr/>
            <p:nvPr/>
          </p:nvSpPr>
          <p:spPr>
            <a:xfrm>
              <a:off x="1619092" y="4139625"/>
              <a:ext cx="54757" cy="24468"/>
            </a:xfrm>
            <a:custGeom>
              <a:avLst/>
              <a:gdLst/>
              <a:ahLst/>
              <a:cxnLst/>
              <a:rect l="l" t="t" r="r" b="b"/>
              <a:pathLst>
                <a:path w="884" h="395" extrusionOk="0">
                  <a:moveTo>
                    <a:pt x="241" y="1"/>
                  </a:moveTo>
                  <a:cubicBezTo>
                    <a:pt x="196" y="1"/>
                    <a:pt x="161" y="10"/>
                    <a:pt x="125" y="10"/>
                  </a:cubicBezTo>
                  <a:cubicBezTo>
                    <a:pt x="45" y="27"/>
                    <a:pt x="0" y="63"/>
                    <a:pt x="9" y="108"/>
                  </a:cubicBezTo>
                  <a:cubicBezTo>
                    <a:pt x="18" y="152"/>
                    <a:pt x="63" y="197"/>
                    <a:pt x="161" y="259"/>
                  </a:cubicBezTo>
                  <a:cubicBezTo>
                    <a:pt x="259" y="313"/>
                    <a:pt x="357" y="349"/>
                    <a:pt x="464" y="375"/>
                  </a:cubicBezTo>
                  <a:cubicBezTo>
                    <a:pt x="530" y="386"/>
                    <a:pt x="593" y="394"/>
                    <a:pt x="652" y="394"/>
                  </a:cubicBezTo>
                  <a:cubicBezTo>
                    <a:pt x="689" y="394"/>
                    <a:pt x="724" y="391"/>
                    <a:pt x="759" y="384"/>
                  </a:cubicBezTo>
                  <a:cubicBezTo>
                    <a:pt x="794" y="375"/>
                    <a:pt x="821" y="366"/>
                    <a:pt x="839" y="349"/>
                  </a:cubicBezTo>
                  <a:cubicBezTo>
                    <a:pt x="857" y="340"/>
                    <a:pt x="874" y="322"/>
                    <a:pt x="883" y="313"/>
                  </a:cubicBezTo>
                  <a:lnTo>
                    <a:pt x="794" y="259"/>
                  </a:lnTo>
                  <a:cubicBezTo>
                    <a:pt x="794" y="277"/>
                    <a:pt x="785" y="295"/>
                    <a:pt x="767" y="313"/>
                  </a:cubicBezTo>
                  <a:cubicBezTo>
                    <a:pt x="750" y="322"/>
                    <a:pt x="732" y="331"/>
                    <a:pt x="696" y="340"/>
                  </a:cubicBezTo>
                  <a:cubicBezTo>
                    <a:pt x="669" y="347"/>
                    <a:pt x="642" y="349"/>
                    <a:pt x="614" y="349"/>
                  </a:cubicBezTo>
                  <a:cubicBezTo>
                    <a:pt x="570" y="349"/>
                    <a:pt x="526" y="342"/>
                    <a:pt x="482" y="331"/>
                  </a:cubicBezTo>
                  <a:cubicBezTo>
                    <a:pt x="402" y="313"/>
                    <a:pt x="321" y="286"/>
                    <a:pt x="241" y="242"/>
                  </a:cubicBezTo>
                  <a:cubicBezTo>
                    <a:pt x="161" y="188"/>
                    <a:pt x="125" y="152"/>
                    <a:pt x="116" y="117"/>
                  </a:cubicBezTo>
                  <a:cubicBezTo>
                    <a:pt x="107" y="90"/>
                    <a:pt x="134" y="63"/>
                    <a:pt x="196" y="54"/>
                  </a:cubicBezTo>
                  <a:cubicBezTo>
                    <a:pt x="232" y="45"/>
                    <a:pt x="268" y="45"/>
                    <a:pt x="312" y="45"/>
                  </a:cubicBezTo>
                  <a:cubicBezTo>
                    <a:pt x="357" y="45"/>
                    <a:pt x="402" y="54"/>
                    <a:pt x="455" y="63"/>
                  </a:cubicBezTo>
                  <a:lnTo>
                    <a:pt x="366" y="10"/>
                  </a:lnTo>
                  <a:cubicBezTo>
                    <a:pt x="321" y="1"/>
                    <a:pt x="277" y="1"/>
                    <a:pt x="2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2"/>
            <p:cNvSpPr/>
            <p:nvPr/>
          </p:nvSpPr>
          <p:spPr>
            <a:xfrm>
              <a:off x="1618534" y="4141297"/>
              <a:ext cx="51970" cy="24344"/>
            </a:xfrm>
            <a:custGeom>
              <a:avLst/>
              <a:gdLst/>
              <a:ahLst/>
              <a:cxnLst/>
              <a:rect l="l" t="t" r="r" b="b"/>
              <a:pathLst>
                <a:path w="839" h="393" fill="none" extrusionOk="0">
                  <a:moveTo>
                    <a:pt x="768" y="286"/>
                  </a:moveTo>
                  <a:cubicBezTo>
                    <a:pt x="759" y="295"/>
                    <a:pt x="723" y="313"/>
                    <a:pt x="678" y="322"/>
                  </a:cubicBezTo>
                  <a:cubicBezTo>
                    <a:pt x="553" y="348"/>
                    <a:pt x="393" y="313"/>
                    <a:pt x="250" y="232"/>
                  </a:cubicBezTo>
                  <a:cubicBezTo>
                    <a:pt x="107" y="143"/>
                    <a:pt x="107" y="81"/>
                    <a:pt x="232" y="54"/>
                  </a:cubicBezTo>
                  <a:cubicBezTo>
                    <a:pt x="277" y="45"/>
                    <a:pt x="321" y="45"/>
                    <a:pt x="357" y="45"/>
                  </a:cubicBezTo>
                  <a:lnTo>
                    <a:pt x="321" y="9"/>
                  </a:lnTo>
                  <a:cubicBezTo>
                    <a:pt x="286" y="9"/>
                    <a:pt x="232" y="0"/>
                    <a:pt x="170" y="18"/>
                  </a:cubicBezTo>
                  <a:cubicBezTo>
                    <a:pt x="0" y="54"/>
                    <a:pt x="9" y="143"/>
                    <a:pt x="179" y="250"/>
                  </a:cubicBezTo>
                  <a:cubicBezTo>
                    <a:pt x="366" y="357"/>
                    <a:pt x="580" y="393"/>
                    <a:pt x="732" y="357"/>
                  </a:cubicBezTo>
                  <a:cubicBezTo>
                    <a:pt x="794" y="348"/>
                    <a:pt x="830" y="331"/>
                    <a:pt x="839" y="313"/>
                  </a:cubicBezTo>
                  <a:close/>
                </a:path>
              </a:pathLst>
            </a:custGeom>
            <a:solidFill>
              <a:schemeClr val="dk2"/>
            </a:solidFill>
            <a:ln w="490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2"/>
            <p:cNvSpPr/>
            <p:nvPr/>
          </p:nvSpPr>
          <p:spPr>
            <a:xfrm>
              <a:off x="2361798" y="4223622"/>
              <a:ext cx="475285" cy="71918"/>
            </a:xfrm>
            <a:custGeom>
              <a:avLst/>
              <a:gdLst/>
              <a:ahLst/>
              <a:cxnLst/>
              <a:rect l="l" t="t" r="r" b="b"/>
              <a:pathLst>
                <a:path w="7673" h="1161" fill="none" extrusionOk="0">
                  <a:moveTo>
                    <a:pt x="0" y="1160"/>
                  </a:moveTo>
                  <a:lnTo>
                    <a:pt x="7672" y="1"/>
                  </a:lnTo>
                </a:path>
              </a:pathLst>
            </a:custGeom>
            <a:solidFill>
              <a:schemeClr val="dk2"/>
            </a:solidFill>
            <a:ln w="1775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2"/>
            <p:cNvSpPr/>
            <p:nvPr/>
          </p:nvSpPr>
          <p:spPr>
            <a:xfrm>
              <a:off x="2289385" y="4142412"/>
              <a:ext cx="405104" cy="252054"/>
            </a:xfrm>
            <a:custGeom>
              <a:avLst/>
              <a:gdLst/>
              <a:ahLst/>
              <a:cxnLst/>
              <a:rect l="l" t="t" r="r" b="b"/>
              <a:pathLst>
                <a:path w="6540" h="4069" fill="none" extrusionOk="0">
                  <a:moveTo>
                    <a:pt x="0" y="0"/>
                  </a:moveTo>
                  <a:lnTo>
                    <a:pt x="6540" y="4068"/>
                  </a:lnTo>
                </a:path>
              </a:pathLst>
            </a:custGeom>
            <a:solidFill>
              <a:schemeClr val="dk2"/>
            </a:solidFill>
            <a:ln w="1775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2"/>
            <p:cNvSpPr/>
            <p:nvPr/>
          </p:nvSpPr>
          <p:spPr>
            <a:xfrm>
              <a:off x="2300969" y="4181623"/>
              <a:ext cx="494115" cy="154243"/>
            </a:xfrm>
            <a:custGeom>
              <a:avLst/>
              <a:gdLst/>
              <a:ahLst/>
              <a:cxnLst/>
              <a:rect l="l" t="t" r="r" b="b"/>
              <a:pathLst>
                <a:path w="7977" h="2490" fill="none" extrusionOk="0">
                  <a:moveTo>
                    <a:pt x="1" y="1160"/>
                  </a:moveTo>
                  <a:cubicBezTo>
                    <a:pt x="99" y="1205"/>
                    <a:pt x="2972" y="2490"/>
                    <a:pt x="3498" y="2400"/>
                  </a:cubicBezTo>
                  <a:cubicBezTo>
                    <a:pt x="4301" y="2249"/>
                    <a:pt x="1874" y="259"/>
                    <a:pt x="3034" y="411"/>
                  </a:cubicBezTo>
                  <a:cubicBezTo>
                    <a:pt x="4185" y="563"/>
                    <a:pt x="6772" y="2151"/>
                    <a:pt x="7370" y="1874"/>
                  </a:cubicBezTo>
                  <a:cubicBezTo>
                    <a:pt x="7976" y="1589"/>
                    <a:pt x="5318" y="72"/>
                    <a:pt x="6246" y="1"/>
                  </a:cubicBezTo>
                </a:path>
              </a:pathLst>
            </a:custGeom>
            <a:solidFill>
              <a:schemeClr val="dk2"/>
            </a:solidFill>
            <a:ln w="1775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2"/>
            <p:cNvSpPr/>
            <p:nvPr/>
          </p:nvSpPr>
          <p:spPr>
            <a:xfrm>
              <a:off x="1895361" y="4561285"/>
              <a:ext cx="47076" cy="23291"/>
            </a:xfrm>
            <a:custGeom>
              <a:avLst/>
              <a:gdLst/>
              <a:ahLst/>
              <a:cxnLst/>
              <a:rect l="l" t="t" r="r" b="b"/>
              <a:pathLst>
                <a:path w="760" h="376" extrusionOk="0">
                  <a:moveTo>
                    <a:pt x="268" y="0"/>
                  </a:moveTo>
                  <a:cubicBezTo>
                    <a:pt x="259" y="0"/>
                    <a:pt x="251" y="0"/>
                    <a:pt x="242" y="9"/>
                  </a:cubicBezTo>
                  <a:cubicBezTo>
                    <a:pt x="224" y="9"/>
                    <a:pt x="224" y="18"/>
                    <a:pt x="233" y="36"/>
                  </a:cubicBezTo>
                  <a:cubicBezTo>
                    <a:pt x="242" y="45"/>
                    <a:pt x="242" y="45"/>
                    <a:pt x="251" y="54"/>
                  </a:cubicBezTo>
                  <a:cubicBezTo>
                    <a:pt x="251" y="63"/>
                    <a:pt x="259" y="63"/>
                    <a:pt x="259" y="72"/>
                  </a:cubicBezTo>
                  <a:cubicBezTo>
                    <a:pt x="268" y="81"/>
                    <a:pt x="268" y="90"/>
                    <a:pt x="268" y="99"/>
                  </a:cubicBezTo>
                  <a:cubicBezTo>
                    <a:pt x="277" y="99"/>
                    <a:pt x="277" y="107"/>
                    <a:pt x="286" y="116"/>
                  </a:cubicBezTo>
                  <a:cubicBezTo>
                    <a:pt x="286" y="116"/>
                    <a:pt x="286" y="125"/>
                    <a:pt x="286" y="125"/>
                  </a:cubicBezTo>
                  <a:lnTo>
                    <a:pt x="277" y="125"/>
                  </a:lnTo>
                  <a:cubicBezTo>
                    <a:pt x="206" y="116"/>
                    <a:pt x="143" y="90"/>
                    <a:pt x="108" y="54"/>
                  </a:cubicBezTo>
                  <a:cubicBezTo>
                    <a:pt x="99" y="54"/>
                    <a:pt x="90" y="45"/>
                    <a:pt x="81" y="45"/>
                  </a:cubicBezTo>
                  <a:lnTo>
                    <a:pt x="28" y="45"/>
                  </a:lnTo>
                  <a:cubicBezTo>
                    <a:pt x="19" y="45"/>
                    <a:pt x="19" y="45"/>
                    <a:pt x="10" y="54"/>
                  </a:cubicBezTo>
                  <a:cubicBezTo>
                    <a:pt x="1" y="54"/>
                    <a:pt x="1" y="63"/>
                    <a:pt x="10" y="81"/>
                  </a:cubicBezTo>
                  <a:cubicBezTo>
                    <a:pt x="19" y="90"/>
                    <a:pt x="28" y="99"/>
                    <a:pt x="54" y="107"/>
                  </a:cubicBezTo>
                  <a:cubicBezTo>
                    <a:pt x="72" y="116"/>
                    <a:pt x="90" y="125"/>
                    <a:pt x="117" y="134"/>
                  </a:cubicBezTo>
                  <a:cubicBezTo>
                    <a:pt x="143" y="143"/>
                    <a:pt x="161" y="152"/>
                    <a:pt x="188" y="161"/>
                  </a:cubicBezTo>
                  <a:cubicBezTo>
                    <a:pt x="215" y="161"/>
                    <a:pt x="242" y="170"/>
                    <a:pt x="259" y="170"/>
                  </a:cubicBezTo>
                  <a:lnTo>
                    <a:pt x="313" y="170"/>
                  </a:lnTo>
                  <a:cubicBezTo>
                    <a:pt x="349" y="161"/>
                    <a:pt x="375" y="152"/>
                    <a:pt x="393" y="143"/>
                  </a:cubicBezTo>
                  <a:cubicBezTo>
                    <a:pt x="393" y="134"/>
                    <a:pt x="402" y="134"/>
                    <a:pt x="402" y="125"/>
                  </a:cubicBezTo>
                  <a:cubicBezTo>
                    <a:pt x="420" y="134"/>
                    <a:pt x="429" y="134"/>
                    <a:pt x="429" y="143"/>
                  </a:cubicBezTo>
                  <a:cubicBezTo>
                    <a:pt x="438" y="143"/>
                    <a:pt x="447" y="152"/>
                    <a:pt x="456" y="161"/>
                  </a:cubicBezTo>
                  <a:cubicBezTo>
                    <a:pt x="474" y="170"/>
                    <a:pt x="491" y="188"/>
                    <a:pt x="518" y="197"/>
                  </a:cubicBezTo>
                  <a:cubicBezTo>
                    <a:pt x="536" y="215"/>
                    <a:pt x="554" y="223"/>
                    <a:pt x="572" y="241"/>
                  </a:cubicBezTo>
                  <a:cubicBezTo>
                    <a:pt x="607" y="268"/>
                    <a:pt x="625" y="295"/>
                    <a:pt x="607" y="313"/>
                  </a:cubicBezTo>
                  <a:cubicBezTo>
                    <a:pt x="598" y="322"/>
                    <a:pt x="590" y="330"/>
                    <a:pt x="581" y="330"/>
                  </a:cubicBezTo>
                  <a:cubicBezTo>
                    <a:pt x="572" y="339"/>
                    <a:pt x="563" y="348"/>
                    <a:pt x="554" y="348"/>
                  </a:cubicBezTo>
                  <a:cubicBezTo>
                    <a:pt x="545" y="357"/>
                    <a:pt x="545" y="357"/>
                    <a:pt x="545" y="357"/>
                  </a:cubicBezTo>
                  <a:cubicBezTo>
                    <a:pt x="545" y="357"/>
                    <a:pt x="545" y="366"/>
                    <a:pt x="545" y="366"/>
                  </a:cubicBezTo>
                  <a:cubicBezTo>
                    <a:pt x="554" y="375"/>
                    <a:pt x="554" y="375"/>
                    <a:pt x="563" y="375"/>
                  </a:cubicBezTo>
                  <a:lnTo>
                    <a:pt x="598" y="375"/>
                  </a:lnTo>
                  <a:cubicBezTo>
                    <a:pt x="616" y="375"/>
                    <a:pt x="634" y="375"/>
                    <a:pt x="643" y="366"/>
                  </a:cubicBezTo>
                  <a:cubicBezTo>
                    <a:pt x="661" y="366"/>
                    <a:pt x="670" y="366"/>
                    <a:pt x="679" y="357"/>
                  </a:cubicBezTo>
                  <a:cubicBezTo>
                    <a:pt x="688" y="348"/>
                    <a:pt x="697" y="348"/>
                    <a:pt x="706" y="339"/>
                  </a:cubicBezTo>
                  <a:cubicBezTo>
                    <a:pt x="714" y="330"/>
                    <a:pt x="723" y="330"/>
                    <a:pt x="732" y="322"/>
                  </a:cubicBezTo>
                  <a:cubicBezTo>
                    <a:pt x="732" y="322"/>
                    <a:pt x="741" y="313"/>
                    <a:pt x="741" y="313"/>
                  </a:cubicBezTo>
                  <a:cubicBezTo>
                    <a:pt x="741" y="313"/>
                    <a:pt x="750" y="304"/>
                    <a:pt x="750" y="304"/>
                  </a:cubicBezTo>
                  <a:cubicBezTo>
                    <a:pt x="759" y="295"/>
                    <a:pt x="759" y="277"/>
                    <a:pt x="750" y="268"/>
                  </a:cubicBezTo>
                  <a:cubicBezTo>
                    <a:pt x="750" y="259"/>
                    <a:pt x="732" y="250"/>
                    <a:pt x="714" y="232"/>
                  </a:cubicBezTo>
                  <a:cubicBezTo>
                    <a:pt x="714" y="232"/>
                    <a:pt x="706" y="223"/>
                    <a:pt x="697" y="223"/>
                  </a:cubicBezTo>
                  <a:cubicBezTo>
                    <a:pt x="697" y="215"/>
                    <a:pt x="688" y="215"/>
                    <a:pt x="679" y="206"/>
                  </a:cubicBezTo>
                  <a:cubicBezTo>
                    <a:pt x="661" y="197"/>
                    <a:pt x="634" y="179"/>
                    <a:pt x="616" y="161"/>
                  </a:cubicBezTo>
                  <a:cubicBezTo>
                    <a:pt x="590" y="152"/>
                    <a:pt x="572" y="134"/>
                    <a:pt x="554" y="125"/>
                  </a:cubicBezTo>
                  <a:cubicBezTo>
                    <a:pt x="518" y="107"/>
                    <a:pt x="491" y="90"/>
                    <a:pt x="465" y="72"/>
                  </a:cubicBezTo>
                  <a:cubicBezTo>
                    <a:pt x="438" y="54"/>
                    <a:pt x="411" y="36"/>
                    <a:pt x="375" y="18"/>
                  </a:cubicBezTo>
                  <a:cubicBezTo>
                    <a:pt x="358" y="9"/>
                    <a:pt x="340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2"/>
            <p:cNvSpPr/>
            <p:nvPr/>
          </p:nvSpPr>
          <p:spPr>
            <a:xfrm>
              <a:off x="1950057" y="4550754"/>
              <a:ext cx="40448" cy="18336"/>
            </a:xfrm>
            <a:custGeom>
              <a:avLst/>
              <a:gdLst/>
              <a:ahLst/>
              <a:cxnLst/>
              <a:rect l="l" t="t" r="r" b="b"/>
              <a:pathLst>
                <a:path w="653" h="296" extrusionOk="0">
                  <a:moveTo>
                    <a:pt x="206" y="1"/>
                  </a:moveTo>
                  <a:cubicBezTo>
                    <a:pt x="197" y="1"/>
                    <a:pt x="197" y="1"/>
                    <a:pt x="188" y="10"/>
                  </a:cubicBezTo>
                  <a:cubicBezTo>
                    <a:pt x="179" y="10"/>
                    <a:pt x="179" y="19"/>
                    <a:pt x="188" y="19"/>
                  </a:cubicBezTo>
                  <a:cubicBezTo>
                    <a:pt x="188" y="19"/>
                    <a:pt x="188" y="28"/>
                    <a:pt x="188" y="37"/>
                  </a:cubicBezTo>
                  <a:cubicBezTo>
                    <a:pt x="188" y="37"/>
                    <a:pt x="188" y="46"/>
                    <a:pt x="197" y="46"/>
                  </a:cubicBezTo>
                  <a:cubicBezTo>
                    <a:pt x="197" y="54"/>
                    <a:pt x="197" y="54"/>
                    <a:pt x="197" y="54"/>
                  </a:cubicBezTo>
                  <a:cubicBezTo>
                    <a:pt x="197" y="63"/>
                    <a:pt x="197" y="63"/>
                    <a:pt x="197" y="63"/>
                  </a:cubicBezTo>
                  <a:lnTo>
                    <a:pt x="170" y="63"/>
                  </a:lnTo>
                  <a:cubicBezTo>
                    <a:pt x="162" y="54"/>
                    <a:pt x="153" y="54"/>
                    <a:pt x="144" y="54"/>
                  </a:cubicBezTo>
                  <a:cubicBezTo>
                    <a:pt x="126" y="46"/>
                    <a:pt x="117" y="46"/>
                    <a:pt x="108" y="37"/>
                  </a:cubicBezTo>
                  <a:cubicBezTo>
                    <a:pt x="90" y="37"/>
                    <a:pt x="76" y="33"/>
                    <a:pt x="64" y="33"/>
                  </a:cubicBezTo>
                  <a:cubicBezTo>
                    <a:pt x="57" y="33"/>
                    <a:pt x="51" y="34"/>
                    <a:pt x="46" y="37"/>
                  </a:cubicBezTo>
                  <a:cubicBezTo>
                    <a:pt x="19" y="37"/>
                    <a:pt x="10" y="37"/>
                    <a:pt x="10" y="46"/>
                  </a:cubicBezTo>
                  <a:cubicBezTo>
                    <a:pt x="1" y="54"/>
                    <a:pt x="10" y="54"/>
                    <a:pt x="19" y="63"/>
                  </a:cubicBezTo>
                  <a:cubicBezTo>
                    <a:pt x="28" y="63"/>
                    <a:pt x="37" y="63"/>
                    <a:pt x="46" y="72"/>
                  </a:cubicBezTo>
                  <a:cubicBezTo>
                    <a:pt x="54" y="72"/>
                    <a:pt x="63" y="81"/>
                    <a:pt x="72" y="81"/>
                  </a:cubicBezTo>
                  <a:cubicBezTo>
                    <a:pt x="90" y="90"/>
                    <a:pt x="108" y="99"/>
                    <a:pt x="135" y="99"/>
                  </a:cubicBezTo>
                  <a:cubicBezTo>
                    <a:pt x="153" y="108"/>
                    <a:pt x="179" y="117"/>
                    <a:pt x="197" y="126"/>
                  </a:cubicBezTo>
                  <a:cubicBezTo>
                    <a:pt x="197" y="126"/>
                    <a:pt x="206" y="126"/>
                    <a:pt x="206" y="135"/>
                  </a:cubicBezTo>
                  <a:lnTo>
                    <a:pt x="224" y="135"/>
                  </a:lnTo>
                  <a:cubicBezTo>
                    <a:pt x="233" y="153"/>
                    <a:pt x="242" y="170"/>
                    <a:pt x="251" y="188"/>
                  </a:cubicBezTo>
                  <a:cubicBezTo>
                    <a:pt x="251" y="206"/>
                    <a:pt x="260" y="224"/>
                    <a:pt x="269" y="242"/>
                  </a:cubicBezTo>
                  <a:cubicBezTo>
                    <a:pt x="269" y="242"/>
                    <a:pt x="277" y="251"/>
                    <a:pt x="277" y="251"/>
                  </a:cubicBezTo>
                  <a:cubicBezTo>
                    <a:pt x="277" y="260"/>
                    <a:pt x="286" y="269"/>
                    <a:pt x="286" y="269"/>
                  </a:cubicBezTo>
                  <a:cubicBezTo>
                    <a:pt x="286" y="277"/>
                    <a:pt x="286" y="277"/>
                    <a:pt x="295" y="286"/>
                  </a:cubicBezTo>
                  <a:cubicBezTo>
                    <a:pt x="295" y="286"/>
                    <a:pt x="304" y="286"/>
                    <a:pt x="313" y="295"/>
                  </a:cubicBezTo>
                  <a:lnTo>
                    <a:pt x="358" y="295"/>
                  </a:lnTo>
                  <a:cubicBezTo>
                    <a:pt x="367" y="286"/>
                    <a:pt x="376" y="286"/>
                    <a:pt x="367" y="277"/>
                  </a:cubicBezTo>
                  <a:cubicBezTo>
                    <a:pt x="358" y="269"/>
                    <a:pt x="358" y="269"/>
                    <a:pt x="358" y="260"/>
                  </a:cubicBezTo>
                  <a:cubicBezTo>
                    <a:pt x="349" y="260"/>
                    <a:pt x="349" y="251"/>
                    <a:pt x="349" y="251"/>
                  </a:cubicBezTo>
                  <a:cubicBezTo>
                    <a:pt x="340" y="233"/>
                    <a:pt x="340" y="224"/>
                    <a:pt x="331" y="215"/>
                  </a:cubicBezTo>
                  <a:cubicBezTo>
                    <a:pt x="331" y="206"/>
                    <a:pt x="322" y="197"/>
                    <a:pt x="322" y="179"/>
                  </a:cubicBezTo>
                  <a:lnTo>
                    <a:pt x="340" y="179"/>
                  </a:lnTo>
                  <a:cubicBezTo>
                    <a:pt x="349" y="188"/>
                    <a:pt x="349" y="188"/>
                    <a:pt x="358" y="188"/>
                  </a:cubicBezTo>
                  <a:cubicBezTo>
                    <a:pt x="385" y="197"/>
                    <a:pt x="420" y="206"/>
                    <a:pt x="447" y="224"/>
                  </a:cubicBezTo>
                  <a:cubicBezTo>
                    <a:pt x="474" y="233"/>
                    <a:pt x="509" y="242"/>
                    <a:pt x="536" y="251"/>
                  </a:cubicBezTo>
                  <a:cubicBezTo>
                    <a:pt x="545" y="260"/>
                    <a:pt x="545" y="260"/>
                    <a:pt x="554" y="260"/>
                  </a:cubicBezTo>
                  <a:cubicBezTo>
                    <a:pt x="563" y="260"/>
                    <a:pt x="572" y="269"/>
                    <a:pt x="581" y="269"/>
                  </a:cubicBezTo>
                  <a:lnTo>
                    <a:pt x="608" y="269"/>
                  </a:lnTo>
                  <a:cubicBezTo>
                    <a:pt x="608" y="269"/>
                    <a:pt x="616" y="269"/>
                    <a:pt x="625" y="260"/>
                  </a:cubicBezTo>
                  <a:lnTo>
                    <a:pt x="643" y="260"/>
                  </a:lnTo>
                  <a:cubicBezTo>
                    <a:pt x="652" y="260"/>
                    <a:pt x="652" y="251"/>
                    <a:pt x="652" y="251"/>
                  </a:cubicBezTo>
                  <a:cubicBezTo>
                    <a:pt x="652" y="251"/>
                    <a:pt x="652" y="242"/>
                    <a:pt x="643" y="242"/>
                  </a:cubicBezTo>
                  <a:cubicBezTo>
                    <a:pt x="643" y="242"/>
                    <a:pt x="634" y="242"/>
                    <a:pt x="634" y="233"/>
                  </a:cubicBezTo>
                  <a:lnTo>
                    <a:pt x="625" y="233"/>
                  </a:lnTo>
                  <a:cubicBezTo>
                    <a:pt x="527" y="197"/>
                    <a:pt x="420" y="153"/>
                    <a:pt x="322" y="117"/>
                  </a:cubicBezTo>
                  <a:cubicBezTo>
                    <a:pt x="313" y="108"/>
                    <a:pt x="313" y="108"/>
                    <a:pt x="304" y="108"/>
                  </a:cubicBezTo>
                  <a:cubicBezTo>
                    <a:pt x="295" y="108"/>
                    <a:pt x="295" y="99"/>
                    <a:pt x="286" y="99"/>
                  </a:cubicBezTo>
                  <a:cubicBezTo>
                    <a:pt x="286" y="90"/>
                    <a:pt x="286" y="81"/>
                    <a:pt x="277" y="72"/>
                  </a:cubicBezTo>
                  <a:cubicBezTo>
                    <a:pt x="277" y="72"/>
                    <a:pt x="277" y="63"/>
                    <a:pt x="269" y="54"/>
                  </a:cubicBezTo>
                  <a:cubicBezTo>
                    <a:pt x="269" y="46"/>
                    <a:pt x="260" y="37"/>
                    <a:pt x="260" y="28"/>
                  </a:cubicBezTo>
                  <a:cubicBezTo>
                    <a:pt x="260" y="19"/>
                    <a:pt x="260" y="10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2"/>
            <p:cNvSpPr/>
            <p:nvPr/>
          </p:nvSpPr>
          <p:spPr>
            <a:xfrm>
              <a:off x="1927448" y="4558497"/>
              <a:ext cx="26573" cy="8363"/>
            </a:xfrm>
            <a:custGeom>
              <a:avLst/>
              <a:gdLst/>
              <a:ahLst/>
              <a:cxnLst/>
              <a:rect l="l" t="t" r="r" b="b"/>
              <a:pathLst>
                <a:path w="429" h="135" extrusionOk="0">
                  <a:moveTo>
                    <a:pt x="321" y="1"/>
                  </a:moveTo>
                  <a:cubicBezTo>
                    <a:pt x="241" y="1"/>
                    <a:pt x="214" y="10"/>
                    <a:pt x="161" y="28"/>
                  </a:cubicBezTo>
                  <a:cubicBezTo>
                    <a:pt x="116" y="45"/>
                    <a:pt x="72" y="63"/>
                    <a:pt x="36" y="81"/>
                  </a:cubicBezTo>
                  <a:cubicBezTo>
                    <a:pt x="0" y="99"/>
                    <a:pt x="98" y="135"/>
                    <a:pt x="134" y="135"/>
                  </a:cubicBezTo>
                  <a:cubicBezTo>
                    <a:pt x="196" y="126"/>
                    <a:pt x="259" y="108"/>
                    <a:pt x="312" y="99"/>
                  </a:cubicBezTo>
                  <a:cubicBezTo>
                    <a:pt x="357" y="81"/>
                    <a:pt x="411" y="72"/>
                    <a:pt x="419" y="45"/>
                  </a:cubicBezTo>
                  <a:cubicBezTo>
                    <a:pt x="428" y="28"/>
                    <a:pt x="366" y="1"/>
                    <a:pt x="3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2"/>
            <p:cNvSpPr/>
            <p:nvPr/>
          </p:nvSpPr>
          <p:spPr>
            <a:xfrm>
              <a:off x="1942067" y="4565621"/>
              <a:ext cx="25025" cy="7433"/>
            </a:xfrm>
            <a:custGeom>
              <a:avLst/>
              <a:gdLst/>
              <a:ahLst/>
              <a:cxnLst/>
              <a:rect l="l" t="t" r="r" b="b"/>
              <a:pathLst>
                <a:path w="404" h="120" extrusionOk="0">
                  <a:moveTo>
                    <a:pt x="265" y="0"/>
                  </a:moveTo>
                  <a:cubicBezTo>
                    <a:pt x="258" y="0"/>
                    <a:pt x="252" y="1"/>
                    <a:pt x="246" y="2"/>
                  </a:cubicBezTo>
                  <a:cubicBezTo>
                    <a:pt x="166" y="11"/>
                    <a:pt x="112" y="46"/>
                    <a:pt x="41" y="73"/>
                  </a:cubicBezTo>
                  <a:cubicBezTo>
                    <a:pt x="1" y="89"/>
                    <a:pt x="75" y="119"/>
                    <a:pt x="123" y="119"/>
                  </a:cubicBezTo>
                  <a:cubicBezTo>
                    <a:pt x="129" y="119"/>
                    <a:pt x="134" y="119"/>
                    <a:pt x="139" y="118"/>
                  </a:cubicBezTo>
                  <a:cubicBezTo>
                    <a:pt x="228" y="109"/>
                    <a:pt x="344" y="91"/>
                    <a:pt x="380" y="55"/>
                  </a:cubicBezTo>
                  <a:cubicBezTo>
                    <a:pt x="404" y="31"/>
                    <a:pt x="321" y="0"/>
                    <a:pt x="2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2"/>
            <p:cNvSpPr/>
            <p:nvPr/>
          </p:nvSpPr>
          <p:spPr>
            <a:xfrm>
              <a:off x="1950057" y="4536383"/>
              <a:ext cx="35989" cy="13690"/>
            </a:xfrm>
            <a:custGeom>
              <a:avLst/>
              <a:gdLst/>
              <a:ahLst/>
              <a:cxnLst/>
              <a:rect l="l" t="t" r="r" b="b"/>
              <a:pathLst>
                <a:path w="581" h="221" extrusionOk="0">
                  <a:moveTo>
                    <a:pt x="143" y="1"/>
                  </a:moveTo>
                  <a:cubicBezTo>
                    <a:pt x="96" y="1"/>
                    <a:pt x="58" y="13"/>
                    <a:pt x="28" y="28"/>
                  </a:cubicBezTo>
                  <a:cubicBezTo>
                    <a:pt x="1" y="37"/>
                    <a:pt x="19" y="54"/>
                    <a:pt x="72" y="72"/>
                  </a:cubicBezTo>
                  <a:cubicBezTo>
                    <a:pt x="99" y="72"/>
                    <a:pt x="117" y="81"/>
                    <a:pt x="135" y="81"/>
                  </a:cubicBezTo>
                  <a:cubicBezTo>
                    <a:pt x="162" y="81"/>
                    <a:pt x="170" y="81"/>
                    <a:pt x="162" y="72"/>
                  </a:cubicBezTo>
                  <a:cubicBezTo>
                    <a:pt x="179" y="63"/>
                    <a:pt x="188" y="63"/>
                    <a:pt x="197" y="63"/>
                  </a:cubicBezTo>
                  <a:cubicBezTo>
                    <a:pt x="179" y="63"/>
                    <a:pt x="188" y="108"/>
                    <a:pt x="188" y="117"/>
                  </a:cubicBezTo>
                  <a:cubicBezTo>
                    <a:pt x="188" y="144"/>
                    <a:pt x="188" y="170"/>
                    <a:pt x="260" y="197"/>
                  </a:cubicBezTo>
                  <a:cubicBezTo>
                    <a:pt x="299" y="214"/>
                    <a:pt x="335" y="220"/>
                    <a:pt x="368" y="220"/>
                  </a:cubicBezTo>
                  <a:cubicBezTo>
                    <a:pt x="386" y="220"/>
                    <a:pt x="404" y="218"/>
                    <a:pt x="420" y="215"/>
                  </a:cubicBezTo>
                  <a:cubicBezTo>
                    <a:pt x="492" y="206"/>
                    <a:pt x="581" y="197"/>
                    <a:pt x="581" y="153"/>
                  </a:cubicBezTo>
                  <a:cubicBezTo>
                    <a:pt x="581" y="137"/>
                    <a:pt x="534" y="115"/>
                    <a:pt x="499" y="115"/>
                  </a:cubicBezTo>
                  <a:cubicBezTo>
                    <a:pt x="493" y="115"/>
                    <a:pt x="488" y="116"/>
                    <a:pt x="483" y="117"/>
                  </a:cubicBezTo>
                  <a:cubicBezTo>
                    <a:pt x="429" y="117"/>
                    <a:pt x="411" y="126"/>
                    <a:pt x="385" y="135"/>
                  </a:cubicBezTo>
                  <a:cubicBezTo>
                    <a:pt x="376" y="135"/>
                    <a:pt x="358" y="135"/>
                    <a:pt x="349" y="144"/>
                  </a:cubicBezTo>
                  <a:cubicBezTo>
                    <a:pt x="349" y="126"/>
                    <a:pt x="349" y="108"/>
                    <a:pt x="349" y="99"/>
                  </a:cubicBezTo>
                  <a:cubicBezTo>
                    <a:pt x="340" y="81"/>
                    <a:pt x="313" y="54"/>
                    <a:pt x="269" y="28"/>
                  </a:cubicBezTo>
                  <a:cubicBezTo>
                    <a:pt x="221" y="8"/>
                    <a:pt x="180" y="1"/>
                    <a:pt x="1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2"/>
            <p:cNvSpPr/>
            <p:nvPr/>
          </p:nvSpPr>
          <p:spPr>
            <a:xfrm>
              <a:off x="2016399" y="4014186"/>
              <a:ext cx="458684" cy="78546"/>
            </a:xfrm>
            <a:custGeom>
              <a:avLst/>
              <a:gdLst/>
              <a:ahLst/>
              <a:cxnLst/>
              <a:rect l="l" t="t" r="r" b="b"/>
              <a:pathLst>
                <a:path w="7405" h="1268" fill="none" extrusionOk="0">
                  <a:moveTo>
                    <a:pt x="7137" y="179"/>
                  </a:moveTo>
                  <a:cubicBezTo>
                    <a:pt x="7405" y="357"/>
                    <a:pt x="6085" y="705"/>
                    <a:pt x="4193" y="955"/>
                  </a:cubicBezTo>
                  <a:cubicBezTo>
                    <a:pt x="2293" y="1214"/>
                    <a:pt x="536" y="1267"/>
                    <a:pt x="268" y="1089"/>
                  </a:cubicBezTo>
                  <a:cubicBezTo>
                    <a:pt x="0" y="911"/>
                    <a:pt x="1321" y="563"/>
                    <a:pt x="3212" y="313"/>
                  </a:cubicBezTo>
                  <a:cubicBezTo>
                    <a:pt x="5112" y="63"/>
                    <a:pt x="6870" y="1"/>
                    <a:pt x="7137" y="179"/>
                  </a:cubicBezTo>
                  <a:close/>
                </a:path>
              </a:pathLst>
            </a:custGeom>
            <a:solidFill>
              <a:schemeClr val="dk2"/>
            </a:solidFill>
            <a:ln w="1775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2"/>
            <p:cNvSpPr/>
            <p:nvPr/>
          </p:nvSpPr>
          <p:spPr>
            <a:xfrm>
              <a:off x="2245715" y="4025274"/>
              <a:ext cx="212834" cy="37043"/>
            </a:xfrm>
            <a:custGeom>
              <a:avLst/>
              <a:gdLst/>
              <a:ahLst/>
              <a:cxnLst/>
              <a:rect l="l" t="t" r="r" b="b"/>
              <a:pathLst>
                <a:path w="3436" h="598" fill="none" extrusionOk="0">
                  <a:moveTo>
                    <a:pt x="3435" y="0"/>
                  </a:moveTo>
                  <a:lnTo>
                    <a:pt x="1" y="455"/>
                  </a:lnTo>
                  <a:lnTo>
                    <a:pt x="1714" y="598"/>
                  </a:lnTo>
                </a:path>
              </a:pathLst>
            </a:custGeom>
            <a:solidFill>
              <a:schemeClr val="dk2"/>
            </a:solidFill>
            <a:ln w="1775" cap="rnd" cmpd="sng">
              <a:solidFill>
                <a:srgbClr val="FF366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2"/>
            <p:cNvSpPr/>
            <p:nvPr/>
          </p:nvSpPr>
          <p:spPr>
            <a:xfrm>
              <a:off x="2428078" y="4101528"/>
              <a:ext cx="40387" cy="22672"/>
            </a:xfrm>
            <a:custGeom>
              <a:avLst/>
              <a:gdLst/>
              <a:ahLst/>
              <a:cxnLst/>
              <a:rect l="l" t="t" r="r" b="b"/>
              <a:pathLst>
                <a:path w="652" h="366" extrusionOk="0">
                  <a:moveTo>
                    <a:pt x="143" y="36"/>
                  </a:moveTo>
                  <a:cubicBezTo>
                    <a:pt x="206" y="36"/>
                    <a:pt x="277" y="45"/>
                    <a:pt x="349" y="72"/>
                  </a:cubicBezTo>
                  <a:cubicBezTo>
                    <a:pt x="384" y="98"/>
                    <a:pt x="420" y="116"/>
                    <a:pt x="438" y="134"/>
                  </a:cubicBezTo>
                  <a:cubicBezTo>
                    <a:pt x="447" y="152"/>
                    <a:pt x="456" y="161"/>
                    <a:pt x="456" y="170"/>
                  </a:cubicBezTo>
                  <a:cubicBezTo>
                    <a:pt x="456" y="179"/>
                    <a:pt x="447" y="187"/>
                    <a:pt x="438" y="187"/>
                  </a:cubicBezTo>
                  <a:cubicBezTo>
                    <a:pt x="429" y="196"/>
                    <a:pt x="429" y="196"/>
                    <a:pt x="429" y="196"/>
                  </a:cubicBezTo>
                  <a:lnTo>
                    <a:pt x="411" y="196"/>
                  </a:lnTo>
                  <a:cubicBezTo>
                    <a:pt x="366" y="170"/>
                    <a:pt x="322" y="143"/>
                    <a:pt x="277" y="116"/>
                  </a:cubicBezTo>
                  <a:cubicBezTo>
                    <a:pt x="233" y="89"/>
                    <a:pt x="188" y="63"/>
                    <a:pt x="134" y="36"/>
                  </a:cubicBezTo>
                  <a:close/>
                  <a:moveTo>
                    <a:pt x="224" y="0"/>
                  </a:moveTo>
                  <a:cubicBezTo>
                    <a:pt x="179" y="0"/>
                    <a:pt x="143" y="0"/>
                    <a:pt x="117" y="9"/>
                  </a:cubicBezTo>
                  <a:cubicBezTo>
                    <a:pt x="81" y="9"/>
                    <a:pt x="54" y="18"/>
                    <a:pt x="36" y="27"/>
                  </a:cubicBezTo>
                  <a:cubicBezTo>
                    <a:pt x="27" y="27"/>
                    <a:pt x="18" y="36"/>
                    <a:pt x="10" y="36"/>
                  </a:cubicBezTo>
                  <a:cubicBezTo>
                    <a:pt x="10" y="45"/>
                    <a:pt x="1" y="45"/>
                    <a:pt x="1" y="54"/>
                  </a:cubicBezTo>
                  <a:cubicBezTo>
                    <a:pt x="1" y="54"/>
                    <a:pt x="1" y="63"/>
                    <a:pt x="1" y="63"/>
                  </a:cubicBezTo>
                  <a:cubicBezTo>
                    <a:pt x="1" y="63"/>
                    <a:pt x="1" y="72"/>
                    <a:pt x="1" y="72"/>
                  </a:cubicBezTo>
                  <a:cubicBezTo>
                    <a:pt x="10" y="80"/>
                    <a:pt x="18" y="80"/>
                    <a:pt x="27" y="80"/>
                  </a:cubicBezTo>
                  <a:lnTo>
                    <a:pt x="81" y="80"/>
                  </a:lnTo>
                  <a:lnTo>
                    <a:pt x="108" y="89"/>
                  </a:lnTo>
                  <a:cubicBezTo>
                    <a:pt x="126" y="107"/>
                    <a:pt x="152" y="125"/>
                    <a:pt x="179" y="143"/>
                  </a:cubicBezTo>
                  <a:cubicBezTo>
                    <a:pt x="206" y="152"/>
                    <a:pt x="233" y="170"/>
                    <a:pt x="259" y="187"/>
                  </a:cubicBezTo>
                  <a:cubicBezTo>
                    <a:pt x="295" y="214"/>
                    <a:pt x="340" y="232"/>
                    <a:pt x="375" y="259"/>
                  </a:cubicBezTo>
                  <a:cubicBezTo>
                    <a:pt x="420" y="286"/>
                    <a:pt x="465" y="303"/>
                    <a:pt x="509" y="330"/>
                  </a:cubicBezTo>
                  <a:cubicBezTo>
                    <a:pt x="518" y="339"/>
                    <a:pt x="527" y="339"/>
                    <a:pt x="536" y="348"/>
                  </a:cubicBezTo>
                  <a:cubicBezTo>
                    <a:pt x="545" y="348"/>
                    <a:pt x="545" y="357"/>
                    <a:pt x="554" y="357"/>
                  </a:cubicBezTo>
                  <a:cubicBezTo>
                    <a:pt x="572" y="366"/>
                    <a:pt x="581" y="366"/>
                    <a:pt x="598" y="366"/>
                  </a:cubicBezTo>
                  <a:lnTo>
                    <a:pt x="634" y="366"/>
                  </a:lnTo>
                  <a:cubicBezTo>
                    <a:pt x="634" y="366"/>
                    <a:pt x="643" y="357"/>
                    <a:pt x="643" y="357"/>
                  </a:cubicBezTo>
                  <a:lnTo>
                    <a:pt x="652" y="357"/>
                  </a:lnTo>
                  <a:cubicBezTo>
                    <a:pt x="652" y="348"/>
                    <a:pt x="652" y="348"/>
                    <a:pt x="652" y="339"/>
                  </a:cubicBezTo>
                  <a:lnTo>
                    <a:pt x="643" y="339"/>
                  </a:lnTo>
                  <a:cubicBezTo>
                    <a:pt x="616" y="330"/>
                    <a:pt x="598" y="312"/>
                    <a:pt x="581" y="303"/>
                  </a:cubicBezTo>
                  <a:cubicBezTo>
                    <a:pt x="563" y="295"/>
                    <a:pt x="536" y="277"/>
                    <a:pt x="518" y="268"/>
                  </a:cubicBezTo>
                  <a:cubicBezTo>
                    <a:pt x="509" y="259"/>
                    <a:pt x="500" y="259"/>
                    <a:pt x="491" y="250"/>
                  </a:cubicBezTo>
                  <a:cubicBezTo>
                    <a:pt x="482" y="250"/>
                    <a:pt x="482" y="241"/>
                    <a:pt x="473" y="232"/>
                  </a:cubicBezTo>
                  <a:lnTo>
                    <a:pt x="482" y="232"/>
                  </a:lnTo>
                  <a:cubicBezTo>
                    <a:pt x="482" y="232"/>
                    <a:pt x="491" y="223"/>
                    <a:pt x="491" y="223"/>
                  </a:cubicBezTo>
                  <a:cubicBezTo>
                    <a:pt x="509" y="223"/>
                    <a:pt x="518" y="214"/>
                    <a:pt x="527" y="214"/>
                  </a:cubicBezTo>
                  <a:cubicBezTo>
                    <a:pt x="545" y="205"/>
                    <a:pt x="554" y="205"/>
                    <a:pt x="563" y="196"/>
                  </a:cubicBezTo>
                  <a:cubicBezTo>
                    <a:pt x="572" y="187"/>
                    <a:pt x="581" y="179"/>
                    <a:pt x="581" y="170"/>
                  </a:cubicBezTo>
                  <a:cubicBezTo>
                    <a:pt x="581" y="161"/>
                    <a:pt x="581" y="143"/>
                    <a:pt x="572" y="134"/>
                  </a:cubicBezTo>
                  <a:cubicBezTo>
                    <a:pt x="563" y="125"/>
                    <a:pt x="545" y="107"/>
                    <a:pt x="536" y="98"/>
                  </a:cubicBezTo>
                  <a:cubicBezTo>
                    <a:pt x="518" y="89"/>
                    <a:pt x="500" y="72"/>
                    <a:pt x="473" y="63"/>
                  </a:cubicBezTo>
                  <a:cubicBezTo>
                    <a:pt x="393" y="27"/>
                    <a:pt x="304" y="9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2"/>
            <p:cNvSpPr/>
            <p:nvPr/>
          </p:nvSpPr>
          <p:spPr>
            <a:xfrm>
              <a:off x="2481969" y="4113422"/>
              <a:ext cx="26326" cy="6442"/>
            </a:xfrm>
            <a:custGeom>
              <a:avLst/>
              <a:gdLst/>
              <a:ahLst/>
              <a:cxnLst/>
              <a:rect l="l" t="t" r="r" b="b"/>
              <a:pathLst>
                <a:path w="425" h="104" extrusionOk="0">
                  <a:moveTo>
                    <a:pt x="311" y="1"/>
                  </a:moveTo>
                  <a:cubicBezTo>
                    <a:pt x="270" y="1"/>
                    <a:pt x="240" y="9"/>
                    <a:pt x="201" y="22"/>
                  </a:cubicBezTo>
                  <a:cubicBezTo>
                    <a:pt x="148" y="31"/>
                    <a:pt x="103" y="40"/>
                    <a:pt x="50" y="58"/>
                  </a:cubicBezTo>
                  <a:cubicBezTo>
                    <a:pt x="1" y="66"/>
                    <a:pt x="85" y="104"/>
                    <a:pt x="134" y="104"/>
                  </a:cubicBezTo>
                  <a:cubicBezTo>
                    <a:pt x="139" y="104"/>
                    <a:pt x="144" y="103"/>
                    <a:pt x="148" y="103"/>
                  </a:cubicBezTo>
                  <a:cubicBezTo>
                    <a:pt x="201" y="94"/>
                    <a:pt x="255" y="85"/>
                    <a:pt x="308" y="76"/>
                  </a:cubicBezTo>
                  <a:cubicBezTo>
                    <a:pt x="353" y="67"/>
                    <a:pt x="415" y="67"/>
                    <a:pt x="424" y="40"/>
                  </a:cubicBezTo>
                  <a:cubicBezTo>
                    <a:pt x="424" y="22"/>
                    <a:pt x="389" y="4"/>
                    <a:pt x="362" y="4"/>
                  </a:cubicBezTo>
                  <a:cubicBezTo>
                    <a:pt x="343" y="2"/>
                    <a:pt x="326" y="1"/>
                    <a:pt x="3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2"/>
            <p:cNvSpPr/>
            <p:nvPr/>
          </p:nvSpPr>
          <p:spPr>
            <a:xfrm>
              <a:off x="2474226" y="4103139"/>
              <a:ext cx="30166" cy="7371"/>
            </a:xfrm>
            <a:custGeom>
              <a:avLst/>
              <a:gdLst/>
              <a:ahLst/>
              <a:cxnLst/>
              <a:rect l="l" t="t" r="r" b="b"/>
              <a:pathLst>
                <a:path w="487" h="119" extrusionOk="0">
                  <a:moveTo>
                    <a:pt x="406" y="1"/>
                  </a:moveTo>
                  <a:cubicBezTo>
                    <a:pt x="326" y="1"/>
                    <a:pt x="290" y="19"/>
                    <a:pt x="237" y="28"/>
                  </a:cubicBezTo>
                  <a:cubicBezTo>
                    <a:pt x="175" y="46"/>
                    <a:pt x="112" y="63"/>
                    <a:pt x="50" y="72"/>
                  </a:cubicBezTo>
                  <a:cubicBezTo>
                    <a:pt x="1" y="80"/>
                    <a:pt x="78" y="118"/>
                    <a:pt x="126" y="118"/>
                  </a:cubicBezTo>
                  <a:cubicBezTo>
                    <a:pt x="130" y="118"/>
                    <a:pt x="135" y="118"/>
                    <a:pt x="139" y="117"/>
                  </a:cubicBezTo>
                  <a:cubicBezTo>
                    <a:pt x="201" y="108"/>
                    <a:pt x="264" y="99"/>
                    <a:pt x="326" y="90"/>
                  </a:cubicBezTo>
                  <a:cubicBezTo>
                    <a:pt x="389" y="81"/>
                    <a:pt x="469" y="72"/>
                    <a:pt x="487" y="37"/>
                  </a:cubicBezTo>
                  <a:cubicBezTo>
                    <a:pt x="487" y="28"/>
                    <a:pt x="433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2"/>
            <p:cNvSpPr/>
            <p:nvPr/>
          </p:nvSpPr>
          <p:spPr>
            <a:xfrm>
              <a:off x="2504888" y="4095767"/>
              <a:ext cx="40944" cy="16601"/>
            </a:xfrm>
            <a:custGeom>
              <a:avLst/>
              <a:gdLst/>
              <a:ahLst/>
              <a:cxnLst/>
              <a:rect l="l" t="t" r="r" b="b"/>
              <a:pathLst>
                <a:path w="661" h="268" extrusionOk="0">
                  <a:moveTo>
                    <a:pt x="96" y="1"/>
                  </a:moveTo>
                  <a:cubicBezTo>
                    <a:pt x="82" y="1"/>
                    <a:pt x="68" y="2"/>
                    <a:pt x="54" y="4"/>
                  </a:cubicBezTo>
                  <a:cubicBezTo>
                    <a:pt x="1" y="4"/>
                    <a:pt x="1" y="40"/>
                    <a:pt x="1" y="66"/>
                  </a:cubicBezTo>
                  <a:cubicBezTo>
                    <a:pt x="1" y="79"/>
                    <a:pt x="48" y="96"/>
                    <a:pt x="80" y="96"/>
                  </a:cubicBezTo>
                  <a:cubicBezTo>
                    <a:pt x="94" y="96"/>
                    <a:pt x="105" y="92"/>
                    <a:pt x="108" y="84"/>
                  </a:cubicBezTo>
                  <a:cubicBezTo>
                    <a:pt x="108" y="78"/>
                    <a:pt x="124" y="56"/>
                    <a:pt x="146" y="56"/>
                  </a:cubicBezTo>
                  <a:cubicBezTo>
                    <a:pt x="156" y="56"/>
                    <a:pt x="168" y="61"/>
                    <a:pt x="179" y="75"/>
                  </a:cubicBezTo>
                  <a:cubicBezTo>
                    <a:pt x="197" y="102"/>
                    <a:pt x="188" y="129"/>
                    <a:pt x="188" y="147"/>
                  </a:cubicBezTo>
                  <a:cubicBezTo>
                    <a:pt x="188" y="173"/>
                    <a:pt x="170" y="218"/>
                    <a:pt x="250" y="245"/>
                  </a:cubicBezTo>
                  <a:cubicBezTo>
                    <a:pt x="290" y="262"/>
                    <a:pt x="330" y="268"/>
                    <a:pt x="365" y="268"/>
                  </a:cubicBezTo>
                  <a:cubicBezTo>
                    <a:pt x="385" y="268"/>
                    <a:pt x="404" y="266"/>
                    <a:pt x="420" y="263"/>
                  </a:cubicBezTo>
                  <a:cubicBezTo>
                    <a:pt x="491" y="245"/>
                    <a:pt x="598" y="236"/>
                    <a:pt x="643" y="200"/>
                  </a:cubicBezTo>
                  <a:cubicBezTo>
                    <a:pt x="661" y="182"/>
                    <a:pt x="581" y="156"/>
                    <a:pt x="536" y="156"/>
                  </a:cubicBezTo>
                  <a:cubicBezTo>
                    <a:pt x="482" y="156"/>
                    <a:pt x="447" y="165"/>
                    <a:pt x="402" y="182"/>
                  </a:cubicBezTo>
                  <a:cubicBezTo>
                    <a:pt x="384" y="182"/>
                    <a:pt x="358" y="191"/>
                    <a:pt x="331" y="200"/>
                  </a:cubicBezTo>
                  <a:cubicBezTo>
                    <a:pt x="322" y="173"/>
                    <a:pt x="331" y="129"/>
                    <a:pt x="322" y="120"/>
                  </a:cubicBezTo>
                  <a:cubicBezTo>
                    <a:pt x="313" y="84"/>
                    <a:pt x="286" y="57"/>
                    <a:pt x="224" y="31"/>
                  </a:cubicBezTo>
                  <a:cubicBezTo>
                    <a:pt x="184" y="11"/>
                    <a:pt x="138" y="1"/>
                    <a:pt x="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2"/>
            <p:cNvSpPr/>
            <p:nvPr/>
          </p:nvSpPr>
          <p:spPr>
            <a:xfrm>
              <a:off x="2524586" y="4078918"/>
              <a:ext cx="68261" cy="28990"/>
            </a:xfrm>
            <a:custGeom>
              <a:avLst/>
              <a:gdLst/>
              <a:ahLst/>
              <a:cxnLst/>
              <a:rect l="l" t="t" r="r" b="b"/>
              <a:pathLst>
                <a:path w="1102" h="468" extrusionOk="0">
                  <a:moveTo>
                    <a:pt x="756" y="0"/>
                  </a:moveTo>
                  <a:cubicBezTo>
                    <a:pt x="736" y="0"/>
                    <a:pt x="723" y="5"/>
                    <a:pt x="726" y="17"/>
                  </a:cubicBezTo>
                  <a:cubicBezTo>
                    <a:pt x="744" y="89"/>
                    <a:pt x="450" y="115"/>
                    <a:pt x="343" y="133"/>
                  </a:cubicBezTo>
                  <a:cubicBezTo>
                    <a:pt x="209" y="160"/>
                    <a:pt x="102" y="196"/>
                    <a:pt x="22" y="240"/>
                  </a:cubicBezTo>
                  <a:cubicBezTo>
                    <a:pt x="0" y="255"/>
                    <a:pt x="60" y="281"/>
                    <a:pt x="103" y="281"/>
                  </a:cubicBezTo>
                  <a:cubicBezTo>
                    <a:pt x="113" y="281"/>
                    <a:pt x="122" y="279"/>
                    <a:pt x="129" y="276"/>
                  </a:cubicBezTo>
                  <a:cubicBezTo>
                    <a:pt x="147" y="267"/>
                    <a:pt x="173" y="258"/>
                    <a:pt x="191" y="249"/>
                  </a:cubicBezTo>
                  <a:cubicBezTo>
                    <a:pt x="200" y="249"/>
                    <a:pt x="200" y="258"/>
                    <a:pt x="218" y="258"/>
                  </a:cubicBezTo>
                  <a:cubicBezTo>
                    <a:pt x="298" y="285"/>
                    <a:pt x="379" y="321"/>
                    <a:pt x="459" y="356"/>
                  </a:cubicBezTo>
                  <a:cubicBezTo>
                    <a:pt x="521" y="383"/>
                    <a:pt x="566" y="419"/>
                    <a:pt x="646" y="454"/>
                  </a:cubicBezTo>
                  <a:cubicBezTo>
                    <a:pt x="667" y="463"/>
                    <a:pt x="691" y="467"/>
                    <a:pt x="710" y="467"/>
                  </a:cubicBezTo>
                  <a:cubicBezTo>
                    <a:pt x="749" y="467"/>
                    <a:pt x="771" y="451"/>
                    <a:pt x="718" y="428"/>
                  </a:cubicBezTo>
                  <a:cubicBezTo>
                    <a:pt x="637" y="392"/>
                    <a:pt x="575" y="347"/>
                    <a:pt x="486" y="312"/>
                  </a:cubicBezTo>
                  <a:cubicBezTo>
                    <a:pt x="405" y="285"/>
                    <a:pt x="325" y="258"/>
                    <a:pt x="236" y="240"/>
                  </a:cubicBezTo>
                  <a:cubicBezTo>
                    <a:pt x="307" y="213"/>
                    <a:pt x="396" y="205"/>
                    <a:pt x="486" y="187"/>
                  </a:cubicBezTo>
                  <a:cubicBezTo>
                    <a:pt x="557" y="213"/>
                    <a:pt x="628" y="240"/>
                    <a:pt x="709" y="267"/>
                  </a:cubicBezTo>
                  <a:cubicBezTo>
                    <a:pt x="780" y="294"/>
                    <a:pt x="860" y="321"/>
                    <a:pt x="923" y="356"/>
                  </a:cubicBezTo>
                  <a:cubicBezTo>
                    <a:pt x="923" y="356"/>
                    <a:pt x="923" y="365"/>
                    <a:pt x="932" y="365"/>
                  </a:cubicBezTo>
                  <a:cubicBezTo>
                    <a:pt x="932" y="365"/>
                    <a:pt x="932" y="374"/>
                    <a:pt x="941" y="374"/>
                  </a:cubicBezTo>
                  <a:cubicBezTo>
                    <a:pt x="958" y="383"/>
                    <a:pt x="994" y="392"/>
                    <a:pt x="1021" y="392"/>
                  </a:cubicBezTo>
                  <a:lnTo>
                    <a:pt x="1039" y="392"/>
                  </a:lnTo>
                  <a:cubicBezTo>
                    <a:pt x="1083" y="392"/>
                    <a:pt x="1101" y="383"/>
                    <a:pt x="1065" y="356"/>
                  </a:cubicBezTo>
                  <a:cubicBezTo>
                    <a:pt x="1003" y="321"/>
                    <a:pt x="914" y="285"/>
                    <a:pt x="825" y="258"/>
                  </a:cubicBezTo>
                  <a:cubicBezTo>
                    <a:pt x="735" y="231"/>
                    <a:pt x="655" y="205"/>
                    <a:pt x="566" y="178"/>
                  </a:cubicBezTo>
                  <a:cubicBezTo>
                    <a:pt x="619" y="169"/>
                    <a:pt x="664" y="160"/>
                    <a:pt x="718" y="151"/>
                  </a:cubicBezTo>
                  <a:cubicBezTo>
                    <a:pt x="789" y="133"/>
                    <a:pt x="958" y="106"/>
                    <a:pt x="878" y="35"/>
                  </a:cubicBezTo>
                  <a:cubicBezTo>
                    <a:pt x="855" y="18"/>
                    <a:pt x="793" y="0"/>
                    <a:pt x="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2"/>
            <p:cNvSpPr/>
            <p:nvPr/>
          </p:nvSpPr>
          <p:spPr>
            <a:xfrm>
              <a:off x="2582999" y="4084122"/>
              <a:ext cx="46829" cy="15796"/>
            </a:xfrm>
            <a:custGeom>
              <a:avLst/>
              <a:gdLst/>
              <a:ahLst/>
              <a:cxnLst/>
              <a:rect l="l" t="t" r="r" b="b"/>
              <a:pathLst>
                <a:path w="756" h="255" extrusionOk="0">
                  <a:moveTo>
                    <a:pt x="331" y="56"/>
                  </a:moveTo>
                  <a:cubicBezTo>
                    <a:pt x="337" y="56"/>
                    <a:pt x="342" y="57"/>
                    <a:pt x="345" y="58"/>
                  </a:cubicBezTo>
                  <a:cubicBezTo>
                    <a:pt x="354" y="67"/>
                    <a:pt x="345" y="103"/>
                    <a:pt x="345" y="103"/>
                  </a:cubicBezTo>
                  <a:cubicBezTo>
                    <a:pt x="337" y="121"/>
                    <a:pt x="328" y="129"/>
                    <a:pt x="319" y="147"/>
                  </a:cubicBezTo>
                  <a:cubicBezTo>
                    <a:pt x="292" y="129"/>
                    <a:pt x="265" y="121"/>
                    <a:pt x="238" y="103"/>
                  </a:cubicBezTo>
                  <a:cubicBezTo>
                    <a:pt x="238" y="103"/>
                    <a:pt x="229" y="94"/>
                    <a:pt x="221" y="94"/>
                  </a:cubicBezTo>
                  <a:cubicBezTo>
                    <a:pt x="221" y="78"/>
                    <a:pt x="294" y="56"/>
                    <a:pt x="331" y="56"/>
                  </a:cubicBezTo>
                  <a:close/>
                  <a:moveTo>
                    <a:pt x="270" y="1"/>
                  </a:moveTo>
                  <a:cubicBezTo>
                    <a:pt x="151" y="1"/>
                    <a:pt x="1" y="42"/>
                    <a:pt x="122" y="103"/>
                  </a:cubicBezTo>
                  <a:lnTo>
                    <a:pt x="149" y="103"/>
                  </a:lnTo>
                  <a:cubicBezTo>
                    <a:pt x="194" y="138"/>
                    <a:pt x="238" y="165"/>
                    <a:pt x="292" y="192"/>
                  </a:cubicBezTo>
                  <a:cubicBezTo>
                    <a:pt x="345" y="219"/>
                    <a:pt x="372" y="237"/>
                    <a:pt x="444" y="254"/>
                  </a:cubicBezTo>
                  <a:cubicBezTo>
                    <a:pt x="461" y="254"/>
                    <a:pt x="479" y="254"/>
                    <a:pt x="479" y="245"/>
                  </a:cubicBezTo>
                  <a:cubicBezTo>
                    <a:pt x="488" y="237"/>
                    <a:pt x="470" y="219"/>
                    <a:pt x="453" y="210"/>
                  </a:cubicBezTo>
                  <a:cubicBezTo>
                    <a:pt x="497" y="201"/>
                    <a:pt x="551" y="192"/>
                    <a:pt x="595" y="192"/>
                  </a:cubicBezTo>
                  <a:cubicBezTo>
                    <a:pt x="649" y="183"/>
                    <a:pt x="702" y="183"/>
                    <a:pt x="729" y="165"/>
                  </a:cubicBezTo>
                  <a:cubicBezTo>
                    <a:pt x="756" y="156"/>
                    <a:pt x="693" y="129"/>
                    <a:pt x="658" y="121"/>
                  </a:cubicBezTo>
                  <a:cubicBezTo>
                    <a:pt x="631" y="116"/>
                    <a:pt x="604" y="114"/>
                    <a:pt x="577" y="114"/>
                  </a:cubicBezTo>
                  <a:cubicBezTo>
                    <a:pt x="551" y="114"/>
                    <a:pt x="524" y="116"/>
                    <a:pt x="497" y="121"/>
                  </a:cubicBezTo>
                  <a:cubicBezTo>
                    <a:pt x="497" y="76"/>
                    <a:pt x="470" y="22"/>
                    <a:pt x="328" y="5"/>
                  </a:cubicBezTo>
                  <a:cubicBezTo>
                    <a:pt x="310" y="2"/>
                    <a:pt x="290" y="1"/>
                    <a:pt x="2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2"/>
            <p:cNvSpPr/>
            <p:nvPr/>
          </p:nvSpPr>
          <p:spPr>
            <a:xfrm>
              <a:off x="2284987" y="4140863"/>
              <a:ext cx="35803" cy="19760"/>
            </a:xfrm>
            <a:custGeom>
              <a:avLst/>
              <a:gdLst/>
              <a:ahLst/>
              <a:cxnLst/>
              <a:rect l="l" t="t" r="r" b="b"/>
              <a:pathLst>
                <a:path w="578" h="319" extrusionOk="0">
                  <a:moveTo>
                    <a:pt x="37" y="0"/>
                  </a:moveTo>
                  <a:cubicBezTo>
                    <a:pt x="28" y="0"/>
                    <a:pt x="21" y="2"/>
                    <a:pt x="18" y="7"/>
                  </a:cubicBezTo>
                  <a:cubicBezTo>
                    <a:pt x="0" y="43"/>
                    <a:pt x="27" y="106"/>
                    <a:pt x="45" y="150"/>
                  </a:cubicBezTo>
                  <a:cubicBezTo>
                    <a:pt x="54" y="186"/>
                    <a:pt x="54" y="239"/>
                    <a:pt x="116" y="293"/>
                  </a:cubicBezTo>
                  <a:cubicBezTo>
                    <a:pt x="135" y="306"/>
                    <a:pt x="176" y="318"/>
                    <a:pt x="205" y="318"/>
                  </a:cubicBezTo>
                  <a:cubicBezTo>
                    <a:pt x="217" y="318"/>
                    <a:pt x="227" y="316"/>
                    <a:pt x="232" y="311"/>
                  </a:cubicBezTo>
                  <a:cubicBezTo>
                    <a:pt x="259" y="275"/>
                    <a:pt x="223" y="222"/>
                    <a:pt x="205" y="177"/>
                  </a:cubicBezTo>
                  <a:cubicBezTo>
                    <a:pt x="196" y="159"/>
                    <a:pt x="187" y="132"/>
                    <a:pt x="179" y="115"/>
                  </a:cubicBezTo>
                  <a:lnTo>
                    <a:pt x="179" y="115"/>
                  </a:lnTo>
                  <a:cubicBezTo>
                    <a:pt x="205" y="123"/>
                    <a:pt x="232" y="141"/>
                    <a:pt x="259" y="150"/>
                  </a:cubicBezTo>
                  <a:cubicBezTo>
                    <a:pt x="330" y="186"/>
                    <a:pt x="446" y="222"/>
                    <a:pt x="526" y="222"/>
                  </a:cubicBezTo>
                  <a:cubicBezTo>
                    <a:pt x="534" y="224"/>
                    <a:pt x="541" y="225"/>
                    <a:pt x="547" y="225"/>
                  </a:cubicBezTo>
                  <a:cubicBezTo>
                    <a:pt x="565" y="225"/>
                    <a:pt x="578" y="217"/>
                    <a:pt x="571" y="204"/>
                  </a:cubicBezTo>
                  <a:cubicBezTo>
                    <a:pt x="562" y="186"/>
                    <a:pt x="482" y="168"/>
                    <a:pt x="446" y="159"/>
                  </a:cubicBezTo>
                  <a:cubicBezTo>
                    <a:pt x="321" y="123"/>
                    <a:pt x="259" y="97"/>
                    <a:pt x="170" y="43"/>
                  </a:cubicBezTo>
                  <a:cubicBezTo>
                    <a:pt x="152" y="34"/>
                    <a:pt x="134" y="34"/>
                    <a:pt x="125" y="34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97" y="13"/>
                    <a:pt x="60" y="0"/>
                    <a:pt x="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2"/>
            <p:cNvSpPr/>
            <p:nvPr/>
          </p:nvSpPr>
          <p:spPr>
            <a:xfrm>
              <a:off x="2473978" y="4405988"/>
              <a:ext cx="53642" cy="24406"/>
            </a:xfrm>
            <a:custGeom>
              <a:avLst/>
              <a:gdLst/>
              <a:ahLst/>
              <a:cxnLst/>
              <a:rect l="l" t="t" r="r" b="b"/>
              <a:pathLst>
                <a:path w="866" h="394" extrusionOk="0">
                  <a:moveTo>
                    <a:pt x="500" y="206"/>
                  </a:moveTo>
                  <a:cubicBezTo>
                    <a:pt x="509" y="206"/>
                    <a:pt x="526" y="215"/>
                    <a:pt x="544" y="215"/>
                  </a:cubicBezTo>
                  <a:cubicBezTo>
                    <a:pt x="562" y="215"/>
                    <a:pt x="571" y="224"/>
                    <a:pt x="589" y="224"/>
                  </a:cubicBezTo>
                  <a:cubicBezTo>
                    <a:pt x="607" y="233"/>
                    <a:pt x="625" y="233"/>
                    <a:pt x="642" y="241"/>
                  </a:cubicBezTo>
                  <a:cubicBezTo>
                    <a:pt x="651" y="250"/>
                    <a:pt x="669" y="259"/>
                    <a:pt x="678" y="259"/>
                  </a:cubicBezTo>
                  <a:cubicBezTo>
                    <a:pt x="696" y="268"/>
                    <a:pt x="705" y="277"/>
                    <a:pt x="714" y="286"/>
                  </a:cubicBezTo>
                  <a:cubicBezTo>
                    <a:pt x="723" y="295"/>
                    <a:pt x="723" y="304"/>
                    <a:pt x="723" y="313"/>
                  </a:cubicBezTo>
                  <a:cubicBezTo>
                    <a:pt x="723" y="322"/>
                    <a:pt x="723" y="322"/>
                    <a:pt x="714" y="322"/>
                  </a:cubicBezTo>
                  <a:lnTo>
                    <a:pt x="687" y="322"/>
                  </a:lnTo>
                  <a:cubicBezTo>
                    <a:pt x="669" y="313"/>
                    <a:pt x="660" y="313"/>
                    <a:pt x="651" y="313"/>
                  </a:cubicBezTo>
                  <a:cubicBezTo>
                    <a:pt x="642" y="313"/>
                    <a:pt x="633" y="322"/>
                    <a:pt x="625" y="322"/>
                  </a:cubicBezTo>
                  <a:lnTo>
                    <a:pt x="598" y="322"/>
                  </a:lnTo>
                  <a:cubicBezTo>
                    <a:pt x="571" y="313"/>
                    <a:pt x="544" y="295"/>
                    <a:pt x="526" y="277"/>
                  </a:cubicBezTo>
                  <a:cubicBezTo>
                    <a:pt x="500" y="268"/>
                    <a:pt x="482" y="250"/>
                    <a:pt x="455" y="233"/>
                  </a:cubicBezTo>
                  <a:cubicBezTo>
                    <a:pt x="455" y="233"/>
                    <a:pt x="455" y="233"/>
                    <a:pt x="455" y="224"/>
                  </a:cubicBezTo>
                  <a:lnTo>
                    <a:pt x="464" y="224"/>
                  </a:lnTo>
                  <a:cubicBezTo>
                    <a:pt x="473" y="215"/>
                    <a:pt x="482" y="215"/>
                    <a:pt x="500" y="206"/>
                  </a:cubicBezTo>
                  <a:close/>
                  <a:moveTo>
                    <a:pt x="54" y="1"/>
                  </a:moveTo>
                  <a:cubicBezTo>
                    <a:pt x="36" y="1"/>
                    <a:pt x="18" y="1"/>
                    <a:pt x="9" y="10"/>
                  </a:cubicBezTo>
                  <a:cubicBezTo>
                    <a:pt x="0" y="18"/>
                    <a:pt x="0" y="18"/>
                    <a:pt x="9" y="27"/>
                  </a:cubicBezTo>
                  <a:cubicBezTo>
                    <a:pt x="9" y="36"/>
                    <a:pt x="18" y="45"/>
                    <a:pt x="27" y="45"/>
                  </a:cubicBezTo>
                  <a:cubicBezTo>
                    <a:pt x="27" y="54"/>
                    <a:pt x="36" y="54"/>
                    <a:pt x="45" y="63"/>
                  </a:cubicBezTo>
                  <a:cubicBezTo>
                    <a:pt x="71" y="81"/>
                    <a:pt x="107" y="108"/>
                    <a:pt x="134" y="126"/>
                  </a:cubicBezTo>
                  <a:cubicBezTo>
                    <a:pt x="170" y="143"/>
                    <a:pt x="196" y="161"/>
                    <a:pt x="232" y="188"/>
                  </a:cubicBezTo>
                  <a:cubicBezTo>
                    <a:pt x="286" y="215"/>
                    <a:pt x="339" y="250"/>
                    <a:pt x="393" y="286"/>
                  </a:cubicBezTo>
                  <a:cubicBezTo>
                    <a:pt x="455" y="313"/>
                    <a:pt x="509" y="349"/>
                    <a:pt x="562" y="375"/>
                  </a:cubicBezTo>
                  <a:lnTo>
                    <a:pt x="580" y="384"/>
                  </a:lnTo>
                  <a:cubicBezTo>
                    <a:pt x="589" y="393"/>
                    <a:pt x="607" y="393"/>
                    <a:pt x="616" y="393"/>
                  </a:cubicBezTo>
                  <a:lnTo>
                    <a:pt x="651" y="393"/>
                  </a:lnTo>
                  <a:cubicBezTo>
                    <a:pt x="669" y="393"/>
                    <a:pt x="678" y="384"/>
                    <a:pt x="678" y="384"/>
                  </a:cubicBezTo>
                  <a:cubicBezTo>
                    <a:pt x="678" y="375"/>
                    <a:pt x="669" y="375"/>
                    <a:pt x="660" y="357"/>
                  </a:cubicBezTo>
                  <a:lnTo>
                    <a:pt x="705" y="357"/>
                  </a:lnTo>
                  <a:cubicBezTo>
                    <a:pt x="785" y="357"/>
                    <a:pt x="830" y="349"/>
                    <a:pt x="857" y="322"/>
                  </a:cubicBezTo>
                  <a:cubicBezTo>
                    <a:pt x="865" y="313"/>
                    <a:pt x="865" y="295"/>
                    <a:pt x="857" y="277"/>
                  </a:cubicBezTo>
                  <a:cubicBezTo>
                    <a:pt x="848" y="268"/>
                    <a:pt x="830" y="250"/>
                    <a:pt x="803" y="233"/>
                  </a:cubicBezTo>
                  <a:cubicBezTo>
                    <a:pt x="767" y="215"/>
                    <a:pt x="723" y="206"/>
                    <a:pt x="687" y="188"/>
                  </a:cubicBezTo>
                  <a:cubicBezTo>
                    <a:pt x="642" y="179"/>
                    <a:pt x="607" y="170"/>
                    <a:pt x="562" y="170"/>
                  </a:cubicBezTo>
                  <a:cubicBezTo>
                    <a:pt x="500" y="170"/>
                    <a:pt x="446" y="179"/>
                    <a:pt x="410" y="188"/>
                  </a:cubicBezTo>
                  <a:cubicBezTo>
                    <a:pt x="402" y="188"/>
                    <a:pt x="402" y="197"/>
                    <a:pt x="402" y="197"/>
                  </a:cubicBezTo>
                  <a:lnTo>
                    <a:pt x="393" y="197"/>
                  </a:lnTo>
                  <a:cubicBezTo>
                    <a:pt x="384" y="188"/>
                    <a:pt x="384" y="188"/>
                    <a:pt x="375" y="188"/>
                  </a:cubicBezTo>
                  <a:cubicBezTo>
                    <a:pt x="375" y="188"/>
                    <a:pt x="366" y="179"/>
                    <a:pt x="366" y="179"/>
                  </a:cubicBezTo>
                  <a:cubicBezTo>
                    <a:pt x="321" y="152"/>
                    <a:pt x="277" y="126"/>
                    <a:pt x="223" y="99"/>
                  </a:cubicBezTo>
                  <a:cubicBezTo>
                    <a:pt x="179" y="72"/>
                    <a:pt x="134" y="45"/>
                    <a:pt x="98" y="10"/>
                  </a:cubicBezTo>
                  <a:cubicBezTo>
                    <a:pt x="80" y="10"/>
                    <a:pt x="71" y="1"/>
                    <a:pt x="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2"/>
            <p:cNvSpPr/>
            <p:nvPr/>
          </p:nvSpPr>
          <p:spPr>
            <a:xfrm>
              <a:off x="2266714" y="4361264"/>
              <a:ext cx="300111" cy="155854"/>
            </a:xfrm>
            <a:custGeom>
              <a:avLst/>
              <a:gdLst/>
              <a:ahLst/>
              <a:cxnLst/>
              <a:rect l="l" t="t" r="r" b="b"/>
              <a:pathLst>
                <a:path w="4845" h="2516" fill="none" extrusionOk="0">
                  <a:moveTo>
                    <a:pt x="1" y="2516"/>
                  </a:moveTo>
                  <a:lnTo>
                    <a:pt x="4845" y="1820"/>
                  </a:lnTo>
                  <a:lnTo>
                    <a:pt x="1776" y="0"/>
                  </a:lnTo>
                  <a:close/>
                </a:path>
              </a:pathLst>
            </a:custGeom>
            <a:solidFill>
              <a:schemeClr val="dk2"/>
            </a:solidFill>
            <a:ln w="1775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2"/>
            <p:cNvSpPr/>
            <p:nvPr/>
          </p:nvSpPr>
          <p:spPr>
            <a:xfrm>
              <a:off x="2269502" y="4483296"/>
              <a:ext cx="75756" cy="30972"/>
            </a:xfrm>
            <a:custGeom>
              <a:avLst/>
              <a:gdLst/>
              <a:ahLst/>
              <a:cxnLst/>
              <a:rect l="l" t="t" r="r" b="b"/>
              <a:pathLst>
                <a:path w="1223" h="500" extrusionOk="0">
                  <a:moveTo>
                    <a:pt x="162" y="0"/>
                  </a:moveTo>
                  <a:cubicBezTo>
                    <a:pt x="121" y="0"/>
                    <a:pt x="82" y="3"/>
                    <a:pt x="45" y="10"/>
                  </a:cubicBezTo>
                  <a:cubicBezTo>
                    <a:pt x="0" y="19"/>
                    <a:pt x="81" y="55"/>
                    <a:pt x="125" y="55"/>
                  </a:cubicBezTo>
                  <a:cubicBezTo>
                    <a:pt x="152" y="52"/>
                    <a:pt x="178" y="51"/>
                    <a:pt x="204" y="51"/>
                  </a:cubicBezTo>
                  <a:cubicBezTo>
                    <a:pt x="574" y="51"/>
                    <a:pt x="904" y="333"/>
                    <a:pt x="1062" y="474"/>
                  </a:cubicBezTo>
                  <a:cubicBezTo>
                    <a:pt x="1081" y="487"/>
                    <a:pt x="1127" y="500"/>
                    <a:pt x="1155" y="500"/>
                  </a:cubicBezTo>
                  <a:cubicBezTo>
                    <a:pt x="1167" y="500"/>
                    <a:pt x="1175" y="497"/>
                    <a:pt x="1178" y="492"/>
                  </a:cubicBezTo>
                  <a:cubicBezTo>
                    <a:pt x="1222" y="394"/>
                    <a:pt x="919" y="225"/>
                    <a:pt x="714" y="126"/>
                  </a:cubicBezTo>
                  <a:cubicBezTo>
                    <a:pt x="535" y="55"/>
                    <a:pt x="332" y="0"/>
                    <a:pt x="1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2"/>
            <p:cNvSpPr/>
            <p:nvPr/>
          </p:nvSpPr>
          <p:spPr>
            <a:xfrm>
              <a:off x="2249618" y="4419245"/>
              <a:ext cx="41687" cy="22362"/>
            </a:xfrm>
            <a:custGeom>
              <a:avLst/>
              <a:gdLst/>
              <a:ahLst/>
              <a:cxnLst/>
              <a:rect l="l" t="t" r="r" b="b"/>
              <a:pathLst>
                <a:path w="673" h="361" extrusionOk="0">
                  <a:moveTo>
                    <a:pt x="152" y="1"/>
                  </a:moveTo>
                  <a:cubicBezTo>
                    <a:pt x="18" y="19"/>
                    <a:pt x="0" y="81"/>
                    <a:pt x="36" y="152"/>
                  </a:cubicBezTo>
                  <a:cubicBezTo>
                    <a:pt x="63" y="206"/>
                    <a:pt x="152" y="331"/>
                    <a:pt x="312" y="358"/>
                  </a:cubicBezTo>
                  <a:cubicBezTo>
                    <a:pt x="327" y="359"/>
                    <a:pt x="340" y="360"/>
                    <a:pt x="353" y="360"/>
                  </a:cubicBezTo>
                  <a:cubicBezTo>
                    <a:pt x="455" y="360"/>
                    <a:pt x="491" y="299"/>
                    <a:pt x="491" y="259"/>
                  </a:cubicBezTo>
                  <a:cubicBezTo>
                    <a:pt x="491" y="242"/>
                    <a:pt x="482" y="215"/>
                    <a:pt x="464" y="188"/>
                  </a:cubicBezTo>
                  <a:lnTo>
                    <a:pt x="464" y="188"/>
                  </a:lnTo>
                  <a:cubicBezTo>
                    <a:pt x="491" y="206"/>
                    <a:pt x="509" y="224"/>
                    <a:pt x="535" y="242"/>
                  </a:cubicBezTo>
                  <a:cubicBezTo>
                    <a:pt x="559" y="257"/>
                    <a:pt x="593" y="264"/>
                    <a:pt x="619" y="264"/>
                  </a:cubicBezTo>
                  <a:cubicBezTo>
                    <a:pt x="652" y="264"/>
                    <a:pt x="673" y="253"/>
                    <a:pt x="642" y="233"/>
                  </a:cubicBezTo>
                  <a:cubicBezTo>
                    <a:pt x="553" y="161"/>
                    <a:pt x="446" y="99"/>
                    <a:pt x="348" y="36"/>
                  </a:cubicBezTo>
                  <a:cubicBezTo>
                    <a:pt x="324" y="22"/>
                    <a:pt x="290" y="13"/>
                    <a:pt x="268" y="13"/>
                  </a:cubicBezTo>
                  <a:cubicBezTo>
                    <a:pt x="248" y="13"/>
                    <a:pt x="237" y="20"/>
                    <a:pt x="250" y="36"/>
                  </a:cubicBezTo>
                  <a:cubicBezTo>
                    <a:pt x="312" y="108"/>
                    <a:pt x="428" y="242"/>
                    <a:pt x="330" y="286"/>
                  </a:cubicBezTo>
                  <a:cubicBezTo>
                    <a:pt x="319" y="293"/>
                    <a:pt x="308" y="296"/>
                    <a:pt x="298" y="296"/>
                  </a:cubicBezTo>
                  <a:cubicBezTo>
                    <a:pt x="268" y="296"/>
                    <a:pt x="243" y="271"/>
                    <a:pt x="223" y="251"/>
                  </a:cubicBezTo>
                  <a:cubicBezTo>
                    <a:pt x="187" y="224"/>
                    <a:pt x="170" y="197"/>
                    <a:pt x="152" y="170"/>
                  </a:cubicBezTo>
                  <a:cubicBezTo>
                    <a:pt x="125" y="117"/>
                    <a:pt x="125" y="63"/>
                    <a:pt x="214" y="45"/>
                  </a:cubicBezTo>
                  <a:cubicBezTo>
                    <a:pt x="259" y="36"/>
                    <a:pt x="187" y="1"/>
                    <a:pt x="1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2"/>
            <p:cNvSpPr/>
            <p:nvPr/>
          </p:nvSpPr>
          <p:spPr>
            <a:xfrm>
              <a:off x="1823568" y="4500455"/>
              <a:ext cx="51288" cy="14805"/>
            </a:xfrm>
            <a:custGeom>
              <a:avLst/>
              <a:gdLst/>
              <a:ahLst/>
              <a:cxnLst/>
              <a:rect l="l" t="t" r="r" b="b"/>
              <a:pathLst>
                <a:path w="828" h="239" extrusionOk="0">
                  <a:moveTo>
                    <a:pt x="348" y="37"/>
                  </a:moveTo>
                  <a:lnTo>
                    <a:pt x="348" y="37"/>
                  </a:lnTo>
                  <a:cubicBezTo>
                    <a:pt x="366" y="72"/>
                    <a:pt x="366" y="99"/>
                    <a:pt x="339" y="117"/>
                  </a:cubicBezTo>
                  <a:cubicBezTo>
                    <a:pt x="321" y="135"/>
                    <a:pt x="303" y="144"/>
                    <a:pt x="277" y="153"/>
                  </a:cubicBezTo>
                  <a:cubicBezTo>
                    <a:pt x="269" y="154"/>
                    <a:pt x="260" y="155"/>
                    <a:pt x="251" y="155"/>
                  </a:cubicBezTo>
                  <a:cubicBezTo>
                    <a:pt x="209" y="155"/>
                    <a:pt x="161" y="139"/>
                    <a:pt x="161" y="117"/>
                  </a:cubicBezTo>
                  <a:cubicBezTo>
                    <a:pt x="170" y="64"/>
                    <a:pt x="250" y="46"/>
                    <a:pt x="348" y="37"/>
                  </a:cubicBezTo>
                  <a:close/>
                  <a:moveTo>
                    <a:pt x="292" y="1"/>
                  </a:moveTo>
                  <a:cubicBezTo>
                    <a:pt x="218" y="1"/>
                    <a:pt x="153" y="11"/>
                    <a:pt x="107" y="28"/>
                  </a:cubicBezTo>
                  <a:cubicBezTo>
                    <a:pt x="54" y="55"/>
                    <a:pt x="0" y="108"/>
                    <a:pt x="107" y="162"/>
                  </a:cubicBezTo>
                  <a:cubicBezTo>
                    <a:pt x="163" y="192"/>
                    <a:pt x="227" y="202"/>
                    <a:pt x="283" y="202"/>
                  </a:cubicBezTo>
                  <a:cubicBezTo>
                    <a:pt x="327" y="202"/>
                    <a:pt x="365" y="196"/>
                    <a:pt x="393" y="188"/>
                  </a:cubicBezTo>
                  <a:cubicBezTo>
                    <a:pt x="455" y="171"/>
                    <a:pt x="482" y="144"/>
                    <a:pt x="482" y="108"/>
                  </a:cubicBezTo>
                  <a:cubicBezTo>
                    <a:pt x="553" y="144"/>
                    <a:pt x="616" y="180"/>
                    <a:pt x="678" y="215"/>
                  </a:cubicBezTo>
                  <a:cubicBezTo>
                    <a:pt x="707" y="230"/>
                    <a:pt x="756" y="239"/>
                    <a:pt x="787" y="239"/>
                  </a:cubicBezTo>
                  <a:cubicBezTo>
                    <a:pt x="814" y="239"/>
                    <a:pt x="828" y="232"/>
                    <a:pt x="803" y="215"/>
                  </a:cubicBezTo>
                  <a:cubicBezTo>
                    <a:pt x="714" y="153"/>
                    <a:pt x="589" y="90"/>
                    <a:pt x="455" y="37"/>
                  </a:cubicBezTo>
                  <a:cubicBezTo>
                    <a:pt x="464" y="28"/>
                    <a:pt x="446" y="19"/>
                    <a:pt x="419" y="10"/>
                  </a:cubicBezTo>
                  <a:cubicBezTo>
                    <a:pt x="375" y="4"/>
                    <a:pt x="332" y="1"/>
                    <a:pt x="2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2"/>
            <p:cNvSpPr/>
            <p:nvPr/>
          </p:nvSpPr>
          <p:spPr>
            <a:xfrm>
              <a:off x="1832612" y="4483915"/>
              <a:ext cx="51784" cy="10159"/>
            </a:xfrm>
            <a:custGeom>
              <a:avLst/>
              <a:gdLst/>
              <a:ahLst/>
              <a:cxnLst/>
              <a:rect l="l" t="t" r="r" b="b"/>
              <a:pathLst>
                <a:path w="836" h="164" extrusionOk="0">
                  <a:moveTo>
                    <a:pt x="82" y="1"/>
                  </a:moveTo>
                  <a:cubicBezTo>
                    <a:pt x="58" y="1"/>
                    <a:pt x="38" y="4"/>
                    <a:pt x="24" y="9"/>
                  </a:cubicBezTo>
                  <a:cubicBezTo>
                    <a:pt x="0" y="25"/>
                    <a:pt x="64" y="47"/>
                    <a:pt x="99" y="47"/>
                  </a:cubicBezTo>
                  <a:cubicBezTo>
                    <a:pt x="104" y="47"/>
                    <a:pt x="109" y="46"/>
                    <a:pt x="113" y="45"/>
                  </a:cubicBezTo>
                  <a:cubicBezTo>
                    <a:pt x="115" y="44"/>
                    <a:pt x="118" y="44"/>
                    <a:pt x="121" y="44"/>
                  </a:cubicBezTo>
                  <a:cubicBezTo>
                    <a:pt x="152" y="44"/>
                    <a:pt x="176" y="90"/>
                    <a:pt x="184" y="99"/>
                  </a:cubicBezTo>
                  <a:cubicBezTo>
                    <a:pt x="193" y="108"/>
                    <a:pt x="211" y="116"/>
                    <a:pt x="229" y="125"/>
                  </a:cubicBezTo>
                  <a:cubicBezTo>
                    <a:pt x="282" y="152"/>
                    <a:pt x="354" y="161"/>
                    <a:pt x="407" y="161"/>
                  </a:cubicBezTo>
                  <a:cubicBezTo>
                    <a:pt x="423" y="163"/>
                    <a:pt x="439" y="163"/>
                    <a:pt x="454" y="163"/>
                  </a:cubicBezTo>
                  <a:cubicBezTo>
                    <a:pt x="520" y="163"/>
                    <a:pt x="572" y="149"/>
                    <a:pt x="630" y="134"/>
                  </a:cubicBezTo>
                  <a:cubicBezTo>
                    <a:pt x="693" y="125"/>
                    <a:pt x="782" y="116"/>
                    <a:pt x="817" y="90"/>
                  </a:cubicBezTo>
                  <a:cubicBezTo>
                    <a:pt x="835" y="72"/>
                    <a:pt x="773" y="45"/>
                    <a:pt x="719" y="45"/>
                  </a:cubicBezTo>
                  <a:cubicBezTo>
                    <a:pt x="705" y="44"/>
                    <a:pt x="691" y="43"/>
                    <a:pt x="677" y="43"/>
                  </a:cubicBezTo>
                  <a:cubicBezTo>
                    <a:pt x="590" y="43"/>
                    <a:pt x="521" y="65"/>
                    <a:pt x="452" y="81"/>
                  </a:cubicBezTo>
                  <a:cubicBezTo>
                    <a:pt x="430" y="86"/>
                    <a:pt x="402" y="95"/>
                    <a:pt x="367" y="95"/>
                  </a:cubicBezTo>
                  <a:cubicBezTo>
                    <a:pt x="344" y="95"/>
                    <a:pt x="319" y="91"/>
                    <a:pt x="291" y="81"/>
                  </a:cubicBezTo>
                  <a:cubicBezTo>
                    <a:pt x="273" y="72"/>
                    <a:pt x="264" y="54"/>
                    <a:pt x="247" y="45"/>
                  </a:cubicBezTo>
                  <a:cubicBezTo>
                    <a:pt x="198" y="15"/>
                    <a:pt x="132" y="1"/>
                    <a:pt x="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2"/>
            <p:cNvSpPr/>
            <p:nvPr/>
          </p:nvSpPr>
          <p:spPr>
            <a:xfrm>
              <a:off x="1889353" y="4494384"/>
              <a:ext cx="28741" cy="11026"/>
            </a:xfrm>
            <a:custGeom>
              <a:avLst/>
              <a:gdLst/>
              <a:ahLst/>
              <a:cxnLst/>
              <a:rect l="l" t="t" r="r" b="b"/>
              <a:pathLst>
                <a:path w="464" h="178" extrusionOk="0">
                  <a:moveTo>
                    <a:pt x="374" y="1"/>
                  </a:moveTo>
                  <a:cubicBezTo>
                    <a:pt x="303" y="1"/>
                    <a:pt x="267" y="19"/>
                    <a:pt x="214" y="28"/>
                  </a:cubicBezTo>
                  <a:lnTo>
                    <a:pt x="187" y="46"/>
                  </a:lnTo>
                  <a:cubicBezTo>
                    <a:pt x="142" y="28"/>
                    <a:pt x="98" y="19"/>
                    <a:pt x="44" y="10"/>
                  </a:cubicBezTo>
                  <a:cubicBezTo>
                    <a:pt x="36" y="8"/>
                    <a:pt x="29" y="8"/>
                    <a:pt x="24" y="8"/>
                  </a:cubicBezTo>
                  <a:cubicBezTo>
                    <a:pt x="1" y="8"/>
                    <a:pt x="6" y="22"/>
                    <a:pt x="35" y="37"/>
                  </a:cubicBezTo>
                  <a:cubicBezTo>
                    <a:pt x="62" y="46"/>
                    <a:pt x="89" y="54"/>
                    <a:pt x="116" y="63"/>
                  </a:cubicBezTo>
                  <a:lnTo>
                    <a:pt x="44" y="90"/>
                  </a:lnTo>
                  <a:cubicBezTo>
                    <a:pt x="4" y="106"/>
                    <a:pt x="89" y="145"/>
                    <a:pt x="138" y="145"/>
                  </a:cubicBezTo>
                  <a:cubicBezTo>
                    <a:pt x="143" y="145"/>
                    <a:pt x="147" y="145"/>
                    <a:pt x="151" y="144"/>
                  </a:cubicBezTo>
                  <a:cubicBezTo>
                    <a:pt x="178" y="135"/>
                    <a:pt x="205" y="126"/>
                    <a:pt x="232" y="117"/>
                  </a:cubicBezTo>
                  <a:cubicBezTo>
                    <a:pt x="267" y="126"/>
                    <a:pt x="294" y="144"/>
                    <a:pt x="321" y="162"/>
                  </a:cubicBezTo>
                  <a:cubicBezTo>
                    <a:pt x="345" y="172"/>
                    <a:pt x="374" y="177"/>
                    <a:pt x="397" y="177"/>
                  </a:cubicBezTo>
                  <a:cubicBezTo>
                    <a:pt x="431" y="177"/>
                    <a:pt x="451" y="165"/>
                    <a:pt x="419" y="144"/>
                  </a:cubicBezTo>
                  <a:cubicBezTo>
                    <a:pt x="392" y="126"/>
                    <a:pt x="356" y="108"/>
                    <a:pt x="321" y="90"/>
                  </a:cubicBezTo>
                  <a:cubicBezTo>
                    <a:pt x="330" y="90"/>
                    <a:pt x="330" y="90"/>
                    <a:pt x="339" y="81"/>
                  </a:cubicBezTo>
                  <a:cubicBezTo>
                    <a:pt x="392" y="72"/>
                    <a:pt x="446" y="63"/>
                    <a:pt x="455" y="28"/>
                  </a:cubicBezTo>
                  <a:cubicBezTo>
                    <a:pt x="464" y="10"/>
                    <a:pt x="410" y="1"/>
                    <a:pt x="3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2"/>
            <p:cNvSpPr/>
            <p:nvPr/>
          </p:nvSpPr>
          <p:spPr>
            <a:xfrm>
              <a:off x="1899078" y="4477411"/>
              <a:ext cx="73712" cy="24282"/>
            </a:xfrm>
            <a:custGeom>
              <a:avLst/>
              <a:gdLst/>
              <a:ahLst/>
              <a:cxnLst/>
              <a:rect l="l" t="t" r="r" b="b"/>
              <a:pathLst>
                <a:path w="1190" h="392" extrusionOk="0">
                  <a:moveTo>
                    <a:pt x="690" y="195"/>
                  </a:moveTo>
                  <a:cubicBezTo>
                    <a:pt x="824" y="195"/>
                    <a:pt x="869" y="213"/>
                    <a:pt x="824" y="239"/>
                  </a:cubicBezTo>
                  <a:cubicBezTo>
                    <a:pt x="806" y="266"/>
                    <a:pt x="761" y="284"/>
                    <a:pt x="708" y="293"/>
                  </a:cubicBezTo>
                  <a:cubicBezTo>
                    <a:pt x="690" y="266"/>
                    <a:pt x="672" y="248"/>
                    <a:pt x="681" y="221"/>
                  </a:cubicBezTo>
                  <a:cubicBezTo>
                    <a:pt x="681" y="213"/>
                    <a:pt x="690" y="204"/>
                    <a:pt x="690" y="195"/>
                  </a:cubicBezTo>
                  <a:close/>
                  <a:moveTo>
                    <a:pt x="50" y="0"/>
                  </a:moveTo>
                  <a:cubicBezTo>
                    <a:pt x="17" y="0"/>
                    <a:pt x="0" y="15"/>
                    <a:pt x="39" y="34"/>
                  </a:cubicBezTo>
                  <a:cubicBezTo>
                    <a:pt x="253" y="123"/>
                    <a:pt x="422" y="213"/>
                    <a:pt x="583" y="311"/>
                  </a:cubicBezTo>
                  <a:cubicBezTo>
                    <a:pt x="592" y="320"/>
                    <a:pt x="601" y="320"/>
                    <a:pt x="619" y="320"/>
                  </a:cubicBezTo>
                  <a:cubicBezTo>
                    <a:pt x="610" y="328"/>
                    <a:pt x="601" y="328"/>
                    <a:pt x="601" y="328"/>
                  </a:cubicBezTo>
                  <a:cubicBezTo>
                    <a:pt x="551" y="345"/>
                    <a:pt x="647" y="392"/>
                    <a:pt x="704" y="392"/>
                  </a:cubicBezTo>
                  <a:cubicBezTo>
                    <a:pt x="708" y="392"/>
                    <a:pt x="713" y="392"/>
                    <a:pt x="717" y="391"/>
                  </a:cubicBezTo>
                  <a:cubicBezTo>
                    <a:pt x="860" y="373"/>
                    <a:pt x="1190" y="266"/>
                    <a:pt x="877" y="150"/>
                  </a:cubicBezTo>
                  <a:cubicBezTo>
                    <a:pt x="805" y="122"/>
                    <a:pt x="726" y="108"/>
                    <a:pt x="661" y="108"/>
                  </a:cubicBezTo>
                  <a:cubicBezTo>
                    <a:pt x="622" y="108"/>
                    <a:pt x="589" y="113"/>
                    <a:pt x="565" y="123"/>
                  </a:cubicBezTo>
                  <a:cubicBezTo>
                    <a:pt x="521" y="141"/>
                    <a:pt x="512" y="168"/>
                    <a:pt x="512" y="204"/>
                  </a:cubicBezTo>
                  <a:cubicBezTo>
                    <a:pt x="387" y="132"/>
                    <a:pt x="244" y="70"/>
                    <a:pt x="92" y="7"/>
                  </a:cubicBezTo>
                  <a:cubicBezTo>
                    <a:pt x="77" y="2"/>
                    <a:pt x="63" y="0"/>
                    <a:pt x="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2"/>
            <p:cNvSpPr/>
            <p:nvPr/>
          </p:nvSpPr>
          <p:spPr>
            <a:xfrm>
              <a:off x="1916918" y="4465642"/>
              <a:ext cx="32148" cy="12947"/>
            </a:xfrm>
            <a:custGeom>
              <a:avLst/>
              <a:gdLst/>
              <a:ahLst/>
              <a:cxnLst/>
              <a:rect l="l" t="t" r="r" b="b"/>
              <a:pathLst>
                <a:path w="519" h="209" extrusionOk="0">
                  <a:moveTo>
                    <a:pt x="79" y="0"/>
                  </a:moveTo>
                  <a:cubicBezTo>
                    <a:pt x="23" y="0"/>
                    <a:pt x="1" y="30"/>
                    <a:pt x="1" y="55"/>
                  </a:cubicBezTo>
                  <a:cubicBezTo>
                    <a:pt x="1" y="68"/>
                    <a:pt x="43" y="87"/>
                    <a:pt x="66" y="87"/>
                  </a:cubicBezTo>
                  <a:cubicBezTo>
                    <a:pt x="73" y="87"/>
                    <a:pt x="79" y="86"/>
                    <a:pt x="81" y="81"/>
                  </a:cubicBezTo>
                  <a:cubicBezTo>
                    <a:pt x="89" y="74"/>
                    <a:pt x="103" y="53"/>
                    <a:pt x="118" y="53"/>
                  </a:cubicBezTo>
                  <a:cubicBezTo>
                    <a:pt x="121" y="53"/>
                    <a:pt x="123" y="53"/>
                    <a:pt x="126" y="55"/>
                  </a:cubicBezTo>
                  <a:cubicBezTo>
                    <a:pt x="134" y="55"/>
                    <a:pt x="143" y="90"/>
                    <a:pt x="143" y="90"/>
                  </a:cubicBezTo>
                  <a:cubicBezTo>
                    <a:pt x="152" y="117"/>
                    <a:pt x="170" y="144"/>
                    <a:pt x="179" y="171"/>
                  </a:cubicBezTo>
                  <a:cubicBezTo>
                    <a:pt x="187" y="186"/>
                    <a:pt x="241" y="208"/>
                    <a:pt x="279" y="208"/>
                  </a:cubicBezTo>
                  <a:cubicBezTo>
                    <a:pt x="285" y="208"/>
                    <a:pt x="290" y="207"/>
                    <a:pt x="295" y="206"/>
                  </a:cubicBezTo>
                  <a:cubicBezTo>
                    <a:pt x="384" y="197"/>
                    <a:pt x="500" y="188"/>
                    <a:pt x="509" y="144"/>
                  </a:cubicBezTo>
                  <a:cubicBezTo>
                    <a:pt x="518" y="126"/>
                    <a:pt x="465" y="117"/>
                    <a:pt x="429" y="117"/>
                  </a:cubicBezTo>
                  <a:cubicBezTo>
                    <a:pt x="375" y="117"/>
                    <a:pt x="340" y="126"/>
                    <a:pt x="295" y="135"/>
                  </a:cubicBezTo>
                  <a:cubicBezTo>
                    <a:pt x="286" y="117"/>
                    <a:pt x="277" y="99"/>
                    <a:pt x="268" y="81"/>
                  </a:cubicBezTo>
                  <a:cubicBezTo>
                    <a:pt x="250" y="64"/>
                    <a:pt x="233" y="37"/>
                    <a:pt x="170" y="19"/>
                  </a:cubicBezTo>
                  <a:cubicBezTo>
                    <a:pt x="133" y="6"/>
                    <a:pt x="103" y="0"/>
                    <a:pt x="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2"/>
            <p:cNvSpPr/>
            <p:nvPr/>
          </p:nvSpPr>
          <p:spPr>
            <a:xfrm>
              <a:off x="1974897" y="4472332"/>
              <a:ext cx="34936" cy="9663"/>
            </a:xfrm>
            <a:custGeom>
              <a:avLst/>
              <a:gdLst/>
              <a:ahLst/>
              <a:cxnLst/>
              <a:rect l="l" t="t" r="r" b="b"/>
              <a:pathLst>
                <a:path w="564" h="156" extrusionOk="0">
                  <a:moveTo>
                    <a:pt x="465" y="0"/>
                  </a:moveTo>
                  <a:cubicBezTo>
                    <a:pt x="376" y="0"/>
                    <a:pt x="323" y="18"/>
                    <a:pt x="260" y="36"/>
                  </a:cubicBezTo>
                  <a:cubicBezTo>
                    <a:pt x="189" y="63"/>
                    <a:pt x="117" y="80"/>
                    <a:pt x="46" y="107"/>
                  </a:cubicBezTo>
                  <a:cubicBezTo>
                    <a:pt x="0" y="115"/>
                    <a:pt x="79" y="155"/>
                    <a:pt x="136" y="155"/>
                  </a:cubicBezTo>
                  <a:cubicBezTo>
                    <a:pt x="146" y="155"/>
                    <a:pt x="154" y="154"/>
                    <a:pt x="162" y="152"/>
                  </a:cubicBezTo>
                  <a:cubicBezTo>
                    <a:pt x="233" y="134"/>
                    <a:pt x="305" y="116"/>
                    <a:pt x="385" y="107"/>
                  </a:cubicBezTo>
                  <a:cubicBezTo>
                    <a:pt x="447" y="89"/>
                    <a:pt x="528" y="71"/>
                    <a:pt x="554" y="45"/>
                  </a:cubicBezTo>
                  <a:cubicBezTo>
                    <a:pt x="563" y="27"/>
                    <a:pt x="501" y="0"/>
                    <a:pt x="4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2"/>
            <p:cNvSpPr/>
            <p:nvPr/>
          </p:nvSpPr>
          <p:spPr>
            <a:xfrm>
              <a:off x="1985737" y="4476172"/>
              <a:ext cx="37909" cy="9540"/>
            </a:xfrm>
            <a:custGeom>
              <a:avLst/>
              <a:gdLst/>
              <a:ahLst/>
              <a:cxnLst/>
              <a:rect l="l" t="t" r="r" b="b"/>
              <a:pathLst>
                <a:path w="612" h="154" extrusionOk="0">
                  <a:moveTo>
                    <a:pt x="522" y="1"/>
                  </a:moveTo>
                  <a:cubicBezTo>
                    <a:pt x="424" y="1"/>
                    <a:pt x="371" y="27"/>
                    <a:pt x="308" y="45"/>
                  </a:cubicBezTo>
                  <a:cubicBezTo>
                    <a:pt x="228" y="63"/>
                    <a:pt x="139" y="90"/>
                    <a:pt x="49" y="99"/>
                  </a:cubicBezTo>
                  <a:cubicBezTo>
                    <a:pt x="1" y="115"/>
                    <a:pt x="85" y="153"/>
                    <a:pt x="134" y="153"/>
                  </a:cubicBezTo>
                  <a:cubicBezTo>
                    <a:pt x="139" y="153"/>
                    <a:pt x="144" y="153"/>
                    <a:pt x="148" y="152"/>
                  </a:cubicBezTo>
                  <a:cubicBezTo>
                    <a:pt x="237" y="143"/>
                    <a:pt x="326" y="125"/>
                    <a:pt x="415" y="108"/>
                  </a:cubicBezTo>
                  <a:cubicBezTo>
                    <a:pt x="487" y="90"/>
                    <a:pt x="585" y="81"/>
                    <a:pt x="603" y="45"/>
                  </a:cubicBezTo>
                  <a:cubicBezTo>
                    <a:pt x="611" y="27"/>
                    <a:pt x="558" y="1"/>
                    <a:pt x="5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2"/>
            <p:cNvSpPr/>
            <p:nvPr/>
          </p:nvSpPr>
          <p:spPr>
            <a:xfrm>
              <a:off x="2022470" y="4462854"/>
              <a:ext cx="48129" cy="17407"/>
            </a:xfrm>
            <a:custGeom>
              <a:avLst/>
              <a:gdLst/>
              <a:ahLst/>
              <a:cxnLst/>
              <a:rect l="l" t="t" r="r" b="b"/>
              <a:pathLst>
                <a:path w="777" h="281" extrusionOk="0">
                  <a:moveTo>
                    <a:pt x="310" y="0"/>
                  </a:moveTo>
                  <a:cubicBezTo>
                    <a:pt x="305" y="0"/>
                    <a:pt x="300" y="1"/>
                    <a:pt x="295" y="1"/>
                  </a:cubicBezTo>
                  <a:cubicBezTo>
                    <a:pt x="108" y="1"/>
                    <a:pt x="1" y="117"/>
                    <a:pt x="233" y="224"/>
                  </a:cubicBezTo>
                  <a:cubicBezTo>
                    <a:pt x="322" y="262"/>
                    <a:pt x="430" y="280"/>
                    <a:pt x="515" y="280"/>
                  </a:cubicBezTo>
                  <a:cubicBezTo>
                    <a:pt x="532" y="280"/>
                    <a:pt x="548" y="280"/>
                    <a:pt x="563" y="278"/>
                  </a:cubicBezTo>
                  <a:cubicBezTo>
                    <a:pt x="652" y="278"/>
                    <a:pt x="777" y="242"/>
                    <a:pt x="750" y="189"/>
                  </a:cubicBezTo>
                  <a:cubicBezTo>
                    <a:pt x="741" y="180"/>
                    <a:pt x="714" y="162"/>
                    <a:pt x="696" y="162"/>
                  </a:cubicBezTo>
                  <a:cubicBezTo>
                    <a:pt x="670" y="152"/>
                    <a:pt x="652" y="148"/>
                    <a:pt x="639" y="148"/>
                  </a:cubicBezTo>
                  <a:cubicBezTo>
                    <a:pt x="615" y="148"/>
                    <a:pt x="603" y="160"/>
                    <a:pt x="580" y="171"/>
                  </a:cubicBezTo>
                  <a:cubicBezTo>
                    <a:pt x="545" y="189"/>
                    <a:pt x="491" y="216"/>
                    <a:pt x="420" y="216"/>
                  </a:cubicBezTo>
                  <a:cubicBezTo>
                    <a:pt x="304" y="216"/>
                    <a:pt x="250" y="144"/>
                    <a:pt x="250" y="109"/>
                  </a:cubicBezTo>
                  <a:cubicBezTo>
                    <a:pt x="250" y="73"/>
                    <a:pt x="295" y="46"/>
                    <a:pt x="366" y="46"/>
                  </a:cubicBezTo>
                  <a:cubicBezTo>
                    <a:pt x="415" y="38"/>
                    <a:pt x="360" y="0"/>
                    <a:pt x="3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2"/>
            <p:cNvSpPr/>
            <p:nvPr/>
          </p:nvSpPr>
          <p:spPr>
            <a:xfrm>
              <a:off x="2024390" y="4445447"/>
              <a:ext cx="51103" cy="13008"/>
            </a:xfrm>
            <a:custGeom>
              <a:avLst/>
              <a:gdLst/>
              <a:ahLst/>
              <a:cxnLst/>
              <a:rect l="l" t="t" r="r" b="b"/>
              <a:pathLst>
                <a:path w="825" h="210" extrusionOk="0">
                  <a:moveTo>
                    <a:pt x="164" y="0"/>
                  </a:moveTo>
                  <a:cubicBezTo>
                    <a:pt x="110" y="0"/>
                    <a:pt x="62" y="9"/>
                    <a:pt x="32" y="24"/>
                  </a:cubicBezTo>
                  <a:cubicBezTo>
                    <a:pt x="0" y="32"/>
                    <a:pt x="75" y="61"/>
                    <a:pt x="116" y="61"/>
                  </a:cubicBezTo>
                  <a:cubicBezTo>
                    <a:pt x="122" y="61"/>
                    <a:pt x="126" y="60"/>
                    <a:pt x="130" y="59"/>
                  </a:cubicBezTo>
                  <a:cubicBezTo>
                    <a:pt x="143" y="53"/>
                    <a:pt x="168" y="49"/>
                    <a:pt x="196" y="49"/>
                  </a:cubicBezTo>
                  <a:cubicBezTo>
                    <a:pt x="243" y="49"/>
                    <a:pt x="297" y="61"/>
                    <a:pt x="309" y="95"/>
                  </a:cubicBezTo>
                  <a:cubicBezTo>
                    <a:pt x="309" y="104"/>
                    <a:pt x="291" y="122"/>
                    <a:pt x="309" y="140"/>
                  </a:cubicBezTo>
                  <a:cubicBezTo>
                    <a:pt x="318" y="166"/>
                    <a:pt x="380" y="184"/>
                    <a:pt x="442" y="202"/>
                  </a:cubicBezTo>
                  <a:cubicBezTo>
                    <a:pt x="472" y="207"/>
                    <a:pt x="503" y="209"/>
                    <a:pt x="534" y="209"/>
                  </a:cubicBezTo>
                  <a:cubicBezTo>
                    <a:pt x="672" y="209"/>
                    <a:pt x="810" y="166"/>
                    <a:pt x="817" y="122"/>
                  </a:cubicBezTo>
                  <a:cubicBezTo>
                    <a:pt x="824" y="92"/>
                    <a:pt x="746" y="75"/>
                    <a:pt x="699" y="75"/>
                  </a:cubicBezTo>
                  <a:cubicBezTo>
                    <a:pt x="689" y="75"/>
                    <a:pt x="680" y="76"/>
                    <a:pt x="674" y="77"/>
                  </a:cubicBezTo>
                  <a:cubicBezTo>
                    <a:pt x="639" y="77"/>
                    <a:pt x="612" y="95"/>
                    <a:pt x="585" y="104"/>
                  </a:cubicBezTo>
                  <a:cubicBezTo>
                    <a:pt x="549" y="122"/>
                    <a:pt x="496" y="122"/>
                    <a:pt x="451" y="131"/>
                  </a:cubicBezTo>
                  <a:cubicBezTo>
                    <a:pt x="451" y="131"/>
                    <a:pt x="451" y="113"/>
                    <a:pt x="451" y="104"/>
                  </a:cubicBezTo>
                  <a:cubicBezTo>
                    <a:pt x="442" y="95"/>
                    <a:pt x="425" y="77"/>
                    <a:pt x="398" y="59"/>
                  </a:cubicBezTo>
                  <a:cubicBezTo>
                    <a:pt x="330" y="18"/>
                    <a:pt x="241" y="0"/>
                    <a:pt x="1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2"/>
            <p:cNvSpPr/>
            <p:nvPr/>
          </p:nvSpPr>
          <p:spPr>
            <a:xfrm>
              <a:off x="1800897" y="4335743"/>
              <a:ext cx="53580" cy="23725"/>
            </a:xfrm>
            <a:custGeom>
              <a:avLst/>
              <a:gdLst/>
              <a:ahLst/>
              <a:cxnLst/>
              <a:rect l="l" t="t" r="r" b="b"/>
              <a:pathLst>
                <a:path w="865" h="383" extrusionOk="0">
                  <a:moveTo>
                    <a:pt x="452" y="1"/>
                  </a:moveTo>
                  <a:cubicBezTo>
                    <a:pt x="439" y="1"/>
                    <a:pt x="428" y="4"/>
                    <a:pt x="428" y="11"/>
                  </a:cubicBezTo>
                  <a:cubicBezTo>
                    <a:pt x="446" y="55"/>
                    <a:pt x="446" y="109"/>
                    <a:pt x="446" y="162"/>
                  </a:cubicBezTo>
                  <a:cubicBezTo>
                    <a:pt x="321" y="135"/>
                    <a:pt x="197" y="109"/>
                    <a:pt x="81" y="82"/>
                  </a:cubicBezTo>
                  <a:cubicBezTo>
                    <a:pt x="73" y="81"/>
                    <a:pt x="66" y="81"/>
                    <a:pt x="59" y="81"/>
                  </a:cubicBezTo>
                  <a:cubicBezTo>
                    <a:pt x="6" y="81"/>
                    <a:pt x="0" y="111"/>
                    <a:pt x="72" y="127"/>
                  </a:cubicBezTo>
                  <a:cubicBezTo>
                    <a:pt x="188" y="153"/>
                    <a:pt x="312" y="180"/>
                    <a:pt x="437" y="198"/>
                  </a:cubicBezTo>
                  <a:cubicBezTo>
                    <a:pt x="428" y="251"/>
                    <a:pt x="393" y="296"/>
                    <a:pt x="393" y="341"/>
                  </a:cubicBezTo>
                  <a:cubicBezTo>
                    <a:pt x="393" y="361"/>
                    <a:pt x="446" y="382"/>
                    <a:pt x="483" y="382"/>
                  </a:cubicBezTo>
                  <a:cubicBezTo>
                    <a:pt x="494" y="382"/>
                    <a:pt x="503" y="380"/>
                    <a:pt x="509" y="376"/>
                  </a:cubicBezTo>
                  <a:cubicBezTo>
                    <a:pt x="562" y="341"/>
                    <a:pt x="562" y="278"/>
                    <a:pt x="562" y="225"/>
                  </a:cubicBezTo>
                  <a:cubicBezTo>
                    <a:pt x="643" y="243"/>
                    <a:pt x="732" y="260"/>
                    <a:pt x="803" y="269"/>
                  </a:cubicBezTo>
                  <a:cubicBezTo>
                    <a:pt x="810" y="270"/>
                    <a:pt x="816" y="271"/>
                    <a:pt x="821" y="271"/>
                  </a:cubicBezTo>
                  <a:cubicBezTo>
                    <a:pt x="865" y="271"/>
                    <a:pt x="858" y="241"/>
                    <a:pt x="794" y="225"/>
                  </a:cubicBezTo>
                  <a:cubicBezTo>
                    <a:pt x="723" y="207"/>
                    <a:pt x="634" y="189"/>
                    <a:pt x="553" y="180"/>
                  </a:cubicBezTo>
                  <a:cubicBezTo>
                    <a:pt x="553" y="127"/>
                    <a:pt x="536" y="73"/>
                    <a:pt x="509" y="19"/>
                  </a:cubicBezTo>
                  <a:cubicBezTo>
                    <a:pt x="503" y="8"/>
                    <a:pt x="474" y="1"/>
                    <a:pt x="4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2"/>
            <p:cNvSpPr/>
            <p:nvPr/>
          </p:nvSpPr>
          <p:spPr>
            <a:xfrm>
              <a:off x="1850266" y="4329734"/>
              <a:ext cx="37971" cy="7867"/>
            </a:xfrm>
            <a:custGeom>
              <a:avLst/>
              <a:gdLst/>
              <a:ahLst/>
              <a:cxnLst/>
              <a:rect l="l" t="t" r="r" b="b"/>
              <a:pathLst>
                <a:path w="613" h="127" extrusionOk="0">
                  <a:moveTo>
                    <a:pt x="470" y="1"/>
                  </a:moveTo>
                  <a:cubicBezTo>
                    <a:pt x="390" y="1"/>
                    <a:pt x="327" y="27"/>
                    <a:pt x="256" y="36"/>
                  </a:cubicBezTo>
                  <a:cubicBezTo>
                    <a:pt x="185" y="54"/>
                    <a:pt x="113" y="63"/>
                    <a:pt x="33" y="81"/>
                  </a:cubicBezTo>
                  <a:cubicBezTo>
                    <a:pt x="0" y="89"/>
                    <a:pt x="64" y="127"/>
                    <a:pt x="103" y="127"/>
                  </a:cubicBezTo>
                  <a:cubicBezTo>
                    <a:pt x="106" y="127"/>
                    <a:pt x="110" y="126"/>
                    <a:pt x="113" y="125"/>
                  </a:cubicBezTo>
                  <a:cubicBezTo>
                    <a:pt x="193" y="116"/>
                    <a:pt x="274" y="99"/>
                    <a:pt x="354" y="90"/>
                  </a:cubicBezTo>
                  <a:cubicBezTo>
                    <a:pt x="434" y="81"/>
                    <a:pt x="515" y="72"/>
                    <a:pt x="568" y="54"/>
                  </a:cubicBezTo>
                  <a:cubicBezTo>
                    <a:pt x="613" y="36"/>
                    <a:pt x="524" y="1"/>
                    <a:pt x="4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2"/>
            <p:cNvSpPr/>
            <p:nvPr/>
          </p:nvSpPr>
          <p:spPr>
            <a:xfrm>
              <a:off x="1856460" y="4336362"/>
              <a:ext cx="37847" cy="8982"/>
            </a:xfrm>
            <a:custGeom>
              <a:avLst/>
              <a:gdLst/>
              <a:ahLst/>
              <a:cxnLst/>
              <a:rect l="l" t="t" r="r" b="b"/>
              <a:pathLst>
                <a:path w="611" h="145" extrusionOk="0">
                  <a:moveTo>
                    <a:pt x="540" y="1"/>
                  </a:moveTo>
                  <a:cubicBezTo>
                    <a:pt x="450" y="9"/>
                    <a:pt x="406" y="36"/>
                    <a:pt x="334" y="54"/>
                  </a:cubicBezTo>
                  <a:cubicBezTo>
                    <a:pt x="254" y="81"/>
                    <a:pt x="156" y="90"/>
                    <a:pt x="58" y="99"/>
                  </a:cubicBezTo>
                  <a:cubicBezTo>
                    <a:pt x="0" y="99"/>
                    <a:pt x="64" y="144"/>
                    <a:pt x="123" y="144"/>
                  </a:cubicBezTo>
                  <a:cubicBezTo>
                    <a:pt x="128" y="144"/>
                    <a:pt x="133" y="144"/>
                    <a:pt x="138" y="143"/>
                  </a:cubicBezTo>
                  <a:cubicBezTo>
                    <a:pt x="245" y="143"/>
                    <a:pt x="343" y="125"/>
                    <a:pt x="432" y="108"/>
                  </a:cubicBezTo>
                  <a:cubicBezTo>
                    <a:pt x="504" y="99"/>
                    <a:pt x="611" y="81"/>
                    <a:pt x="611" y="36"/>
                  </a:cubicBezTo>
                  <a:cubicBezTo>
                    <a:pt x="611" y="18"/>
                    <a:pt x="566" y="1"/>
                    <a:pt x="5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2"/>
            <p:cNvSpPr/>
            <p:nvPr/>
          </p:nvSpPr>
          <p:spPr>
            <a:xfrm>
              <a:off x="1852434" y="4297461"/>
              <a:ext cx="61819" cy="22486"/>
            </a:xfrm>
            <a:custGeom>
              <a:avLst/>
              <a:gdLst/>
              <a:ahLst/>
              <a:cxnLst/>
              <a:rect l="l" t="t" r="r" b="b"/>
              <a:pathLst>
                <a:path w="998" h="363" extrusionOk="0">
                  <a:moveTo>
                    <a:pt x="36" y="1"/>
                  </a:moveTo>
                  <a:cubicBezTo>
                    <a:pt x="13" y="1"/>
                    <a:pt x="0" y="7"/>
                    <a:pt x="25" y="22"/>
                  </a:cubicBezTo>
                  <a:cubicBezTo>
                    <a:pt x="141" y="93"/>
                    <a:pt x="257" y="165"/>
                    <a:pt x="382" y="236"/>
                  </a:cubicBezTo>
                  <a:cubicBezTo>
                    <a:pt x="407" y="249"/>
                    <a:pt x="450" y="261"/>
                    <a:pt x="473" y="261"/>
                  </a:cubicBezTo>
                  <a:cubicBezTo>
                    <a:pt x="482" y="261"/>
                    <a:pt x="489" y="259"/>
                    <a:pt x="489" y="254"/>
                  </a:cubicBezTo>
                  <a:cubicBezTo>
                    <a:pt x="497" y="227"/>
                    <a:pt x="497" y="200"/>
                    <a:pt x="524" y="183"/>
                  </a:cubicBezTo>
                  <a:cubicBezTo>
                    <a:pt x="540" y="171"/>
                    <a:pt x="561" y="164"/>
                    <a:pt x="587" y="164"/>
                  </a:cubicBezTo>
                  <a:cubicBezTo>
                    <a:pt x="621" y="164"/>
                    <a:pt x="665" y="175"/>
                    <a:pt x="721" y="200"/>
                  </a:cubicBezTo>
                  <a:cubicBezTo>
                    <a:pt x="721" y="218"/>
                    <a:pt x="712" y="227"/>
                    <a:pt x="694" y="236"/>
                  </a:cubicBezTo>
                  <a:cubicBezTo>
                    <a:pt x="640" y="281"/>
                    <a:pt x="524" y="298"/>
                    <a:pt x="435" y="316"/>
                  </a:cubicBezTo>
                  <a:cubicBezTo>
                    <a:pt x="386" y="324"/>
                    <a:pt x="456" y="362"/>
                    <a:pt x="502" y="362"/>
                  </a:cubicBezTo>
                  <a:cubicBezTo>
                    <a:pt x="507" y="362"/>
                    <a:pt x="511" y="362"/>
                    <a:pt x="515" y="361"/>
                  </a:cubicBezTo>
                  <a:cubicBezTo>
                    <a:pt x="649" y="352"/>
                    <a:pt x="997" y="281"/>
                    <a:pt x="783" y="165"/>
                  </a:cubicBezTo>
                  <a:cubicBezTo>
                    <a:pt x="713" y="134"/>
                    <a:pt x="610" y="109"/>
                    <a:pt x="531" y="109"/>
                  </a:cubicBezTo>
                  <a:cubicBezTo>
                    <a:pt x="519" y="109"/>
                    <a:pt x="508" y="110"/>
                    <a:pt x="497" y="111"/>
                  </a:cubicBezTo>
                  <a:cubicBezTo>
                    <a:pt x="426" y="120"/>
                    <a:pt x="399" y="147"/>
                    <a:pt x="382" y="183"/>
                  </a:cubicBezTo>
                  <a:cubicBezTo>
                    <a:pt x="283" y="129"/>
                    <a:pt x="194" y="67"/>
                    <a:pt x="96" y="13"/>
                  </a:cubicBezTo>
                  <a:cubicBezTo>
                    <a:pt x="80" y="5"/>
                    <a:pt x="55" y="1"/>
                    <a:pt x="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2"/>
            <p:cNvSpPr/>
            <p:nvPr/>
          </p:nvSpPr>
          <p:spPr>
            <a:xfrm>
              <a:off x="1842647" y="4310655"/>
              <a:ext cx="25706" cy="5947"/>
            </a:xfrm>
            <a:custGeom>
              <a:avLst/>
              <a:gdLst/>
              <a:ahLst/>
              <a:cxnLst/>
              <a:rect l="l" t="t" r="r" b="b"/>
              <a:pathLst>
                <a:path w="415" h="96" extrusionOk="0">
                  <a:moveTo>
                    <a:pt x="268" y="1"/>
                  </a:moveTo>
                  <a:cubicBezTo>
                    <a:pt x="178" y="1"/>
                    <a:pt x="94" y="28"/>
                    <a:pt x="49" y="41"/>
                  </a:cubicBezTo>
                  <a:cubicBezTo>
                    <a:pt x="0" y="57"/>
                    <a:pt x="92" y="96"/>
                    <a:pt x="142" y="96"/>
                  </a:cubicBezTo>
                  <a:cubicBezTo>
                    <a:pt x="147" y="96"/>
                    <a:pt x="152" y="95"/>
                    <a:pt x="156" y="94"/>
                  </a:cubicBezTo>
                  <a:cubicBezTo>
                    <a:pt x="201" y="77"/>
                    <a:pt x="254" y="68"/>
                    <a:pt x="316" y="59"/>
                  </a:cubicBezTo>
                  <a:cubicBezTo>
                    <a:pt x="361" y="59"/>
                    <a:pt x="406" y="59"/>
                    <a:pt x="406" y="41"/>
                  </a:cubicBezTo>
                  <a:cubicBezTo>
                    <a:pt x="415" y="32"/>
                    <a:pt x="388" y="14"/>
                    <a:pt x="370" y="14"/>
                  </a:cubicBezTo>
                  <a:cubicBezTo>
                    <a:pt x="336" y="4"/>
                    <a:pt x="302" y="1"/>
                    <a:pt x="2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2"/>
            <p:cNvSpPr/>
            <p:nvPr/>
          </p:nvSpPr>
          <p:spPr>
            <a:xfrm>
              <a:off x="1909608" y="4297461"/>
              <a:ext cx="27255" cy="16973"/>
            </a:xfrm>
            <a:custGeom>
              <a:avLst/>
              <a:gdLst/>
              <a:ahLst/>
              <a:cxnLst/>
              <a:rect l="l" t="t" r="r" b="b"/>
              <a:pathLst>
                <a:path w="440" h="274" extrusionOk="0">
                  <a:moveTo>
                    <a:pt x="35" y="1"/>
                  </a:moveTo>
                  <a:cubicBezTo>
                    <a:pt x="14" y="1"/>
                    <a:pt x="1" y="7"/>
                    <a:pt x="21" y="22"/>
                  </a:cubicBezTo>
                  <a:cubicBezTo>
                    <a:pt x="83" y="67"/>
                    <a:pt x="137" y="102"/>
                    <a:pt x="181" y="147"/>
                  </a:cubicBezTo>
                  <a:lnTo>
                    <a:pt x="56" y="191"/>
                  </a:lnTo>
                  <a:cubicBezTo>
                    <a:pt x="26" y="199"/>
                    <a:pt x="84" y="231"/>
                    <a:pt x="124" y="231"/>
                  </a:cubicBezTo>
                  <a:cubicBezTo>
                    <a:pt x="132" y="231"/>
                    <a:pt x="140" y="230"/>
                    <a:pt x="145" y="227"/>
                  </a:cubicBezTo>
                  <a:lnTo>
                    <a:pt x="244" y="200"/>
                  </a:lnTo>
                  <a:cubicBezTo>
                    <a:pt x="261" y="227"/>
                    <a:pt x="279" y="245"/>
                    <a:pt x="315" y="263"/>
                  </a:cubicBezTo>
                  <a:cubicBezTo>
                    <a:pt x="330" y="268"/>
                    <a:pt x="352" y="273"/>
                    <a:pt x="369" y="273"/>
                  </a:cubicBezTo>
                  <a:cubicBezTo>
                    <a:pt x="381" y="273"/>
                    <a:pt x="391" y="270"/>
                    <a:pt x="395" y="263"/>
                  </a:cubicBezTo>
                  <a:cubicBezTo>
                    <a:pt x="404" y="245"/>
                    <a:pt x="368" y="209"/>
                    <a:pt x="333" y="174"/>
                  </a:cubicBezTo>
                  <a:cubicBezTo>
                    <a:pt x="377" y="165"/>
                    <a:pt x="431" y="156"/>
                    <a:pt x="440" y="129"/>
                  </a:cubicBezTo>
                  <a:cubicBezTo>
                    <a:pt x="440" y="120"/>
                    <a:pt x="413" y="102"/>
                    <a:pt x="386" y="102"/>
                  </a:cubicBezTo>
                  <a:cubicBezTo>
                    <a:pt x="333" y="102"/>
                    <a:pt x="297" y="111"/>
                    <a:pt x="261" y="120"/>
                  </a:cubicBezTo>
                  <a:cubicBezTo>
                    <a:pt x="208" y="84"/>
                    <a:pt x="154" y="49"/>
                    <a:pt x="92" y="13"/>
                  </a:cubicBezTo>
                  <a:cubicBezTo>
                    <a:pt x="76" y="5"/>
                    <a:pt x="53" y="1"/>
                    <a:pt x="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2"/>
            <p:cNvSpPr/>
            <p:nvPr/>
          </p:nvSpPr>
          <p:spPr>
            <a:xfrm>
              <a:off x="1920820" y="4239604"/>
              <a:ext cx="176041" cy="68387"/>
            </a:xfrm>
            <a:custGeom>
              <a:avLst/>
              <a:gdLst/>
              <a:ahLst/>
              <a:cxnLst/>
              <a:rect l="l" t="t" r="r" b="b"/>
              <a:pathLst>
                <a:path w="2842" h="1104" extrusionOk="0">
                  <a:moveTo>
                    <a:pt x="2710" y="0"/>
                  </a:moveTo>
                  <a:cubicBezTo>
                    <a:pt x="2704" y="0"/>
                    <a:pt x="2699" y="1"/>
                    <a:pt x="2694" y="1"/>
                  </a:cubicBezTo>
                  <a:cubicBezTo>
                    <a:pt x="1954" y="117"/>
                    <a:pt x="1267" y="278"/>
                    <a:pt x="562" y="430"/>
                  </a:cubicBezTo>
                  <a:cubicBezTo>
                    <a:pt x="410" y="456"/>
                    <a:pt x="0" y="483"/>
                    <a:pt x="27" y="599"/>
                  </a:cubicBezTo>
                  <a:cubicBezTo>
                    <a:pt x="36" y="644"/>
                    <a:pt x="161" y="715"/>
                    <a:pt x="223" y="760"/>
                  </a:cubicBezTo>
                  <a:cubicBezTo>
                    <a:pt x="357" y="849"/>
                    <a:pt x="482" y="938"/>
                    <a:pt x="616" y="1027"/>
                  </a:cubicBezTo>
                  <a:cubicBezTo>
                    <a:pt x="482" y="983"/>
                    <a:pt x="339" y="938"/>
                    <a:pt x="205" y="902"/>
                  </a:cubicBezTo>
                  <a:cubicBezTo>
                    <a:pt x="197" y="901"/>
                    <a:pt x="190" y="900"/>
                    <a:pt x="183" y="900"/>
                  </a:cubicBezTo>
                  <a:cubicBezTo>
                    <a:pt x="153" y="900"/>
                    <a:pt x="142" y="915"/>
                    <a:pt x="179" y="929"/>
                  </a:cubicBezTo>
                  <a:cubicBezTo>
                    <a:pt x="366" y="983"/>
                    <a:pt x="544" y="1036"/>
                    <a:pt x="732" y="1099"/>
                  </a:cubicBezTo>
                  <a:cubicBezTo>
                    <a:pt x="748" y="1102"/>
                    <a:pt x="765" y="1104"/>
                    <a:pt x="779" y="1104"/>
                  </a:cubicBezTo>
                  <a:cubicBezTo>
                    <a:pt x="803" y="1104"/>
                    <a:pt x="817" y="1098"/>
                    <a:pt x="794" y="1081"/>
                  </a:cubicBezTo>
                  <a:cubicBezTo>
                    <a:pt x="544" y="911"/>
                    <a:pt x="80" y="679"/>
                    <a:pt x="250" y="554"/>
                  </a:cubicBezTo>
                  <a:cubicBezTo>
                    <a:pt x="312" y="501"/>
                    <a:pt x="598" y="483"/>
                    <a:pt x="723" y="465"/>
                  </a:cubicBezTo>
                  <a:cubicBezTo>
                    <a:pt x="857" y="439"/>
                    <a:pt x="990" y="412"/>
                    <a:pt x="1124" y="385"/>
                  </a:cubicBezTo>
                  <a:cubicBezTo>
                    <a:pt x="1686" y="278"/>
                    <a:pt x="2266" y="180"/>
                    <a:pt x="2801" y="46"/>
                  </a:cubicBezTo>
                  <a:cubicBezTo>
                    <a:pt x="2842" y="38"/>
                    <a:pt x="2764" y="0"/>
                    <a:pt x="27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2"/>
            <p:cNvSpPr/>
            <p:nvPr/>
          </p:nvSpPr>
          <p:spPr>
            <a:xfrm>
              <a:off x="1971924" y="4280859"/>
              <a:ext cx="55562" cy="22238"/>
            </a:xfrm>
            <a:custGeom>
              <a:avLst/>
              <a:gdLst/>
              <a:ahLst/>
              <a:cxnLst/>
              <a:rect l="l" t="t" r="r" b="b"/>
              <a:pathLst>
                <a:path w="897" h="359" extrusionOk="0">
                  <a:moveTo>
                    <a:pt x="20" y="0"/>
                  </a:moveTo>
                  <a:cubicBezTo>
                    <a:pt x="7" y="0"/>
                    <a:pt x="0" y="4"/>
                    <a:pt x="14" y="13"/>
                  </a:cubicBezTo>
                  <a:cubicBezTo>
                    <a:pt x="148" y="103"/>
                    <a:pt x="272" y="183"/>
                    <a:pt x="406" y="263"/>
                  </a:cubicBezTo>
                  <a:cubicBezTo>
                    <a:pt x="427" y="273"/>
                    <a:pt x="468" y="284"/>
                    <a:pt x="496" y="284"/>
                  </a:cubicBezTo>
                  <a:cubicBezTo>
                    <a:pt x="517" y="284"/>
                    <a:pt x="530" y="278"/>
                    <a:pt x="522" y="263"/>
                  </a:cubicBezTo>
                  <a:cubicBezTo>
                    <a:pt x="495" y="236"/>
                    <a:pt x="478" y="201"/>
                    <a:pt x="495" y="174"/>
                  </a:cubicBezTo>
                  <a:cubicBezTo>
                    <a:pt x="503" y="158"/>
                    <a:pt x="520" y="149"/>
                    <a:pt x="548" y="149"/>
                  </a:cubicBezTo>
                  <a:cubicBezTo>
                    <a:pt x="582" y="149"/>
                    <a:pt x="632" y="162"/>
                    <a:pt x="701" y="192"/>
                  </a:cubicBezTo>
                  <a:cubicBezTo>
                    <a:pt x="718" y="210"/>
                    <a:pt x="727" y="227"/>
                    <a:pt x="710" y="245"/>
                  </a:cubicBezTo>
                  <a:cubicBezTo>
                    <a:pt x="695" y="267"/>
                    <a:pt x="611" y="306"/>
                    <a:pt x="522" y="306"/>
                  </a:cubicBezTo>
                  <a:cubicBezTo>
                    <a:pt x="501" y="306"/>
                    <a:pt x="480" y="304"/>
                    <a:pt x="460" y="299"/>
                  </a:cubicBezTo>
                  <a:cubicBezTo>
                    <a:pt x="452" y="298"/>
                    <a:pt x="446" y="297"/>
                    <a:pt x="440" y="297"/>
                  </a:cubicBezTo>
                  <a:cubicBezTo>
                    <a:pt x="405" y="297"/>
                    <a:pt x="405" y="319"/>
                    <a:pt x="451" y="335"/>
                  </a:cubicBezTo>
                  <a:cubicBezTo>
                    <a:pt x="505" y="353"/>
                    <a:pt x="553" y="359"/>
                    <a:pt x="596" y="359"/>
                  </a:cubicBezTo>
                  <a:cubicBezTo>
                    <a:pt x="660" y="359"/>
                    <a:pt x="712" y="345"/>
                    <a:pt x="754" y="335"/>
                  </a:cubicBezTo>
                  <a:cubicBezTo>
                    <a:pt x="843" y="299"/>
                    <a:pt x="897" y="245"/>
                    <a:pt x="799" y="174"/>
                  </a:cubicBezTo>
                  <a:cubicBezTo>
                    <a:pt x="727" y="126"/>
                    <a:pt x="605" y="92"/>
                    <a:pt x="509" y="92"/>
                  </a:cubicBezTo>
                  <a:cubicBezTo>
                    <a:pt x="498" y="92"/>
                    <a:pt x="488" y="93"/>
                    <a:pt x="478" y="94"/>
                  </a:cubicBezTo>
                  <a:cubicBezTo>
                    <a:pt x="388" y="103"/>
                    <a:pt x="362" y="129"/>
                    <a:pt x="362" y="174"/>
                  </a:cubicBezTo>
                  <a:cubicBezTo>
                    <a:pt x="263" y="120"/>
                    <a:pt x="165" y="67"/>
                    <a:pt x="67" y="13"/>
                  </a:cubicBezTo>
                  <a:cubicBezTo>
                    <a:pt x="54" y="4"/>
                    <a:pt x="34" y="0"/>
                    <a:pt x="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2"/>
            <p:cNvSpPr/>
            <p:nvPr/>
          </p:nvSpPr>
          <p:spPr>
            <a:xfrm>
              <a:off x="1989206" y="4271753"/>
              <a:ext cx="39395" cy="10531"/>
            </a:xfrm>
            <a:custGeom>
              <a:avLst/>
              <a:gdLst/>
              <a:ahLst/>
              <a:cxnLst/>
              <a:rect l="l" t="t" r="r" b="b"/>
              <a:pathLst>
                <a:path w="636" h="170" extrusionOk="0">
                  <a:moveTo>
                    <a:pt x="66" y="0"/>
                  </a:moveTo>
                  <a:cubicBezTo>
                    <a:pt x="25" y="0"/>
                    <a:pt x="0" y="13"/>
                    <a:pt x="20" y="44"/>
                  </a:cubicBezTo>
                  <a:cubicBezTo>
                    <a:pt x="31" y="55"/>
                    <a:pt x="66" y="63"/>
                    <a:pt x="89" y="63"/>
                  </a:cubicBezTo>
                  <a:cubicBezTo>
                    <a:pt x="103" y="63"/>
                    <a:pt x="113" y="60"/>
                    <a:pt x="109" y="53"/>
                  </a:cubicBezTo>
                  <a:cubicBezTo>
                    <a:pt x="108" y="47"/>
                    <a:pt x="111" y="44"/>
                    <a:pt x="117" y="44"/>
                  </a:cubicBezTo>
                  <a:cubicBezTo>
                    <a:pt x="145" y="44"/>
                    <a:pt x="234" y="98"/>
                    <a:pt x="234" y="98"/>
                  </a:cubicBezTo>
                  <a:cubicBezTo>
                    <a:pt x="261" y="107"/>
                    <a:pt x="279" y="125"/>
                    <a:pt x="306" y="134"/>
                  </a:cubicBezTo>
                  <a:cubicBezTo>
                    <a:pt x="359" y="151"/>
                    <a:pt x="413" y="160"/>
                    <a:pt x="457" y="169"/>
                  </a:cubicBezTo>
                  <a:cubicBezTo>
                    <a:pt x="511" y="169"/>
                    <a:pt x="538" y="151"/>
                    <a:pt x="564" y="143"/>
                  </a:cubicBezTo>
                  <a:cubicBezTo>
                    <a:pt x="591" y="134"/>
                    <a:pt x="636" y="116"/>
                    <a:pt x="636" y="98"/>
                  </a:cubicBezTo>
                  <a:cubicBezTo>
                    <a:pt x="627" y="89"/>
                    <a:pt x="609" y="80"/>
                    <a:pt x="591" y="71"/>
                  </a:cubicBezTo>
                  <a:cubicBezTo>
                    <a:pt x="569" y="66"/>
                    <a:pt x="550" y="64"/>
                    <a:pt x="534" y="64"/>
                  </a:cubicBezTo>
                  <a:cubicBezTo>
                    <a:pt x="498" y="64"/>
                    <a:pt x="476" y="74"/>
                    <a:pt x="457" y="80"/>
                  </a:cubicBezTo>
                  <a:cubicBezTo>
                    <a:pt x="440" y="91"/>
                    <a:pt x="423" y="103"/>
                    <a:pt x="397" y="103"/>
                  </a:cubicBezTo>
                  <a:cubicBezTo>
                    <a:pt x="382" y="103"/>
                    <a:pt x="364" y="99"/>
                    <a:pt x="341" y="89"/>
                  </a:cubicBezTo>
                  <a:cubicBezTo>
                    <a:pt x="306" y="80"/>
                    <a:pt x="279" y="53"/>
                    <a:pt x="252" y="44"/>
                  </a:cubicBezTo>
                  <a:cubicBezTo>
                    <a:pt x="198" y="20"/>
                    <a:pt x="118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2"/>
            <p:cNvSpPr/>
            <p:nvPr/>
          </p:nvSpPr>
          <p:spPr>
            <a:xfrm>
              <a:off x="2051583" y="4278258"/>
              <a:ext cx="37661" cy="10840"/>
            </a:xfrm>
            <a:custGeom>
              <a:avLst/>
              <a:gdLst/>
              <a:ahLst/>
              <a:cxnLst/>
              <a:rect l="l" t="t" r="r" b="b"/>
              <a:pathLst>
                <a:path w="608" h="175" extrusionOk="0">
                  <a:moveTo>
                    <a:pt x="492" y="0"/>
                  </a:moveTo>
                  <a:cubicBezTo>
                    <a:pt x="486" y="0"/>
                    <a:pt x="481" y="1"/>
                    <a:pt x="476" y="2"/>
                  </a:cubicBezTo>
                  <a:cubicBezTo>
                    <a:pt x="298" y="11"/>
                    <a:pt x="155" y="73"/>
                    <a:pt x="39" y="118"/>
                  </a:cubicBezTo>
                  <a:cubicBezTo>
                    <a:pt x="1" y="133"/>
                    <a:pt x="75" y="175"/>
                    <a:pt x="124" y="175"/>
                  </a:cubicBezTo>
                  <a:cubicBezTo>
                    <a:pt x="132" y="175"/>
                    <a:pt x="140" y="174"/>
                    <a:pt x="146" y="171"/>
                  </a:cubicBezTo>
                  <a:cubicBezTo>
                    <a:pt x="209" y="145"/>
                    <a:pt x="280" y="127"/>
                    <a:pt x="351" y="109"/>
                  </a:cubicBezTo>
                  <a:cubicBezTo>
                    <a:pt x="432" y="82"/>
                    <a:pt x="521" y="73"/>
                    <a:pt x="583" y="46"/>
                  </a:cubicBezTo>
                  <a:cubicBezTo>
                    <a:pt x="607" y="31"/>
                    <a:pt x="539" y="0"/>
                    <a:pt x="4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2"/>
            <p:cNvSpPr/>
            <p:nvPr/>
          </p:nvSpPr>
          <p:spPr>
            <a:xfrm>
              <a:off x="2068246" y="4261285"/>
              <a:ext cx="52279" cy="20752"/>
            </a:xfrm>
            <a:custGeom>
              <a:avLst/>
              <a:gdLst/>
              <a:ahLst/>
              <a:cxnLst/>
              <a:rect l="l" t="t" r="r" b="b"/>
              <a:pathLst>
                <a:path w="844" h="335" extrusionOk="0">
                  <a:moveTo>
                    <a:pt x="418" y="1"/>
                  </a:moveTo>
                  <a:cubicBezTo>
                    <a:pt x="401" y="1"/>
                    <a:pt x="392" y="6"/>
                    <a:pt x="403" y="17"/>
                  </a:cubicBezTo>
                  <a:cubicBezTo>
                    <a:pt x="421" y="35"/>
                    <a:pt x="439" y="53"/>
                    <a:pt x="457" y="62"/>
                  </a:cubicBezTo>
                  <a:cubicBezTo>
                    <a:pt x="457" y="66"/>
                    <a:pt x="457" y="66"/>
                    <a:pt x="457" y="66"/>
                  </a:cubicBezTo>
                  <a:cubicBezTo>
                    <a:pt x="457" y="66"/>
                    <a:pt x="457" y="66"/>
                    <a:pt x="457" y="71"/>
                  </a:cubicBezTo>
                  <a:cubicBezTo>
                    <a:pt x="403" y="80"/>
                    <a:pt x="412" y="115"/>
                    <a:pt x="350" y="124"/>
                  </a:cubicBezTo>
                  <a:cubicBezTo>
                    <a:pt x="342" y="125"/>
                    <a:pt x="333" y="126"/>
                    <a:pt x="324" y="126"/>
                  </a:cubicBezTo>
                  <a:cubicBezTo>
                    <a:pt x="246" y="126"/>
                    <a:pt x="145" y="93"/>
                    <a:pt x="73" y="53"/>
                  </a:cubicBezTo>
                  <a:cubicBezTo>
                    <a:pt x="61" y="45"/>
                    <a:pt x="42" y="40"/>
                    <a:pt x="28" y="40"/>
                  </a:cubicBezTo>
                  <a:cubicBezTo>
                    <a:pt x="10" y="40"/>
                    <a:pt x="0" y="47"/>
                    <a:pt x="20" y="62"/>
                  </a:cubicBezTo>
                  <a:cubicBezTo>
                    <a:pt x="100" y="115"/>
                    <a:pt x="243" y="169"/>
                    <a:pt x="368" y="178"/>
                  </a:cubicBezTo>
                  <a:cubicBezTo>
                    <a:pt x="439" y="178"/>
                    <a:pt x="511" y="169"/>
                    <a:pt x="546" y="142"/>
                  </a:cubicBezTo>
                  <a:cubicBezTo>
                    <a:pt x="555" y="160"/>
                    <a:pt x="564" y="169"/>
                    <a:pt x="582" y="178"/>
                  </a:cubicBezTo>
                  <a:cubicBezTo>
                    <a:pt x="635" y="222"/>
                    <a:pt x="671" y="276"/>
                    <a:pt x="751" y="312"/>
                  </a:cubicBezTo>
                  <a:cubicBezTo>
                    <a:pt x="768" y="323"/>
                    <a:pt x="803" y="334"/>
                    <a:pt x="824" y="334"/>
                  </a:cubicBezTo>
                  <a:cubicBezTo>
                    <a:pt x="836" y="334"/>
                    <a:pt x="844" y="330"/>
                    <a:pt x="841" y="320"/>
                  </a:cubicBezTo>
                  <a:cubicBezTo>
                    <a:pt x="814" y="276"/>
                    <a:pt x="742" y="231"/>
                    <a:pt x="689" y="178"/>
                  </a:cubicBezTo>
                  <a:cubicBezTo>
                    <a:pt x="618" y="133"/>
                    <a:pt x="555" y="80"/>
                    <a:pt x="493" y="26"/>
                  </a:cubicBezTo>
                  <a:cubicBezTo>
                    <a:pt x="477" y="11"/>
                    <a:pt x="441" y="1"/>
                    <a:pt x="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2"/>
            <p:cNvSpPr/>
            <p:nvPr/>
          </p:nvSpPr>
          <p:spPr>
            <a:xfrm>
              <a:off x="2119721" y="4260665"/>
              <a:ext cx="36670" cy="12699"/>
            </a:xfrm>
            <a:custGeom>
              <a:avLst/>
              <a:gdLst/>
              <a:ahLst/>
              <a:cxnLst/>
              <a:rect l="l" t="t" r="r" b="b"/>
              <a:pathLst>
                <a:path w="592" h="205" extrusionOk="0">
                  <a:moveTo>
                    <a:pt x="179" y="0"/>
                  </a:moveTo>
                  <a:cubicBezTo>
                    <a:pt x="45" y="27"/>
                    <a:pt x="1" y="81"/>
                    <a:pt x="45" y="161"/>
                  </a:cubicBezTo>
                  <a:cubicBezTo>
                    <a:pt x="45" y="170"/>
                    <a:pt x="72" y="179"/>
                    <a:pt x="99" y="188"/>
                  </a:cubicBezTo>
                  <a:cubicBezTo>
                    <a:pt x="139" y="200"/>
                    <a:pt x="176" y="205"/>
                    <a:pt x="208" y="205"/>
                  </a:cubicBezTo>
                  <a:cubicBezTo>
                    <a:pt x="247" y="205"/>
                    <a:pt x="280" y="198"/>
                    <a:pt x="304" y="188"/>
                  </a:cubicBezTo>
                  <a:cubicBezTo>
                    <a:pt x="340" y="161"/>
                    <a:pt x="331" y="134"/>
                    <a:pt x="340" y="107"/>
                  </a:cubicBezTo>
                  <a:cubicBezTo>
                    <a:pt x="393" y="134"/>
                    <a:pt x="447" y="170"/>
                    <a:pt x="509" y="188"/>
                  </a:cubicBezTo>
                  <a:cubicBezTo>
                    <a:pt x="528" y="191"/>
                    <a:pt x="546" y="194"/>
                    <a:pt x="560" y="194"/>
                  </a:cubicBezTo>
                  <a:cubicBezTo>
                    <a:pt x="580" y="194"/>
                    <a:pt x="591" y="189"/>
                    <a:pt x="581" y="179"/>
                  </a:cubicBezTo>
                  <a:cubicBezTo>
                    <a:pt x="545" y="134"/>
                    <a:pt x="429" y="90"/>
                    <a:pt x="358" y="45"/>
                  </a:cubicBezTo>
                  <a:cubicBezTo>
                    <a:pt x="331" y="32"/>
                    <a:pt x="296" y="24"/>
                    <a:pt x="271" y="24"/>
                  </a:cubicBezTo>
                  <a:cubicBezTo>
                    <a:pt x="263" y="24"/>
                    <a:pt x="255" y="25"/>
                    <a:pt x="250" y="27"/>
                  </a:cubicBezTo>
                  <a:cubicBezTo>
                    <a:pt x="215" y="54"/>
                    <a:pt x="215" y="72"/>
                    <a:pt x="206" y="99"/>
                  </a:cubicBezTo>
                  <a:cubicBezTo>
                    <a:pt x="206" y="116"/>
                    <a:pt x="197" y="152"/>
                    <a:pt x="152" y="152"/>
                  </a:cubicBezTo>
                  <a:cubicBezTo>
                    <a:pt x="126" y="99"/>
                    <a:pt x="152" y="54"/>
                    <a:pt x="233" y="27"/>
                  </a:cubicBezTo>
                  <a:cubicBezTo>
                    <a:pt x="259" y="27"/>
                    <a:pt x="206" y="0"/>
                    <a:pt x="1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2"/>
            <p:cNvSpPr/>
            <p:nvPr/>
          </p:nvSpPr>
          <p:spPr>
            <a:xfrm>
              <a:off x="2149578" y="4253356"/>
              <a:ext cx="40944" cy="16601"/>
            </a:xfrm>
            <a:custGeom>
              <a:avLst/>
              <a:gdLst/>
              <a:ahLst/>
              <a:cxnLst/>
              <a:rect l="l" t="t" r="r" b="b"/>
              <a:pathLst>
                <a:path w="661" h="268" extrusionOk="0">
                  <a:moveTo>
                    <a:pt x="186" y="1"/>
                  </a:moveTo>
                  <a:cubicBezTo>
                    <a:pt x="180" y="1"/>
                    <a:pt x="175" y="1"/>
                    <a:pt x="170" y="2"/>
                  </a:cubicBezTo>
                  <a:cubicBezTo>
                    <a:pt x="36" y="29"/>
                    <a:pt x="0" y="127"/>
                    <a:pt x="188" y="217"/>
                  </a:cubicBezTo>
                  <a:cubicBezTo>
                    <a:pt x="254" y="250"/>
                    <a:pt x="330" y="268"/>
                    <a:pt x="398" y="268"/>
                  </a:cubicBezTo>
                  <a:cubicBezTo>
                    <a:pt x="421" y="268"/>
                    <a:pt x="444" y="266"/>
                    <a:pt x="464" y="261"/>
                  </a:cubicBezTo>
                  <a:cubicBezTo>
                    <a:pt x="545" y="252"/>
                    <a:pt x="661" y="225"/>
                    <a:pt x="643" y="172"/>
                  </a:cubicBezTo>
                  <a:cubicBezTo>
                    <a:pt x="635" y="157"/>
                    <a:pt x="598" y="143"/>
                    <a:pt x="571" y="143"/>
                  </a:cubicBezTo>
                  <a:cubicBezTo>
                    <a:pt x="564" y="143"/>
                    <a:pt x="558" y="144"/>
                    <a:pt x="554" y="145"/>
                  </a:cubicBezTo>
                  <a:cubicBezTo>
                    <a:pt x="506" y="152"/>
                    <a:pt x="422" y="210"/>
                    <a:pt x="334" y="210"/>
                  </a:cubicBezTo>
                  <a:cubicBezTo>
                    <a:pt x="306" y="210"/>
                    <a:pt x="278" y="205"/>
                    <a:pt x="250" y="190"/>
                  </a:cubicBezTo>
                  <a:cubicBezTo>
                    <a:pt x="152" y="127"/>
                    <a:pt x="179" y="65"/>
                    <a:pt x="250" y="38"/>
                  </a:cubicBezTo>
                  <a:cubicBezTo>
                    <a:pt x="273" y="23"/>
                    <a:pt x="223" y="1"/>
                    <a:pt x="1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2"/>
            <p:cNvSpPr/>
            <p:nvPr/>
          </p:nvSpPr>
          <p:spPr>
            <a:xfrm>
              <a:off x="1910847" y="4285505"/>
              <a:ext cx="263070" cy="48131"/>
            </a:xfrm>
            <a:custGeom>
              <a:avLst/>
              <a:gdLst/>
              <a:ahLst/>
              <a:cxnLst/>
              <a:rect l="l" t="t" r="r" b="b"/>
              <a:pathLst>
                <a:path w="4247" h="777" extrusionOk="0">
                  <a:moveTo>
                    <a:pt x="4140" y="1"/>
                  </a:moveTo>
                  <a:cubicBezTo>
                    <a:pt x="3417" y="99"/>
                    <a:pt x="2793" y="268"/>
                    <a:pt x="2115" y="384"/>
                  </a:cubicBezTo>
                  <a:cubicBezTo>
                    <a:pt x="1428" y="509"/>
                    <a:pt x="723" y="616"/>
                    <a:pt x="36" y="741"/>
                  </a:cubicBezTo>
                  <a:cubicBezTo>
                    <a:pt x="1" y="741"/>
                    <a:pt x="63" y="777"/>
                    <a:pt x="99" y="777"/>
                  </a:cubicBezTo>
                  <a:cubicBezTo>
                    <a:pt x="857" y="679"/>
                    <a:pt x="1571" y="563"/>
                    <a:pt x="2275" y="438"/>
                  </a:cubicBezTo>
                  <a:cubicBezTo>
                    <a:pt x="2927" y="322"/>
                    <a:pt x="3658" y="215"/>
                    <a:pt x="4211" y="45"/>
                  </a:cubicBezTo>
                  <a:cubicBezTo>
                    <a:pt x="4247" y="37"/>
                    <a:pt x="4176" y="1"/>
                    <a:pt x="41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2"/>
            <p:cNvSpPr/>
            <p:nvPr/>
          </p:nvSpPr>
          <p:spPr>
            <a:xfrm>
              <a:off x="2021045" y="4324902"/>
              <a:ext cx="64482" cy="17592"/>
            </a:xfrm>
            <a:custGeom>
              <a:avLst/>
              <a:gdLst/>
              <a:ahLst/>
              <a:cxnLst/>
              <a:rect l="l" t="t" r="r" b="b"/>
              <a:pathLst>
                <a:path w="1041" h="284" extrusionOk="0">
                  <a:moveTo>
                    <a:pt x="174" y="1"/>
                  </a:moveTo>
                  <a:cubicBezTo>
                    <a:pt x="84" y="1"/>
                    <a:pt x="32" y="43"/>
                    <a:pt x="15" y="79"/>
                  </a:cubicBezTo>
                  <a:cubicBezTo>
                    <a:pt x="1" y="92"/>
                    <a:pt x="61" y="111"/>
                    <a:pt x="98" y="111"/>
                  </a:cubicBezTo>
                  <a:cubicBezTo>
                    <a:pt x="109" y="111"/>
                    <a:pt x="118" y="109"/>
                    <a:pt x="122" y="105"/>
                  </a:cubicBezTo>
                  <a:cubicBezTo>
                    <a:pt x="122" y="86"/>
                    <a:pt x="137" y="77"/>
                    <a:pt x="168" y="77"/>
                  </a:cubicBezTo>
                  <a:cubicBezTo>
                    <a:pt x="194" y="77"/>
                    <a:pt x="233" y="84"/>
                    <a:pt x="282" y="96"/>
                  </a:cubicBezTo>
                  <a:cubicBezTo>
                    <a:pt x="282" y="123"/>
                    <a:pt x="264" y="141"/>
                    <a:pt x="256" y="159"/>
                  </a:cubicBezTo>
                  <a:cubicBezTo>
                    <a:pt x="229" y="194"/>
                    <a:pt x="193" y="212"/>
                    <a:pt x="148" y="239"/>
                  </a:cubicBezTo>
                  <a:cubicBezTo>
                    <a:pt x="113" y="257"/>
                    <a:pt x="211" y="284"/>
                    <a:pt x="256" y="284"/>
                  </a:cubicBezTo>
                  <a:cubicBezTo>
                    <a:pt x="443" y="275"/>
                    <a:pt x="621" y="257"/>
                    <a:pt x="791" y="239"/>
                  </a:cubicBezTo>
                  <a:cubicBezTo>
                    <a:pt x="898" y="221"/>
                    <a:pt x="1023" y="212"/>
                    <a:pt x="1041" y="150"/>
                  </a:cubicBezTo>
                  <a:cubicBezTo>
                    <a:pt x="1041" y="130"/>
                    <a:pt x="960" y="105"/>
                    <a:pt x="916" y="105"/>
                  </a:cubicBezTo>
                  <a:cubicBezTo>
                    <a:pt x="902" y="105"/>
                    <a:pt x="891" y="108"/>
                    <a:pt x="889" y="114"/>
                  </a:cubicBezTo>
                  <a:cubicBezTo>
                    <a:pt x="862" y="186"/>
                    <a:pt x="657" y="194"/>
                    <a:pt x="532" y="203"/>
                  </a:cubicBezTo>
                  <a:cubicBezTo>
                    <a:pt x="479" y="212"/>
                    <a:pt x="425" y="212"/>
                    <a:pt x="372" y="221"/>
                  </a:cubicBezTo>
                  <a:cubicBezTo>
                    <a:pt x="434" y="168"/>
                    <a:pt x="479" y="96"/>
                    <a:pt x="345" y="43"/>
                  </a:cubicBezTo>
                  <a:cubicBezTo>
                    <a:pt x="277" y="12"/>
                    <a:pt x="221" y="1"/>
                    <a:pt x="1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2"/>
            <p:cNvSpPr/>
            <p:nvPr/>
          </p:nvSpPr>
          <p:spPr>
            <a:xfrm>
              <a:off x="2084352" y="4316911"/>
              <a:ext cx="42616" cy="14495"/>
            </a:xfrm>
            <a:custGeom>
              <a:avLst/>
              <a:gdLst/>
              <a:ahLst/>
              <a:cxnLst/>
              <a:rect l="l" t="t" r="r" b="b"/>
              <a:pathLst>
                <a:path w="688" h="234" extrusionOk="0">
                  <a:moveTo>
                    <a:pt x="141" y="1"/>
                  </a:moveTo>
                  <a:cubicBezTo>
                    <a:pt x="61" y="1"/>
                    <a:pt x="16" y="26"/>
                    <a:pt x="10" y="65"/>
                  </a:cubicBezTo>
                  <a:cubicBezTo>
                    <a:pt x="1" y="109"/>
                    <a:pt x="10" y="181"/>
                    <a:pt x="143" y="216"/>
                  </a:cubicBezTo>
                  <a:cubicBezTo>
                    <a:pt x="185" y="228"/>
                    <a:pt x="223" y="233"/>
                    <a:pt x="256" y="233"/>
                  </a:cubicBezTo>
                  <a:cubicBezTo>
                    <a:pt x="322" y="233"/>
                    <a:pt x="369" y="213"/>
                    <a:pt x="393" y="190"/>
                  </a:cubicBezTo>
                  <a:cubicBezTo>
                    <a:pt x="420" y="181"/>
                    <a:pt x="429" y="154"/>
                    <a:pt x="438" y="136"/>
                  </a:cubicBezTo>
                  <a:cubicBezTo>
                    <a:pt x="491" y="172"/>
                    <a:pt x="563" y="190"/>
                    <a:pt x="643" y="199"/>
                  </a:cubicBezTo>
                  <a:cubicBezTo>
                    <a:pt x="688" y="199"/>
                    <a:pt x="679" y="181"/>
                    <a:pt x="643" y="163"/>
                  </a:cubicBezTo>
                  <a:cubicBezTo>
                    <a:pt x="527" y="118"/>
                    <a:pt x="465" y="92"/>
                    <a:pt x="393" y="29"/>
                  </a:cubicBezTo>
                  <a:cubicBezTo>
                    <a:pt x="374" y="15"/>
                    <a:pt x="335" y="6"/>
                    <a:pt x="307" y="6"/>
                  </a:cubicBezTo>
                  <a:cubicBezTo>
                    <a:pt x="284" y="6"/>
                    <a:pt x="270" y="13"/>
                    <a:pt x="286" y="29"/>
                  </a:cubicBezTo>
                  <a:cubicBezTo>
                    <a:pt x="349" y="92"/>
                    <a:pt x="322" y="154"/>
                    <a:pt x="233" y="172"/>
                  </a:cubicBezTo>
                  <a:cubicBezTo>
                    <a:pt x="217" y="176"/>
                    <a:pt x="203" y="180"/>
                    <a:pt x="189" y="180"/>
                  </a:cubicBezTo>
                  <a:cubicBezTo>
                    <a:pt x="173" y="180"/>
                    <a:pt x="158" y="174"/>
                    <a:pt x="143" y="154"/>
                  </a:cubicBezTo>
                  <a:cubicBezTo>
                    <a:pt x="135" y="136"/>
                    <a:pt x="135" y="118"/>
                    <a:pt x="135" y="109"/>
                  </a:cubicBezTo>
                  <a:cubicBezTo>
                    <a:pt x="127" y="69"/>
                    <a:pt x="140" y="37"/>
                    <a:pt x="226" y="37"/>
                  </a:cubicBezTo>
                  <a:cubicBezTo>
                    <a:pt x="236" y="37"/>
                    <a:pt x="247" y="37"/>
                    <a:pt x="259" y="38"/>
                  </a:cubicBezTo>
                  <a:cubicBezTo>
                    <a:pt x="266" y="39"/>
                    <a:pt x="271" y="40"/>
                    <a:pt x="274" y="40"/>
                  </a:cubicBezTo>
                  <a:cubicBezTo>
                    <a:pt x="296" y="40"/>
                    <a:pt x="272" y="19"/>
                    <a:pt x="242" y="11"/>
                  </a:cubicBezTo>
                  <a:cubicBezTo>
                    <a:pt x="203" y="4"/>
                    <a:pt x="170" y="1"/>
                    <a:pt x="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2"/>
            <p:cNvSpPr/>
            <p:nvPr/>
          </p:nvSpPr>
          <p:spPr>
            <a:xfrm>
              <a:off x="1378688" y="3669895"/>
              <a:ext cx="715126" cy="480322"/>
            </a:xfrm>
            <a:custGeom>
              <a:avLst/>
              <a:gdLst/>
              <a:ahLst/>
              <a:cxnLst/>
              <a:rect l="l" t="t" r="r" b="b"/>
              <a:pathLst>
                <a:path w="11545" h="7754" extrusionOk="0">
                  <a:moveTo>
                    <a:pt x="5318" y="1"/>
                  </a:moveTo>
                  <a:lnTo>
                    <a:pt x="1" y="1901"/>
                  </a:lnTo>
                  <a:lnTo>
                    <a:pt x="3498" y="7753"/>
                  </a:lnTo>
                  <a:lnTo>
                    <a:pt x="11544" y="3926"/>
                  </a:lnTo>
                  <a:cubicBezTo>
                    <a:pt x="10581" y="3694"/>
                    <a:pt x="5318" y="1"/>
                    <a:pt x="5318" y="1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2"/>
            <p:cNvSpPr/>
            <p:nvPr/>
          </p:nvSpPr>
          <p:spPr>
            <a:xfrm>
              <a:off x="1354406" y="3651125"/>
              <a:ext cx="715064" cy="480260"/>
            </a:xfrm>
            <a:custGeom>
              <a:avLst/>
              <a:gdLst/>
              <a:ahLst/>
              <a:cxnLst/>
              <a:rect l="l" t="t" r="r" b="b"/>
              <a:pathLst>
                <a:path w="11544" h="7753" extrusionOk="0">
                  <a:moveTo>
                    <a:pt x="5317" y="1"/>
                  </a:moveTo>
                  <a:lnTo>
                    <a:pt x="0" y="1901"/>
                  </a:lnTo>
                  <a:lnTo>
                    <a:pt x="3506" y="7753"/>
                  </a:lnTo>
                  <a:lnTo>
                    <a:pt x="11544" y="3935"/>
                  </a:lnTo>
                  <a:cubicBezTo>
                    <a:pt x="10580" y="3694"/>
                    <a:pt x="5317" y="1"/>
                    <a:pt x="5317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2"/>
            <p:cNvSpPr/>
            <p:nvPr/>
          </p:nvSpPr>
          <p:spPr>
            <a:xfrm>
              <a:off x="1474267" y="3705823"/>
              <a:ext cx="210047" cy="165331"/>
            </a:xfrm>
            <a:custGeom>
              <a:avLst/>
              <a:gdLst/>
              <a:ahLst/>
              <a:cxnLst/>
              <a:rect l="l" t="t" r="r" b="b"/>
              <a:pathLst>
                <a:path w="3391" h="2669" fill="none" extrusionOk="0">
                  <a:moveTo>
                    <a:pt x="991" y="1"/>
                  </a:moveTo>
                  <a:cubicBezTo>
                    <a:pt x="2133" y="589"/>
                    <a:pt x="3391" y="1678"/>
                    <a:pt x="3025" y="2079"/>
                  </a:cubicBezTo>
                  <a:cubicBezTo>
                    <a:pt x="2490" y="2668"/>
                    <a:pt x="1419" y="2258"/>
                    <a:pt x="706" y="1160"/>
                  </a:cubicBezTo>
                  <a:cubicBezTo>
                    <a:pt x="1" y="63"/>
                    <a:pt x="1366" y="598"/>
                    <a:pt x="1999" y="1205"/>
                  </a:cubicBezTo>
                </a:path>
              </a:pathLst>
            </a:custGeom>
            <a:noFill/>
            <a:ln w="3350" cap="flat" cmpd="sng">
              <a:solidFill>
                <a:srgbClr val="4863C1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2"/>
            <p:cNvSpPr/>
            <p:nvPr/>
          </p:nvSpPr>
          <p:spPr>
            <a:xfrm>
              <a:off x="1365990" y="3662709"/>
              <a:ext cx="332693" cy="218914"/>
            </a:xfrm>
            <a:custGeom>
              <a:avLst/>
              <a:gdLst/>
              <a:ahLst/>
              <a:cxnLst/>
              <a:rect l="l" t="t" r="r" b="b"/>
              <a:pathLst>
                <a:path w="5371" h="3534" fill="none" extrusionOk="0">
                  <a:moveTo>
                    <a:pt x="857" y="1312"/>
                  </a:moveTo>
                  <a:cubicBezTo>
                    <a:pt x="857" y="1312"/>
                    <a:pt x="0" y="376"/>
                    <a:pt x="1098" y="188"/>
                  </a:cubicBezTo>
                  <a:cubicBezTo>
                    <a:pt x="2195" y="1"/>
                    <a:pt x="5371" y="2249"/>
                    <a:pt x="4782" y="2891"/>
                  </a:cubicBezTo>
                  <a:cubicBezTo>
                    <a:pt x="4193" y="3534"/>
                    <a:pt x="3025" y="3079"/>
                    <a:pt x="2248" y="1874"/>
                  </a:cubicBezTo>
                  <a:cubicBezTo>
                    <a:pt x="1472" y="670"/>
                    <a:pt x="2971" y="1259"/>
                    <a:pt x="3667" y="1928"/>
                  </a:cubicBez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6" name="Google Shape;546;p42"/>
          <p:cNvGrpSpPr/>
          <p:nvPr/>
        </p:nvGrpSpPr>
        <p:grpSpPr>
          <a:xfrm>
            <a:off x="2177575" y="107115"/>
            <a:ext cx="1317605" cy="1091573"/>
            <a:chOff x="2755589" y="104987"/>
            <a:chExt cx="1317605" cy="1091573"/>
          </a:xfrm>
        </p:grpSpPr>
        <p:sp>
          <p:nvSpPr>
            <p:cNvPr id="547" name="Google Shape;547;p42"/>
            <p:cNvSpPr/>
            <p:nvPr/>
          </p:nvSpPr>
          <p:spPr>
            <a:xfrm>
              <a:off x="2922738" y="331495"/>
              <a:ext cx="1008039" cy="865065"/>
            </a:xfrm>
            <a:custGeom>
              <a:avLst/>
              <a:gdLst/>
              <a:ahLst/>
              <a:cxnLst/>
              <a:rect l="l" t="t" r="r" b="b"/>
              <a:pathLst>
                <a:path w="15282" h="13115" extrusionOk="0">
                  <a:moveTo>
                    <a:pt x="14645" y="0"/>
                  </a:moveTo>
                  <a:cubicBezTo>
                    <a:pt x="14643" y="0"/>
                    <a:pt x="14641" y="0"/>
                    <a:pt x="14640" y="1"/>
                  </a:cubicBezTo>
                  <a:cubicBezTo>
                    <a:pt x="14310" y="108"/>
                    <a:pt x="0" y="376"/>
                    <a:pt x="0" y="376"/>
                  </a:cubicBezTo>
                  <a:cubicBezTo>
                    <a:pt x="1731" y="2106"/>
                    <a:pt x="651" y="13115"/>
                    <a:pt x="651" y="13115"/>
                  </a:cubicBezTo>
                  <a:lnTo>
                    <a:pt x="15282" y="11607"/>
                  </a:lnTo>
                  <a:cubicBezTo>
                    <a:pt x="14102" y="9460"/>
                    <a:pt x="14951" y="0"/>
                    <a:pt x="14645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2"/>
            <p:cNvSpPr/>
            <p:nvPr/>
          </p:nvSpPr>
          <p:spPr>
            <a:xfrm>
              <a:off x="2887976" y="275561"/>
              <a:ext cx="1007511" cy="865131"/>
            </a:xfrm>
            <a:custGeom>
              <a:avLst/>
              <a:gdLst/>
              <a:ahLst/>
              <a:cxnLst/>
              <a:rect l="l" t="t" r="r" b="b"/>
              <a:pathLst>
                <a:path w="15274" h="13116" extrusionOk="0">
                  <a:moveTo>
                    <a:pt x="14637" y="1"/>
                  </a:moveTo>
                  <a:cubicBezTo>
                    <a:pt x="14635" y="1"/>
                    <a:pt x="14633" y="1"/>
                    <a:pt x="14631" y="2"/>
                  </a:cubicBezTo>
                  <a:cubicBezTo>
                    <a:pt x="14301" y="109"/>
                    <a:pt x="1" y="376"/>
                    <a:pt x="1" y="376"/>
                  </a:cubicBezTo>
                  <a:cubicBezTo>
                    <a:pt x="1723" y="2107"/>
                    <a:pt x="643" y="13115"/>
                    <a:pt x="643" y="13115"/>
                  </a:cubicBezTo>
                  <a:lnTo>
                    <a:pt x="15274" y="11608"/>
                  </a:lnTo>
                  <a:cubicBezTo>
                    <a:pt x="14094" y="9461"/>
                    <a:pt x="14943" y="1"/>
                    <a:pt x="146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2"/>
            <p:cNvSpPr/>
            <p:nvPr/>
          </p:nvSpPr>
          <p:spPr>
            <a:xfrm>
              <a:off x="3083358" y="362893"/>
              <a:ext cx="621697" cy="348994"/>
            </a:xfrm>
            <a:custGeom>
              <a:avLst/>
              <a:gdLst/>
              <a:ahLst/>
              <a:cxnLst/>
              <a:rect l="l" t="t" r="r" b="b"/>
              <a:pathLst>
                <a:path w="9425" h="5291" extrusionOk="0">
                  <a:moveTo>
                    <a:pt x="4568" y="3486"/>
                  </a:moveTo>
                  <a:cubicBezTo>
                    <a:pt x="4675" y="3513"/>
                    <a:pt x="4756" y="3593"/>
                    <a:pt x="4756" y="3709"/>
                  </a:cubicBezTo>
                  <a:cubicBezTo>
                    <a:pt x="4747" y="3816"/>
                    <a:pt x="4684" y="3852"/>
                    <a:pt x="4640" y="3932"/>
                  </a:cubicBezTo>
                  <a:cubicBezTo>
                    <a:pt x="4158" y="3807"/>
                    <a:pt x="3667" y="3691"/>
                    <a:pt x="3185" y="3575"/>
                  </a:cubicBezTo>
                  <a:cubicBezTo>
                    <a:pt x="3596" y="3548"/>
                    <a:pt x="4006" y="3522"/>
                    <a:pt x="4408" y="3495"/>
                  </a:cubicBezTo>
                  <a:cubicBezTo>
                    <a:pt x="4461" y="3486"/>
                    <a:pt x="4515" y="3486"/>
                    <a:pt x="4559" y="3486"/>
                  </a:cubicBezTo>
                  <a:close/>
                  <a:moveTo>
                    <a:pt x="7155" y="3325"/>
                  </a:moveTo>
                  <a:cubicBezTo>
                    <a:pt x="7396" y="3655"/>
                    <a:pt x="7637" y="3994"/>
                    <a:pt x="7896" y="4316"/>
                  </a:cubicBezTo>
                  <a:cubicBezTo>
                    <a:pt x="7869" y="4333"/>
                    <a:pt x="7842" y="4360"/>
                    <a:pt x="7815" y="4378"/>
                  </a:cubicBezTo>
                  <a:cubicBezTo>
                    <a:pt x="7708" y="4467"/>
                    <a:pt x="7619" y="4565"/>
                    <a:pt x="7539" y="4672"/>
                  </a:cubicBezTo>
                  <a:cubicBezTo>
                    <a:pt x="7476" y="4655"/>
                    <a:pt x="7423" y="4646"/>
                    <a:pt x="7369" y="4628"/>
                  </a:cubicBezTo>
                  <a:cubicBezTo>
                    <a:pt x="7298" y="4610"/>
                    <a:pt x="7227" y="4592"/>
                    <a:pt x="7164" y="4574"/>
                  </a:cubicBezTo>
                  <a:cubicBezTo>
                    <a:pt x="7218" y="4521"/>
                    <a:pt x="7253" y="4449"/>
                    <a:pt x="7280" y="4387"/>
                  </a:cubicBezTo>
                  <a:cubicBezTo>
                    <a:pt x="7289" y="4369"/>
                    <a:pt x="7307" y="4342"/>
                    <a:pt x="7316" y="4324"/>
                  </a:cubicBezTo>
                  <a:cubicBezTo>
                    <a:pt x="7369" y="4345"/>
                    <a:pt x="7428" y="4355"/>
                    <a:pt x="7480" y="4355"/>
                  </a:cubicBezTo>
                  <a:cubicBezTo>
                    <a:pt x="7498" y="4355"/>
                    <a:pt x="7514" y="4353"/>
                    <a:pt x="7530" y="4351"/>
                  </a:cubicBezTo>
                  <a:cubicBezTo>
                    <a:pt x="7583" y="4342"/>
                    <a:pt x="7575" y="4262"/>
                    <a:pt x="7539" y="4244"/>
                  </a:cubicBezTo>
                  <a:cubicBezTo>
                    <a:pt x="7485" y="4226"/>
                    <a:pt x="7432" y="4226"/>
                    <a:pt x="7378" y="4217"/>
                  </a:cubicBezTo>
                  <a:cubicBezTo>
                    <a:pt x="7396" y="4191"/>
                    <a:pt x="7414" y="4155"/>
                    <a:pt x="7432" y="4119"/>
                  </a:cubicBezTo>
                  <a:cubicBezTo>
                    <a:pt x="7445" y="4099"/>
                    <a:pt x="7418" y="4074"/>
                    <a:pt x="7397" y="4074"/>
                  </a:cubicBezTo>
                  <a:cubicBezTo>
                    <a:pt x="7389" y="4074"/>
                    <a:pt x="7383" y="4077"/>
                    <a:pt x="7378" y="4084"/>
                  </a:cubicBezTo>
                  <a:cubicBezTo>
                    <a:pt x="7352" y="4128"/>
                    <a:pt x="7316" y="4164"/>
                    <a:pt x="7289" y="4200"/>
                  </a:cubicBezTo>
                  <a:cubicBezTo>
                    <a:pt x="7244" y="4200"/>
                    <a:pt x="7200" y="4191"/>
                    <a:pt x="7155" y="4173"/>
                  </a:cubicBezTo>
                  <a:cubicBezTo>
                    <a:pt x="7152" y="4172"/>
                    <a:pt x="7149" y="4172"/>
                    <a:pt x="7146" y="4172"/>
                  </a:cubicBezTo>
                  <a:cubicBezTo>
                    <a:pt x="7084" y="4172"/>
                    <a:pt x="7086" y="4254"/>
                    <a:pt x="7137" y="4271"/>
                  </a:cubicBezTo>
                  <a:cubicBezTo>
                    <a:pt x="7164" y="4280"/>
                    <a:pt x="7191" y="4289"/>
                    <a:pt x="7218" y="4298"/>
                  </a:cubicBezTo>
                  <a:cubicBezTo>
                    <a:pt x="7209" y="4307"/>
                    <a:pt x="7200" y="4324"/>
                    <a:pt x="7191" y="4342"/>
                  </a:cubicBezTo>
                  <a:cubicBezTo>
                    <a:pt x="7137" y="4396"/>
                    <a:pt x="7075" y="4467"/>
                    <a:pt x="7066" y="4548"/>
                  </a:cubicBezTo>
                  <a:cubicBezTo>
                    <a:pt x="6468" y="4387"/>
                    <a:pt x="5871" y="4235"/>
                    <a:pt x="5273" y="4084"/>
                  </a:cubicBezTo>
                  <a:cubicBezTo>
                    <a:pt x="5112" y="4048"/>
                    <a:pt x="4952" y="4003"/>
                    <a:pt x="4800" y="3968"/>
                  </a:cubicBezTo>
                  <a:cubicBezTo>
                    <a:pt x="4863" y="3896"/>
                    <a:pt x="4889" y="3754"/>
                    <a:pt x="4872" y="3664"/>
                  </a:cubicBezTo>
                  <a:cubicBezTo>
                    <a:pt x="4854" y="3584"/>
                    <a:pt x="4809" y="3522"/>
                    <a:pt x="4747" y="3468"/>
                  </a:cubicBezTo>
                  <a:cubicBezTo>
                    <a:pt x="5549" y="3423"/>
                    <a:pt x="6352" y="3379"/>
                    <a:pt x="7155" y="3325"/>
                  </a:cubicBezTo>
                  <a:close/>
                  <a:moveTo>
                    <a:pt x="7958" y="4387"/>
                  </a:moveTo>
                  <a:cubicBezTo>
                    <a:pt x="8092" y="4556"/>
                    <a:pt x="8235" y="4726"/>
                    <a:pt x="8377" y="4887"/>
                  </a:cubicBezTo>
                  <a:cubicBezTo>
                    <a:pt x="8146" y="4824"/>
                    <a:pt x="7914" y="4771"/>
                    <a:pt x="7682" y="4708"/>
                  </a:cubicBezTo>
                  <a:cubicBezTo>
                    <a:pt x="7717" y="4663"/>
                    <a:pt x="7744" y="4619"/>
                    <a:pt x="7780" y="4583"/>
                  </a:cubicBezTo>
                  <a:cubicBezTo>
                    <a:pt x="7815" y="4539"/>
                    <a:pt x="7887" y="4458"/>
                    <a:pt x="7958" y="4387"/>
                  </a:cubicBezTo>
                  <a:close/>
                  <a:moveTo>
                    <a:pt x="4767" y="0"/>
                  </a:moveTo>
                  <a:cubicBezTo>
                    <a:pt x="4735" y="0"/>
                    <a:pt x="4707" y="33"/>
                    <a:pt x="4738" y="69"/>
                  </a:cubicBezTo>
                  <a:cubicBezTo>
                    <a:pt x="5193" y="685"/>
                    <a:pt x="5648" y="1291"/>
                    <a:pt x="6112" y="1907"/>
                  </a:cubicBezTo>
                  <a:cubicBezTo>
                    <a:pt x="5701" y="2148"/>
                    <a:pt x="5380" y="2665"/>
                    <a:pt x="5353" y="3120"/>
                  </a:cubicBezTo>
                  <a:cubicBezTo>
                    <a:pt x="5348" y="3174"/>
                    <a:pt x="5394" y="3211"/>
                    <a:pt x="5436" y="3211"/>
                  </a:cubicBezTo>
                  <a:cubicBezTo>
                    <a:pt x="5463" y="3211"/>
                    <a:pt x="5489" y="3195"/>
                    <a:pt x="5496" y="3156"/>
                  </a:cubicBezTo>
                  <a:cubicBezTo>
                    <a:pt x="5549" y="2906"/>
                    <a:pt x="5603" y="2674"/>
                    <a:pt x="5746" y="2460"/>
                  </a:cubicBezTo>
                  <a:cubicBezTo>
                    <a:pt x="5862" y="2273"/>
                    <a:pt x="6013" y="2139"/>
                    <a:pt x="6183" y="2005"/>
                  </a:cubicBezTo>
                  <a:cubicBezTo>
                    <a:pt x="6317" y="2192"/>
                    <a:pt x="6459" y="2371"/>
                    <a:pt x="6593" y="2558"/>
                  </a:cubicBezTo>
                  <a:cubicBezTo>
                    <a:pt x="6745" y="2763"/>
                    <a:pt x="6897" y="2960"/>
                    <a:pt x="7039" y="3174"/>
                  </a:cubicBezTo>
                  <a:cubicBezTo>
                    <a:pt x="6103" y="3227"/>
                    <a:pt x="5166" y="3316"/>
                    <a:pt x="4238" y="3388"/>
                  </a:cubicBezTo>
                  <a:cubicBezTo>
                    <a:pt x="3756" y="3423"/>
                    <a:pt x="3275" y="3459"/>
                    <a:pt x="2802" y="3495"/>
                  </a:cubicBezTo>
                  <a:cubicBezTo>
                    <a:pt x="2195" y="3352"/>
                    <a:pt x="1589" y="3218"/>
                    <a:pt x="991" y="3084"/>
                  </a:cubicBezTo>
                  <a:cubicBezTo>
                    <a:pt x="985" y="3083"/>
                    <a:pt x="979" y="3082"/>
                    <a:pt x="974" y="3082"/>
                  </a:cubicBezTo>
                  <a:cubicBezTo>
                    <a:pt x="918" y="3082"/>
                    <a:pt x="916" y="3166"/>
                    <a:pt x="973" y="3183"/>
                  </a:cubicBezTo>
                  <a:cubicBezTo>
                    <a:pt x="1455" y="3290"/>
                    <a:pt x="1936" y="3406"/>
                    <a:pt x="2418" y="3522"/>
                  </a:cubicBezTo>
                  <a:cubicBezTo>
                    <a:pt x="1624" y="3584"/>
                    <a:pt x="830" y="3647"/>
                    <a:pt x="45" y="3718"/>
                  </a:cubicBezTo>
                  <a:cubicBezTo>
                    <a:pt x="1" y="3727"/>
                    <a:pt x="18" y="3789"/>
                    <a:pt x="54" y="3789"/>
                  </a:cubicBezTo>
                  <a:cubicBezTo>
                    <a:pt x="964" y="3736"/>
                    <a:pt x="1874" y="3673"/>
                    <a:pt x="2784" y="3611"/>
                  </a:cubicBezTo>
                  <a:cubicBezTo>
                    <a:pt x="3578" y="3798"/>
                    <a:pt x="4381" y="3994"/>
                    <a:pt x="5184" y="4200"/>
                  </a:cubicBezTo>
                  <a:cubicBezTo>
                    <a:pt x="5853" y="4369"/>
                    <a:pt x="6522" y="4548"/>
                    <a:pt x="7200" y="4726"/>
                  </a:cubicBezTo>
                  <a:cubicBezTo>
                    <a:pt x="7280" y="4744"/>
                    <a:pt x="7369" y="4771"/>
                    <a:pt x="7450" y="4797"/>
                  </a:cubicBezTo>
                  <a:cubicBezTo>
                    <a:pt x="7441" y="4815"/>
                    <a:pt x="7432" y="4824"/>
                    <a:pt x="7423" y="4842"/>
                  </a:cubicBezTo>
                  <a:cubicBezTo>
                    <a:pt x="7396" y="4888"/>
                    <a:pt x="7449" y="4945"/>
                    <a:pt x="7496" y="4945"/>
                  </a:cubicBezTo>
                  <a:cubicBezTo>
                    <a:pt x="7512" y="4945"/>
                    <a:pt x="7527" y="4938"/>
                    <a:pt x="7539" y="4922"/>
                  </a:cubicBezTo>
                  <a:cubicBezTo>
                    <a:pt x="7557" y="4895"/>
                    <a:pt x="7575" y="4869"/>
                    <a:pt x="7592" y="4833"/>
                  </a:cubicBezTo>
                  <a:cubicBezTo>
                    <a:pt x="8172" y="5002"/>
                    <a:pt x="8761" y="5190"/>
                    <a:pt x="9359" y="5288"/>
                  </a:cubicBezTo>
                  <a:cubicBezTo>
                    <a:pt x="9365" y="5290"/>
                    <a:pt x="9371" y="5291"/>
                    <a:pt x="9376" y="5291"/>
                  </a:cubicBezTo>
                  <a:cubicBezTo>
                    <a:pt x="9422" y="5291"/>
                    <a:pt x="9425" y="5223"/>
                    <a:pt x="9377" y="5199"/>
                  </a:cubicBezTo>
                  <a:cubicBezTo>
                    <a:pt x="9100" y="5092"/>
                    <a:pt x="8815" y="5011"/>
                    <a:pt x="8529" y="4931"/>
                  </a:cubicBezTo>
                  <a:cubicBezTo>
                    <a:pt x="8529" y="4913"/>
                    <a:pt x="8529" y="4895"/>
                    <a:pt x="8520" y="4887"/>
                  </a:cubicBezTo>
                  <a:cubicBezTo>
                    <a:pt x="8395" y="4690"/>
                    <a:pt x="8253" y="4503"/>
                    <a:pt x="8119" y="4316"/>
                  </a:cubicBezTo>
                  <a:lnTo>
                    <a:pt x="8137" y="4316"/>
                  </a:lnTo>
                  <a:cubicBezTo>
                    <a:pt x="8140" y="4316"/>
                    <a:pt x="8143" y="4317"/>
                    <a:pt x="8146" y="4317"/>
                  </a:cubicBezTo>
                  <a:cubicBezTo>
                    <a:pt x="8174" y="4317"/>
                    <a:pt x="8179" y="4278"/>
                    <a:pt x="8154" y="4262"/>
                  </a:cubicBezTo>
                  <a:cubicBezTo>
                    <a:pt x="8128" y="4244"/>
                    <a:pt x="8092" y="4235"/>
                    <a:pt x="8065" y="4235"/>
                  </a:cubicBezTo>
                  <a:cubicBezTo>
                    <a:pt x="7833" y="3923"/>
                    <a:pt x="7592" y="3620"/>
                    <a:pt x="7352" y="3308"/>
                  </a:cubicBezTo>
                  <a:cubicBezTo>
                    <a:pt x="7771" y="3281"/>
                    <a:pt x="8190" y="3245"/>
                    <a:pt x="8609" y="3192"/>
                  </a:cubicBezTo>
                  <a:cubicBezTo>
                    <a:pt x="8663" y="3183"/>
                    <a:pt x="8636" y="3102"/>
                    <a:pt x="8592" y="3102"/>
                  </a:cubicBezTo>
                  <a:cubicBezTo>
                    <a:pt x="8137" y="3111"/>
                    <a:pt x="7682" y="3129"/>
                    <a:pt x="7236" y="3156"/>
                  </a:cubicBezTo>
                  <a:cubicBezTo>
                    <a:pt x="7057" y="2933"/>
                    <a:pt x="6879" y="2710"/>
                    <a:pt x="6709" y="2487"/>
                  </a:cubicBezTo>
                  <a:cubicBezTo>
                    <a:pt x="6566" y="2299"/>
                    <a:pt x="6415" y="2112"/>
                    <a:pt x="6272" y="1925"/>
                  </a:cubicBezTo>
                  <a:cubicBezTo>
                    <a:pt x="6303" y="1893"/>
                    <a:pt x="6273" y="1841"/>
                    <a:pt x="6235" y="1841"/>
                  </a:cubicBezTo>
                  <a:cubicBezTo>
                    <a:pt x="6229" y="1841"/>
                    <a:pt x="6224" y="1842"/>
                    <a:pt x="6219" y="1844"/>
                  </a:cubicBezTo>
                  <a:cubicBezTo>
                    <a:pt x="5746" y="1238"/>
                    <a:pt x="5282" y="631"/>
                    <a:pt x="4809" y="25"/>
                  </a:cubicBezTo>
                  <a:cubicBezTo>
                    <a:pt x="4798" y="8"/>
                    <a:pt x="4782" y="0"/>
                    <a:pt x="47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2"/>
            <p:cNvSpPr/>
            <p:nvPr/>
          </p:nvSpPr>
          <p:spPr>
            <a:xfrm>
              <a:off x="3382895" y="455237"/>
              <a:ext cx="44789" cy="79416"/>
            </a:xfrm>
            <a:custGeom>
              <a:avLst/>
              <a:gdLst/>
              <a:ahLst/>
              <a:cxnLst/>
              <a:rect l="l" t="t" r="r" b="b"/>
              <a:pathLst>
                <a:path w="679" h="1204" extrusionOk="0">
                  <a:moveTo>
                    <a:pt x="450" y="131"/>
                  </a:moveTo>
                  <a:cubicBezTo>
                    <a:pt x="492" y="131"/>
                    <a:pt x="487" y="181"/>
                    <a:pt x="446" y="221"/>
                  </a:cubicBezTo>
                  <a:cubicBezTo>
                    <a:pt x="393" y="266"/>
                    <a:pt x="331" y="302"/>
                    <a:pt x="304" y="373"/>
                  </a:cubicBezTo>
                  <a:cubicBezTo>
                    <a:pt x="289" y="410"/>
                    <a:pt x="330" y="460"/>
                    <a:pt x="370" y="460"/>
                  </a:cubicBezTo>
                  <a:cubicBezTo>
                    <a:pt x="378" y="460"/>
                    <a:pt x="386" y="458"/>
                    <a:pt x="393" y="453"/>
                  </a:cubicBezTo>
                  <a:cubicBezTo>
                    <a:pt x="500" y="462"/>
                    <a:pt x="536" y="507"/>
                    <a:pt x="491" y="560"/>
                  </a:cubicBezTo>
                  <a:cubicBezTo>
                    <a:pt x="482" y="587"/>
                    <a:pt x="464" y="605"/>
                    <a:pt x="446" y="623"/>
                  </a:cubicBezTo>
                  <a:cubicBezTo>
                    <a:pt x="411" y="659"/>
                    <a:pt x="357" y="676"/>
                    <a:pt x="304" y="694"/>
                  </a:cubicBezTo>
                  <a:cubicBezTo>
                    <a:pt x="286" y="694"/>
                    <a:pt x="259" y="703"/>
                    <a:pt x="241" y="703"/>
                  </a:cubicBezTo>
                  <a:cubicBezTo>
                    <a:pt x="232" y="578"/>
                    <a:pt x="232" y="444"/>
                    <a:pt x="223" y="320"/>
                  </a:cubicBezTo>
                  <a:cubicBezTo>
                    <a:pt x="232" y="311"/>
                    <a:pt x="241" y="311"/>
                    <a:pt x="241" y="302"/>
                  </a:cubicBezTo>
                  <a:cubicBezTo>
                    <a:pt x="286" y="239"/>
                    <a:pt x="331" y="186"/>
                    <a:pt x="393" y="150"/>
                  </a:cubicBezTo>
                  <a:cubicBezTo>
                    <a:pt x="417" y="137"/>
                    <a:pt x="436" y="131"/>
                    <a:pt x="450" y="131"/>
                  </a:cubicBezTo>
                  <a:close/>
                  <a:moveTo>
                    <a:pt x="466" y="0"/>
                  </a:moveTo>
                  <a:cubicBezTo>
                    <a:pt x="362" y="0"/>
                    <a:pt x="251" y="124"/>
                    <a:pt x="197" y="213"/>
                  </a:cubicBezTo>
                  <a:cubicBezTo>
                    <a:pt x="192" y="210"/>
                    <a:pt x="187" y="209"/>
                    <a:pt x="183" y="209"/>
                  </a:cubicBezTo>
                  <a:cubicBezTo>
                    <a:pt x="171" y="209"/>
                    <a:pt x="161" y="217"/>
                    <a:pt x="161" y="230"/>
                  </a:cubicBezTo>
                  <a:cubicBezTo>
                    <a:pt x="152" y="391"/>
                    <a:pt x="134" y="560"/>
                    <a:pt x="125" y="730"/>
                  </a:cubicBezTo>
                  <a:cubicBezTo>
                    <a:pt x="107" y="730"/>
                    <a:pt x="81" y="739"/>
                    <a:pt x="54" y="739"/>
                  </a:cubicBezTo>
                  <a:cubicBezTo>
                    <a:pt x="0" y="757"/>
                    <a:pt x="36" y="828"/>
                    <a:pt x="90" y="828"/>
                  </a:cubicBezTo>
                  <a:cubicBezTo>
                    <a:pt x="99" y="819"/>
                    <a:pt x="116" y="819"/>
                    <a:pt x="125" y="819"/>
                  </a:cubicBezTo>
                  <a:cubicBezTo>
                    <a:pt x="125" y="926"/>
                    <a:pt x="125" y="1042"/>
                    <a:pt x="125" y="1149"/>
                  </a:cubicBezTo>
                  <a:cubicBezTo>
                    <a:pt x="125" y="1181"/>
                    <a:pt x="163" y="1203"/>
                    <a:pt x="193" y="1203"/>
                  </a:cubicBezTo>
                  <a:cubicBezTo>
                    <a:pt x="215" y="1203"/>
                    <a:pt x="232" y="1193"/>
                    <a:pt x="232" y="1167"/>
                  </a:cubicBezTo>
                  <a:cubicBezTo>
                    <a:pt x="241" y="1042"/>
                    <a:pt x="241" y="926"/>
                    <a:pt x="241" y="801"/>
                  </a:cubicBezTo>
                  <a:cubicBezTo>
                    <a:pt x="411" y="775"/>
                    <a:pt x="589" y="712"/>
                    <a:pt x="607" y="534"/>
                  </a:cubicBezTo>
                  <a:cubicBezTo>
                    <a:pt x="616" y="444"/>
                    <a:pt x="554" y="373"/>
                    <a:pt x="482" y="337"/>
                  </a:cubicBezTo>
                  <a:cubicBezTo>
                    <a:pt x="571" y="248"/>
                    <a:pt x="678" y="150"/>
                    <a:pt x="562" y="43"/>
                  </a:cubicBezTo>
                  <a:cubicBezTo>
                    <a:pt x="532" y="13"/>
                    <a:pt x="500" y="0"/>
                    <a:pt x="4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2"/>
            <p:cNvSpPr/>
            <p:nvPr/>
          </p:nvSpPr>
          <p:spPr>
            <a:xfrm>
              <a:off x="3419372" y="604571"/>
              <a:ext cx="39775" cy="22426"/>
            </a:xfrm>
            <a:custGeom>
              <a:avLst/>
              <a:gdLst/>
              <a:ahLst/>
              <a:cxnLst/>
              <a:rect l="l" t="t" r="r" b="b"/>
              <a:pathLst>
                <a:path w="603" h="340" extrusionOk="0">
                  <a:moveTo>
                    <a:pt x="90" y="90"/>
                  </a:moveTo>
                  <a:cubicBezTo>
                    <a:pt x="143" y="90"/>
                    <a:pt x="188" y="107"/>
                    <a:pt x="241" y="125"/>
                  </a:cubicBezTo>
                  <a:cubicBezTo>
                    <a:pt x="215" y="170"/>
                    <a:pt x="179" y="197"/>
                    <a:pt x="134" y="214"/>
                  </a:cubicBezTo>
                  <a:cubicBezTo>
                    <a:pt x="108" y="170"/>
                    <a:pt x="99" y="134"/>
                    <a:pt x="90" y="90"/>
                  </a:cubicBezTo>
                  <a:close/>
                  <a:moveTo>
                    <a:pt x="36" y="0"/>
                  </a:moveTo>
                  <a:cubicBezTo>
                    <a:pt x="27" y="0"/>
                    <a:pt x="1" y="9"/>
                    <a:pt x="1" y="27"/>
                  </a:cubicBezTo>
                  <a:cubicBezTo>
                    <a:pt x="1" y="125"/>
                    <a:pt x="18" y="206"/>
                    <a:pt x="54" y="295"/>
                  </a:cubicBezTo>
                  <a:cubicBezTo>
                    <a:pt x="63" y="321"/>
                    <a:pt x="90" y="339"/>
                    <a:pt x="117" y="339"/>
                  </a:cubicBezTo>
                  <a:cubicBezTo>
                    <a:pt x="215" y="330"/>
                    <a:pt x="313" y="268"/>
                    <a:pt x="348" y="179"/>
                  </a:cubicBezTo>
                  <a:cubicBezTo>
                    <a:pt x="411" y="214"/>
                    <a:pt x="455" y="259"/>
                    <a:pt x="518" y="295"/>
                  </a:cubicBezTo>
                  <a:cubicBezTo>
                    <a:pt x="526" y="300"/>
                    <a:pt x="535" y="302"/>
                    <a:pt x="543" y="302"/>
                  </a:cubicBezTo>
                  <a:cubicBezTo>
                    <a:pt x="577" y="302"/>
                    <a:pt x="602" y="261"/>
                    <a:pt x="580" y="232"/>
                  </a:cubicBezTo>
                  <a:cubicBezTo>
                    <a:pt x="527" y="152"/>
                    <a:pt x="447" y="98"/>
                    <a:pt x="357" y="63"/>
                  </a:cubicBezTo>
                  <a:cubicBezTo>
                    <a:pt x="351" y="39"/>
                    <a:pt x="330" y="23"/>
                    <a:pt x="308" y="23"/>
                  </a:cubicBezTo>
                  <a:cubicBezTo>
                    <a:pt x="297" y="23"/>
                    <a:pt x="286" y="27"/>
                    <a:pt x="277" y="36"/>
                  </a:cubicBezTo>
                  <a:cubicBezTo>
                    <a:pt x="197" y="9"/>
                    <a:pt x="117" y="0"/>
                    <a:pt x="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2"/>
            <p:cNvSpPr/>
            <p:nvPr/>
          </p:nvSpPr>
          <p:spPr>
            <a:xfrm>
              <a:off x="3216932" y="618159"/>
              <a:ext cx="54221" cy="54615"/>
            </a:xfrm>
            <a:custGeom>
              <a:avLst/>
              <a:gdLst/>
              <a:ahLst/>
              <a:cxnLst/>
              <a:rect l="l" t="t" r="r" b="b"/>
              <a:pathLst>
                <a:path w="822" h="828" extrusionOk="0">
                  <a:moveTo>
                    <a:pt x="279" y="177"/>
                  </a:moveTo>
                  <a:cubicBezTo>
                    <a:pt x="289" y="177"/>
                    <a:pt x="315" y="263"/>
                    <a:pt x="349" y="356"/>
                  </a:cubicBezTo>
                  <a:cubicBezTo>
                    <a:pt x="322" y="365"/>
                    <a:pt x="286" y="374"/>
                    <a:pt x="259" y="383"/>
                  </a:cubicBezTo>
                  <a:cubicBezTo>
                    <a:pt x="259" y="312"/>
                    <a:pt x="268" y="240"/>
                    <a:pt x="268" y="178"/>
                  </a:cubicBezTo>
                  <a:lnTo>
                    <a:pt x="277" y="178"/>
                  </a:lnTo>
                  <a:cubicBezTo>
                    <a:pt x="278" y="178"/>
                    <a:pt x="278" y="177"/>
                    <a:pt x="279" y="177"/>
                  </a:cubicBezTo>
                  <a:close/>
                  <a:moveTo>
                    <a:pt x="215" y="0"/>
                  </a:moveTo>
                  <a:cubicBezTo>
                    <a:pt x="198" y="0"/>
                    <a:pt x="183" y="8"/>
                    <a:pt x="179" y="26"/>
                  </a:cubicBezTo>
                  <a:cubicBezTo>
                    <a:pt x="170" y="160"/>
                    <a:pt x="143" y="294"/>
                    <a:pt x="117" y="419"/>
                  </a:cubicBezTo>
                  <a:cubicBezTo>
                    <a:pt x="99" y="428"/>
                    <a:pt x="81" y="437"/>
                    <a:pt x="63" y="437"/>
                  </a:cubicBezTo>
                  <a:cubicBezTo>
                    <a:pt x="1" y="454"/>
                    <a:pt x="36" y="544"/>
                    <a:pt x="99" y="544"/>
                  </a:cubicBezTo>
                  <a:cubicBezTo>
                    <a:pt x="81" y="615"/>
                    <a:pt x="72" y="678"/>
                    <a:pt x="63" y="749"/>
                  </a:cubicBezTo>
                  <a:cubicBezTo>
                    <a:pt x="57" y="790"/>
                    <a:pt x="98" y="828"/>
                    <a:pt x="134" y="828"/>
                  </a:cubicBezTo>
                  <a:cubicBezTo>
                    <a:pt x="153" y="828"/>
                    <a:pt x="170" y="818"/>
                    <a:pt x="179" y="793"/>
                  </a:cubicBezTo>
                  <a:cubicBezTo>
                    <a:pt x="215" y="704"/>
                    <a:pt x="233" y="615"/>
                    <a:pt x="242" y="517"/>
                  </a:cubicBezTo>
                  <a:cubicBezTo>
                    <a:pt x="295" y="508"/>
                    <a:pt x="349" y="490"/>
                    <a:pt x="393" y="481"/>
                  </a:cubicBezTo>
                  <a:cubicBezTo>
                    <a:pt x="429" y="570"/>
                    <a:pt x="456" y="660"/>
                    <a:pt x="465" y="678"/>
                  </a:cubicBezTo>
                  <a:cubicBezTo>
                    <a:pt x="479" y="713"/>
                    <a:pt x="511" y="729"/>
                    <a:pt x="542" y="729"/>
                  </a:cubicBezTo>
                  <a:cubicBezTo>
                    <a:pt x="590" y="729"/>
                    <a:pt x="634" y="692"/>
                    <a:pt x="607" y="633"/>
                  </a:cubicBezTo>
                  <a:cubicBezTo>
                    <a:pt x="581" y="570"/>
                    <a:pt x="563" y="517"/>
                    <a:pt x="536" y="454"/>
                  </a:cubicBezTo>
                  <a:cubicBezTo>
                    <a:pt x="625" y="437"/>
                    <a:pt x="705" y="419"/>
                    <a:pt x="777" y="374"/>
                  </a:cubicBezTo>
                  <a:cubicBezTo>
                    <a:pt x="821" y="339"/>
                    <a:pt x="786" y="276"/>
                    <a:pt x="741" y="276"/>
                  </a:cubicBezTo>
                  <a:cubicBezTo>
                    <a:pt x="729" y="275"/>
                    <a:pt x="717" y="274"/>
                    <a:pt x="705" y="274"/>
                  </a:cubicBezTo>
                  <a:cubicBezTo>
                    <a:pt x="628" y="274"/>
                    <a:pt x="551" y="298"/>
                    <a:pt x="474" y="321"/>
                  </a:cubicBezTo>
                  <a:cubicBezTo>
                    <a:pt x="456" y="276"/>
                    <a:pt x="438" y="231"/>
                    <a:pt x="420" y="187"/>
                  </a:cubicBezTo>
                  <a:cubicBezTo>
                    <a:pt x="389" y="141"/>
                    <a:pt x="345" y="94"/>
                    <a:pt x="293" y="94"/>
                  </a:cubicBezTo>
                  <a:cubicBezTo>
                    <a:pt x="285" y="94"/>
                    <a:pt x="277" y="95"/>
                    <a:pt x="268" y="98"/>
                  </a:cubicBezTo>
                  <a:cubicBezTo>
                    <a:pt x="268" y="80"/>
                    <a:pt x="268" y="62"/>
                    <a:pt x="268" y="44"/>
                  </a:cubicBezTo>
                  <a:cubicBezTo>
                    <a:pt x="268" y="18"/>
                    <a:pt x="240" y="0"/>
                    <a:pt x="2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2"/>
            <p:cNvSpPr/>
            <p:nvPr/>
          </p:nvSpPr>
          <p:spPr>
            <a:xfrm>
              <a:off x="3564161" y="498903"/>
              <a:ext cx="41820" cy="53889"/>
            </a:xfrm>
            <a:custGeom>
              <a:avLst/>
              <a:gdLst/>
              <a:ahLst/>
              <a:cxnLst/>
              <a:rect l="l" t="t" r="r" b="b"/>
              <a:pathLst>
                <a:path w="634" h="817" extrusionOk="0">
                  <a:moveTo>
                    <a:pt x="348" y="100"/>
                  </a:moveTo>
                  <a:cubicBezTo>
                    <a:pt x="371" y="100"/>
                    <a:pt x="385" y="120"/>
                    <a:pt x="375" y="184"/>
                  </a:cubicBezTo>
                  <a:cubicBezTo>
                    <a:pt x="366" y="211"/>
                    <a:pt x="348" y="229"/>
                    <a:pt x="321" y="246"/>
                  </a:cubicBezTo>
                  <a:cubicBezTo>
                    <a:pt x="294" y="255"/>
                    <a:pt x="268" y="273"/>
                    <a:pt x="250" y="300"/>
                  </a:cubicBezTo>
                  <a:cubicBezTo>
                    <a:pt x="220" y="338"/>
                    <a:pt x="260" y="395"/>
                    <a:pt x="300" y="395"/>
                  </a:cubicBezTo>
                  <a:cubicBezTo>
                    <a:pt x="307" y="395"/>
                    <a:pt x="315" y="393"/>
                    <a:pt x="321" y="389"/>
                  </a:cubicBezTo>
                  <a:cubicBezTo>
                    <a:pt x="330" y="380"/>
                    <a:pt x="330" y="380"/>
                    <a:pt x="339" y="371"/>
                  </a:cubicBezTo>
                  <a:cubicBezTo>
                    <a:pt x="358" y="352"/>
                    <a:pt x="383" y="343"/>
                    <a:pt x="407" y="343"/>
                  </a:cubicBezTo>
                  <a:cubicBezTo>
                    <a:pt x="452" y="343"/>
                    <a:pt x="497" y="373"/>
                    <a:pt x="509" y="425"/>
                  </a:cubicBezTo>
                  <a:cubicBezTo>
                    <a:pt x="518" y="487"/>
                    <a:pt x="482" y="550"/>
                    <a:pt x="437" y="585"/>
                  </a:cubicBezTo>
                  <a:cubicBezTo>
                    <a:pt x="384" y="639"/>
                    <a:pt x="321" y="657"/>
                    <a:pt x="250" y="657"/>
                  </a:cubicBezTo>
                  <a:cubicBezTo>
                    <a:pt x="223" y="523"/>
                    <a:pt x="187" y="389"/>
                    <a:pt x="152" y="264"/>
                  </a:cubicBezTo>
                  <a:cubicBezTo>
                    <a:pt x="187" y="229"/>
                    <a:pt x="223" y="193"/>
                    <a:pt x="250" y="157"/>
                  </a:cubicBezTo>
                  <a:cubicBezTo>
                    <a:pt x="261" y="146"/>
                    <a:pt x="314" y="100"/>
                    <a:pt x="348" y="100"/>
                  </a:cubicBezTo>
                  <a:close/>
                  <a:moveTo>
                    <a:pt x="344" y="1"/>
                  </a:moveTo>
                  <a:cubicBezTo>
                    <a:pt x="246" y="1"/>
                    <a:pt x="167" y="131"/>
                    <a:pt x="98" y="193"/>
                  </a:cubicBezTo>
                  <a:cubicBezTo>
                    <a:pt x="92" y="191"/>
                    <a:pt x="86" y="191"/>
                    <a:pt x="81" y="191"/>
                  </a:cubicBezTo>
                  <a:cubicBezTo>
                    <a:pt x="54" y="191"/>
                    <a:pt x="37" y="208"/>
                    <a:pt x="45" y="237"/>
                  </a:cubicBezTo>
                  <a:cubicBezTo>
                    <a:pt x="71" y="380"/>
                    <a:pt x="89" y="523"/>
                    <a:pt x="125" y="666"/>
                  </a:cubicBezTo>
                  <a:lnTo>
                    <a:pt x="89" y="666"/>
                  </a:lnTo>
                  <a:cubicBezTo>
                    <a:pt x="0" y="666"/>
                    <a:pt x="27" y="791"/>
                    <a:pt x="107" y="791"/>
                  </a:cubicBezTo>
                  <a:lnTo>
                    <a:pt x="170" y="791"/>
                  </a:lnTo>
                  <a:cubicBezTo>
                    <a:pt x="186" y="807"/>
                    <a:pt x="209" y="816"/>
                    <a:pt x="230" y="816"/>
                  </a:cubicBezTo>
                  <a:cubicBezTo>
                    <a:pt x="252" y="816"/>
                    <a:pt x="272" y="805"/>
                    <a:pt x="277" y="782"/>
                  </a:cubicBezTo>
                  <a:cubicBezTo>
                    <a:pt x="455" y="755"/>
                    <a:pt x="633" y="648"/>
                    <a:pt x="616" y="443"/>
                  </a:cubicBezTo>
                  <a:cubicBezTo>
                    <a:pt x="607" y="353"/>
                    <a:pt x="535" y="273"/>
                    <a:pt x="455" y="246"/>
                  </a:cubicBezTo>
                  <a:cubicBezTo>
                    <a:pt x="491" y="184"/>
                    <a:pt x="500" y="104"/>
                    <a:pt x="437" y="41"/>
                  </a:cubicBezTo>
                  <a:cubicBezTo>
                    <a:pt x="404" y="12"/>
                    <a:pt x="373" y="1"/>
                    <a:pt x="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2"/>
            <p:cNvSpPr/>
            <p:nvPr/>
          </p:nvSpPr>
          <p:spPr>
            <a:xfrm>
              <a:off x="3601825" y="719277"/>
              <a:ext cx="58311" cy="47359"/>
            </a:xfrm>
            <a:custGeom>
              <a:avLst/>
              <a:gdLst/>
              <a:ahLst/>
              <a:cxnLst/>
              <a:rect l="l" t="t" r="r" b="b"/>
              <a:pathLst>
                <a:path w="884" h="718" extrusionOk="0">
                  <a:moveTo>
                    <a:pt x="580" y="1"/>
                  </a:moveTo>
                  <a:cubicBezTo>
                    <a:pt x="330" y="1"/>
                    <a:pt x="0" y="233"/>
                    <a:pt x="116" y="518"/>
                  </a:cubicBezTo>
                  <a:cubicBezTo>
                    <a:pt x="161" y="643"/>
                    <a:pt x="286" y="697"/>
                    <a:pt x="410" y="715"/>
                  </a:cubicBezTo>
                  <a:cubicBezTo>
                    <a:pt x="433" y="716"/>
                    <a:pt x="459" y="717"/>
                    <a:pt x="487" y="717"/>
                  </a:cubicBezTo>
                  <a:cubicBezTo>
                    <a:pt x="616" y="717"/>
                    <a:pt x="792" y="696"/>
                    <a:pt x="865" y="608"/>
                  </a:cubicBezTo>
                  <a:cubicBezTo>
                    <a:pt x="883" y="590"/>
                    <a:pt x="865" y="554"/>
                    <a:pt x="839" y="545"/>
                  </a:cubicBezTo>
                  <a:cubicBezTo>
                    <a:pt x="821" y="540"/>
                    <a:pt x="802" y="538"/>
                    <a:pt x="780" y="538"/>
                  </a:cubicBezTo>
                  <a:cubicBezTo>
                    <a:pt x="676" y="538"/>
                    <a:pt x="531" y="587"/>
                    <a:pt x="414" y="587"/>
                  </a:cubicBezTo>
                  <a:cubicBezTo>
                    <a:pt x="334" y="587"/>
                    <a:pt x="267" y="565"/>
                    <a:pt x="232" y="492"/>
                  </a:cubicBezTo>
                  <a:cubicBezTo>
                    <a:pt x="116" y="242"/>
                    <a:pt x="464" y="153"/>
                    <a:pt x="607" y="81"/>
                  </a:cubicBezTo>
                  <a:cubicBezTo>
                    <a:pt x="651" y="63"/>
                    <a:pt x="616" y="1"/>
                    <a:pt x="5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2"/>
            <p:cNvSpPr/>
            <p:nvPr/>
          </p:nvSpPr>
          <p:spPr>
            <a:xfrm>
              <a:off x="3091009" y="755951"/>
              <a:ext cx="317412" cy="267204"/>
            </a:xfrm>
            <a:custGeom>
              <a:avLst/>
              <a:gdLst/>
              <a:ahLst/>
              <a:cxnLst/>
              <a:rect l="l" t="t" r="r" b="b"/>
              <a:pathLst>
                <a:path w="4812" h="4051" extrusionOk="0">
                  <a:moveTo>
                    <a:pt x="1624" y="2059"/>
                  </a:moveTo>
                  <a:lnTo>
                    <a:pt x="1624" y="2059"/>
                  </a:lnTo>
                  <a:cubicBezTo>
                    <a:pt x="1615" y="2130"/>
                    <a:pt x="1606" y="2210"/>
                    <a:pt x="1606" y="2291"/>
                  </a:cubicBezTo>
                  <a:cubicBezTo>
                    <a:pt x="1571" y="2282"/>
                    <a:pt x="1544" y="2282"/>
                    <a:pt x="1517" y="2282"/>
                  </a:cubicBezTo>
                  <a:cubicBezTo>
                    <a:pt x="1553" y="2210"/>
                    <a:pt x="1589" y="2130"/>
                    <a:pt x="1624" y="2059"/>
                  </a:cubicBezTo>
                  <a:close/>
                  <a:moveTo>
                    <a:pt x="2457" y="1166"/>
                  </a:moveTo>
                  <a:cubicBezTo>
                    <a:pt x="2484" y="1166"/>
                    <a:pt x="2513" y="1172"/>
                    <a:pt x="2543" y="1185"/>
                  </a:cubicBezTo>
                  <a:cubicBezTo>
                    <a:pt x="2713" y="1256"/>
                    <a:pt x="2686" y="1479"/>
                    <a:pt x="2686" y="1640"/>
                  </a:cubicBezTo>
                  <a:cubicBezTo>
                    <a:pt x="2686" y="1818"/>
                    <a:pt x="2650" y="1996"/>
                    <a:pt x="2668" y="2175"/>
                  </a:cubicBezTo>
                  <a:cubicBezTo>
                    <a:pt x="2677" y="2246"/>
                    <a:pt x="2686" y="2309"/>
                    <a:pt x="2713" y="2362"/>
                  </a:cubicBezTo>
                  <a:cubicBezTo>
                    <a:pt x="2588" y="2353"/>
                    <a:pt x="2463" y="2353"/>
                    <a:pt x="2338" y="2344"/>
                  </a:cubicBezTo>
                  <a:cubicBezTo>
                    <a:pt x="2124" y="2326"/>
                    <a:pt x="1919" y="2309"/>
                    <a:pt x="1705" y="2291"/>
                  </a:cubicBezTo>
                  <a:cubicBezTo>
                    <a:pt x="1713" y="2175"/>
                    <a:pt x="1713" y="2059"/>
                    <a:pt x="1731" y="1934"/>
                  </a:cubicBezTo>
                  <a:cubicBezTo>
                    <a:pt x="1731" y="1907"/>
                    <a:pt x="1731" y="1871"/>
                    <a:pt x="1740" y="1845"/>
                  </a:cubicBezTo>
                  <a:cubicBezTo>
                    <a:pt x="1856" y="1622"/>
                    <a:pt x="1990" y="1425"/>
                    <a:pt x="2204" y="1283"/>
                  </a:cubicBezTo>
                  <a:cubicBezTo>
                    <a:pt x="2292" y="1222"/>
                    <a:pt x="2370" y="1166"/>
                    <a:pt x="2457" y="1166"/>
                  </a:cubicBezTo>
                  <a:close/>
                  <a:moveTo>
                    <a:pt x="2873" y="2496"/>
                  </a:moveTo>
                  <a:lnTo>
                    <a:pt x="2873" y="2496"/>
                  </a:lnTo>
                  <a:cubicBezTo>
                    <a:pt x="3319" y="2541"/>
                    <a:pt x="3774" y="2585"/>
                    <a:pt x="4220" y="2603"/>
                  </a:cubicBezTo>
                  <a:cubicBezTo>
                    <a:pt x="4140" y="2674"/>
                    <a:pt x="4060" y="2737"/>
                    <a:pt x="3970" y="2799"/>
                  </a:cubicBezTo>
                  <a:cubicBezTo>
                    <a:pt x="3872" y="2868"/>
                    <a:pt x="3755" y="2898"/>
                    <a:pt x="3632" y="2898"/>
                  </a:cubicBezTo>
                  <a:cubicBezTo>
                    <a:pt x="3342" y="2898"/>
                    <a:pt x="3024" y="2728"/>
                    <a:pt x="2873" y="2496"/>
                  </a:cubicBezTo>
                  <a:close/>
                  <a:moveTo>
                    <a:pt x="322" y="2282"/>
                  </a:moveTo>
                  <a:lnTo>
                    <a:pt x="322" y="2282"/>
                  </a:lnTo>
                  <a:cubicBezTo>
                    <a:pt x="491" y="2300"/>
                    <a:pt x="661" y="2317"/>
                    <a:pt x="821" y="2326"/>
                  </a:cubicBezTo>
                  <a:cubicBezTo>
                    <a:pt x="1018" y="2344"/>
                    <a:pt x="1205" y="2362"/>
                    <a:pt x="1401" y="2371"/>
                  </a:cubicBezTo>
                  <a:cubicBezTo>
                    <a:pt x="1321" y="2532"/>
                    <a:pt x="1223" y="2674"/>
                    <a:pt x="1107" y="2790"/>
                  </a:cubicBezTo>
                  <a:cubicBezTo>
                    <a:pt x="1004" y="2885"/>
                    <a:pt x="864" y="2942"/>
                    <a:pt x="732" y="2942"/>
                  </a:cubicBezTo>
                  <a:cubicBezTo>
                    <a:pt x="578" y="2942"/>
                    <a:pt x="433" y="2865"/>
                    <a:pt x="366" y="2683"/>
                  </a:cubicBezTo>
                  <a:cubicBezTo>
                    <a:pt x="313" y="2549"/>
                    <a:pt x="313" y="2416"/>
                    <a:pt x="322" y="2282"/>
                  </a:cubicBezTo>
                  <a:close/>
                  <a:moveTo>
                    <a:pt x="1702" y="0"/>
                  </a:moveTo>
                  <a:cubicBezTo>
                    <a:pt x="1687" y="0"/>
                    <a:pt x="1673" y="11"/>
                    <a:pt x="1678" y="34"/>
                  </a:cubicBezTo>
                  <a:cubicBezTo>
                    <a:pt x="1749" y="649"/>
                    <a:pt x="1705" y="1265"/>
                    <a:pt x="1642" y="1880"/>
                  </a:cubicBezTo>
                  <a:cubicBezTo>
                    <a:pt x="1633" y="1898"/>
                    <a:pt x="1624" y="1907"/>
                    <a:pt x="1615" y="1925"/>
                  </a:cubicBezTo>
                  <a:cubicBezTo>
                    <a:pt x="1562" y="2041"/>
                    <a:pt x="1508" y="2157"/>
                    <a:pt x="1446" y="2273"/>
                  </a:cubicBezTo>
                  <a:cubicBezTo>
                    <a:pt x="1374" y="2273"/>
                    <a:pt x="1303" y="2264"/>
                    <a:pt x="1232" y="2264"/>
                  </a:cubicBezTo>
                  <a:cubicBezTo>
                    <a:pt x="1035" y="2246"/>
                    <a:pt x="848" y="2237"/>
                    <a:pt x="652" y="2219"/>
                  </a:cubicBezTo>
                  <a:cubicBezTo>
                    <a:pt x="616" y="2219"/>
                    <a:pt x="473" y="2219"/>
                    <a:pt x="340" y="2210"/>
                  </a:cubicBezTo>
                  <a:cubicBezTo>
                    <a:pt x="357" y="2103"/>
                    <a:pt x="384" y="1987"/>
                    <a:pt x="420" y="1880"/>
                  </a:cubicBezTo>
                  <a:cubicBezTo>
                    <a:pt x="426" y="1857"/>
                    <a:pt x="404" y="1833"/>
                    <a:pt x="384" y="1833"/>
                  </a:cubicBezTo>
                  <a:cubicBezTo>
                    <a:pt x="373" y="1833"/>
                    <a:pt x="363" y="1839"/>
                    <a:pt x="357" y="1854"/>
                  </a:cubicBezTo>
                  <a:cubicBezTo>
                    <a:pt x="322" y="1970"/>
                    <a:pt x="277" y="2086"/>
                    <a:pt x="259" y="2210"/>
                  </a:cubicBezTo>
                  <a:cubicBezTo>
                    <a:pt x="170" y="2202"/>
                    <a:pt x="90" y="2193"/>
                    <a:pt x="72" y="2175"/>
                  </a:cubicBezTo>
                  <a:lnTo>
                    <a:pt x="72" y="2175"/>
                  </a:lnTo>
                  <a:cubicBezTo>
                    <a:pt x="78" y="2178"/>
                    <a:pt x="86" y="2180"/>
                    <a:pt x="93" y="2180"/>
                  </a:cubicBezTo>
                  <a:cubicBezTo>
                    <a:pt x="105" y="2180"/>
                    <a:pt x="113" y="2174"/>
                    <a:pt x="108" y="2157"/>
                  </a:cubicBezTo>
                  <a:cubicBezTo>
                    <a:pt x="108" y="2148"/>
                    <a:pt x="99" y="2139"/>
                    <a:pt x="99" y="2139"/>
                  </a:cubicBezTo>
                  <a:cubicBezTo>
                    <a:pt x="90" y="2130"/>
                    <a:pt x="81" y="2121"/>
                    <a:pt x="72" y="2121"/>
                  </a:cubicBezTo>
                  <a:cubicBezTo>
                    <a:pt x="27" y="2121"/>
                    <a:pt x="27" y="2121"/>
                    <a:pt x="10" y="2157"/>
                  </a:cubicBezTo>
                  <a:cubicBezTo>
                    <a:pt x="1" y="2166"/>
                    <a:pt x="1" y="2184"/>
                    <a:pt x="10" y="2193"/>
                  </a:cubicBezTo>
                  <a:cubicBezTo>
                    <a:pt x="81" y="2273"/>
                    <a:pt x="125" y="2264"/>
                    <a:pt x="241" y="2282"/>
                  </a:cubicBezTo>
                  <a:lnTo>
                    <a:pt x="250" y="2282"/>
                  </a:lnTo>
                  <a:cubicBezTo>
                    <a:pt x="224" y="2451"/>
                    <a:pt x="233" y="2630"/>
                    <a:pt x="322" y="2790"/>
                  </a:cubicBezTo>
                  <a:cubicBezTo>
                    <a:pt x="412" y="2948"/>
                    <a:pt x="572" y="3061"/>
                    <a:pt x="753" y="3061"/>
                  </a:cubicBezTo>
                  <a:cubicBezTo>
                    <a:pt x="787" y="3061"/>
                    <a:pt x="822" y="3057"/>
                    <a:pt x="857" y="3049"/>
                  </a:cubicBezTo>
                  <a:cubicBezTo>
                    <a:pt x="1160" y="2969"/>
                    <a:pt x="1339" y="2639"/>
                    <a:pt x="1473" y="2380"/>
                  </a:cubicBezTo>
                  <a:cubicBezTo>
                    <a:pt x="1508" y="2380"/>
                    <a:pt x="1553" y="2389"/>
                    <a:pt x="1597" y="2389"/>
                  </a:cubicBezTo>
                  <a:cubicBezTo>
                    <a:pt x="1544" y="2933"/>
                    <a:pt x="1508" y="3477"/>
                    <a:pt x="1562" y="4012"/>
                  </a:cubicBezTo>
                  <a:cubicBezTo>
                    <a:pt x="1562" y="4037"/>
                    <a:pt x="1583" y="4051"/>
                    <a:pt x="1603" y="4051"/>
                  </a:cubicBezTo>
                  <a:cubicBezTo>
                    <a:pt x="1619" y="4051"/>
                    <a:pt x="1633" y="4042"/>
                    <a:pt x="1633" y="4021"/>
                  </a:cubicBezTo>
                  <a:cubicBezTo>
                    <a:pt x="1678" y="3477"/>
                    <a:pt x="1669" y="2942"/>
                    <a:pt x="1696" y="2398"/>
                  </a:cubicBezTo>
                  <a:cubicBezTo>
                    <a:pt x="1856" y="2407"/>
                    <a:pt x="2008" y="2425"/>
                    <a:pt x="2159" y="2433"/>
                  </a:cubicBezTo>
                  <a:cubicBezTo>
                    <a:pt x="2356" y="2451"/>
                    <a:pt x="2561" y="2469"/>
                    <a:pt x="2757" y="2487"/>
                  </a:cubicBezTo>
                  <a:cubicBezTo>
                    <a:pt x="2829" y="2621"/>
                    <a:pt x="2927" y="2728"/>
                    <a:pt x="3069" y="2817"/>
                  </a:cubicBezTo>
                  <a:cubicBezTo>
                    <a:pt x="3229" y="2919"/>
                    <a:pt x="3484" y="3032"/>
                    <a:pt x="3703" y="3032"/>
                  </a:cubicBezTo>
                  <a:cubicBezTo>
                    <a:pt x="3753" y="3032"/>
                    <a:pt x="3801" y="3027"/>
                    <a:pt x="3846" y="3013"/>
                  </a:cubicBezTo>
                  <a:cubicBezTo>
                    <a:pt x="4006" y="2969"/>
                    <a:pt x="4122" y="2817"/>
                    <a:pt x="4238" y="2710"/>
                  </a:cubicBezTo>
                  <a:cubicBezTo>
                    <a:pt x="4274" y="2674"/>
                    <a:pt x="4318" y="2639"/>
                    <a:pt x="4354" y="2603"/>
                  </a:cubicBezTo>
                  <a:lnTo>
                    <a:pt x="4666" y="2603"/>
                  </a:lnTo>
                  <a:cubicBezTo>
                    <a:pt x="4711" y="2603"/>
                    <a:pt x="4702" y="2532"/>
                    <a:pt x="4666" y="2532"/>
                  </a:cubicBezTo>
                  <a:cubicBezTo>
                    <a:pt x="4595" y="2523"/>
                    <a:pt x="4532" y="2514"/>
                    <a:pt x="4470" y="2505"/>
                  </a:cubicBezTo>
                  <a:cubicBezTo>
                    <a:pt x="4577" y="2398"/>
                    <a:pt x="4675" y="2300"/>
                    <a:pt x="4782" y="2202"/>
                  </a:cubicBezTo>
                  <a:cubicBezTo>
                    <a:pt x="4812" y="2172"/>
                    <a:pt x="4780" y="2124"/>
                    <a:pt x="4748" y="2124"/>
                  </a:cubicBezTo>
                  <a:cubicBezTo>
                    <a:pt x="4741" y="2124"/>
                    <a:pt x="4735" y="2126"/>
                    <a:pt x="4729" y="2130"/>
                  </a:cubicBezTo>
                  <a:cubicBezTo>
                    <a:pt x="4595" y="2246"/>
                    <a:pt x="4470" y="2362"/>
                    <a:pt x="4345" y="2487"/>
                  </a:cubicBezTo>
                  <a:cubicBezTo>
                    <a:pt x="3837" y="2425"/>
                    <a:pt x="3319" y="2398"/>
                    <a:pt x="2811" y="2371"/>
                  </a:cubicBezTo>
                  <a:cubicBezTo>
                    <a:pt x="2695" y="2059"/>
                    <a:pt x="2811" y="1693"/>
                    <a:pt x="2748" y="1372"/>
                  </a:cubicBezTo>
                  <a:cubicBezTo>
                    <a:pt x="2722" y="1256"/>
                    <a:pt x="2677" y="1104"/>
                    <a:pt x="2543" y="1077"/>
                  </a:cubicBezTo>
                  <a:cubicBezTo>
                    <a:pt x="2529" y="1074"/>
                    <a:pt x="2514" y="1073"/>
                    <a:pt x="2499" y="1073"/>
                  </a:cubicBezTo>
                  <a:cubicBezTo>
                    <a:pt x="2351" y="1073"/>
                    <a:pt x="2158" y="1220"/>
                    <a:pt x="2061" y="1309"/>
                  </a:cubicBezTo>
                  <a:cubicBezTo>
                    <a:pt x="1936" y="1416"/>
                    <a:pt x="1838" y="1559"/>
                    <a:pt x="1749" y="1702"/>
                  </a:cubicBezTo>
                  <a:cubicBezTo>
                    <a:pt x="1794" y="1140"/>
                    <a:pt x="1812" y="587"/>
                    <a:pt x="1740" y="34"/>
                  </a:cubicBezTo>
                  <a:cubicBezTo>
                    <a:pt x="1736" y="11"/>
                    <a:pt x="1718" y="0"/>
                    <a:pt x="17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2"/>
            <p:cNvSpPr/>
            <p:nvPr/>
          </p:nvSpPr>
          <p:spPr>
            <a:xfrm>
              <a:off x="2755589" y="104987"/>
              <a:ext cx="445511" cy="418450"/>
            </a:xfrm>
            <a:custGeom>
              <a:avLst/>
              <a:gdLst/>
              <a:ahLst/>
              <a:cxnLst/>
              <a:rect l="l" t="t" r="r" b="b"/>
              <a:pathLst>
                <a:path w="6754" h="6344" extrusionOk="0">
                  <a:moveTo>
                    <a:pt x="4871" y="0"/>
                  </a:moveTo>
                  <a:lnTo>
                    <a:pt x="63" y="3899"/>
                  </a:lnTo>
                  <a:cubicBezTo>
                    <a:pt x="10" y="3943"/>
                    <a:pt x="1" y="4015"/>
                    <a:pt x="45" y="4068"/>
                  </a:cubicBezTo>
                  <a:lnTo>
                    <a:pt x="117" y="4167"/>
                  </a:lnTo>
                  <a:cubicBezTo>
                    <a:pt x="144" y="4194"/>
                    <a:pt x="176" y="4205"/>
                    <a:pt x="210" y="4205"/>
                  </a:cubicBezTo>
                  <a:cubicBezTo>
                    <a:pt x="220" y="4205"/>
                    <a:pt x="231" y="4204"/>
                    <a:pt x="241" y="4202"/>
                  </a:cubicBezTo>
                  <a:lnTo>
                    <a:pt x="331" y="4175"/>
                  </a:lnTo>
                  <a:cubicBezTo>
                    <a:pt x="339" y="4173"/>
                    <a:pt x="347" y="4172"/>
                    <a:pt x="356" y="4172"/>
                  </a:cubicBezTo>
                  <a:cubicBezTo>
                    <a:pt x="420" y="4172"/>
                    <a:pt x="481" y="4229"/>
                    <a:pt x="473" y="4300"/>
                  </a:cubicBezTo>
                  <a:lnTo>
                    <a:pt x="464" y="4550"/>
                  </a:lnTo>
                  <a:cubicBezTo>
                    <a:pt x="464" y="4577"/>
                    <a:pt x="473" y="4604"/>
                    <a:pt x="491" y="4621"/>
                  </a:cubicBezTo>
                  <a:lnTo>
                    <a:pt x="714" y="4898"/>
                  </a:lnTo>
                  <a:cubicBezTo>
                    <a:pt x="737" y="4926"/>
                    <a:pt x="769" y="4940"/>
                    <a:pt x="804" y="4940"/>
                  </a:cubicBezTo>
                  <a:cubicBezTo>
                    <a:pt x="825" y="4940"/>
                    <a:pt x="846" y="4935"/>
                    <a:pt x="866" y="4925"/>
                  </a:cubicBezTo>
                  <a:cubicBezTo>
                    <a:pt x="882" y="4918"/>
                    <a:pt x="898" y="4915"/>
                    <a:pt x="913" y="4915"/>
                  </a:cubicBezTo>
                  <a:cubicBezTo>
                    <a:pt x="978" y="4915"/>
                    <a:pt x="1035" y="4969"/>
                    <a:pt x="1035" y="5041"/>
                  </a:cubicBezTo>
                  <a:lnTo>
                    <a:pt x="1027" y="5228"/>
                  </a:lnTo>
                  <a:cubicBezTo>
                    <a:pt x="1027" y="5264"/>
                    <a:pt x="1035" y="5291"/>
                    <a:pt x="1053" y="5308"/>
                  </a:cubicBezTo>
                  <a:lnTo>
                    <a:pt x="1250" y="5558"/>
                  </a:lnTo>
                  <a:cubicBezTo>
                    <a:pt x="1270" y="5584"/>
                    <a:pt x="1303" y="5598"/>
                    <a:pt x="1338" y="5598"/>
                  </a:cubicBezTo>
                  <a:cubicBezTo>
                    <a:pt x="1362" y="5598"/>
                    <a:pt x="1388" y="5591"/>
                    <a:pt x="1410" y="5576"/>
                  </a:cubicBezTo>
                  <a:lnTo>
                    <a:pt x="1428" y="5558"/>
                  </a:lnTo>
                  <a:cubicBezTo>
                    <a:pt x="1449" y="5543"/>
                    <a:pt x="1473" y="5536"/>
                    <a:pt x="1496" y="5536"/>
                  </a:cubicBezTo>
                  <a:cubicBezTo>
                    <a:pt x="1568" y="5536"/>
                    <a:pt x="1636" y="5604"/>
                    <a:pt x="1615" y="5692"/>
                  </a:cubicBezTo>
                  <a:lnTo>
                    <a:pt x="1562" y="5862"/>
                  </a:lnTo>
                  <a:cubicBezTo>
                    <a:pt x="1553" y="5897"/>
                    <a:pt x="1562" y="5942"/>
                    <a:pt x="1589" y="5969"/>
                  </a:cubicBezTo>
                  <a:lnTo>
                    <a:pt x="1633" y="6031"/>
                  </a:lnTo>
                  <a:lnTo>
                    <a:pt x="1722" y="5986"/>
                  </a:lnTo>
                  <a:cubicBezTo>
                    <a:pt x="1740" y="5975"/>
                    <a:pt x="1759" y="5969"/>
                    <a:pt x="1778" y="5969"/>
                  </a:cubicBezTo>
                  <a:cubicBezTo>
                    <a:pt x="1844" y="5969"/>
                    <a:pt x="1906" y="6035"/>
                    <a:pt x="1892" y="6111"/>
                  </a:cubicBezTo>
                  <a:lnTo>
                    <a:pt x="1856" y="6308"/>
                  </a:lnTo>
                  <a:lnTo>
                    <a:pt x="1883" y="6343"/>
                  </a:lnTo>
                  <a:lnTo>
                    <a:pt x="6700" y="2436"/>
                  </a:lnTo>
                  <a:cubicBezTo>
                    <a:pt x="6745" y="2391"/>
                    <a:pt x="6754" y="2320"/>
                    <a:pt x="6718" y="2266"/>
                  </a:cubicBezTo>
                  <a:lnTo>
                    <a:pt x="6647" y="2186"/>
                  </a:lnTo>
                  <a:cubicBezTo>
                    <a:pt x="6619" y="2151"/>
                    <a:pt x="6586" y="2138"/>
                    <a:pt x="6548" y="2138"/>
                  </a:cubicBezTo>
                  <a:cubicBezTo>
                    <a:pt x="6537" y="2138"/>
                    <a:pt x="6525" y="2139"/>
                    <a:pt x="6513" y="2141"/>
                  </a:cubicBezTo>
                  <a:lnTo>
                    <a:pt x="6272" y="2231"/>
                  </a:lnTo>
                  <a:cubicBezTo>
                    <a:pt x="6259" y="2235"/>
                    <a:pt x="6246" y="2236"/>
                    <a:pt x="6234" y="2236"/>
                  </a:cubicBezTo>
                  <a:cubicBezTo>
                    <a:pt x="6162" y="2236"/>
                    <a:pt x="6105" y="2173"/>
                    <a:pt x="6120" y="2097"/>
                  </a:cubicBezTo>
                  <a:lnTo>
                    <a:pt x="6183" y="1678"/>
                  </a:lnTo>
                  <a:cubicBezTo>
                    <a:pt x="6192" y="1651"/>
                    <a:pt x="6183" y="1615"/>
                    <a:pt x="6165" y="1588"/>
                  </a:cubicBezTo>
                  <a:lnTo>
                    <a:pt x="6094" y="1499"/>
                  </a:lnTo>
                  <a:cubicBezTo>
                    <a:pt x="6068" y="1473"/>
                    <a:pt x="6032" y="1456"/>
                    <a:pt x="5997" y="1456"/>
                  </a:cubicBezTo>
                  <a:cubicBezTo>
                    <a:pt x="5984" y="1456"/>
                    <a:pt x="5972" y="1459"/>
                    <a:pt x="5960" y="1463"/>
                  </a:cubicBezTo>
                  <a:lnTo>
                    <a:pt x="5844" y="1508"/>
                  </a:lnTo>
                  <a:cubicBezTo>
                    <a:pt x="5829" y="1514"/>
                    <a:pt x="5815" y="1517"/>
                    <a:pt x="5800" y="1517"/>
                  </a:cubicBezTo>
                  <a:cubicBezTo>
                    <a:pt x="5735" y="1517"/>
                    <a:pt x="5676" y="1456"/>
                    <a:pt x="5683" y="1383"/>
                  </a:cubicBezTo>
                  <a:lnTo>
                    <a:pt x="5728" y="1107"/>
                  </a:lnTo>
                  <a:cubicBezTo>
                    <a:pt x="5728" y="1071"/>
                    <a:pt x="5719" y="1044"/>
                    <a:pt x="5701" y="1017"/>
                  </a:cubicBezTo>
                  <a:lnTo>
                    <a:pt x="5567" y="857"/>
                  </a:lnTo>
                  <a:cubicBezTo>
                    <a:pt x="5545" y="829"/>
                    <a:pt x="5512" y="815"/>
                    <a:pt x="5478" y="815"/>
                  </a:cubicBezTo>
                  <a:cubicBezTo>
                    <a:pt x="5457" y="815"/>
                    <a:pt x="5436" y="820"/>
                    <a:pt x="5416" y="830"/>
                  </a:cubicBezTo>
                  <a:lnTo>
                    <a:pt x="5335" y="884"/>
                  </a:lnTo>
                  <a:cubicBezTo>
                    <a:pt x="5314" y="898"/>
                    <a:pt x="5293" y="904"/>
                    <a:pt x="5272" y="904"/>
                  </a:cubicBezTo>
                  <a:cubicBezTo>
                    <a:pt x="5187" y="904"/>
                    <a:pt x="5117" y="800"/>
                    <a:pt x="5175" y="714"/>
                  </a:cubicBezTo>
                  <a:lnTo>
                    <a:pt x="5300" y="527"/>
                  </a:lnTo>
                  <a:lnTo>
                    <a:pt x="5228" y="438"/>
                  </a:lnTo>
                  <a:lnTo>
                    <a:pt x="4970" y="616"/>
                  </a:lnTo>
                  <a:cubicBezTo>
                    <a:pt x="4949" y="631"/>
                    <a:pt x="4926" y="638"/>
                    <a:pt x="4904" y="638"/>
                  </a:cubicBezTo>
                  <a:cubicBezTo>
                    <a:pt x="4823" y="638"/>
                    <a:pt x="4751" y="547"/>
                    <a:pt x="4800" y="455"/>
                  </a:cubicBezTo>
                  <a:lnTo>
                    <a:pt x="4943" y="197"/>
                  </a:lnTo>
                  <a:cubicBezTo>
                    <a:pt x="4961" y="152"/>
                    <a:pt x="4961" y="107"/>
                    <a:pt x="4925" y="63"/>
                  </a:cubicBezTo>
                  <a:lnTo>
                    <a:pt x="4871" y="0"/>
                  </a:ln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2"/>
            <p:cNvSpPr/>
            <p:nvPr/>
          </p:nvSpPr>
          <p:spPr>
            <a:xfrm>
              <a:off x="3662379" y="182887"/>
              <a:ext cx="410814" cy="334153"/>
            </a:xfrm>
            <a:custGeom>
              <a:avLst/>
              <a:gdLst/>
              <a:ahLst/>
              <a:cxnLst/>
              <a:rect l="l" t="t" r="r" b="b"/>
              <a:pathLst>
                <a:path w="6228" h="5066" extrusionOk="0">
                  <a:moveTo>
                    <a:pt x="1412" y="0"/>
                  </a:moveTo>
                  <a:cubicBezTo>
                    <a:pt x="1368" y="0"/>
                    <a:pt x="1325" y="26"/>
                    <a:pt x="1303" y="68"/>
                  </a:cubicBezTo>
                  <a:lnTo>
                    <a:pt x="1250" y="175"/>
                  </a:lnTo>
                  <a:cubicBezTo>
                    <a:pt x="1223" y="220"/>
                    <a:pt x="1232" y="265"/>
                    <a:pt x="1250" y="300"/>
                  </a:cubicBezTo>
                  <a:lnTo>
                    <a:pt x="1303" y="363"/>
                  </a:lnTo>
                  <a:cubicBezTo>
                    <a:pt x="1339" y="425"/>
                    <a:pt x="1312" y="514"/>
                    <a:pt x="1250" y="550"/>
                  </a:cubicBezTo>
                  <a:lnTo>
                    <a:pt x="1036" y="657"/>
                  </a:lnTo>
                  <a:cubicBezTo>
                    <a:pt x="1018" y="666"/>
                    <a:pt x="1000" y="684"/>
                    <a:pt x="982" y="711"/>
                  </a:cubicBezTo>
                  <a:lnTo>
                    <a:pt x="831" y="1032"/>
                  </a:lnTo>
                  <a:cubicBezTo>
                    <a:pt x="804" y="1076"/>
                    <a:pt x="813" y="1139"/>
                    <a:pt x="848" y="1166"/>
                  </a:cubicBezTo>
                  <a:cubicBezTo>
                    <a:pt x="911" y="1219"/>
                    <a:pt x="893" y="1326"/>
                    <a:pt x="813" y="1362"/>
                  </a:cubicBezTo>
                  <a:lnTo>
                    <a:pt x="652" y="1442"/>
                  </a:lnTo>
                  <a:cubicBezTo>
                    <a:pt x="625" y="1460"/>
                    <a:pt x="608" y="1478"/>
                    <a:pt x="590" y="1505"/>
                  </a:cubicBezTo>
                  <a:lnTo>
                    <a:pt x="456" y="1781"/>
                  </a:lnTo>
                  <a:cubicBezTo>
                    <a:pt x="429" y="1844"/>
                    <a:pt x="438" y="1906"/>
                    <a:pt x="492" y="1933"/>
                  </a:cubicBezTo>
                  <a:lnTo>
                    <a:pt x="500" y="1942"/>
                  </a:lnTo>
                  <a:cubicBezTo>
                    <a:pt x="590" y="1986"/>
                    <a:pt x="554" y="2138"/>
                    <a:pt x="456" y="2156"/>
                  </a:cubicBezTo>
                  <a:lnTo>
                    <a:pt x="295" y="2192"/>
                  </a:lnTo>
                  <a:cubicBezTo>
                    <a:pt x="260" y="2200"/>
                    <a:pt x="233" y="2227"/>
                    <a:pt x="215" y="2263"/>
                  </a:cubicBezTo>
                  <a:lnTo>
                    <a:pt x="179" y="2334"/>
                  </a:lnTo>
                  <a:lnTo>
                    <a:pt x="242" y="2388"/>
                  </a:lnTo>
                  <a:cubicBezTo>
                    <a:pt x="313" y="2441"/>
                    <a:pt x="286" y="2566"/>
                    <a:pt x="197" y="2593"/>
                  </a:cubicBezTo>
                  <a:lnTo>
                    <a:pt x="28" y="2647"/>
                  </a:lnTo>
                  <a:lnTo>
                    <a:pt x="1" y="2691"/>
                  </a:lnTo>
                  <a:lnTo>
                    <a:pt x="4792" y="5055"/>
                  </a:lnTo>
                  <a:cubicBezTo>
                    <a:pt x="4803" y="5062"/>
                    <a:pt x="4817" y="5066"/>
                    <a:pt x="4831" y="5066"/>
                  </a:cubicBezTo>
                  <a:cubicBezTo>
                    <a:pt x="4870" y="5066"/>
                    <a:pt x="4914" y="5039"/>
                    <a:pt x="4934" y="4993"/>
                  </a:cubicBezTo>
                  <a:lnTo>
                    <a:pt x="4979" y="4895"/>
                  </a:lnTo>
                  <a:cubicBezTo>
                    <a:pt x="5006" y="4850"/>
                    <a:pt x="4997" y="4805"/>
                    <a:pt x="4970" y="4770"/>
                  </a:cubicBezTo>
                  <a:lnTo>
                    <a:pt x="4827" y="4591"/>
                  </a:lnTo>
                  <a:cubicBezTo>
                    <a:pt x="4774" y="4538"/>
                    <a:pt x="4809" y="4431"/>
                    <a:pt x="4890" y="4404"/>
                  </a:cubicBezTo>
                  <a:lnTo>
                    <a:pt x="5255" y="4270"/>
                  </a:lnTo>
                  <a:cubicBezTo>
                    <a:pt x="5282" y="4261"/>
                    <a:pt x="5309" y="4243"/>
                    <a:pt x="5327" y="4208"/>
                  </a:cubicBezTo>
                  <a:lnTo>
                    <a:pt x="5371" y="4110"/>
                  </a:lnTo>
                  <a:cubicBezTo>
                    <a:pt x="5389" y="4065"/>
                    <a:pt x="5389" y="4011"/>
                    <a:pt x="5354" y="3976"/>
                  </a:cubicBezTo>
                  <a:lnTo>
                    <a:pt x="5282" y="3904"/>
                  </a:lnTo>
                  <a:cubicBezTo>
                    <a:pt x="5229" y="3842"/>
                    <a:pt x="5255" y="3735"/>
                    <a:pt x="5336" y="3708"/>
                  </a:cubicBezTo>
                  <a:lnTo>
                    <a:pt x="5577" y="3610"/>
                  </a:lnTo>
                  <a:cubicBezTo>
                    <a:pt x="5612" y="3601"/>
                    <a:pt x="5630" y="3583"/>
                    <a:pt x="5648" y="3548"/>
                  </a:cubicBezTo>
                  <a:lnTo>
                    <a:pt x="5737" y="3369"/>
                  </a:lnTo>
                  <a:cubicBezTo>
                    <a:pt x="5764" y="3316"/>
                    <a:pt x="5755" y="3253"/>
                    <a:pt x="5710" y="3226"/>
                  </a:cubicBezTo>
                  <a:lnTo>
                    <a:pt x="5639" y="3173"/>
                  </a:lnTo>
                  <a:cubicBezTo>
                    <a:pt x="5552" y="3112"/>
                    <a:pt x="5617" y="2958"/>
                    <a:pt x="5720" y="2958"/>
                  </a:cubicBezTo>
                  <a:cubicBezTo>
                    <a:pt x="5722" y="2958"/>
                    <a:pt x="5725" y="2959"/>
                    <a:pt x="5728" y="2959"/>
                  </a:cubicBezTo>
                  <a:lnTo>
                    <a:pt x="5924" y="2986"/>
                  </a:lnTo>
                  <a:lnTo>
                    <a:pt x="5978" y="2878"/>
                  </a:lnTo>
                  <a:lnTo>
                    <a:pt x="5755" y="2745"/>
                  </a:lnTo>
                  <a:cubicBezTo>
                    <a:pt x="5657" y="2682"/>
                    <a:pt x="5710" y="2522"/>
                    <a:pt x="5826" y="2522"/>
                  </a:cubicBezTo>
                  <a:lnTo>
                    <a:pt x="6085" y="2522"/>
                  </a:lnTo>
                  <a:cubicBezTo>
                    <a:pt x="6130" y="2522"/>
                    <a:pt x="6174" y="2495"/>
                    <a:pt x="6192" y="2450"/>
                  </a:cubicBezTo>
                  <a:lnTo>
                    <a:pt x="6228" y="2379"/>
                  </a:lnTo>
                  <a:lnTo>
                    <a:pt x="1446" y="6"/>
                  </a:lnTo>
                  <a:cubicBezTo>
                    <a:pt x="1435" y="2"/>
                    <a:pt x="1423" y="0"/>
                    <a:pt x="1412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8" name="Google Shape;558;p42"/>
          <p:cNvSpPr/>
          <p:nvPr/>
        </p:nvSpPr>
        <p:spPr>
          <a:xfrm>
            <a:off x="1558807" y="704378"/>
            <a:ext cx="383018" cy="366252"/>
          </a:xfrm>
          <a:custGeom>
            <a:avLst/>
            <a:gdLst/>
            <a:ahLst/>
            <a:cxnLst/>
            <a:rect l="l" t="t" r="r" b="b"/>
            <a:pathLst>
              <a:path w="5300" h="5068" extrusionOk="0">
                <a:moveTo>
                  <a:pt x="4532" y="1"/>
                </a:moveTo>
                <a:cubicBezTo>
                  <a:pt x="4176" y="1"/>
                  <a:pt x="3926" y="322"/>
                  <a:pt x="3712" y="607"/>
                </a:cubicBezTo>
                <a:cubicBezTo>
                  <a:pt x="3658" y="670"/>
                  <a:pt x="3613" y="732"/>
                  <a:pt x="3569" y="795"/>
                </a:cubicBezTo>
                <a:cubicBezTo>
                  <a:pt x="3292" y="1125"/>
                  <a:pt x="3016" y="1437"/>
                  <a:pt x="2730" y="1740"/>
                </a:cubicBezTo>
                <a:cubicBezTo>
                  <a:pt x="2632" y="1615"/>
                  <a:pt x="2543" y="1490"/>
                  <a:pt x="2454" y="1374"/>
                </a:cubicBezTo>
                <a:cubicBezTo>
                  <a:pt x="2133" y="937"/>
                  <a:pt x="1847" y="563"/>
                  <a:pt x="1455" y="563"/>
                </a:cubicBezTo>
                <a:cubicBezTo>
                  <a:pt x="1321" y="563"/>
                  <a:pt x="1187" y="607"/>
                  <a:pt x="1026" y="705"/>
                </a:cubicBezTo>
                <a:cubicBezTo>
                  <a:pt x="839" y="839"/>
                  <a:pt x="732" y="1018"/>
                  <a:pt x="714" y="1214"/>
                </a:cubicBezTo>
                <a:cubicBezTo>
                  <a:pt x="678" y="1678"/>
                  <a:pt x="1151" y="2231"/>
                  <a:pt x="1687" y="2766"/>
                </a:cubicBezTo>
                <a:cubicBezTo>
                  <a:pt x="1472" y="2971"/>
                  <a:pt x="1276" y="3141"/>
                  <a:pt x="1098" y="3292"/>
                </a:cubicBezTo>
                <a:cubicBezTo>
                  <a:pt x="339" y="3953"/>
                  <a:pt x="0" y="4256"/>
                  <a:pt x="357" y="4791"/>
                </a:cubicBezTo>
                <a:cubicBezTo>
                  <a:pt x="500" y="4970"/>
                  <a:pt x="670" y="5068"/>
                  <a:pt x="866" y="5068"/>
                </a:cubicBezTo>
                <a:cubicBezTo>
                  <a:pt x="1240" y="5068"/>
                  <a:pt x="1624" y="4729"/>
                  <a:pt x="1901" y="4488"/>
                </a:cubicBezTo>
                <a:lnTo>
                  <a:pt x="1990" y="4408"/>
                </a:lnTo>
                <a:cubicBezTo>
                  <a:pt x="2231" y="4202"/>
                  <a:pt x="2481" y="3979"/>
                  <a:pt x="2721" y="3747"/>
                </a:cubicBezTo>
                <a:cubicBezTo>
                  <a:pt x="2927" y="3944"/>
                  <a:pt x="3141" y="4140"/>
                  <a:pt x="3346" y="4336"/>
                </a:cubicBezTo>
                <a:lnTo>
                  <a:pt x="3382" y="4372"/>
                </a:lnTo>
                <a:cubicBezTo>
                  <a:pt x="3622" y="4604"/>
                  <a:pt x="3899" y="4871"/>
                  <a:pt x="4220" y="4871"/>
                </a:cubicBezTo>
                <a:cubicBezTo>
                  <a:pt x="4381" y="4871"/>
                  <a:pt x="4541" y="4809"/>
                  <a:pt x="4693" y="4666"/>
                </a:cubicBezTo>
                <a:cubicBezTo>
                  <a:pt x="4952" y="4381"/>
                  <a:pt x="4969" y="3970"/>
                  <a:pt x="4729" y="3694"/>
                </a:cubicBezTo>
                <a:cubicBezTo>
                  <a:pt x="4443" y="3346"/>
                  <a:pt x="4095" y="3043"/>
                  <a:pt x="3756" y="2739"/>
                </a:cubicBezTo>
                <a:cubicBezTo>
                  <a:pt x="4113" y="2374"/>
                  <a:pt x="4461" y="1999"/>
                  <a:pt x="4773" y="1633"/>
                </a:cubicBezTo>
                <a:cubicBezTo>
                  <a:pt x="5050" y="1312"/>
                  <a:pt x="5300" y="964"/>
                  <a:pt x="5264" y="625"/>
                </a:cubicBezTo>
                <a:cubicBezTo>
                  <a:pt x="5237" y="438"/>
                  <a:pt x="5130" y="268"/>
                  <a:pt x="4943" y="125"/>
                </a:cubicBezTo>
                <a:cubicBezTo>
                  <a:pt x="4800" y="45"/>
                  <a:pt x="4666" y="1"/>
                  <a:pt x="4532" y="1"/>
                </a:cubicBez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42"/>
          <p:cNvSpPr/>
          <p:nvPr/>
        </p:nvSpPr>
        <p:spPr>
          <a:xfrm>
            <a:off x="273420" y="1859265"/>
            <a:ext cx="304969" cy="712485"/>
          </a:xfrm>
          <a:custGeom>
            <a:avLst/>
            <a:gdLst/>
            <a:ahLst/>
            <a:cxnLst/>
            <a:rect l="l" t="t" r="r" b="b"/>
            <a:pathLst>
              <a:path w="4220" h="9859" extrusionOk="0">
                <a:moveTo>
                  <a:pt x="2980" y="1"/>
                </a:moveTo>
                <a:cubicBezTo>
                  <a:pt x="2346" y="1"/>
                  <a:pt x="1659" y="402"/>
                  <a:pt x="1365" y="928"/>
                </a:cubicBezTo>
                <a:cubicBezTo>
                  <a:pt x="812" y="1945"/>
                  <a:pt x="1195" y="3498"/>
                  <a:pt x="1561" y="5005"/>
                </a:cubicBezTo>
                <a:cubicBezTo>
                  <a:pt x="1963" y="6673"/>
                  <a:pt x="2346" y="8252"/>
                  <a:pt x="1320" y="8699"/>
                </a:cubicBezTo>
                <a:cubicBezTo>
                  <a:pt x="1240" y="8734"/>
                  <a:pt x="1169" y="8752"/>
                  <a:pt x="1097" y="8752"/>
                </a:cubicBezTo>
                <a:cubicBezTo>
                  <a:pt x="955" y="8752"/>
                  <a:pt x="839" y="8681"/>
                  <a:pt x="758" y="8547"/>
                </a:cubicBezTo>
                <a:cubicBezTo>
                  <a:pt x="732" y="8511"/>
                  <a:pt x="714" y="8467"/>
                  <a:pt x="696" y="8422"/>
                </a:cubicBezTo>
                <a:cubicBezTo>
                  <a:pt x="633" y="8279"/>
                  <a:pt x="562" y="8119"/>
                  <a:pt x="366" y="8119"/>
                </a:cubicBezTo>
                <a:cubicBezTo>
                  <a:pt x="339" y="8119"/>
                  <a:pt x="312" y="8119"/>
                  <a:pt x="277" y="8128"/>
                </a:cubicBezTo>
                <a:cubicBezTo>
                  <a:pt x="143" y="8172"/>
                  <a:pt x="0" y="8288"/>
                  <a:pt x="89" y="8618"/>
                </a:cubicBezTo>
                <a:cubicBezTo>
                  <a:pt x="312" y="9394"/>
                  <a:pt x="874" y="9858"/>
                  <a:pt x="1606" y="9858"/>
                </a:cubicBezTo>
                <a:cubicBezTo>
                  <a:pt x="2418" y="9858"/>
                  <a:pt x="3194" y="9296"/>
                  <a:pt x="3479" y="8493"/>
                </a:cubicBezTo>
                <a:cubicBezTo>
                  <a:pt x="3693" y="7896"/>
                  <a:pt x="3649" y="7191"/>
                  <a:pt x="3586" y="6656"/>
                </a:cubicBezTo>
                <a:cubicBezTo>
                  <a:pt x="3542" y="6218"/>
                  <a:pt x="3399" y="5621"/>
                  <a:pt x="3247" y="4996"/>
                </a:cubicBezTo>
                <a:cubicBezTo>
                  <a:pt x="2899" y="3560"/>
                  <a:pt x="2462" y="1776"/>
                  <a:pt x="3033" y="1258"/>
                </a:cubicBezTo>
                <a:cubicBezTo>
                  <a:pt x="3140" y="1169"/>
                  <a:pt x="3292" y="1062"/>
                  <a:pt x="3408" y="1062"/>
                </a:cubicBezTo>
                <a:cubicBezTo>
                  <a:pt x="3426" y="1062"/>
                  <a:pt x="3444" y="1071"/>
                  <a:pt x="3452" y="1071"/>
                </a:cubicBezTo>
                <a:cubicBezTo>
                  <a:pt x="3586" y="1107"/>
                  <a:pt x="3586" y="1178"/>
                  <a:pt x="3524" y="1428"/>
                </a:cubicBezTo>
                <a:cubicBezTo>
                  <a:pt x="3470" y="1624"/>
                  <a:pt x="3408" y="1892"/>
                  <a:pt x="3684" y="1999"/>
                </a:cubicBezTo>
                <a:cubicBezTo>
                  <a:pt x="3720" y="2008"/>
                  <a:pt x="3747" y="2017"/>
                  <a:pt x="3783" y="2017"/>
                </a:cubicBezTo>
                <a:cubicBezTo>
                  <a:pt x="3881" y="2017"/>
                  <a:pt x="3970" y="1963"/>
                  <a:pt x="4032" y="1874"/>
                </a:cubicBezTo>
                <a:cubicBezTo>
                  <a:pt x="4220" y="1597"/>
                  <a:pt x="4175" y="1018"/>
                  <a:pt x="4068" y="732"/>
                </a:cubicBezTo>
                <a:cubicBezTo>
                  <a:pt x="3881" y="259"/>
                  <a:pt x="3488" y="1"/>
                  <a:pt x="2980" y="1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0" name="Google Shape;560;p42"/>
          <p:cNvGrpSpPr/>
          <p:nvPr/>
        </p:nvGrpSpPr>
        <p:grpSpPr>
          <a:xfrm>
            <a:off x="8592237" y="1280235"/>
            <a:ext cx="422331" cy="484841"/>
            <a:chOff x="3312525" y="4540248"/>
            <a:chExt cx="422331" cy="484841"/>
          </a:xfrm>
        </p:grpSpPr>
        <p:sp>
          <p:nvSpPr>
            <p:cNvPr id="561" name="Google Shape;561;p42"/>
            <p:cNvSpPr/>
            <p:nvPr/>
          </p:nvSpPr>
          <p:spPr>
            <a:xfrm>
              <a:off x="3312525" y="4540248"/>
              <a:ext cx="342403" cy="339151"/>
            </a:xfrm>
            <a:custGeom>
              <a:avLst/>
              <a:gdLst/>
              <a:ahLst/>
              <a:cxnLst/>
              <a:rect l="l" t="t" r="r" b="b"/>
              <a:pathLst>
                <a:path w="4738" h="4693" extrusionOk="0">
                  <a:moveTo>
                    <a:pt x="679" y="0"/>
                  </a:moveTo>
                  <a:cubicBezTo>
                    <a:pt x="242" y="0"/>
                    <a:pt x="99" y="250"/>
                    <a:pt x="54" y="455"/>
                  </a:cubicBezTo>
                  <a:cubicBezTo>
                    <a:pt x="1" y="919"/>
                    <a:pt x="384" y="1053"/>
                    <a:pt x="688" y="1160"/>
                  </a:cubicBezTo>
                  <a:cubicBezTo>
                    <a:pt x="759" y="1178"/>
                    <a:pt x="830" y="1204"/>
                    <a:pt x="902" y="1231"/>
                  </a:cubicBezTo>
                  <a:cubicBezTo>
                    <a:pt x="1196" y="1356"/>
                    <a:pt x="1491" y="1508"/>
                    <a:pt x="1776" y="1650"/>
                  </a:cubicBezTo>
                  <a:cubicBezTo>
                    <a:pt x="2097" y="1811"/>
                    <a:pt x="2436" y="1980"/>
                    <a:pt x="2775" y="2114"/>
                  </a:cubicBezTo>
                  <a:cubicBezTo>
                    <a:pt x="2606" y="2221"/>
                    <a:pt x="2329" y="2382"/>
                    <a:pt x="2017" y="2569"/>
                  </a:cubicBezTo>
                  <a:cubicBezTo>
                    <a:pt x="1615" y="2801"/>
                    <a:pt x="1169" y="3069"/>
                    <a:pt x="813" y="3301"/>
                  </a:cubicBezTo>
                  <a:cubicBezTo>
                    <a:pt x="563" y="3461"/>
                    <a:pt x="295" y="3667"/>
                    <a:pt x="242" y="3943"/>
                  </a:cubicBezTo>
                  <a:cubicBezTo>
                    <a:pt x="206" y="4095"/>
                    <a:pt x="250" y="4255"/>
                    <a:pt x="358" y="4425"/>
                  </a:cubicBezTo>
                  <a:cubicBezTo>
                    <a:pt x="491" y="4585"/>
                    <a:pt x="688" y="4692"/>
                    <a:pt x="893" y="4692"/>
                  </a:cubicBezTo>
                  <a:cubicBezTo>
                    <a:pt x="1009" y="4692"/>
                    <a:pt x="1125" y="4657"/>
                    <a:pt x="1223" y="4594"/>
                  </a:cubicBezTo>
                  <a:cubicBezTo>
                    <a:pt x="1410" y="4478"/>
                    <a:pt x="1589" y="4362"/>
                    <a:pt x="1758" y="4237"/>
                  </a:cubicBezTo>
                  <a:cubicBezTo>
                    <a:pt x="1928" y="4113"/>
                    <a:pt x="2115" y="3988"/>
                    <a:pt x="2293" y="3881"/>
                  </a:cubicBezTo>
                  <a:cubicBezTo>
                    <a:pt x="2481" y="3765"/>
                    <a:pt x="2668" y="3658"/>
                    <a:pt x="2864" y="3551"/>
                  </a:cubicBezTo>
                  <a:cubicBezTo>
                    <a:pt x="3783" y="3024"/>
                    <a:pt x="4738" y="2480"/>
                    <a:pt x="4515" y="1775"/>
                  </a:cubicBezTo>
                  <a:cubicBezTo>
                    <a:pt x="4408" y="1463"/>
                    <a:pt x="4060" y="1329"/>
                    <a:pt x="3783" y="1222"/>
                  </a:cubicBezTo>
                  <a:cubicBezTo>
                    <a:pt x="3730" y="1195"/>
                    <a:pt x="3676" y="1178"/>
                    <a:pt x="3623" y="1160"/>
                  </a:cubicBezTo>
                  <a:cubicBezTo>
                    <a:pt x="3444" y="1079"/>
                    <a:pt x="3203" y="963"/>
                    <a:pt x="2954" y="839"/>
                  </a:cubicBezTo>
                  <a:cubicBezTo>
                    <a:pt x="2204" y="464"/>
                    <a:pt x="1276" y="0"/>
                    <a:pt x="679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2"/>
            <p:cNvSpPr/>
            <p:nvPr/>
          </p:nvSpPr>
          <p:spPr>
            <a:xfrm>
              <a:off x="3405389" y="4791015"/>
              <a:ext cx="329468" cy="234074"/>
            </a:xfrm>
            <a:custGeom>
              <a:avLst/>
              <a:gdLst/>
              <a:ahLst/>
              <a:cxnLst/>
              <a:rect l="l" t="t" r="r" b="b"/>
              <a:pathLst>
                <a:path w="4559" h="3239" extrusionOk="0">
                  <a:moveTo>
                    <a:pt x="3970" y="0"/>
                  </a:moveTo>
                  <a:cubicBezTo>
                    <a:pt x="3694" y="0"/>
                    <a:pt x="3310" y="268"/>
                    <a:pt x="2561" y="803"/>
                  </a:cubicBezTo>
                  <a:cubicBezTo>
                    <a:pt x="2106" y="1133"/>
                    <a:pt x="1535" y="1544"/>
                    <a:pt x="768" y="2043"/>
                  </a:cubicBezTo>
                  <a:cubicBezTo>
                    <a:pt x="723" y="2070"/>
                    <a:pt x="669" y="2106"/>
                    <a:pt x="607" y="2141"/>
                  </a:cubicBezTo>
                  <a:cubicBezTo>
                    <a:pt x="375" y="2266"/>
                    <a:pt x="98" y="2427"/>
                    <a:pt x="27" y="2668"/>
                  </a:cubicBezTo>
                  <a:cubicBezTo>
                    <a:pt x="0" y="2784"/>
                    <a:pt x="18" y="2900"/>
                    <a:pt x="90" y="3025"/>
                  </a:cubicBezTo>
                  <a:cubicBezTo>
                    <a:pt x="188" y="3167"/>
                    <a:pt x="304" y="3239"/>
                    <a:pt x="446" y="3239"/>
                  </a:cubicBezTo>
                  <a:cubicBezTo>
                    <a:pt x="705" y="3239"/>
                    <a:pt x="1044" y="2989"/>
                    <a:pt x="1660" y="2543"/>
                  </a:cubicBezTo>
                  <a:cubicBezTo>
                    <a:pt x="2141" y="2186"/>
                    <a:pt x="2810" y="1695"/>
                    <a:pt x="3729" y="1133"/>
                  </a:cubicBezTo>
                  <a:cubicBezTo>
                    <a:pt x="3774" y="1106"/>
                    <a:pt x="3819" y="1080"/>
                    <a:pt x="3863" y="1053"/>
                  </a:cubicBezTo>
                  <a:cubicBezTo>
                    <a:pt x="4140" y="901"/>
                    <a:pt x="4559" y="660"/>
                    <a:pt x="4327" y="223"/>
                  </a:cubicBezTo>
                  <a:cubicBezTo>
                    <a:pt x="4229" y="72"/>
                    <a:pt x="4113" y="0"/>
                    <a:pt x="397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3" name="Google Shape;563;p42"/>
          <p:cNvSpPr/>
          <p:nvPr/>
        </p:nvSpPr>
        <p:spPr>
          <a:xfrm>
            <a:off x="7555354" y="248536"/>
            <a:ext cx="428185" cy="341753"/>
          </a:xfrm>
          <a:custGeom>
            <a:avLst/>
            <a:gdLst/>
            <a:ahLst/>
            <a:cxnLst/>
            <a:rect l="l" t="t" r="r" b="b"/>
            <a:pathLst>
              <a:path w="5925" h="4729" extrusionOk="0">
                <a:moveTo>
                  <a:pt x="4889" y="0"/>
                </a:moveTo>
                <a:cubicBezTo>
                  <a:pt x="4559" y="0"/>
                  <a:pt x="4318" y="312"/>
                  <a:pt x="4104" y="580"/>
                </a:cubicBezTo>
                <a:cubicBezTo>
                  <a:pt x="4006" y="705"/>
                  <a:pt x="3917" y="812"/>
                  <a:pt x="3828" y="901"/>
                </a:cubicBezTo>
                <a:cubicBezTo>
                  <a:pt x="3426" y="1267"/>
                  <a:pt x="2793" y="1668"/>
                  <a:pt x="2177" y="2052"/>
                </a:cubicBezTo>
                <a:cubicBezTo>
                  <a:pt x="1053" y="2766"/>
                  <a:pt x="1" y="3435"/>
                  <a:pt x="152" y="3970"/>
                </a:cubicBezTo>
                <a:cubicBezTo>
                  <a:pt x="259" y="4318"/>
                  <a:pt x="812" y="4719"/>
                  <a:pt x="4247" y="4719"/>
                </a:cubicBezTo>
                <a:lnTo>
                  <a:pt x="4970" y="4719"/>
                </a:lnTo>
                <a:cubicBezTo>
                  <a:pt x="5041" y="4728"/>
                  <a:pt x="5121" y="4728"/>
                  <a:pt x="5202" y="4728"/>
                </a:cubicBezTo>
                <a:cubicBezTo>
                  <a:pt x="5398" y="4728"/>
                  <a:pt x="5906" y="4728"/>
                  <a:pt x="5924" y="4238"/>
                </a:cubicBezTo>
                <a:cubicBezTo>
                  <a:pt x="5906" y="3792"/>
                  <a:pt x="5416" y="3756"/>
                  <a:pt x="4961" y="3756"/>
                </a:cubicBezTo>
                <a:cubicBezTo>
                  <a:pt x="4791" y="3756"/>
                  <a:pt x="4613" y="3756"/>
                  <a:pt x="4408" y="3765"/>
                </a:cubicBezTo>
                <a:cubicBezTo>
                  <a:pt x="4185" y="3774"/>
                  <a:pt x="3926" y="3783"/>
                  <a:pt x="3649" y="3783"/>
                </a:cubicBezTo>
                <a:cubicBezTo>
                  <a:pt x="2998" y="3783"/>
                  <a:pt x="2454" y="3729"/>
                  <a:pt x="1936" y="3622"/>
                </a:cubicBezTo>
                <a:cubicBezTo>
                  <a:pt x="2186" y="3444"/>
                  <a:pt x="2516" y="3230"/>
                  <a:pt x="2891" y="2998"/>
                </a:cubicBezTo>
                <a:cubicBezTo>
                  <a:pt x="4060" y="2266"/>
                  <a:pt x="5514" y="1356"/>
                  <a:pt x="5541" y="634"/>
                </a:cubicBezTo>
                <a:cubicBezTo>
                  <a:pt x="5541" y="437"/>
                  <a:pt x="5442" y="259"/>
                  <a:pt x="5246" y="116"/>
                </a:cubicBezTo>
                <a:cubicBezTo>
                  <a:pt x="5121" y="36"/>
                  <a:pt x="5005" y="0"/>
                  <a:pt x="4889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4" name="Google Shape;564;p42"/>
          <p:cNvGrpSpPr/>
          <p:nvPr/>
        </p:nvGrpSpPr>
        <p:grpSpPr>
          <a:xfrm rot="1186445">
            <a:off x="1996255" y="4334155"/>
            <a:ext cx="611301" cy="600590"/>
            <a:chOff x="6510498" y="4303788"/>
            <a:chExt cx="611323" cy="600612"/>
          </a:xfrm>
        </p:grpSpPr>
        <p:sp>
          <p:nvSpPr>
            <p:cNvPr id="565" name="Google Shape;565;p42"/>
            <p:cNvSpPr/>
            <p:nvPr/>
          </p:nvSpPr>
          <p:spPr>
            <a:xfrm>
              <a:off x="6529523" y="4328858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2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2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2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9" name="Google Shape;569;p42"/>
          <p:cNvGrpSpPr/>
          <p:nvPr/>
        </p:nvGrpSpPr>
        <p:grpSpPr>
          <a:xfrm rot="-1138712">
            <a:off x="1881019" y="3721928"/>
            <a:ext cx="593109" cy="605944"/>
            <a:chOff x="6509865" y="4303788"/>
            <a:chExt cx="593135" cy="605970"/>
          </a:xfrm>
        </p:grpSpPr>
        <p:sp>
          <p:nvSpPr>
            <p:cNvPr id="570" name="Google Shape;570;p42"/>
            <p:cNvSpPr/>
            <p:nvPr/>
          </p:nvSpPr>
          <p:spPr>
            <a:xfrm>
              <a:off x="6509865" y="4334216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2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2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2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1205358F-2FD3-3EF8-7F21-8DC435F7C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602" y="1257410"/>
            <a:ext cx="7312286" cy="2103225"/>
          </a:xfrm>
          <a:prstGeom prst="rect">
            <a:avLst/>
          </a:prstGeom>
        </p:spPr>
      </p:pic>
      <p:sp>
        <p:nvSpPr>
          <p:cNvPr id="4" name="Google Shape;413;p40">
            <a:extLst>
              <a:ext uri="{FF2B5EF4-FFF2-40B4-BE49-F238E27FC236}">
                <a16:creationId xmlns:a16="http://schemas.microsoft.com/office/drawing/2014/main" id="{E8E92E54-16ED-B3F8-839D-2E8A5785C1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48823" y="185379"/>
            <a:ext cx="226173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accent6">
                    <a:lumMod val="50000"/>
                    <a:lumOff val="50000"/>
                  </a:schemeClr>
                </a:solidFill>
              </a:rPr>
              <a:t>مثال(1)</a:t>
            </a:r>
            <a:endParaRPr dirty="0">
              <a:solidFill>
                <a:schemeClr val="accent6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01B64F6D-F7A5-E6CE-4F47-04F79183743B}"/>
              </a:ext>
            </a:extLst>
          </p:cNvPr>
          <p:cNvSpPr/>
          <p:nvPr/>
        </p:nvSpPr>
        <p:spPr>
          <a:xfrm>
            <a:off x="2695690" y="3577634"/>
            <a:ext cx="6448310" cy="1484324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3"/>
          <p:cNvSpPr txBox="1"/>
          <p:nvPr/>
        </p:nvSpPr>
        <p:spPr>
          <a:xfrm>
            <a:off x="5012267" y="217975"/>
            <a:ext cx="3905752" cy="607820"/>
          </a:xfrm>
          <a:prstGeom prst="rect">
            <a:avLst/>
          </a:prstGeom>
          <a:solidFill>
            <a:srgbClr val="E8E85B"/>
          </a:solidFill>
          <a:ln w="9525" cap="flat" cmpd="sng">
            <a:solidFill>
              <a:srgbClr val="FF36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24000C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grpSp>
        <p:nvGrpSpPr>
          <p:cNvPr id="582" name="Google Shape;582;p43"/>
          <p:cNvGrpSpPr/>
          <p:nvPr/>
        </p:nvGrpSpPr>
        <p:grpSpPr>
          <a:xfrm>
            <a:off x="7562772" y="3822670"/>
            <a:ext cx="1587733" cy="1320830"/>
            <a:chOff x="5739275" y="3248925"/>
            <a:chExt cx="2333528" cy="1591115"/>
          </a:xfrm>
        </p:grpSpPr>
        <p:sp>
          <p:nvSpPr>
            <p:cNvPr id="583" name="Google Shape;583;p43"/>
            <p:cNvSpPr/>
            <p:nvPr/>
          </p:nvSpPr>
          <p:spPr>
            <a:xfrm>
              <a:off x="5739275" y="4107914"/>
              <a:ext cx="2221850" cy="732126"/>
            </a:xfrm>
            <a:custGeom>
              <a:avLst/>
              <a:gdLst/>
              <a:ahLst/>
              <a:cxnLst/>
              <a:rect l="l" t="t" r="r" b="b"/>
              <a:pathLst>
                <a:path w="30181" h="9945" extrusionOk="0">
                  <a:moveTo>
                    <a:pt x="5336" y="1"/>
                  </a:moveTo>
                  <a:lnTo>
                    <a:pt x="679" y="759"/>
                  </a:lnTo>
                  <a:lnTo>
                    <a:pt x="1" y="1018"/>
                  </a:lnTo>
                  <a:cubicBezTo>
                    <a:pt x="1" y="1018"/>
                    <a:pt x="9091" y="9118"/>
                    <a:pt x="10991" y="9876"/>
                  </a:cubicBezTo>
                  <a:cubicBezTo>
                    <a:pt x="11106" y="9923"/>
                    <a:pt x="11277" y="9944"/>
                    <a:pt x="11496" y="9944"/>
                  </a:cubicBezTo>
                  <a:cubicBezTo>
                    <a:pt x="14914" y="9944"/>
                    <a:pt x="30181" y="4666"/>
                    <a:pt x="30181" y="4666"/>
                  </a:cubicBezTo>
                  <a:lnTo>
                    <a:pt x="5336" y="1"/>
                  </a:lnTo>
                  <a:close/>
                </a:path>
              </a:pathLst>
            </a:custGeom>
            <a:solidFill>
              <a:srgbClr val="4863C1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3"/>
            <p:cNvSpPr/>
            <p:nvPr/>
          </p:nvSpPr>
          <p:spPr>
            <a:xfrm>
              <a:off x="5766220" y="3605537"/>
              <a:ext cx="2306584" cy="1164776"/>
            </a:xfrm>
            <a:custGeom>
              <a:avLst/>
              <a:gdLst/>
              <a:ahLst/>
              <a:cxnLst/>
              <a:rect l="l" t="t" r="r" b="b"/>
              <a:pathLst>
                <a:path w="31332" h="15822" extrusionOk="0">
                  <a:moveTo>
                    <a:pt x="21795" y="0"/>
                  </a:moveTo>
                  <a:lnTo>
                    <a:pt x="1" y="3908"/>
                  </a:lnTo>
                  <a:lnTo>
                    <a:pt x="1" y="4380"/>
                  </a:lnTo>
                  <a:lnTo>
                    <a:pt x="1348" y="5201"/>
                  </a:lnTo>
                  <a:lnTo>
                    <a:pt x="1098" y="7735"/>
                  </a:lnTo>
                  <a:lnTo>
                    <a:pt x="63" y="6914"/>
                  </a:lnTo>
                  <a:lnTo>
                    <a:pt x="90" y="7663"/>
                  </a:lnTo>
                  <a:lnTo>
                    <a:pt x="8725" y="14541"/>
                  </a:lnTo>
                  <a:cubicBezTo>
                    <a:pt x="9781" y="15369"/>
                    <a:pt x="11070" y="15821"/>
                    <a:pt x="12401" y="15821"/>
                  </a:cubicBezTo>
                  <a:cubicBezTo>
                    <a:pt x="12475" y="15821"/>
                    <a:pt x="12549" y="15820"/>
                    <a:pt x="12624" y="15817"/>
                  </a:cubicBezTo>
                  <a:lnTo>
                    <a:pt x="29538" y="11374"/>
                  </a:lnTo>
                  <a:cubicBezTo>
                    <a:pt x="31331" y="10652"/>
                    <a:pt x="31162" y="6691"/>
                    <a:pt x="29262" y="4452"/>
                  </a:cubicBezTo>
                  <a:lnTo>
                    <a:pt x="2179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3"/>
            <p:cNvSpPr/>
            <p:nvPr/>
          </p:nvSpPr>
          <p:spPr>
            <a:xfrm>
              <a:off x="5766220" y="3893167"/>
              <a:ext cx="926771" cy="853889"/>
            </a:xfrm>
            <a:custGeom>
              <a:avLst/>
              <a:gdLst/>
              <a:ahLst/>
              <a:cxnLst/>
              <a:rect l="l" t="t" r="r" b="b"/>
              <a:pathLst>
                <a:path w="12589" h="11599" extrusionOk="0">
                  <a:moveTo>
                    <a:pt x="1" y="1"/>
                  </a:moveTo>
                  <a:lnTo>
                    <a:pt x="1" y="473"/>
                  </a:lnTo>
                  <a:lnTo>
                    <a:pt x="1348" y="1294"/>
                  </a:lnTo>
                  <a:lnTo>
                    <a:pt x="1098" y="3828"/>
                  </a:lnTo>
                  <a:lnTo>
                    <a:pt x="63" y="3007"/>
                  </a:lnTo>
                  <a:lnTo>
                    <a:pt x="90" y="3756"/>
                  </a:lnTo>
                  <a:lnTo>
                    <a:pt x="8725" y="10634"/>
                  </a:lnTo>
                  <a:cubicBezTo>
                    <a:pt x="9519" y="11268"/>
                    <a:pt x="10179" y="11535"/>
                    <a:pt x="10956" y="11589"/>
                  </a:cubicBezTo>
                  <a:cubicBezTo>
                    <a:pt x="11046" y="11594"/>
                    <a:pt x="11128" y="11599"/>
                    <a:pt x="11204" y="11599"/>
                  </a:cubicBezTo>
                  <a:cubicBezTo>
                    <a:pt x="11505" y="11599"/>
                    <a:pt x="11702" y="11531"/>
                    <a:pt x="11830" y="11196"/>
                  </a:cubicBezTo>
                  <a:cubicBezTo>
                    <a:pt x="12588" y="9091"/>
                    <a:pt x="12178" y="7307"/>
                    <a:pt x="11125" y="6343"/>
                  </a:cubicBezTo>
                  <a:cubicBezTo>
                    <a:pt x="9876" y="5193"/>
                    <a:pt x="4925" y="2507"/>
                    <a:pt x="1383" y="75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3CD3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3"/>
            <p:cNvSpPr/>
            <p:nvPr/>
          </p:nvSpPr>
          <p:spPr>
            <a:xfrm>
              <a:off x="5836526" y="3693512"/>
              <a:ext cx="2043180" cy="607418"/>
            </a:xfrm>
            <a:custGeom>
              <a:avLst/>
              <a:gdLst/>
              <a:ahLst/>
              <a:cxnLst/>
              <a:rect l="l" t="t" r="r" b="b"/>
              <a:pathLst>
                <a:path w="27754" h="8251" extrusionOk="0">
                  <a:moveTo>
                    <a:pt x="14916" y="1"/>
                  </a:moveTo>
                  <a:lnTo>
                    <a:pt x="0" y="2543"/>
                  </a:lnTo>
                  <a:lnTo>
                    <a:pt x="7324" y="7271"/>
                  </a:lnTo>
                  <a:cubicBezTo>
                    <a:pt x="8335" y="7915"/>
                    <a:pt x="9502" y="8251"/>
                    <a:pt x="10680" y="8251"/>
                  </a:cubicBezTo>
                  <a:cubicBezTo>
                    <a:pt x="11217" y="8251"/>
                    <a:pt x="11756" y="8181"/>
                    <a:pt x="12284" y="8038"/>
                  </a:cubicBezTo>
                  <a:cubicBezTo>
                    <a:pt x="16317" y="6950"/>
                    <a:pt x="27432" y="2900"/>
                    <a:pt x="27566" y="2846"/>
                  </a:cubicBezTo>
                  <a:cubicBezTo>
                    <a:pt x="27753" y="2775"/>
                    <a:pt x="14916" y="1"/>
                    <a:pt x="14916" y="1"/>
                  </a:cubicBezTo>
                  <a:close/>
                </a:path>
              </a:pathLst>
            </a:custGeom>
            <a:solidFill>
              <a:srgbClr val="4863C1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3"/>
            <p:cNvSpPr/>
            <p:nvPr/>
          </p:nvSpPr>
          <p:spPr>
            <a:xfrm>
              <a:off x="5799716" y="3949633"/>
              <a:ext cx="820688" cy="764297"/>
            </a:xfrm>
            <a:custGeom>
              <a:avLst/>
              <a:gdLst/>
              <a:ahLst/>
              <a:cxnLst/>
              <a:rect l="l" t="t" r="r" b="b"/>
              <a:pathLst>
                <a:path w="11148" h="10382" extrusionOk="0">
                  <a:moveTo>
                    <a:pt x="0" y="1"/>
                  </a:moveTo>
                  <a:lnTo>
                    <a:pt x="81" y="2615"/>
                  </a:lnTo>
                  <a:cubicBezTo>
                    <a:pt x="81" y="2615"/>
                    <a:pt x="8779" y="10073"/>
                    <a:pt x="9992" y="10313"/>
                  </a:cubicBezTo>
                  <a:cubicBezTo>
                    <a:pt x="10211" y="10357"/>
                    <a:pt x="10385" y="10381"/>
                    <a:pt x="10523" y="10381"/>
                  </a:cubicBezTo>
                  <a:cubicBezTo>
                    <a:pt x="11147" y="10381"/>
                    <a:pt x="11050" y="9887"/>
                    <a:pt x="11072" y="8449"/>
                  </a:cubicBezTo>
                  <a:cubicBezTo>
                    <a:pt x="11116" y="5719"/>
                    <a:pt x="8520" y="4640"/>
                    <a:pt x="8520" y="464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EFFE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3"/>
            <p:cNvSpPr/>
            <p:nvPr/>
          </p:nvSpPr>
          <p:spPr>
            <a:xfrm>
              <a:off x="5799716" y="3949633"/>
              <a:ext cx="820982" cy="764518"/>
            </a:xfrm>
            <a:custGeom>
              <a:avLst/>
              <a:gdLst/>
              <a:ahLst/>
              <a:cxnLst/>
              <a:rect l="l" t="t" r="r" b="b"/>
              <a:pathLst>
                <a:path w="11152" h="10385" extrusionOk="0">
                  <a:moveTo>
                    <a:pt x="0" y="1"/>
                  </a:moveTo>
                  <a:lnTo>
                    <a:pt x="27" y="857"/>
                  </a:lnTo>
                  <a:cubicBezTo>
                    <a:pt x="1464" y="1696"/>
                    <a:pt x="4559" y="3507"/>
                    <a:pt x="5995" y="4229"/>
                  </a:cubicBezTo>
                  <a:cubicBezTo>
                    <a:pt x="7887" y="5193"/>
                    <a:pt x="10295" y="6745"/>
                    <a:pt x="10608" y="7887"/>
                  </a:cubicBezTo>
                  <a:cubicBezTo>
                    <a:pt x="10813" y="8645"/>
                    <a:pt x="10652" y="9734"/>
                    <a:pt x="10527" y="10385"/>
                  </a:cubicBezTo>
                  <a:cubicBezTo>
                    <a:pt x="11152" y="10385"/>
                    <a:pt x="11054" y="9885"/>
                    <a:pt x="11072" y="8449"/>
                  </a:cubicBezTo>
                  <a:cubicBezTo>
                    <a:pt x="11116" y="5719"/>
                    <a:pt x="8520" y="4640"/>
                    <a:pt x="8520" y="464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4863C1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3"/>
            <p:cNvSpPr/>
            <p:nvPr/>
          </p:nvSpPr>
          <p:spPr>
            <a:xfrm>
              <a:off x="5871937" y="3248925"/>
              <a:ext cx="2141754" cy="1015333"/>
            </a:xfrm>
            <a:custGeom>
              <a:avLst/>
              <a:gdLst/>
              <a:ahLst/>
              <a:cxnLst/>
              <a:rect l="l" t="t" r="r" b="b"/>
              <a:pathLst>
                <a:path w="29093" h="13792" extrusionOk="0">
                  <a:moveTo>
                    <a:pt x="16585" y="0"/>
                  </a:moveTo>
                  <a:lnTo>
                    <a:pt x="1" y="5183"/>
                  </a:lnTo>
                  <a:lnTo>
                    <a:pt x="45" y="5558"/>
                  </a:lnTo>
                  <a:lnTo>
                    <a:pt x="1169" y="6084"/>
                  </a:lnTo>
                  <a:lnTo>
                    <a:pt x="1205" y="8082"/>
                  </a:lnTo>
                  <a:lnTo>
                    <a:pt x="304" y="7529"/>
                  </a:lnTo>
                  <a:lnTo>
                    <a:pt x="393" y="8109"/>
                  </a:lnTo>
                  <a:lnTo>
                    <a:pt x="8226" y="13364"/>
                  </a:lnTo>
                  <a:cubicBezTo>
                    <a:pt x="8720" y="13670"/>
                    <a:pt x="9386" y="13792"/>
                    <a:pt x="10085" y="13792"/>
                  </a:cubicBezTo>
                  <a:cubicBezTo>
                    <a:pt x="10711" y="13792"/>
                    <a:pt x="11364" y="13694"/>
                    <a:pt x="11946" y="13542"/>
                  </a:cubicBezTo>
                  <a:lnTo>
                    <a:pt x="27710" y="8475"/>
                  </a:lnTo>
                  <a:cubicBezTo>
                    <a:pt x="29092" y="7904"/>
                    <a:pt x="28691" y="4264"/>
                    <a:pt x="27683" y="3676"/>
                  </a:cubicBezTo>
                  <a:lnTo>
                    <a:pt x="1658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3"/>
            <p:cNvSpPr/>
            <p:nvPr/>
          </p:nvSpPr>
          <p:spPr>
            <a:xfrm>
              <a:off x="5871937" y="3248925"/>
              <a:ext cx="2141754" cy="1026522"/>
            </a:xfrm>
            <a:custGeom>
              <a:avLst/>
              <a:gdLst/>
              <a:ahLst/>
              <a:cxnLst/>
              <a:rect l="l" t="t" r="r" b="b"/>
              <a:pathLst>
                <a:path w="29093" h="13944" fill="none" extrusionOk="0">
                  <a:moveTo>
                    <a:pt x="27710" y="8475"/>
                  </a:moveTo>
                  <a:lnTo>
                    <a:pt x="11946" y="13542"/>
                  </a:lnTo>
                  <a:cubicBezTo>
                    <a:pt x="10715" y="13863"/>
                    <a:pt x="9163" y="13944"/>
                    <a:pt x="8226" y="13364"/>
                  </a:cubicBezTo>
                  <a:lnTo>
                    <a:pt x="393" y="8109"/>
                  </a:lnTo>
                  <a:lnTo>
                    <a:pt x="304" y="7529"/>
                  </a:lnTo>
                  <a:lnTo>
                    <a:pt x="1205" y="8082"/>
                  </a:lnTo>
                  <a:lnTo>
                    <a:pt x="1169" y="6084"/>
                  </a:lnTo>
                  <a:lnTo>
                    <a:pt x="45" y="5558"/>
                  </a:lnTo>
                  <a:lnTo>
                    <a:pt x="1" y="5183"/>
                  </a:lnTo>
                  <a:lnTo>
                    <a:pt x="16585" y="0"/>
                  </a:lnTo>
                  <a:lnTo>
                    <a:pt x="27683" y="3676"/>
                  </a:lnTo>
                  <a:cubicBezTo>
                    <a:pt x="28691" y="4264"/>
                    <a:pt x="29092" y="7904"/>
                    <a:pt x="27710" y="8475"/>
                  </a:cubicBezTo>
                  <a:close/>
                </a:path>
              </a:pathLst>
            </a:custGeom>
            <a:noFill/>
            <a:ln w="24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3"/>
            <p:cNvSpPr/>
            <p:nvPr/>
          </p:nvSpPr>
          <p:spPr>
            <a:xfrm>
              <a:off x="5871937" y="3531991"/>
              <a:ext cx="2134539" cy="732200"/>
            </a:xfrm>
            <a:custGeom>
              <a:avLst/>
              <a:gdLst/>
              <a:ahLst/>
              <a:cxnLst/>
              <a:rect l="l" t="t" r="r" b="b"/>
              <a:pathLst>
                <a:path w="28995" h="9946" extrusionOk="0">
                  <a:moveTo>
                    <a:pt x="27888" y="0"/>
                  </a:moveTo>
                  <a:cubicBezTo>
                    <a:pt x="25319" y="1079"/>
                    <a:pt x="12472" y="5147"/>
                    <a:pt x="10902" y="5147"/>
                  </a:cubicBezTo>
                  <a:cubicBezTo>
                    <a:pt x="9457" y="5147"/>
                    <a:pt x="2811" y="2284"/>
                    <a:pt x="1" y="1356"/>
                  </a:cubicBezTo>
                  <a:lnTo>
                    <a:pt x="1" y="1356"/>
                  </a:lnTo>
                  <a:lnTo>
                    <a:pt x="45" y="1713"/>
                  </a:lnTo>
                  <a:lnTo>
                    <a:pt x="1169" y="2239"/>
                  </a:lnTo>
                  <a:lnTo>
                    <a:pt x="1205" y="4237"/>
                  </a:lnTo>
                  <a:lnTo>
                    <a:pt x="304" y="3684"/>
                  </a:lnTo>
                  <a:lnTo>
                    <a:pt x="393" y="4264"/>
                  </a:lnTo>
                  <a:lnTo>
                    <a:pt x="8226" y="9510"/>
                  </a:lnTo>
                  <a:cubicBezTo>
                    <a:pt x="8722" y="9822"/>
                    <a:pt x="9391" y="9946"/>
                    <a:pt x="10094" y="9946"/>
                  </a:cubicBezTo>
                  <a:cubicBezTo>
                    <a:pt x="10717" y="9946"/>
                    <a:pt x="11367" y="9848"/>
                    <a:pt x="11946" y="9697"/>
                  </a:cubicBezTo>
                  <a:lnTo>
                    <a:pt x="27710" y="4630"/>
                  </a:lnTo>
                  <a:cubicBezTo>
                    <a:pt x="28994" y="4104"/>
                    <a:pt x="28735" y="919"/>
                    <a:pt x="27888" y="0"/>
                  </a:cubicBezTo>
                  <a:close/>
                </a:path>
              </a:pathLst>
            </a:custGeom>
            <a:solidFill>
              <a:srgbClr val="38BA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3"/>
            <p:cNvSpPr/>
            <p:nvPr/>
          </p:nvSpPr>
          <p:spPr>
            <a:xfrm>
              <a:off x="5871937" y="3631745"/>
              <a:ext cx="824958" cy="631270"/>
            </a:xfrm>
            <a:custGeom>
              <a:avLst/>
              <a:gdLst/>
              <a:ahLst/>
              <a:cxnLst/>
              <a:rect l="l" t="t" r="r" b="b"/>
              <a:pathLst>
                <a:path w="11206" h="8575" extrusionOk="0">
                  <a:moveTo>
                    <a:pt x="1" y="1"/>
                  </a:moveTo>
                  <a:lnTo>
                    <a:pt x="45" y="358"/>
                  </a:lnTo>
                  <a:lnTo>
                    <a:pt x="1169" y="884"/>
                  </a:lnTo>
                  <a:lnTo>
                    <a:pt x="1205" y="2882"/>
                  </a:lnTo>
                  <a:lnTo>
                    <a:pt x="304" y="2329"/>
                  </a:lnTo>
                  <a:lnTo>
                    <a:pt x="393" y="2909"/>
                  </a:lnTo>
                  <a:lnTo>
                    <a:pt x="8226" y="8164"/>
                  </a:lnTo>
                  <a:cubicBezTo>
                    <a:pt x="8619" y="8405"/>
                    <a:pt x="9118" y="8529"/>
                    <a:pt x="9653" y="8574"/>
                  </a:cubicBezTo>
                  <a:cubicBezTo>
                    <a:pt x="9983" y="8467"/>
                    <a:pt x="10305" y="8333"/>
                    <a:pt x="10572" y="8128"/>
                  </a:cubicBezTo>
                  <a:cubicBezTo>
                    <a:pt x="11170" y="7655"/>
                    <a:pt x="11161" y="6906"/>
                    <a:pt x="11179" y="6210"/>
                  </a:cubicBezTo>
                  <a:cubicBezTo>
                    <a:pt x="11206" y="5345"/>
                    <a:pt x="11018" y="4622"/>
                    <a:pt x="10430" y="3953"/>
                  </a:cubicBezTo>
                  <a:cubicBezTo>
                    <a:pt x="10340" y="3864"/>
                    <a:pt x="10260" y="3766"/>
                    <a:pt x="10171" y="3676"/>
                  </a:cubicBezTo>
                  <a:cubicBezTo>
                    <a:pt x="7914" y="3132"/>
                    <a:pt x="2472" y="813"/>
                    <a:pt x="1" y="1"/>
                  </a:cubicBezTo>
                  <a:close/>
                </a:path>
              </a:pathLst>
            </a:custGeom>
            <a:solidFill>
              <a:srgbClr val="0DA99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3"/>
            <p:cNvSpPr/>
            <p:nvPr/>
          </p:nvSpPr>
          <p:spPr>
            <a:xfrm>
              <a:off x="5902857" y="3671868"/>
              <a:ext cx="706875" cy="531813"/>
            </a:xfrm>
            <a:custGeom>
              <a:avLst/>
              <a:gdLst/>
              <a:ahLst/>
              <a:cxnLst/>
              <a:rect l="l" t="t" r="r" b="b"/>
              <a:pathLst>
                <a:path w="9602" h="7224" extrusionOk="0">
                  <a:moveTo>
                    <a:pt x="0" y="0"/>
                  </a:moveTo>
                  <a:lnTo>
                    <a:pt x="286" y="2034"/>
                  </a:lnTo>
                  <a:cubicBezTo>
                    <a:pt x="286" y="2034"/>
                    <a:pt x="7708" y="7119"/>
                    <a:pt x="8671" y="7208"/>
                  </a:cubicBezTo>
                  <a:cubicBezTo>
                    <a:pt x="8779" y="7218"/>
                    <a:pt x="8873" y="7224"/>
                    <a:pt x="8955" y="7224"/>
                  </a:cubicBezTo>
                  <a:cubicBezTo>
                    <a:pt x="9601" y="7224"/>
                    <a:pt x="9469" y="6877"/>
                    <a:pt x="9358" y="5665"/>
                  </a:cubicBezTo>
                  <a:cubicBezTo>
                    <a:pt x="9162" y="3524"/>
                    <a:pt x="7039" y="2899"/>
                    <a:pt x="7039" y="28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EFFE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3"/>
            <p:cNvSpPr/>
            <p:nvPr/>
          </p:nvSpPr>
          <p:spPr>
            <a:xfrm>
              <a:off x="5902857" y="3671868"/>
              <a:ext cx="709305" cy="537261"/>
            </a:xfrm>
            <a:custGeom>
              <a:avLst/>
              <a:gdLst/>
              <a:ahLst/>
              <a:cxnLst/>
              <a:rect l="l" t="t" r="r" b="b"/>
              <a:pathLst>
                <a:path w="9635" h="7298" fill="none" extrusionOk="0">
                  <a:moveTo>
                    <a:pt x="0" y="0"/>
                  </a:moveTo>
                  <a:lnTo>
                    <a:pt x="7039" y="2899"/>
                  </a:lnTo>
                  <a:cubicBezTo>
                    <a:pt x="7039" y="2899"/>
                    <a:pt x="9162" y="3524"/>
                    <a:pt x="9358" y="5665"/>
                  </a:cubicBezTo>
                  <a:cubicBezTo>
                    <a:pt x="9483" y="7030"/>
                    <a:pt x="9635" y="7298"/>
                    <a:pt x="8671" y="7208"/>
                  </a:cubicBezTo>
                  <a:cubicBezTo>
                    <a:pt x="7708" y="7119"/>
                    <a:pt x="286" y="2034"/>
                    <a:pt x="286" y="2034"/>
                  </a:cubicBezTo>
                  <a:close/>
                </a:path>
              </a:pathLst>
            </a:custGeom>
            <a:noFill/>
            <a:ln w="24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3"/>
            <p:cNvSpPr/>
            <p:nvPr/>
          </p:nvSpPr>
          <p:spPr>
            <a:xfrm>
              <a:off x="5902857" y="3671868"/>
              <a:ext cx="697526" cy="505090"/>
            </a:xfrm>
            <a:custGeom>
              <a:avLst/>
              <a:gdLst/>
              <a:ahLst/>
              <a:cxnLst/>
              <a:rect l="l" t="t" r="r" b="b"/>
              <a:pathLst>
                <a:path w="9475" h="6861" extrusionOk="0">
                  <a:moveTo>
                    <a:pt x="0" y="0"/>
                  </a:moveTo>
                  <a:lnTo>
                    <a:pt x="98" y="705"/>
                  </a:lnTo>
                  <a:cubicBezTo>
                    <a:pt x="1570" y="1222"/>
                    <a:pt x="5487" y="2623"/>
                    <a:pt x="6512" y="3310"/>
                  </a:cubicBezTo>
                  <a:cubicBezTo>
                    <a:pt x="7628" y="4050"/>
                    <a:pt x="9385" y="5513"/>
                    <a:pt x="9447" y="6860"/>
                  </a:cubicBezTo>
                  <a:cubicBezTo>
                    <a:pt x="9474" y="6620"/>
                    <a:pt x="9412" y="6245"/>
                    <a:pt x="9358" y="5665"/>
                  </a:cubicBezTo>
                  <a:cubicBezTo>
                    <a:pt x="9162" y="3524"/>
                    <a:pt x="7039" y="2899"/>
                    <a:pt x="7039" y="28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863C1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6" name="Google Shape;596;p43"/>
          <p:cNvGrpSpPr/>
          <p:nvPr/>
        </p:nvGrpSpPr>
        <p:grpSpPr>
          <a:xfrm flipH="1">
            <a:off x="1155661" y="215210"/>
            <a:ext cx="625282" cy="600612"/>
            <a:chOff x="6477718" y="4303788"/>
            <a:chExt cx="625282" cy="600612"/>
          </a:xfrm>
        </p:grpSpPr>
        <p:sp>
          <p:nvSpPr>
            <p:cNvPr id="597" name="Google Shape;597;p43"/>
            <p:cNvSpPr/>
            <p:nvPr/>
          </p:nvSpPr>
          <p:spPr>
            <a:xfrm>
              <a:off x="6477718" y="4328858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4863C1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3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3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3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43"/>
          <p:cNvGrpSpPr/>
          <p:nvPr/>
        </p:nvGrpSpPr>
        <p:grpSpPr>
          <a:xfrm rot="623067" flipH="1">
            <a:off x="3117935" y="4414486"/>
            <a:ext cx="519298" cy="498810"/>
            <a:chOff x="6477718" y="4303788"/>
            <a:chExt cx="625282" cy="600612"/>
          </a:xfrm>
        </p:grpSpPr>
        <p:sp>
          <p:nvSpPr>
            <p:cNvPr id="602" name="Google Shape;602;p43"/>
            <p:cNvSpPr/>
            <p:nvPr/>
          </p:nvSpPr>
          <p:spPr>
            <a:xfrm>
              <a:off x="6477718" y="4328858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4863C1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3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3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3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7" name="Google Shape;607;p43"/>
          <p:cNvSpPr/>
          <p:nvPr/>
        </p:nvSpPr>
        <p:spPr>
          <a:xfrm>
            <a:off x="220470" y="4429654"/>
            <a:ext cx="618775" cy="564478"/>
          </a:xfrm>
          <a:custGeom>
            <a:avLst/>
            <a:gdLst/>
            <a:ahLst/>
            <a:cxnLst/>
            <a:rect l="l" t="t" r="r" b="b"/>
            <a:pathLst>
              <a:path w="6416" h="5853" extrusionOk="0">
                <a:moveTo>
                  <a:pt x="6094" y="1"/>
                </a:moveTo>
                <a:cubicBezTo>
                  <a:pt x="5951" y="1"/>
                  <a:pt x="5853" y="117"/>
                  <a:pt x="5746" y="242"/>
                </a:cubicBezTo>
                <a:cubicBezTo>
                  <a:pt x="5594" y="411"/>
                  <a:pt x="5416" y="634"/>
                  <a:pt x="5050" y="661"/>
                </a:cubicBezTo>
                <a:cubicBezTo>
                  <a:pt x="4970" y="670"/>
                  <a:pt x="4890" y="670"/>
                  <a:pt x="4809" y="670"/>
                </a:cubicBezTo>
                <a:cubicBezTo>
                  <a:pt x="4426" y="670"/>
                  <a:pt x="4060" y="599"/>
                  <a:pt x="3694" y="527"/>
                </a:cubicBezTo>
                <a:cubicBezTo>
                  <a:pt x="3337" y="456"/>
                  <a:pt x="2972" y="384"/>
                  <a:pt x="2597" y="384"/>
                </a:cubicBezTo>
                <a:cubicBezTo>
                  <a:pt x="2258" y="384"/>
                  <a:pt x="1946" y="447"/>
                  <a:pt x="1642" y="572"/>
                </a:cubicBezTo>
                <a:cubicBezTo>
                  <a:pt x="715" y="964"/>
                  <a:pt x="500" y="1678"/>
                  <a:pt x="599" y="2160"/>
                </a:cubicBezTo>
                <a:cubicBezTo>
                  <a:pt x="652" y="2454"/>
                  <a:pt x="822" y="2650"/>
                  <a:pt x="1009" y="2650"/>
                </a:cubicBezTo>
                <a:cubicBezTo>
                  <a:pt x="1054" y="2650"/>
                  <a:pt x="1098" y="2641"/>
                  <a:pt x="1152" y="2615"/>
                </a:cubicBezTo>
                <a:cubicBezTo>
                  <a:pt x="1384" y="2463"/>
                  <a:pt x="1286" y="2267"/>
                  <a:pt x="1223" y="2124"/>
                </a:cubicBezTo>
                <a:cubicBezTo>
                  <a:pt x="1170" y="2017"/>
                  <a:pt x="1116" y="1910"/>
                  <a:pt x="1161" y="1812"/>
                </a:cubicBezTo>
                <a:cubicBezTo>
                  <a:pt x="1205" y="1705"/>
                  <a:pt x="1375" y="1589"/>
                  <a:pt x="1660" y="1491"/>
                </a:cubicBezTo>
                <a:cubicBezTo>
                  <a:pt x="1848" y="1428"/>
                  <a:pt x="2053" y="1392"/>
                  <a:pt x="2276" y="1392"/>
                </a:cubicBezTo>
                <a:cubicBezTo>
                  <a:pt x="2240" y="1526"/>
                  <a:pt x="2187" y="1723"/>
                  <a:pt x="2133" y="1955"/>
                </a:cubicBezTo>
                <a:cubicBezTo>
                  <a:pt x="1874" y="2972"/>
                  <a:pt x="1393" y="4872"/>
                  <a:pt x="831" y="4872"/>
                </a:cubicBezTo>
                <a:cubicBezTo>
                  <a:pt x="750" y="4872"/>
                  <a:pt x="670" y="4827"/>
                  <a:pt x="590" y="4747"/>
                </a:cubicBezTo>
                <a:cubicBezTo>
                  <a:pt x="563" y="4729"/>
                  <a:pt x="545" y="4684"/>
                  <a:pt x="518" y="4649"/>
                </a:cubicBezTo>
                <a:cubicBezTo>
                  <a:pt x="465" y="4551"/>
                  <a:pt x="393" y="4435"/>
                  <a:pt x="260" y="4435"/>
                </a:cubicBezTo>
                <a:cubicBezTo>
                  <a:pt x="233" y="4435"/>
                  <a:pt x="206" y="4443"/>
                  <a:pt x="170" y="4452"/>
                </a:cubicBezTo>
                <a:cubicBezTo>
                  <a:pt x="54" y="4497"/>
                  <a:pt x="1" y="4622"/>
                  <a:pt x="37" y="4782"/>
                </a:cubicBezTo>
                <a:cubicBezTo>
                  <a:pt x="108" y="5139"/>
                  <a:pt x="572" y="5630"/>
                  <a:pt x="1170" y="5630"/>
                </a:cubicBezTo>
                <a:cubicBezTo>
                  <a:pt x="1330" y="5630"/>
                  <a:pt x="1491" y="5594"/>
                  <a:pt x="1642" y="5532"/>
                </a:cubicBezTo>
                <a:cubicBezTo>
                  <a:pt x="2392" y="5202"/>
                  <a:pt x="2811" y="3739"/>
                  <a:pt x="3221" y="2329"/>
                </a:cubicBezTo>
                <a:cubicBezTo>
                  <a:pt x="3302" y="2070"/>
                  <a:pt x="3373" y="1803"/>
                  <a:pt x="3453" y="1553"/>
                </a:cubicBezTo>
                <a:cubicBezTo>
                  <a:pt x="3578" y="1580"/>
                  <a:pt x="3676" y="1598"/>
                  <a:pt x="3748" y="1616"/>
                </a:cubicBezTo>
                <a:cubicBezTo>
                  <a:pt x="3792" y="1616"/>
                  <a:pt x="3837" y="1624"/>
                  <a:pt x="3864" y="1633"/>
                </a:cubicBezTo>
                <a:cubicBezTo>
                  <a:pt x="3855" y="1660"/>
                  <a:pt x="3837" y="1678"/>
                  <a:pt x="3828" y="1714"/>
                </a:cubicBezTo>
                <a:cubicBezTo>
                  <a:pt x="3114" y="3444"/>
                  <a:pt x="2945" y="4872"/>
                  <a:pt x="3373" y="5514"/>
                </a:cubicBezTo>
                <a:cubicBezTo>
                  <a:pt x="3525" y="5728"/>
                  <a:pt x="3739" y="5853"/>
                  <a:pt x="4006" y="5853"/>
                </a:cubicBezTo>
                <a:cubicBezTo>
                  <a:pt x="4328" y="5853"/>
                  <a:pt x="4693" y="5692"/>
                  <a:pt x="5113" y="5371"/>
                </a:cubicBezTo>
                <a:lnTo>
                  <a:pt x="5166" y="5336"/>
                </a:lnTo>
                <a:cubicBezTo>
                  <a:pt x="5327" y="5220"/>
                  <a:pt x="5577" y="5032"/>
                  <a:pt x="5594" y="4827"/>
                </a:cubicBezTo>
                <a:cubicBezTo>
                  <a:pt x="5603" y="4738"/>
                  <a:pt x="5577" y="4658"/>
                  <a:pt x="5505" y="4586"/>
                </a:cubicBezTo>
                <a:cubicBezTo>
                  <a:pt x="5443" y="4533"/>
                  <a:pt x="5380" y="4506"/>
                  <a:pt x="5309" y="4506"/>
                </a:cubicBezTo>
                <a:cubicBezTo>
                  <a:pt x="5193" y="4506"/>
                  <a:pt x="5104" y="4577"/>
                  <a:pt x="5015" y="4640"/>
                </a:cubicBezTo>
                <a:lnTo>
                  <a:pt x="4970" y="4684"/>
                </a:lnTo>
                <a:cubicBezTo>
                  <a:pt x="4809" y="4800"/>
                  <a:pt x="4604" y="4934"/>
                  <a:pt x="4488" y="4934"/>
                </a:cubicBezTo>
                <a:cubicBezTo>
                  <a:pt x="4461" y="4934"/>
                  <a:pt x="4444" y="4925"/>
                  <a:pt x="4426" y="4907"/>
                </a:cubicBezTo>
                <a:cubicBezTo>
                  <a:pt x="4265" y="4675"/>
                  <a:pt x="4542" y="3551"/>
                  <a:pt x="5246" y="1553"/>
                </a:cubicBezTo>
                <a:cubicBezTo>
                  <a:pt x="5612" y="1392"/>
                  <a:pt x="6317" y="795"/>
                  <a:pt x="6388" y="376"/>
                </a:cubicBezTo>
                <a:cubicBezTo>
                  <a:pt x="6415" y="251"/>
                  <a:pt x="6379" y="152"/>
                  <a:pt x="6290" y="81"/>
                </a:cubicBezTo>
                <a:cubicBezTo>
                  <a:pt x="6219" y="28"/>
                  <a:pt x="6156" y="1"/>
                  <a:pt x="6094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9" name="Google Shape;609;p43"/>
          <p:cNvGrpSpPr/>
          <p:nvPr/>
        </p:nvGrpSpPr>
        <p:grpSpPr>
          <a:xfrm>
            <a:off x="1786529" y="267065"/>
            <a:ext cx="157399" cy="435265"/>
            <a:chOff x="2576266" y="3275935"/>
            <a:chExt cx="157399" cy="435265"/>
          </a:xfrm>
        </p:grpSpPr>
        <p:sp>
          <p:nvSpPr>
            <p:cNvPr id="610" name="Google Shape;610;p43"/>
            <p:cNvSpPr/>
            <p:nvPr/>
          </p:nvSpPr>
          <p:spPr>
            <a:xfrm>
              <a:off x="2578868" y="3275935"/>
              <a:ext cx="154797" cy="328889"/>
            </a:xfrm>
            <a:custGeom>
              <a:avLst/>
              <a:gdLst/>
              <a:ahLst/>
              <a:cxnLst/>
              <a:rect l="l" t="t" r="r" b="b"/>
              <a:pathLst>
                <a:path w="2142" h="4551" extrusionOk="0">
                  <a:moveTo>
                    <a:pt x="1312" y="1"/>
                  </a:moveTo>
                  <a:cubicBezTo>
                    <a:pt x="1026" y="1"/>
                    <a:pt x="786" y="153"/>
                    <a:pt x="679" y="411"/>
                  </a:cubicBezTo>
                  <a:cubicBezTo>
                    <a:pt x="554" y="706"/>
                    <a:pt x="518" y="1027"/>
                    <a:pt x="491" y="1339"/>
                  </a:cubicBezTo>
                  <a:cubicBezTo>
                    <a:pt x="473" y="1482"/>
                    <a:pt x="456" y="1616"/>
                    <a:pt x="438" y="1749"/>
                  </a:cubicBezTo>
                  <a:cubicBezTo>
                    <a:pt x="393" y="1981"/>
                    <a:pt x="348" y="2213"/>
                    <a:pt x="304" y="2436"/>
                  </a:cubicBezTo>
                  <a:cubicBezTo>
                    <a:pt x="143" y="3204"/>
                    <a:pt x="1" y="3926"/>
                    <a:pt x="277" y="4301"/>
                  </a:cubicBezTo>
                  <a:cubicBezTo>
                    <a:pt x="384" y="4444"/>
                    <a:pt x="554" y="4533"/>
                    <a:pt x="777" y="4551"/>
                  </a:cubicBezTo>
                  <a:lnTo>
                    <a:pt x="795" y="4551"/>
                  </a:lnTo>
                  <a:cubicBezTo>
                    <a:pt x="1481" y="4551"/>
                    <a:pt x="1535" y="3935"/>
                    <a:pt x="1571" y="3400"/>
                  </a:cubicBezTo>
                  <a:cubicBezTo>
                    <a:pt x="1580" y="3248"/>
                    <a:pt x="1589" y="3105"/>
                    <a:pt x="1615" y="2972"/>
                  </a:cubicBezTo>
                  <a:cubicBezTo>
                    <a:pt x="1678" y="2588"/>
                    <a:pt x="1749" y="2249"/>
                    <a:pt x="1803" y="1946"/>
                  </a:cubicBezTo>
                  <a:cubicBezTo>
                    <a:pt x="2035" y="786"/>
                    <a:pt x="2142" y="260"/>
                    <a:pt x="1517" y="28"/>
                  </a:cubicBezTo>
                  <a:cubicBezTo>
                    <a:pt x="1455" y="10"/>
                    <a:pt x="1383" y="1"/>
                    <a:pt x="131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3"/>
            <p:cNvSpPr/>
            <p:nvPr/>
          </p:nvSpPr>
          <p:spPr>
            <a:xfrm>
              <a:off x="2576266" y="3624768"/>
              <a:ext cx="97417" cy="86432"/>
            </a:xfrm>
            <a:custGeom>
              <a:avLst/>
              <a:gdLst/>
              <a:ahLst/>
              <a:cxnLst/>
              <a:rect l="l" t="t" r="r" b="b"/>
              <a:pathLst>
                <a:path w="1348" h="1196" extrusionOk="0">
                  <a:moveTo>
                    <a:pt x="608" y="0"/>
                  </a:moveTo>
                  <a:cubicBezTo>
                    <a:pt x="572" y="0"/>
                    <a:pt x="536" y="0"/>
                    <a:pt x="509" y="9"/>
                  </a:cubicBezTo>
                  <a:cubicBezTo>
                    <a:pt x="295" y="45"/>
                    <a:pt x="117" y="214"/>
                    <a:pt x="63" y="446"/>
                  </a:cubicBezTo>
                  <a:cubicBezTo>
                    <a:pt x="1" y="678"/>
                    <a:pt x="81" y="928"/>
                    <a:pt x="251" y="1062"/>
                  </a:cubicBezTo>
                  <a:cubicBezTo>
                    <a:pt x="358" y="1151"/>
                    <a:pt x="483" y="1196"/>
                    <a:pt x="625" y="1196"/>
                  </a:cubicBezTo>
                  <a:cubicBezTo>
                    <a:pt x="875" y="1196"/>
                    <a:pt x="1134" y="1053"/>
                    <a:pt x="1250" y="848"/>
                  </a:cubicBezTo>
                  <a:cubicBezTo>
                    <a:pt x="1348" y="687"/>
                    <a:pt x="1339" y="509"/>
                    <a:pt x="1241" y="330"/>
                  </a:cubicBezTo>
                  <a:cubicBezTo>
                    <a:pt x="1152" y="179"/>
                    <a:pt x="866" y="0"/>
                    <a:pt x="608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2" name="Google Shape;612;p43"/>
          <p:cNvSpPr/>
          <p:nvPr/>
        </p:nvSpPr>
        <p:spPr>
          <a:xfrm>
            <a:off x="5741215" y="4376726"/>
            <a:ext cx="442285" cy="450869"/>
          </a:xfrm>
          <a:custGeom>
            <a:avLst/>
            <a:gdLst/>
            <a:ahLst/>
            <a:cxnLst/>
            <a:rect l="l" t="t" r="r" b="b"/>
            <a:pathLst>
              <a:path w="4586" h="4675" extrusionOk="0">
                <a:moveTo>
                  <a:pt x="3783" y="0"/>
                </a:moveTo>
                <a:cubicBezTo>
                  <a:pt x="3426" y="0"/>
                  <a:pt x="3051" y="294"/>
                  <a:pt x="2730" y="553"/>
                </a:cubicBezTo>
                <a:cubicBezTo>
                  <a:pt x="2596" y="660"/>
                  <a:pt x="2471" y="758"/>
                  <a:pt x="2355" y="821"/>
                </a:cubicBezTo>
                <a:cubicBezTo>
                  <a:pt x="2132" y="955"/>
                  <a:pt x="1847" y="1071"/>
                  <a:pt x="1570" y="1187"/>
                </a:cubicBezTo>
                <a:cubicBezTo>
                  <a:pt x="803" y="1499"/>
                  <a:pt x="0" y="1829"/>
                  <a:pt x="223" y="2543"/>
                </a:cubicBezTo>
                <a:cubicBezTo>
                  <a:pt x="366" y="2962"/>
                  <a:pt x="857" y="3149"/>
                  <a:pt x="1258" y="3292"/>
                </a:cubicBezTo>
                <a:cubicBezTo>
                  <a:pt x="1330" y="3328"/>
                  <a:pt x="1410" y="3354"/>
                  <a:pt x="1481" y="3381"/>
                </a:cubicBezTo>
                <a:cubicBezTo>
                  <a:pt x="1883" y="3542"/>
                  <a:pt x="2257" y="3827"/>
                  <a:pt x="2596" y="4077"/>
                </a:cubicBezTo>
                <a:cubicBezTo>
                  <a:pt x="3016" y="4398"/>
                  <a:pt x="3381" y="4675"/>
                  <a:pt x="3720" y="4675"/>
                </a:cubicBezTo>
                <a:cubicBezTo>
                  <a:pt x="3926" y="4675"/>
                  <a:pt x="4095" y="4576"/>
                  <a:pt x="4247" y="4362"/>
                </a:cubicBezTo>
                <a:cubicBezTo>
                  <a:pt x="4586" y="3800"/>
                  <a:pt x="4068" y="3435"/>
                  <a:pt x="3783" y="3238"/>
                </a:cubicBezTo>
                <a:cubicBezTo>
                  <a:pt x="3167" y="2801"/>
                  <a:pt x="2810" y="2560"/>
                  <a:pt x="2266" y="2328"/>
                </a:cubicBezTo>
                <a:cubicBezTo>
                  <a:pt x="2712" y="2141"/>
                  <a:pt x="3364" y="1811"/>
                  <a:pt x="3872" y="1463"/>
                </a:cubicBezTo>
                <a:cubicBezTo>
                  <a:pt x="4211" y="1222"/>
                  <a:pt x="4398" y="999"/>
                  <a:pt x="4434" y="767"/>
                </a:cubicBezTo>
                <a:cubicBezTo>
                  <a:pt x="4470" y="598"/>
                  <a:pt x="4416" y="428"/>
                  <a:pt x="4291" y="250"/>
                </a:cubicBezTo>
                <a:cubicBezTo>
                  <a:pt x="4149" y="89"/>
                  <a:pt x="3979" y="0"/>
                  <a:pt x="3783" y="0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43"/>
          <p:cNvSpPr txBox="1">
            <a:spLocks noGrp="1"/>
          </p:cNvSpPr>
          <p:nvPr>
            <p:ph type="title" idx="2"/>
          </p:nvPr>
        </p:nvSpPr>
        <p:spPr>
          <a:xfrm>
            <a:off x="4470400" y="221603"/>
            <a:ext cx="5097367" cy="6041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dirty="0"/>
              <a:t>تمرين (1) : نشاط تعاوني </a:t>
            </a:r>
            <a:endParaRPr sz="3200" dirty="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7F019431-1E55-DE70-D5BF-BF5D6B4E6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33" y="951297"/>
            <a:ext cx="8900567" cy="28243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3"/>
          <p:cNvSpPr txBox="1"/>
          <p:nvPr/>
        </p:nvSpPr>
        <p:spPr>
          <a:xfrm>
            <a:off x="5113370" y="108814"/>
            <a:ext cx="3905752" cy="607820"/>
          </a:xfrm>
          <a:prstGeom prst="rect">
            <a:avLst/>
          </a:prstGeom>
          <a:solidFill>
            <a:srgbClr val="E8E85B"/>
          </a:solidFill>
          <a:ln w="9525" cap="flat" cmpd="sng">
            <a:solidFill>
              <a:srgbClr val="FF36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24000C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grpSp>
        <p:nvGrpSpPr>
          <p:cNvPr id="582" name="Google Shape;582;p43"/>
          <p:cNvGrpSpPr/>
          <p:nvPr/>
        </p:nvGrpSpPr>
        <p:grpSpPr>
          <a:xfrm>
            <a:off x="7562772" y="3822670"/>
            <a:ext cx="1587733" cy="1320830"/>
            <a:chOff x="5739275" y="3248925"/>
            <a:chExt cx="2333528" cy="1591115"/>
          </a:xfrm>
        </p:grpSpPr>
        <p:sp>
          <p:nvSpPr>
            <p:cNvPr id="583" name="Google Shape;583;p43"/>
            <p:cNvSpPr/>
            <p:nvPr/>
          </p:nvSpPr>
          <p:spPr>
            <a:xfrm>
              <a:off x="5739275" y="4107914"/>
              <a:ext cx="2221850" cy="732126"/>
            </a:xfrm>
            <a:custGeom>
              <a:avLst/>
              <a:gdLst/>
              <a:ahLst/>
              <a:cxnLst/>
              <a:rect l="l" t="t" r="r" b="b"/>
              <a:pathLst>
                <a:path w="30181" h="9945" extrusionOk="0">
                  <a:moveTo>
                    <a:pt x="5336" y="1"/>
                  </a:moveTo>
                  <a:lnTo>
                    <a:pt x="679" y="759"/>
                  </a:lnTo>
                  <a:lnTo>
                    <a:pt x="1" y="1018"/>
                  </a:lnTo>
                  <a:cubicBezTo>
                    <a:pt x="1" y="1018"/>
                    <a:pt x="9091" y="9118"/>
                    <a:pt x="10991" y="9876"/>
                  </a:cubicBezTo>
                  <a:cubicBezTo>
                    <a:pt x="11106" y="9923"/>
                    <a:pt x="11277" y="9944"/>
                    <a:pt x="11496" y="9944"/>
                  </a:cubicBezTo>
                  <a:cubicBezTo>
                    <a:pt x="14914" y="9944"/>
                    <a:pt x="30181" y="4666"/>
                    <a:pt x="30181" y="4666"/>
                  </a:cubicBezTo>
                  <a:lnTo>
                    <a:pt x="5336" y="1"/>
                  </a:lnTo>
                  <a:close/>
                </a:path>
              </a:pathLst>
            </a:custGeom>
            <a:solidFill>
              <a:srgbClr val="4863C1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3"/>
            <p:cNvSpPr/>
            <p:nvPr/>
          </p:nvSpPr>
          <p:spPr>
            <a:xfrm>
              <a:off x="5766220" y="3605537"/>
              <a:ext cx="2306584" cy="1164776"/>
            </a:xfrm>
            <a:custGeom>
              <a:avLst/>
              <a:gdLst/>
              <a:ahLst/>
              <a:cxnLst/>
              <a:rect l="l" t="t" r="r" b="b"/>
              <a:pathLst>
                <a:path w="31332" h="15822" extrusionOk="0">
                  <a:moveTo>
                    <a:pt x="21795" y="0"/>
                  </a:moveTo>
                  <a:lnTo>
                    <a:pt x="1" y="3908"/>
                  </a:lnTo>
                  <a:lnTo>
                    <a:pt x="1" y="4380"/>
                  </a:lnTo>
                  <a:lnTo>
                    <a:pt x="1348" y="5201"/>
                  </a:lnTo>
                  <a:lnTo>
                    <a:pt x="1098" y="7735"/>
                  </a:lnTo>
                  <a:lnTo>
                    <a:pt x="63" y="6914"/>
                  </a:lnTo>
                  <a:lnTo>
                    <a:pt x="90" y="7663"/>
                  </a:lnTo>
                  <a:lnTo>
                    <a:pt x="8725" y="14541"/>
                  </a:lnTo>
                  <a:cubicBezTo>
                    <a:pt x="9781" y="15369"/>
                    <a:pt x="11070" y="15821"/>
                    <a:pt x="12401" y="15821"/>
                  </a:cubicBezTo>
                  <a:cubicBezTo>
                    <a:pt x="12475" y="15821"/>
                    <a:pt x="12549" y="15820"/>
                    <a:pt x="12624" y="15817"/>
                  </a:cubicBezTo>
                  <a:lnTo>
                    <a:pt x="29538" y="11374"/>
                  </a:lnTo>
                  <a:cubicBezTo>
                    <a:pt x="31331" y="10652"/>
                    <a:pt x="31162" y="6691"/>
                    <a:pt x="29262" y="4452"/>
                  </a:cubicBezTo>
                  <a:lnTo>
                    <a:pt x="2179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3"/>
            <p:cNvSpPr/>
            <p:nvPr/>
          </p:nvSpPr>
          <p:spPr>
            <a:xfrm>
              <a:off x="5766220" y="3893167"/>
              <a:ext cx="926771" cy="853889"/>
            </a:xfrm>
            <a:custGeom>
              <a:avLst/>
              <a:gdLst/>
              <a:ahLst/>
              <a:cxnLst/>
              <a:rect l="l" t="t" r="r" b="b"/>
              <a:pathLst>
                <a:path w="12589" h="11599" extrusionOk="0">
                  <a:moveTo>
                    <a:pt x="1" y="1"/>
                  </a:moveTo>
                  <a:lnTo>
                    <a:pt x="1" y="473"/>
                  </a:lnTo>
                  <a:lnTo>
                    <a:pt x="1348" y="1294"/>
                  </a:lnTo>
                  <a:lnTo>
                    <a:pt x="1098" y="3828"/>
                  </a:lnTo>
                  <a:lnTo>
                    <a:pt x="63" y="3007"/>
                  </a:lnTo>
                  <a:lnTo>
                    <a:pt x="90" y="3756"/>
                  </a:lnTo>
                  <a:lnTo>
                    <a:pt x="8725" y="10634"/>
                  </a:lnTo>
                  <a:cubicBezTo>
                    <a:pt x="9519" y="11268"/>
                    <a:pt x="10179" y="11535"/>
                    <a:pt x="10956" y="11589"/>
                  </a:cubicBezTo>
                  <a:cubicBezTo>
                    <a:pt x="11046" y="11594"/>
                    <a:pt x="11128" y="11599"/>
                    <a:pt x="11204" y="11599"/>
                  </a:cubicBezTo>
                  <a:cubicBezTo>
                    <a:pt x="11505" y="11599"/>
                    <a:pt x="11702" y="11531"/>
                    <a:pt x="11830" y="11196"/>
                  </a:cubicBezTo>
                  <a:cubicBezTo>
                    <a:pt x="12588" y="9091"/>
                    <a:pt x="12178" y="7307"/>
                    <a:pt x="11125" y="6343"/>
                  </a:cubicBezTo>
                  <a:cubicBezTo>
                    <a:pt x="9876" y="5193"/>
                    <a:pt x="4925" y="2507"/>
                    <a:pt x="1383" y="75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3CD3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3"/>
            <p:cNvSpPr/>
            <p:nvPr/>
          </p:nvSpPr>
          <p:spPr>
            <a:xfrm>
              <a:off x="5836526" y="3693512"/>
              <a:ext cx="2043180" cy="607418"/>
            </a:xfrm>
            <a:custGeom>
              <a:avLst/>
              <a:gdLst/>
              <a:ahLst/>
              <a:cxnLst/>
              <a:rect l="l" t="t" r="r" b="b"/>
              <a:pathLst>
                <a:path w="27754" h="8251" extrusionOk="0">
                  <a:moveTo>
                    <a:pt x="14916" y="1"/>
                  </a:moveTo>
                  <a:lnTo>
                    <a:pt x="0" y="2543"/>
                  </a:lnTo>
                  <a:lnTo>
                    <a:pt x="7324" y="7271"/>
                  </a:lnTo>
                  <a:cubicBezTo>
                    <a:pt x="8335" y="7915"/>
                    <a:pt x="9502" y="8251"/>
                    <a:pt x="10680" y="8251"/>
                  </a:cubicBezTo>
                  <a:cubicBezTo>
                    <a:pt x="11217" y="8251"/>
                    <a:pt x="11756" y="8181"/>
                    <a:pt x="12284" y="8038"/>
                  </a:cubicBezTo>
                  <a:cubicBezTo>
                    <a:pt x="16317" y="6950"/>
                    <a:pt x="27432" y="2900"/>
                    <a:pt x="27566" y="2846"/>
                  </a:cubicBezTo>
                  <a:cubicBezTo>
                    <a:pt x="27753" y="2775"/>
                    <a:pt x="14916" y="1"/>
                    <a:pt x="14916" y="1"/>
                  </a:cubicBezTo>
                  <a:close/>
                </a:path>
              </a:pathLst>
            </a:custGeom>
            <a:solidFill>
              <a:srgbClr val="4863C1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3"/>
            <p:cNvSpPr/>
            <p:nvPr/>
          </p:nvSpPr>
          <p:spPr>
            <a:xfrm>
              <a:off x="5799716" y="3949633"/>
              <a:ext cx="820688" cy="764297"/>
            </a:xfrm>
            <a:custGeom>
              <a:avLst/>
              <a:gdLst/>
              <a:ahLst/>
              <a:cxnLst/>
              <a:rect l="l" t="t" r="r" b="b"/>
              <a:pathLst>
                <a:path w="11148" h="10382" extrusionOk="0">
                  <a:moveTo>
                    <a:pt x="0" y="1"/>
                  </a:moveTo>
                  <a:lnTo>
                    <a:pt x="81" y="2615"/>
                  </a:lnTo>
                  <a:cubicBezTo>
                    <a:pt x="81" y="2615"/>
                    <a:pt x="8779" y="10073"/>
                    <a:pt x="9992" y="10313"/>
                  </a:cubicBezTo>
                  <a:cubicBezTo>
                    <a:pt x="10211" y="10357"/>
                    <a:pt x="10385" y="10381"/>
                    <a:pt x="10523" y="10381"/>
                  </a:cubicBezTo>
                  <a:cubicBezTo>
                    <a:pt x="11147" y="10381"/>
                    <a:pt x="11050" y="9887"/>
                    <a:pt x="11072" y="8449"/>
                  </a:cubicBezTo>
                  <a:cubicBezTo>
                    <a:pt x="11116" y="5719"/>
                    <a:pt x="8520" y="4640"/>
                    <a:pt x="8520" y="464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EFFE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3"/>
            <p:cNvSpPr/>
            <p:nvPr/>
          </p:nvSpPr>
          <p:spPr>
            <a:xfrm>
              <a:off x="5799716" y="3949633"/>
              <a:ext cx="820982" cy="764518"/>
            </a:xfrm>
            <a:custGeom>
              <a:avLst/>
              <a:gdLst/>
              <a:ahLst/>
              <a:cxnLst/>
              <a:rect l="l" t="t" r="r" b="b"/>
              <a:pathLst>
                <a:path w="11152" h="10385" extrusionOk="0">
                  <a:moveTo>
                    <a:pt x="0" y="1"/>
                  </a:moveTo>
                  <a:lnTo>
                    <a:pt x="27" y="857"/>
                  </a:lnTo>
                  <a:cubicBezTo>
                    <a:pt x="1464" y="1696"/>
                    <a:pt x="4559" y="3507"/>
                    <a:pt x="5995" y="4229"/>
                  </a:cubicBezTo>
                  <a:cubicBezTo>
                    <a:pt x="7887" y="5193"/>
                    <a:pt x="10295" y="6745"/>
                    <a:pt x="10608" y="7887"/>
                  </a:cubicBezTo>
                  <a:cubicBezTo>
                    <a:pt x="10813" y="8645"/>
                    <a:pt x="10652" y="9734"/>
                    <a:pt x="10527" y="10385"/>
                  </a:cubicBezTo>
                  <a:cubicBezTo>
                    <a:pt x="11152" y="10385"/>
                    <a:pt x="11054" y="9885"/>
                    <a:pt x="11072" y="8449"/>
                  </a:cubicBezTo>
                  <a:cubicBezTo>
                    <a:pt x="11116" y="5719"/>
                    <a:pt x="8520" y="4640"/>
                    <a:pt x="8520" y="464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4863C1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3"/>
            <p:cNvSpPr/>
            <p:nvPr/>
          </p:nvSpPr>
          <p:spPr>
            <a:xfrm>
              <a:off x="5871937" y="3248925"/>
              <a:ext cx="2141754" cy="1015333"/>
            </a:xfrm>
            <a:custGeom>
              <a:avLst/>
              <a:gdLst/>
              <a:ahLst/>
              <a:cxnLst/>
              <a:rect l="l" t="t" r="r" b="b"/>
              <a:pathLst>
                <a:path w="29093" h="13792" extrusionOk="0">
                  <a:moveTo>
                    <a:pt x="16585" y="0"/>
                  </a:moveTo>
                  <a:lnTo>
                    <a:pt x="1" y="5183"/>
                  </a:lnTo>
                  <a:lnTo>
                    <a:pt x="45" y="5558"/>
                  </a:lnTo>
                  <a:lnTo>
                    <a:pt x="1169" y="6084"/>
                  </a:lnTo>
                  <a:lnTo>
                    <a:pt x="1205" y="8082"/>
                  </a:lnTo>
                  <a:lnTo>
                    <a:pt x="304" y="7529"/>
                  </a:lnTo>
                  <a:lnTo>
                    <a:pt x="393" y="8109"/>
                  </a:lnTo>
                  <a:lnTo>
                    <a:pt x="8226" y="13364"/>
                  </a:lnTo>
                  <a:cubicBezTo>
                    <a:pt x="8720" y="13670"/>
                    <a:pt x="9386" y="13792"/>
                    <a:pt x="10085" y="13792"/>
                  </a:cubicBezTo>
                  <a:cubicBezTo>
                    <a:pt x="10711" y="13792"/>
                    <a:pt x="11364" y="13694"/>
                    <a:pt x="11946" y="13542"/>
                  </a:cubicBezTo>
                  <a:lnTo>
                    <a:pt x="27710" y="8475"/>
                  </a:lnTo>
                  <a:cubicBezTo>
                    <a:pt x="29092" y="7904"/>
                    <a:pt x="28691" y="4264"/>
                    <a:pt x="27683" y="3676"/>
                  </a:cubicBezTo>
                  <a:lnTo>
                    <a:pt x="1658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3"/>
            <p:cNvSpPr/>
            <p:nvPr/>
          </p:nvSpPr>
          <p:spPr>
            <a:xfrm>
              <a:off x="5871937" y="3248925"/>
              <a:ext cx="2141754" cy="1026522"/>
            </a:xfrm>
            <a:custGeom>
              <a:avLst/>
              <a:gdLst/>
              <a:ahLst/>
              <a:cxnLst/>
              <a:rect l="l" t="t" r="r" b="b"/>
              <a:pathLst>
                <a:path w="29093" h="13944" fill="none" extrusionOk="0">
                  <a:moveTo>
                    <a:pt x="27710" y="8475"/>
                  </a:moveTo>
                  <a:lnTo>
                    <a:pt x="11946" y="13542"/>
                  </a:lnTo>
                  <a:cubicBezTo>
                    <a:pt x="10715" y="13863"/>
                    <a:pt x="9163" y="13944"/>
                    <a:pt x="8226" y="13364"/>
                  </a:cubicBezTo>
                  <a:lnTo>
                    <a:pt x="393" y="8109"/>
                  </a:lnTo>
                  <a:lnTo>
                    <a:pt x="304" y="7529"/>
                  </a:lnTo>
                  <a:lnTo>
                    <a:pt x="1205" y="8082"/>
                  </a:lnTo>
                  <a:lnTo>
                    <a:pt x="1169" y="6084"/>
                  </a:lnTo>
                  <a:lnTo>
                    <a:pt x="45" y="5558"/>
                  </a:lnTo>
                  <a:lnTo>
                    <a:pt x="1" y="5183"/>
                  </a:lnTo>
                  <a:lnTo>
                    <a:pt x="16585" y="0"/>
                  </a:lnTo>
                  <a:lnTo>
                    <a:pt x="27683" y="3676"/>
                  </a:lnTo>
                  <a:cubicBezTo>
                    <a:pt x="28691" y="4264"/>
                    <a:pt x="29092" y="7904"/>
                    <a:pt x="27710" y="8475"/>
                  </a:cubicBezTo>
                  <a:close/>
                </a:path>
              </a:pathLst>
            </a:custGeom>
            <a:noFill/>
            <a:ln w="24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3"/>
            <p:cNvSpPr/>
            <p:nvPr/>
          </p:nvSpPr>
          <p:spPr>
            <a:xfrm>
              <a:off x="5871937" y="3531991"/>
              <a:ext cx="2134539" cy="732200"/>
            </a:xfrm>
            <a:custGeom>
              <a:avLst/>
              <a:gdLst/>
              <a:ahLst/>
              <a:cxnLst/>
              <a:rect l="l" t="t" r="r" b="b"/>
              <a:pathLst>
                <a:path w="28995" h="9946" extrusionOk="0">
                  <a:moveTo>
                    <a:pt x="27888" y="0"/>
                  </a:moveTo>
                  <a:cubicBezTo>
                    <a:pt x="25319" y="1079"/>
                    <a:pt x="12472" y="5147"/>
                    <a:pt x="10902" y="5147"/>
                  </a:cubicBezTo>
                  <a:cubicBezTo>
                    <a:pt x="9457" y="5147"/>
                    <a:pt x="2811" y="2284"/>
                    <a:pt x="1" y="1356"/>
                  </a:cubicBezTo>
                  <a:lnTo>
                    <a:pt x="1" y="1356"/>
                  </a:lnTo>
                  <a:lnTo>
                    <a:pt x="45" y="1713"/>
                  </a:lnTo>
                  <a:lnTo>
                    <a:pt x="1169" y="2239"/>
                  </a:lnTo>
                  <a:lnTo>
                    <a:pt x="1205" y="4237"/>
                  </a:lnTo>
                  <a:lnTo>
                    <a:pt x="304" y="3684"/>
                  </a:lnTo>
                  <a:lnTo>
                    <a:pt x="393" y="4264"/>
                  </a:lnTo>
                  <a:lnTo>
                    <a:pt x="8226" y="9510"/>
                  </a:lnTo>
                  <a:cubicBezTo>
                    <a:pt x="8722" y="9822"/>
                    <a:pt x="9391" y="9946"/>
                    <a:pt x="10094" y="9946"/>
                  </a:cubicBezTo>
                  <a:cubicBezTo>
                    <a:pt x="10717" y="9946"/>
                    <a:pt x="11367" y="9848"/>
                    <a:pt x="11946" y="9697"/>
                  </a:cubicBezTo>
                  <a:lnTo>
                    <a:pt x="27710" y="4630"/>
                  </a:lnTo>
                  <a:cubicBezTo>
                    <a:pt x="28994" y="4104"/>
                    <a:pt x="28735" y="919"/>
                    <a:pt x="27888" y="0"/>
                  </a:cubicBezTo>
                  <a:close/>
                </a:path>
              </a:pathLst>
            </a:custGeom>
            <a:solidFill>
              <a:srgbClr val="38BA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3"/>
            <p:cNvSpPr/>
            <p:nvPr/>
          </p:nvSpPr>
          <p:spPr>
            <a:xfrm>
              <a:off x="5871937" y="3631745"/>
              <a:ext cx="824958" cy="631270"/>
            </a:xfrm>
            <a:custGeom>
              <a:avLst/>
              <a:gdLst/>
              <a:ahLst/>
              <a:cxnLst/>
              <a:rect l="l" t="t" r="r" b="b"/>
              <a:pathLst>
                <a:path w="11206" h="8575" extrusionOk="0">
                  <a:moveTo>
                    <a:pt x="1" y="1"/>
                  </a:moveTo>
                  <a:lnTo>
                    <a:pt x="45" y="358"/>
                  </a:lnTo>
                  <a:lnTo>
                    <a:pt x="1169" y="884"/>
                  </a:lnTo>
                  <a:lnTo>
                    <a:pt x="1205" y="2882"/>
                  </a:lnTo>
                  <a:lnTo>
                    <a:pt x="304" y="2329"/>
                  </a:lnTo>
                  <a:lnTo>
                    <a:pt x="393" y="2909"/>
                  </a:lnTo>
                  <a:lnTo>
                    <a:pt x="8226" y="8164"/>
                  </a:lnTo>
                  <a:cubicBezTo>
                    <a:pt x="8619" y="8405"/>
                    <a:pt x="9118" y="8529"/>
                    <a:pt x="9653" y="8574"/>
                  </a:cubicBezTo>
                  <a:cubicBezTo>
                    <a:pt x="9983" y="8467"/>
                    <a:pt x="10305" y="8333"/>
                    <a:pt x="10572" y="8128"/>
                  </a:cubicBezTo>
                  <a:cubicBezTo>
                    <a:pt x="11170" y="7655"/>
                    <a:pt x="11161" y="6906"/>
                    <a:pt x="11179" y="6210"/>
                  </a:cubicBezTo>
                  <a:cubicBezTo>
                    <a:pt x="11206" y="5345"/>
                    <a:pt x="11018" y="4622"/>
                    <a:pt x="10430" y="3953"/>
                  </a:cubicBezTo>
                  <a:cubicBezTo>
                    <a:pt x="10340" y="3864"/>
                    <a:pt x="10260" y="3766"/>
                    <a:pt x="10171" y="3676"/>
                  </a:cubicBezTo>
                  <a:cubicBezTo>
                    <a:pt x="7914" y="3132"/>
                    <a:pt x="2472" y="813"/>
                    <a:pt x="1" y="1"/>
                  </a:cubicBezTo>
                  <a:close/>
                </a:path>
              </a:pathLst>
            </a:custGeom>
            <a:solidFill>
              <a:srgbClr val="0DA99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3"/>
            <p:cNvSpPr/>
            <p:nvPr/>
          </p:nvSpPr>
          <p:spPr>
            <a:xfrm>
              <a:off x="5902857" y="3671868"/>
              <a:ext cx="706875" cy="531813"/>
            </a:xfrm>
            <a:custGeom>
              <a:avLst/>
              <a:gdLst/>
              <a:ahLst/>
              <a:cxnLst/>
              <a:rect l="l" t="t" r="r" b="b"/>
              <a:pathLst>
                <a:path w="9602" h="7224" extrusionOk="0">
                  <a:moveTo>
                    <a:pt x="0" y="0"/>
                  </a:moveTo>
                  <a:lnTo>
                    <a:pt x="286" y="2034"/>
                  </a:lnTo>
                  <a:cubicBezTo>
                    <a:pt x="286" y="2034"/>
                    <a:pt x="7708" y="7119"/>
                    <a:pt x="8671" y="7208"/>
                  </a:cubicBezTo>
                  <a:cubicBezTo>
                    <a:pt x="8779" y="7218"/>
                    <a:pt x="8873" y="7224"/>
                    <a:pt x="8955" y="7224"/>
                  </a:cubicBezTo>
                  <a:cubicBezTo>
                    <a:pt x="9601" y="7224"/>
                    <a:pt x="9469" y="6877"/>
                    <a:pt x="9358" y="5665"/>
                  </a:cubicBezTo>
                  <a:cubicBezTo>
                    <a:pt x="9162" y="3524"/>
                    <a:pt x="7039" y="2899"/>
                    <a:pt x="7039" y="28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EFFE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3"/>
            <p:cNvSpPr/>
            <p:nvPr/>
          </p:nvSpPr>
          <p:spPr>
            <a:xfrm>
              <a:off x="5902857" y="3671868"/>
              <a:ext cx="709305" cy="537261"/>
            </a:xfrm>
            <a:custGeom>
              <a:avLst/>
              <a:gdLst/>
              <a:ahLst/>
              <a:cxnLst/>
              <a:rect l="l" t="t" r="r" b="b"/>
              <a:pathLst>
                <a:path w="9635" h="7298" fill="none" extrusionOk="0">
                  <a:moveTo>
                    <a:pt x="0" y="0"/>
                  </a:moveTo>
                  <a:lnTo>
                    <a:pt x="7039" y="2899"/>
                  </a:lnTo>
                  <a:cubicBezTo>
                    <a:pt x="7039" y="2899"/>
                    <a:pt x="9162" y="3524"/>
                    <a:pt x="9358" y="5665"/>
                  </a:cubicBezTo>
                  <a:cubicBezTo>
                    <a:pt x="9483" y="7030"/>
                    <a:pt x="9635" y="7298"/>
                    <a:pt x="8671" y="7208"/>
                  </a:cubicBezTo>
                  <a:cubicBezTo>
                    <a:pt x="7708" y="7119"/>
                    <a:pt x="286" y="2034"/>
                    <a:pt x="286" y="2034"/>
                  </a:cubicBezTo>
                  <a:close/>
                </a:path>
              </a:pathLst>
            </a:custGeom>
            <a:noFill/>
            <a:ln w="2450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3"/>
            <p:cNvSpPr/>
            <p:nvPr/>
          </p:nvSpPr>
          <p:spPr>
            <a:xfrm>
              <a:off x="5902857" y="3671868"/>
              <a:ext cx="697526" cy="505090"/>
            </a:xfrm>
            <a:custGeom>
              <a:avLst/>
              <a:gdLst/>
              <a:ahLst/>
              <a:cxnLst/>
              <a:rect l="l" t="t" r="r" b="b"/>
              <a:pathLst>
                <a:path w="9475" h="6861" extrusionOk="0">
                  <a:moveTo>
                    <a:pt x="0" y="0"/>
                  </a:moveTo>
                  <a:lnTo>
                    <a:pt x="98" y="705"/>
                  </a:lnTo>
                  <a:cubicBezTo>
                    <a:pt x="1570" y="1222"/>
                    <a:pt x="5487" y="2623"/>
                    <a:pt x="6512" y="3310"/>
                  </a:cubicBezTo>
                  <a:cubicBezTo>
                    <a:pt x="7628" y="4050"/>
                    <a:pt x="9385" y="5513"/>
                    <a:pt x="9447" y="6860"/>
                  </a:cubicBezTo>
                  <a:cubicBezTo>
                    <a:pt x="9474" y="6620"/>
                    <a:pt x="9412" y="6245"/>
                    <a:pt x="9358" y="5665"/>
                  </a:cubicBezTo>
                  <a:cubicBezTo>
                    <a:pt x="9162" y="3524"/>
                    <a:pt x="7039" y="2899"/>
                    <a:pt x="7039" y="28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863C1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43"/>
          <p:cNvGrpSpPr/>
          <p:nvPr/>
        </p:nvGrpSpPr>
        <p:grpSpPr>
          <a:xfrm rot="623067" flipH="1">
            <a:off x="3117935" y="4414486"/>
            <a:ext cx="519298" cy="498810"/>
            <a:chOff x="6477718" y="4303788"/>
            <a:chExt cx="625282" cy="600612"/>
          </a:xfrm>
        </p:grpSpPr>
        <p:sp>
          <p:nvSpPr>
            <p:cNvPr id="602" name="Google Shape;602;p43"/>
            <p:cNvSpPr/>
            <p:nvPr/>
          </p:nvSpPr>
          <p:spPr>
            <a:xfrm>
              <a:off x="6477718" y="4328858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4863C1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3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3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3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7" name="Google Shape;607;p43"/>
          <p:cNvSpPr/>
          <p:nvPr/>
        </p:nvSpPr>
        <p:spPr>
          <a:xfrm>
            <a:off x="220470" y="4429654"/>
            <a:ext cx="618775" cy="564478"/>
          </a:xfrm>
          <a:custGeom>
            <a:avLst/>
            <a:gdLst/>
            <a:ahLst/>
            <a:cxnLst/>
            <a:rect l="l" t="t" r="r" b="b"/>
            <a:pathLst>
              <a:path w="6416" h="5853" extrusionOk="0">
                <a:moveTo>
                  <a:pt x="6094" y="1"/>
                </a:moveTo>
                <a:cubicBezTo>
                  <a:pt x="5951" y="1"/>
                  <a:pt x="5853" y="117"/>
                  <a:pt x="5746" y="242"/>
                </a:cubicBezTo>
                <a:cubicBezTo>
                  <a:pt x="5594" y="411"/>
                  <a:pt x="5416" y="634"/>
                  <a:pt x="5050" y="661"/>
                </a:cubicBezTo>
                <a:cubicBezTo>
                  <a:pt x="4970" y="670"/>
                  <a:pt x="4890" y="670"/>
                  <a:pt x="4809" y="670"/>
                </a:cubicBezTo>
                <a:cubicBezTo>
                  <a:pt x="4426" y="670"/>
                  <a:pt x="4060" y="599"/>
                  <a:pt x="3694" y="527"/>
                </a:cubicBezTo>
                <a:cubicBezTo>
                  <a:pt x="3337" y="456"/>
                  <a:pt x="2972" y="384"/>
                  <a:pt x="2597" y="384"/>
                </a:cubicBezTo>
                <a:cubicBezTo>
                  <a:pt x="2258" y="384"/>
                  <a:pt x="1946" y="447"/>
                  <a:pt x="1642" y="572"/>
                </a:cubicBezTo>
                <a:cubicBezTo>
                  <a:pt x="715" y="964"/>
                  <a:pt x="500" y="1678"/>
                  <a:pt x="599" y="2160"/>
                </a:cubicBezTo>
                <a:cubicBezTo>
                  <a:pt x="652" y="2454"/>
                  <a:pt x="822" y="2650"/>
                  <a:pt x="1009" y="2650"/>
                </a:cubicBezTo>
                <a:cubicBezTo>
                  <a:pt x="1054" y="2650"/>
                  <a:pt x="1098" y="2641"/>
                  <a:pt x="1152" y="2615"/>
                </a:cubicBezTo>
                <a:cubicBezTo>
                  <a:pt x="1384" y="2463"/>
                  <a:pt x="1286" y="2267"/>
                  <a:pt x="1223" y="2124"/>
                </a:cubicBezTo>
                <a:cubicBezTo>
                  <a:pt x="1170" y="2017"/>
                  <a:pt x="1116" y="1910"/>
                  <a:pt x="1161" y="1812"/>
                </a:cubicBezTo>
                <a:cubicBezTo>
                  <a:pt x="1205" y="1705"/>
                  <a:pt x="1375" y="1589"/>
                  <a:pt x="1660" y="1491"/>
                </a:cubicBezTo>
                <a:cubicBezTo>
                  <a:pt x="1848" y="1428"/>
                  <a:pt x="2053" y="1392"/>
                  <a:pt x="2276" y="1392"/>
                </a:cubicBezTo>
                <a:cubicBezTo>
                  <a:pt x="2240" y="1526"/>
                  <a:pt x="2187" y="1723"/>
                  <a:pt x="2133" y="1955"/>
                </a:cubicBezTo>
                <a:cubicBezTo>
                  <a:pt x="1874" y="2972"/>
                  <a:pt x="1393" y="4872"/>
                  <a:pt x="831" y="4872"/>
                </a:cubicBezTo>
                <a:cubicBezTo>
                  <a:pt x="750" y="4872"/>
                  <a:pt x="670" y="4827"/>
                  <a:pt x="590" y="4747"/>
                </a:cubicBezTo>
                <a:cubicBezTo>
                  <a:pt x="563" y="4729"/>
                  <a:pt x="545" y="4684"/>
                  <a:pt x="518" y="4649"/>
                </a:cubicBezTo>
                <a:cubicBezTo>
                  <a:pt x="465" y="4551"/>
                  <a:pt x="393" y="4435"/>
                  <a:pt x="260" y="4435"/>
                </a:cubicBezTo>
                <a:cubicBezTo>
                  <a:pt x="233" y="4435"/>
                  <a:pt x="206" y="4443"/>
                  <a:pt x="170" y="4452"/>
                </a:cubicBezTo>
                <a:cubicBezTo>
                  <a:pt x="54" y="4497"/>
                  <a:pt x="1" y="4622"/>
                  <a:pt x="37" y="4782"/>
                </a:cubicBezTo>
                <a:cubicBezTo>
                  <a:pt x="108" y="5139"/>
                  <a:pt x="572" y="5630"/>
                  <a:pt x="1170" y="5630"/>
                </a:cubicBezTo>
                <a:cubicBezTo>
                  <a:pt x="1330" y="5630"/>
                  <a:pt x="1491" y="5594"/>
                  <a:pt x="1642" y="5532"/>
                </a:cubicBezTo>
                <a:cubicBezTo>
                  <a:pt x="2392" y="5202"/>
                  <a:pt x="2811" y="3739"/>
                  <a:pt x="3221" y="2329"/>
                </a:cubicBezTo>
                <a:cubicBezTo>
                  <a:pt x="3302" y="2070"/>
                  <a:pt x="3373" y="1803"/>
                  <a:pt x="3453" y="1553"/>
                </a:cubicBezTo>
                <a:cubicBezTo>
                  <a:pt x="3578" y="1580"/>
                  <a:pt x="3676" y="1598"/>
                  <a:pt x="3748" y="1616"/>
                </a:cubicBezTo>
                <a:cubicBezTo>
                  <a:pt x="3792" y="1616"/>
                  <a:pt x="3837" y="1624"/>
                  <a:pt x="3864" y="1633"/>
                </a:cubicBezTo>
                <a:cubicBezTo>
                  <a:pt x="3855" y="1660"/>
                  <a:pt x="3837" y="1678"/>
                  <a:pt x="3828" y="1714"/>
                </a:cubicBezTo>
                <a:cubicBezTo>
                  <a:pt x="3114" y="3444"/>
                  <a:pt x="2945" y="4872"/>
                  <a:pt x="3373" y="5514"/>
                </a:cubicBezTo>
                <a:cubicBezTo>
                  <a:pt x="3525" y="5728"/>
                  <a:pt x="3739" y="5853"/>
                  <a:pt x="4006" y="5853"/>
                </a:cubicBezTo>
                <a:cubicBezTo>
                  <a:pt x="4328" y="5853"/>
                  <a:pt x="4693" y="5692"/>
                  <a:pt x="5113" y="5371"/>
                </a:cubicBezTo>
                <a:lnTo>
                  <a:pt x="5166" y="5336"/>
                </a:lnTo>
                <a:cubicBezTo>
                  <a:pt x="5327" y="5220"/>
                  <a:pt x="5577" y="5032"/>
                  <a:pt x="5594" y="4827"/>
                </a:cubicBezTo>
                <a:cubicBezTo>
                  <a:pt x="5603" y="4738"/>
                  <a:pt x="5577" y="4658"/>
                  <a:pt x="5505" y="4586"/>
                </a:cubicBezTo>
                <a:cubicBezTo>
                  <a:pt x="5443" y="4533"/>
                  <a:pt x="5380" y="4506"/>
                  <a:pt x="5309" y="4506"/>
                </a:cubicBezTo>
                <a:cubicBezTo>
                  <a:pt x="5193" y="4506"/>
                  <a:pt x="5104" y="4577"/>
                  <a:pt x="5015" y="4640"/>
                </a:cubicBezTo>
                <a:lnTo>
                  <a:pt x="4970" y="4684"/>
                </a:lnTo>
                <a:cubicBezTo>
                  <a:pt x="4809" y="4800"/>
                  <a:pt x="4604" y="4934"/>
                  <a:pt x="4488" y="4934"/>
                </a:cubicBezTo>
                <a:cubicBezTo>
                  <a:pt x="4461" y="4934"/>
                  <a:pt x="4444" y="4925"/>
                  <a:pt x="4426" y="4907"/>
                </a:cubicBezTo>
                <a:cubicBezTo>
                  <a:pt x="4265" y="4675"/>
                  <a:pt x="4542" y="3551"/>
                  <a:pt x="5246" y="1553"/>
                </a:cubicBezTo>
                <a:cubicBezTo>
                  <a:pt x="5612" y="1392"/>
                  <a:pt x="6317" y="795"/>
                  <a:pt x="6388" y="376"/>
                </a:cubicBezTo>
                <a:cubicBezTo>
                  <a:pt x="6415" y="251"/>
                  <a:pt x="6379" y="152"/>
                  <a:pt x="6290" y="81"/>
                </a:cubicBezTo>
                <a:cubicBezTo>
                  <a:pt x="6219" y="28"/>
                  <a:pt x="6156" y="1"/>
                  <a:pt x="6094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43"/>
          <p:cNvSpPr/>
          <p:nvPr/>
        </p:nvSpPr>
        <p:spPr>
          <a:xfrm>
            <a:off x="5741215" y="4376726"/>
            <a:ext cx="442285" cy="450869"/>
          </a:xfrm>
          <a:custGeom>
            <a:avLst/>
            <a:gdLst/>
            <a:ahLst/>
            <a:cxnLst/>
            <a:rect l="l" t="t" r="r" b="b"/>
            <a:pathLst>
              <a:path w="4586" h="4675" extrusionOk="0">
                <a:moveTo>
                  <a:pt x="3783" y="0"/>
                </a:moveTo>
                <a:cubicBezTo>
                  <a:pt x="3426" y="0"/>
                  <a:pt x="3051" y="294"/>
                  <a:pt x="2730" y="553"/>
                </a:cubicBezTo>
                <a:cubicBezTo>
                  <a:pt x="2596" y="660"/>
                  <a:pt x="2471" y="758"/>
                  <a:pt x="2355" y="821"/>
                </a:cubicBezTo>
                <a:cubicBezTo>
                  <a:pt x="2132" y="955"/>
                  <a:pt x="1847" y="1071"/>
                  <a:pt x="1570" y="1187"/>
                </a:cubicBezTo>
                <a:cubicBezTo>
                  <a:pt x="803" y="1499"/>
                  <a:pt x="0" y="1829"/>
                  <a:pt x="223" y="2543"/>
                </a:cubicBezTo>
                <a:cubicBezTo>
                  <a:pt x="366" y="2962"/>
                  <a:pt x="857" y="3149"/>
                  <a:pt x="1258" y="3292"/>
                </a:cubicBezTo>
                <a:cubicBezTo>
                  <a:pt x="1330" y="3328"/>
                  <a:pt x="1410" y="3354"/>
                  <a:pt x="1481" y="3381"/>
                </a:cubicBezTo>
                <a:cubicBezTo>
                  <a:pt x="1883" y="3542"/>
                  <a:pt x="2257" y="3827"/>
                  <a:pt x="2596" y="4077"/>
                </a:cubicBezTo>
                <a:cubicBezTo>
                  <a:pt x="3016" y="4398"/>
                  <a:pt x="3381" y="4675"/>
                  <a:pt x="3720" y="4675"/>
                </a:cubicBezTo>
                <a:cubicBezTo>
                  <a:pt x="3926" y="4675"/>
                  <a:pt x="4095" y="4576"/>
                  <a:pt x="4247" y="4362"/>
                </a:cubicBezTo>
                <a:cubicBezTo>
                  <a:pt x="4586" y="3800"/>
                  <a:pt x="4068" y="3435"/>
                  <a:pt x="3783" y="3238"/>
                </a:cubicBezTo>
                <a:cubicBezTo>
                  <a:pt x="3167" y="2801"/>
                  <a:pt x="2810" y="2560"/>
                  <a:pt x="2266" y="2328"/>
                </a:cubicBezTo>
                <a:cubicBezTo>
                  <a:pt x="2712" y="2141"/>
                  <a:pt x="3364" y="1811"/>
                  <a:pt x="3872" y="1463"/>
                </a:cubicBezTo>
                <a:cubicBezTo>
                  <a:pt x="4211" y="1222"/>
                  <a:pt x="4398" y="999"/>
                  <a:pt x="4434" y="767"/>
                </a:cubicBezTo>
                <a:cubicBezTo>
                  <a:pt x="4470" y="598"/>
                  <a:pt x="4416" y="428"/>
                  <a:pt x="4291" y="250"/>
                </a:cubicBezTo>
                <a:cubicBezTo>
                  <a:pt x="4149" y="89"/>
                  <a:pt x="3979" y="0"/>
                  <a:pt x="3783" y="0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43"/>
          <p:cNvSpPr txBox="1">
            <a:spLocks noGrp="1"/>
          </p:cNvSpPr>
          <p:nvPr>
            <p:ph type="title" idx="2"/>
          </p:nvPr>
        </p:nvSpPr>
        <p:spPr>
          <a:xfrm>
            <a:off x="4517562" y="94178"/>
            <a:ext cx="5097367" cy="6041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dirty="0">
                <a:solidFill>
                  <a:srgbClr val="FF0000"/>
                </a:solidFill>
              </a:rPr>
              <a:t>تمرين (1) : </a:t>
            </a:r>
            <a:r>
              <a:rPr lang="ar-SA" sz="3200" dirty="0"/>
              <a:t>نشاط تعاوني </a:t>
            </a:r>
            <a:endParaRPr sz="3200" dirty="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BFEA952C-3AB8-0E19-2C3D-0EDF103F7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33" y="790889"/>
            <a:ext cx="6004907" cy="3171512"/>
          </a:xfrm>
          <a:prstGeom prst="rect">
            <a:avLst/>
          </a:prstGeom>
        </p:spPr>
      </p:pic>
      <p:grpSp>
        <p:nvGrpSpPr>
          <p:cNvPr id="596" name="Google Shape;596;p43"/>
          <p:cNvGrpSpPr/>
          <p:nvPr/>
        </p:nvGrpSpPr>
        <p:grpSpPr>
          <a:xfrm flipH="1">
            <a:off x="390092" y="1601815"/>
            <a:ext cx="625281" cy="600611"/>
            <a:chOff x="6477718" y="4303788"/>
            <a:chExt cx="625281" cy="600611"/>
          </a:xfrm>
        </p:grpSpPr>
        <p:sp>
          <p:nvSpPr>
            <p:cNvPr id="597" name="Google Shape;597;p43"/>
            <p:cNvSpPr/>
            <p:nvPr/>
          </p:nvSpPr>
          <p:spPr>
            <a:xfrm>
              <a:off x="6477718" y="4328858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4863C1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3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3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3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9" name="Google Shape;609;p43"/>
          <p:cNvGrpSpPr/>
          <p:nvPr/>
        </p:nvGrpSpPr>
        <p:grpSpPr>
          <a:xfrm>
            <a:off x="3996266" y="1597001"/>
            <a:ext cx="157399" cy="435265"/>
            <a:chOff x="2576266" y="3275935"/>
            <a:chExt cx="157399" cy="435265"/>
          </a:xfrm>
        </p:grpSpPr>
        <p:sp>
          <p:nvSpPr>
            <p:cNvPr id="610" name="Google Shape;610;p43"/>
            <p:cNvSpPr/>
            <p:nvPr/>
          </p:nvSpPr>
          <p:spPr>
            <a:xfrm>
              <a:off x="2578868" y="3275935"/>
              <a:ext cx="154797" cy="328889"/>
            </a:xfrm>
            <a:custGeom>
              <a:avLst/>
              <a:gdLst/>
              <a:ahLst/>
              <a:cxnLst/>
              <a:rect l="l" t="t" r="r" b="b"/>
              <a:pathLst>
                <a:path w="2142" h="4551" extrusionOk="0">
                  <a:moveTo>
                    <a:pt x="1312" y="1"/>
                  </a:moveTo>
                  <a:cubicBezTo>
                    <a:pt x="1026" y="1"/>
                    <a:pt x="786" y="153"/>
                    <a:pt x="679" y="411"/>
                  </a:cubicBezTo>
                  <a:cubicBezTo>
                    <a:pt x="554" y="706"/>
                    <a:pt x="518" y="1027"/>
                    <a:pt x="491" y="1339"/>
                  </a:cubicBezTo>
                  <a:cubicBezTo>
                    <a:pt x="473" y="1482"/>
                    <a:pt x="456" y="1616"/>
                    <a:pt x="438" y="1749"/>
                  </a:cubicBezTo>
                  <a:cubicBezTo>
                    <a:pt x="393" y="1981"/>
                    <a:pt x="348" y="2213"/>
                    <a:pt x="304" y="2436"/>
                  </a:cubicBezTo>
                  <a:cubicBezTo>
                    <a:pt x="143" y="3204"/>
                    <a:pt x="1" y="3926"/>
                    <a:pt x="277" y="4301"/>
                  </a:cubicBezTo>
                  <a:cubicBezTo>
                    <a:pt x="384" y="4444"/>
                    <a:pt x="554" y="4533"/>
                    <a:pt x="777" y="4551"/>
                  </a:cubicBezTo>
                  <a:lnTo>
                    <a:pt x="795" y="4551"/>
                  </a:lnTo>
                  <a:cubicBezTo>
                    <a:pt x="1481" y="4551"/>
                    <a:pt x="1535" y="3935"/>
                    <a:pt x="1571" y="3400"/>
                  </a:cubicBezTo>
                  <a:cubicBezTo>
                    <a:pt x="1580" y="3248"/>
                    <a:pt x="1589" y="3105"/>
                    <a:pt x="1615" y="2972"/>
                  </a:cubicBezTo>
                  <a:cubicBezTo>
                    <a:pt x="1678" y="2588"/>
                    <a:pt x="1749" y="2249"/>
                    <a:pt x="1803" y="1946"/>
                  </a:cubicBezTo>
                  <a:cubicBezTo>
                    <a:pt x="2035" y="786"/>
                    <a:pt x="2142" y="260"/>
                    <a:pt x="1517" y="28"/>
                  </a:cubicBezTo>
                  <a:cubicBezTo>
                    <a:pt x="1455" y="10"/>
                    <a:pt x="1383" y="1"/>
                    <a:pt x="131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3"/>
            <p:cNvSpPr/>
            <p:nvPr/>
          </p:nvSpPr>
          <p:spPr>
            <a:xfrm>
              <a:off x="2576266" y="3624768"/>
              <a:ext cx="97417" cy="86432"/>
            </a:xfrm>
            <a:custGeom>
              <a:avLst/>
              <a:gdLst/>
              <a:ahLst/>
              <a:cxnLst/>
              <a:rect l="l" t="t" r="r" b="b"/>
              <a:pathLst>
                <a:path w="1348" h="1196" extrusionOk="0">
                  <a:moveTo>
                    <a:pt x="608" y="0"/>
                  </a:moveTo>
                  <a:cubicBezTo>
                    <a:pt x="572" y="0"/>
                    <a:pt x="536" y="0"/>
                    <a:pt x="509" y="9"/>
                  </a:cubicBezTo>
                  <a:cubicBezTo>
                    <a:pt x="295" y="45"/>
                    <a:pt x="117" y="214"/>
                    <a:pt x="63" y="446"/>
                  </a:cubicBezTo>
                  <a:cubicBezTo>
                    <a:pt x="1" y="678"/>
                    <a:pt x="81" y="928"/>
                    <a:pt x="251" y="1062"/>
                  </a:cubicBezTo>
                  <a:cubicBezTo>
                    <a:pt x="358" y="1151"/>
                    <a:pt x="483" y="1196"/>
                    <a:pt x="625" y="1196"/>
                  </a:cubicBezTo>
                  <a:cubicBezTo>
                    <a:pt x="875" y="1196"/>
                    <a:pt x="1134" y="1053"/>
                    <a:pt x="1250" y="848"/>
                  </a:cubicBezTo>
                  <a:cubicBezTo>
                    <a:pt x="1348" y="687"/>
                    <a:pt x="1339" y="509"/>
                    <a:pt x="1241" y="330"/>
                  </a:cubicBezTo>
                  <a:cubicBezTo>
                    <a:pt x="1152" y="179"/>
                    <a:pt x="866" y="0"/>
                    <a:pt x="608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4224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1" name="Google Shape;621;p44"/>
          <p:cNvGrpSpPr/>
          <p:nvPr/>
        </p:nvGrpSpPr>
        <p:grpSpPr>
          <a:xfrm>
            <a:off x="5161449" y="4706469"/>
            <a:ext cx="444921" cy="437065"/>
            <a:chOff x="6510498" y="4303788"/>
            <a:chExt cx="611323" cy="600612"/>
          </a:xfrm>
        </p:grpSpPr>
        <p:sp>
          <p:nvSpPr>
            <p:cNvPr id="622" name="Google Shape;622;p44"/>
            <p:cNvSpPr/>
            <p:nvPr/>
          </p:nvSpPr>
          <p:spPr>
            <a:xfrm>
              <a:off x="6529523" y="4328858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4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4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4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6" name="Google Shape;626;p44"/>
          <p:cNvGrpSpPr/>
          <p:nvPr/>
        </p:nvGrpSpPr>
        <p:grpSpPr>
          <a:xfrm flipH="1">
            <a:off x="7260759" y="4711305"/>
            <a:ext cx="444950" cy="427395"/>
            <a:chOff x="6477718" y="4303788"/>
            <a:chExt cx="625282" cy="600612"/>
          </a:xfrm>
        </p:grpSpPr>
        <p:sp>
          <p:nvSpPr>
            <p:cNvPr id="627" name="Google Shape;627;p44"/>
            <p:cNvSpPr/>
            <p:nvPr/>
          </p:nvSpPr>
          <p:spPr>
            <a:xfrm>
              <a:off x="6477718" y="4328858"/>
              <a:ext cx="592298" cy="575541"/>
            </a:xfrm>
            <a:custGeom>
              <a:avLst/>
              <a:gdLst/>
              <a:ahLst/>
              <a:cxnLst/>
              <a:rect l="l" t="t" r="r" b="b"/>
              <a:pathLst>
                <a:path w="8717" h="8471" extrusionOk="0">
                  <a:moveTo>
                    <a:pt x="6794" y="0"/>
                  </a:moveTo>
                  <a:cubicBezTo>
                    <a:pt x="6585" y="0"/>
                    <a:pt x="6405" y="57"/>
                    <a:pt x="6281" y="174"/>
                  </a:cubicBezTo>
                  <a:lnTo>
                    <a:pt x="509" y="4536"/>
                  </a:lnTo>
                  <a:lnTo>
                    <a:pt x="536" y="4545"/>
                  </a:lnTo>
                  <a:cubicBezTo>
                    <a:pt x="509" y="4572"/>
                    <a:pt x="491" y="4599"/>
                    <a:pt x="464" y="4634"/>
                  </a:cubicBezTo>
                  <a:lnTo>
                    <a:pt x="232" y="6454"/>
                  </a:lnTo>
                  <a:lnTo>
                    <a:pt x="27" y="8060"/>
                  </a:lnTo>
                  <a:cubicBezTo>
                    <a:pt x="1" y="8287"/>
                    <a:pt x="179" y="8471"/>
                    <a:pt x="387" y="8471"/>
                  </a:cubicBezTo>
                  <a:cubicBezTo>
                    <a:pt x="392" y="8471"/>
                    <a:pt x="397" y="8471"/>
                    <a:pt x="402" y="8470"/>
                  </a:cubicBezTo>
                  <a:cubicBezTo>
                    <a:pt x="429" y="8470"/>
                    <a:pt x="464" y="8462"/>
                    <a:pt x="500" y="8453"/>
                  </a:cubicBezTo>
                  <a:lnTo>
                    <a:pt x="1990" y="8007"/>
                  </a:lnTo>
                  <a:lnTo>
                    <a:pt x="4336" y="7293"/>
                  </a:lnTo>
                  <a:lnTo>
                    <a:pt x="8458" y="1806"/>
                  </a:lnTo>
                  <a:cubicBezTo>
                    <a:pt x="8716" y="1432"/>
                    <a:pt x="8422" y="781"/>
                    <a:pt x="7797" y="352"/>
                  </a:cubicBezTo>
                  <a:cubicBezTo>
                    <a:pt x="7460" y="120"/>
                    <a:pt x="7097" y="0"/>
                    <a:pt x="6794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4"/>
            <p:cNvSpPr/>
            <p:nvPr/>
          </p:nvSpPr>
          <p:spPr>
            <a:xfrm>
              <a:off x="6545286" y="4303788"/>
              <a:ext cx="557713" cy="495776"/>
            </a:xfrm>
            <a:custGeom>
              <a:avLst/>
              <a:gdLst/>
              <a:ahLst/>
              <a:cxnLst/>
              <a:rect l="l" t="t" r="r" b="b"/>
              <a:pathLst>
                <a:path w="8208" h="7297" extrusionOk="0">
                  <a:moveTo>
                    <a:pt x="6286" y="1"/>
                  </a:moveTo>
                  <a:cubicBezTo>
                    <a:pt x="6073" y="1"/>
                    <a:pt x="5888" y="59"/>
                    <a:pt x="5763" y="177"/>
                  </a:cubicBezTo>
                  <a:lnTo>
                    <a:pt x="0" y="4531"/>
                  </a:lnTo>
                  <a:lnTo>
                    <a:pt x="3819" y="7296"/>
                  </a:lnTo>
                  <a:lnTo>
                    <a:pt x="7949" y="1810"/>
                  </a:lnTo>
                  <a:cubicBezTo>
                    <a:pt x="8208" y="1435"/>
                    <a:pt x="7913" y="784"/>
                    <a:pt x="7289" y="356"/>
                  </a:cubicBezTo>
                  <a:cubicBezTo>
                    <a:pt x="6953" y="120"/>
                    <a:pt x="6590" y="1"/>
                    <a:pt x="6286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4"/>
            <p:cNvSpPr/>
            <p:nvPr/>
          </p:nvSpPr>
          <p:spPr>
            <a:xfrm>
              <a:off x="6510498" y="4589012"/>
              <a:ext cx="324585" cy="290454"/>
            </a:xfrm>
            <a:custGeom>
              <a:avLst/>
              <a:gdLst/>
              <a:ahLst/>
              <a:cxnLst/>
              <a:rect l="l" t="t" r="r" b="b"/>
              <a:pathLst>
                <a:path w="4777" h="4275" extrusionOk="0">
                  <a:moveTo>
                    <a:pt x="1466" y="1"/>
                  </a:moveTo>
                  <a:cubicBezTo>
                    <a:pt x="1029" y="1"/>
                    <a:pt x="666" y="143"/>
                    <a:pt x="468" y="431"/>
                  </a:cubicBezTo>
                  <a:lnTo>
                    <a:pt x="31" y="3865"/>
                  </a:lnTo>
                  <a:cubicBezTo>
                    <a:pt x="0" y="4086"/>
                    <a:pt x="178" y="4275"/>
                    <a:pt x="386" y="4275"/>
                  </a:cubicBezTo>
                  <a:cubicBezTo>
                    <a:pt x="422" y="4275"/>
                    <a:pt x="458" y="4270"/>
                    <a:pt x="494" y="4258"/>
                  </a:cubicBezTo>
                  <a:lnTo>
                    <a:pt x="4331" y="3098"/>
                  </a:lnTo>
                  <a:cubicBezTo>
                    <a:pt x="4777" y="2456"/>
                    <a:pt x="4268" y="1341"/>
                    <a:pt x="3198" y="609"/>
                  </a:cubicBezTo>
                  <a:cubicBezTo>
                    <a:pt x="2619" y="205"/>
                    <a:pt x="1989" y="1"/>
                    <a:pt x="1466" y="1"/>
                  </a:cubicBezTo>
                  <a:close/>
                </a:path>
              </a:pathLst>
            </a:custGeom>
            <a:solidFill>
              <a:srgbClr val="FDCD8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4"/>
            <p:cNvSpPr/>
            <p:nvPr/>
          </p:nvSpPr>
          <p:spPr>
            <a:xfrm>
              <a:off x="6510498" y="4740186"/>
              <a:ext cx="136710" cy="139282"/>
            </a:xfrm>
            <a:custGeom>
              <a:avLst/>
              <a:gdLst/>
              <a:ahLst/>
              <a:cxnLst/>
              <a:rect l="l" t="t" r="r" b="b"/>
              <a:pathLst>
                <a:path w="2012" h="2050" extrusionOk="0">
                  <a:moveTo>
                    <a:pt x="495" y="0"/>
                  </a:moveTo>
                  <a:cubicBezTo>
                    <a:pt x="394" y="0"/>
                    <a:pt x="307" y="15"/>
                    <a:pt x="236" y="35"/>
                  </a:cubicBezTo>
                  <a:lnTo>
                    <a:pt x="31" y="1640"/>
                  </a:lnTo>
                  <a:cubicBezTo>
                    <a:pt x="0" y="1861"/>
                    <a:pt x="178" y="2050"/>
                    <a:pt x="386" y="2050"/>
                  </a:cubicBezTo>
                  <a:cubicBezTo>
                    <a:pt x="422" y="2050"/>
                    <a:pt x="458" y="2045"/>
                    <a:pt x="494" y="2033"/>
                  </a:cubicBezTo>
                  <a:lnTo>
                    <a:pt x="1993" y="1578"/>
                  </a:lnTo>
                  <a:cubicBezTo>
                    <a:pt x="2011" y="1275"/>
                    <a:pt x="1966" y="677"/>
                    <a:pt x="1342" y="284"/>
                  </a:cubicBezTo>
                  <a:cubicBezTo>
                    <a:pt x="996" y="66"/>
                    <a:pt x="712" y="0"/>
                    <a:pt x="49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1" name="Google Shape;631;p44"/>
          <p:cNvGrpSpPr/>
          <p:nvPr/>
        </p:nvGrpSpPr>
        <p:grpSpPr>
          <a:xfrm>
            <a:off x="324130" y="3394437"/>
            <a:ext cx="947412" cy="1749063"/>
            <a:chOff x="583423" y="2054719"/>
            <a:chExt cx="1028008" cy="1897855"/>
          </a:xfrm>
        </p:grpSpPr>
        <p:sp>
          <p:nvSpPr>
            <p:cNvPr id="632" name="Google Shape;632;p44"/>
            <p:cNvSpPr/>
            <p:nvPr/>
          </p:nvSpPr>
          <p:spPr>
            <a:xfrm>
              <a:off x="583423" y="3461649"/>
              <a:ext cx="1027340" cy="490925"/>
            </a:xfrm>
            <a:custGeom>
              <a:avLst/>
              <a:gdLst/>
              <a:ahLst/>
              <a:cxnLst/>
              <a:rect l="l" t="t" r="r" b="b"/>
              <a:pathLst>
                <a:path w="13686" h="6540" extrusionOk="0">
                  <a:moveTo>
                    <a:pt x="6843" y="0"/>
                  </a:moveTo>
                  <a:cubicBezTo>
                    <a:pt x="3069" y="0"/>
                    <a:pt x="1" y="1463"/>
                    <a:pt x="1" y="3274"/>
                  </a:cubicBezTo>
                  <a:cubicBezTo>
                    <a:pt x="1" y="5076"/>
                    <a:pt x="3069" y="6539"/>
                    <a:pt x="6843" y="6539"/>
                  </a:cubicBezTo>
                  <a:cubicBezTo>
                    <a:pt x="10626" y="6539"/>
                    <a:pt x="13685" y="5076"/>
                    <a:pt x="13685" y="3274"/>
                  </a:cubicBezTo>
                  <a:cubicBezTo>
                    <a:pt x="13685" y="1463"/>
                    <a:pt x="10626" y="0"/>
                    <a:pt x="6843" y="0"/>
                  </a:cubicBezTo>
                  <a:close/>
                </a:path>
              </a:pathLst>
            </a:custGeom>
            <a:solidFill>
              <a:srgbClr val="24000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4"/>
            <p:cNvSpPr/>
            <p:nvPr/>
          </p:nvSpPr>
          <p:spPr>
            <a:xfrm>
              <a:off x="643699" y="2687511"/>
              <a:ext cx="894099" cy="1175368"/>
            </a:xfrm>
            <a:custGeom>
              <a:avLst/>
              <a:gdLst/>
              <a:ahLst/>
              <a:cxnLst/>
              <a:rect l="l" t="t" r="r" b="b"/>
              <a:pathLst>
                <a:path w="11911" h="15658" extrusionOk="0">
                  <a:moveTo>
                    <a:pt x="5951" y="1"/>
                  </a:moveTo>
                  <a:cubicBezTo>
                    <a:pt x="2668" y="1"/>
                    <a:pt x="0" y="1276"/>
                    <a:pt x="0" y="2847"/>
                  </a:cubicBezTo>
                  <a:lnTo>
                    <a:pt x="0" y="12820"/>
                  </a:lnTo>
                  <a:cubicBezTo>
                    <a:pt x="0" y="14390"/>
                    <a:pt x="2668" y="15657"/>
                    <a:pt x="5951" y="15657"/>
                  </a:cubicBezTo>
                  <a:cubicBezTo>
                    <a:pt x="9243" y="15657"/>
                    <a:pt x="11910" y="14390"/>
                    <a:pt x="11910" y="12820"/>
                  </a:cubicBezTo>
                  <a:lnTo>
                    <a:pt x="11910" y="2847"/>
                  </a:lnTo>
                  <a:cubicBezTo>
                    <a:pt x="11910" y="1276"/>
                    <a:pt x="9243" y="1"/>
                    <a:pt x="595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4"/>
            <p:cNvSpPr/>
            <p:nvPr/>
          </p:nvSpPr>
          <p:spPr>
            <a:xfrm>
              <a:off x="752167" y="2739756"/>
              <a:ext cx="676411" cy="322855"/>
            </a:xfrm>
            <a:custGeom>
              <a:avLst/>
              <a:gdLst/>
              <a:ahLst/>
              <a:cxnLst/>
              <a:rect l="l" t="t" r="r" b="b"/>
              <a:pathLst>
                <a:path w="9011" h="4301" extrusionOk="0">
                  <a:moveTo>
                    <a:pt x="4506" y="1"/>
                  </a:moveTo>
                  <a:cubicBezTo>
                    <a:pt x="2026" y="1"/>
                    <a:pt x="1" y="964"/>
                    <a:pt x="1" y="2151"/>
                  </a:cubicBezTo>
                  <a:cubicBezTo>
                    <a:pt x="1" y="3337"/>
                    <a:pt x="2026" y="4300"/>
                    <a:pt x="4506" y="4300"/>
                  </a:cubicBezTo>
                  <a:cubicBezTo>
                    <a:pt x="6995" y="4300"/>
                    <a:pt x="9011" y="3337"/>
                    <a:pt x="9011" y="2151"/>
                  </a:cubicBezTo>
                  <a:cubicBezTo>
                    <a:pt x="9011" y="964"/>
                    <a:pt x="6995" y="1"/>
                    <a:pt x="4506" y="1"/>
                  </a:cubicBezTo>
                  <a:close/>
                </a:path>
              </a:pathLst>
            </a:custGeom>
            <a:solidFill>
              <a:srgbClr val="FF3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4"/>
            <p:cNvSpPr/>
            <p:nvPr/>
          </p:nvSpPr>
          <p:spPr>
            <a:xfrm>
              <a:off x="752167" y="2739756"/>
              <a:ext cx="676411" cy="322855"/>
            </a:xfrm>
            <a:custGeom>
              <a:avLst/>
              <a:gdLst/>
              <a:ahLst/>
              <a:cxnLst/>
              <a:rect l="l" t="t" r="r" b="b"/>
              <a:pathLst>
                <a:path w="9011" h="4301" fill="none" extrusionOk="0">
                  <a:moveTo>
                    <a:pt x="9011" y="2151"/>
                  </a:moveTo>
                  <a:cubicBezTo>
                    <a:pt x="9011" y="3337"/>
                    <a:pt x="6995" y="4300"/>
                    <a:pt x="4506" y="4300"/>
                  </a:cubicBezTo>
                  <a:cubicBezTo>
                    <a:pt x="2026" y="4300"/>
                    <a:pt x="1" y="3337"/>
                    <a:pt x="1" y="2151"/>
                  </a:cubicBezTo>
                  <a:cubicBezTo>
                    <a:pt x="1" y="964"/>
                    <a:pt x="2026" y="1"/>
                    <a:pt x="4506" y="1"/>
                  </a:cubicBezTo>
                  <a:cubicBezTo>
                    <a:pt x="6995" y="1"/>
                    <a:pt x="9011" y="964"/>
                    <a:pt x="9011" y="2151"/>
                  </a:cubicBezTo>
                  <a:close/>
                </a:path>
              </a:pathLst>
            </a:custGeom>
            <a:noFill/>
            <a:ln w="4675" cap="flat" cmpd="sng">
              <a:solidFill>
                <a:srgbClr val="FF366F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4"/>
            <p:cNvSpPr/>
            <p:nvPr/>
          </p:nvSpPr>
          <p:spPr>
            <a:xfrm>
              <a:off x="1052197" y="2054719"/>
              <a:ext cx="559234" cy="1007898"/>
            </a:xfrm>
            <a:custGeom>
              <a:avLst/>
              <a:gdLst/>
              <a:ahLst/>
              <a:cxnLst/>
              <a:rect l="l" t="t" r="r" b="b"/>
              <a:pathLst>
                <a:path w="7450" h="13427" extrusionOk="0">
                  <a:moveTo>
                    <a:pt x="3569" y="0"/>
                  </a:moveTo>
                  <a:lnTo>
                    <a:pt x="1142" y="9144"/>
                  </a:lnTo>
                  <a:lnTo>
                    <a:pt x="0" y="13409"/>
                  </a:lnTo>
                  <a:cubicBezTo>
                    <a:pt x="170" y="13418"/>
                    <a:pt x="339" y="13426"/>
                    <a:pt x="509" y="13426"/>
                  </a:cubicBezTo>
                  <a:cubicBezTo>
                    <a:pt x="2088" y="13426"/>
                    <a:pt x="3471" y="13043"/>
                    <a:pt x="4274" y="12454"/>
                  </a:cubicBezTo>
                  <a:cubicBezTo>
                    <a:pt x="4300" y="12427"/>
                    <a:pt x="4318" y="12392"/>
                    <a:pt x="4345" y="12365"/>
                  </a:cubicBezTo>
                  <a:lnTo>
                    <a:pt x="4818" y="10643"/>
                  </a:lnTo>
                  <a:lnTo>
                    <a:pt x="7449" y="1053"/>
                  </a:lnTo>
                  <a:lnTo>
                    <a:pt x="3569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4"/>
            <p:cNvSpPr/>
            <p:nvPr/>
          </p:nvSpPr>
          <p:spPr>
            <a:xfrm>
              <a:off x="1001304" y="2429065"/>
              <a:ext cx="279992" cy="631597"/>
            </a:xfrm>
            <a:custGeom>
              <a:avLst/>
              <a:gdLst/>
              <a:ahLst/>
              <a:cxnLst/>
              <a:rect l="l" t="t" r="r" b="b"/>
              <a:pathLst>
                <a:path w="3730" h="8414" extrusionOk="0">
                  <a:moveTo>
                    <a:pt x="1517" y="0"/>
                  </a:moveTo>
                  <a:lnTo>
                    <a:pt x="0" y="8332"/>
                  </a:lnTo>
                  <a:cubicBezTo>
                    <a:pt x="314" y="8396"/>
                    <a:pt x="791" y="8413"/>
                    <a:pt x="1224" y="8413"/>
                  </a:cubicBezTo>
                  <a:cubicBezTo>
                    <a:pt x="1766" y="8413"/>
                    <a:pt x="2240" y="8386"/>
                    <a:pt x="2240" y="8386"/>
                  </a:cubicBezTo>
                  <a:lnTo>
                    <a:pt x="3729" y="50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rgbClr val="EEFFE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4"/>
            <p:cNvSpPr/>
            <p:nvPr/>
          </p:nvSpPr>
          <p:spPr>
            <a:xfrm>
              <a:off x="1071639" y="2237351"/>
              <a:ext cx="261902" cy="408654"/>
            </a:xfrm>
            <a:custGeom>
              <a:avLst/>
              <a:gdLst/>
              <a:ahLst/>
              <a:cxnLst/>
              <a:rect l="l" t="t" r="r" b="b"/>
              <a:pathLst>
                <a:path w="3489" h="5444" extrusionOk="0">
                  <a:moveTo>
                    <a:pt x="1857" y="0"/>
                  </a:moveTo>
                  <a:cubicBezTo>
                    <a:pt x="827" y="0"/>
                    <a:pt x="761" y="801"/>
                    <a:pt x="696" y="948"/>
                  </a:cubicBezTo>
                  <a:cubicBezTo>
                    <a:pt x="625" y="1109"/>
                    <a:pt x="0" y="4463"/>
                    <a:pt x="0" y="4463"/>
                  </a:cubicBezTo>
                  <a:cubicBezTo>
                    <a:pt x="0" y="4463"/>
                    <a:pt x="277" y="5275"/>
                    <a:pt x="1258" y="5418"/>
                  </a:cubicBezTo>
                  <a:cubicBezTo>
                    <a:pt x="1381" y="5436"/>
                    <a:pt x="1495" y="5444"/>
                    <a:pt x="1599" y="5444"/>
                  </a:cubicBezTo>
                  <a:cubicBezTo>
                    <a:pt x="2313" y="5444"/>
                    <a:pt x="2578" y="5070"/>
                    <a:pt x="2578" y="5070"/>
                  </a:cubicBezTo>
                  <a:lnTo>
                    <a:pt x="3328" y="1600"/>
                  </a:lnTo>
                  <a:cubicBezTo>
                    <a:pt x="3328" y="1600"/>
                    <a:pt x="3488" y="181"/>
                    <a:pt x="2159" y="21"/>
                  </a:cubicBezTo>
                  <a:cubicBezTo>
                    <a:pt x="2050" y="7"/>
                    <a:pt x="1950" y="0"/>
                    <a:pt x="1857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4"/>
            <p:cNvSpPr/>
            <p:nvPr/>
          </p:nvSpPr>
          <p:spPr>
            <a:xfrm>
              <a:off x="1283169" y="2432293"/>
              <a:ext cx="83848" cy="306641"/>
            </a:xfrm>
            <a:custGeom>
              <a:avLst/>
              <a:gdLst/>
              <a:ahLst/>
              <a:cxnLst/>
              <a:rect l="l" t="t" r="r" b="b"/>
              <a:pathLst>
                <a:path w="1117" h="4085" extrusionOk="0">
                  <a:moveTo>
                    <a:pt x="288" y="1"/>
                  </a:moveTo>
                  <a:cubicBezTo>
                    <a:pt x="264" y="1"/>
                    <a:pt x="251" y="2"/>
                    <a:pt x="251" y="2"/>
                  </a:cubicBezTo>
                  <a:lnTo>
                    <a:pt x="46" y="1072"/>
                  </a:lnTo>
                  <a:cubicBezTo>
                    <a:pt x="46" y="1072"/>
                    <a:pt x="411" y="1072"/>
                    <a:pt x="483" y="1331"/>
                  </a:cubicBezTo>
                  <a:cubicBezTo>
                    <a:pt x="554" y="1590"/>
                    <a:pt x="394" y="2214"/>
                    <a:pt x="180" y="3151"/>
                  </a:cubicBezTo>
                  <a:cubicBezTo>
                    <a:pt x="0" y="3962"/>
                    <a:pt x="223" y="4085"/>
                    <a:pt x="455" y="4085"/>
                  </a:cubicBezTo>
                  <a:cubicBezTo>
                    <a:pt x="488" y="4085"/>
                    <a:pt x="522" y="4082"/>
                    <a:pt x="554" y="4079"/>
                  </a:cubicBezTo>
                  <a:cubicBezTo>
                    <a:pt x="813" y="4052"/>
                    <a:pt x="1116" y="1938"/>
                    <a:pt x="1116" y="939"/>
                  </a:cubicBezTo>
                  <a:cubicBezTo>
                    <a:pt x="1116" y="55"/>
                    <a:pt x="452" y="1"/>
                    <a:pt x="288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4"/>
            <p:cNvSpPr/>
            <p:nvPr/>
          </p:nvSpPr>
          <p:spPr>
            <a:xfrm>
              <a:off x="877373" y="2417655"/>
              <a:ext cx="91880" cy="65757"/>
            </a:xfrm>
            <a:custGeom>
              <a:avLst/>
              <a:gdLst/>
              <a:ahLst/>
              <a:cxnLst/>
              <a:rect l="l" t="t" r="r" b="b"/>
              <a:pathLst>
                <a:path w="1224" h="876" extrusionOk="0">
                  <a:moveTo>
                    <a:pt x="518" y="1"/>
                  </a:moveTo>
                  <a:lnTo>
                    <a:pt x="1" y="652"/>
                  </a:lnTo>
                  <a:cubicBezTo>
                    <a:pt x="147" y="772"/>
                    <a:pt x="342" y="875"/>
                    <a:pt x="594" y="875"/>
                  </a:cubicBezTo>
                  <a:cubicBezTo>
                    <a:pt x="605" y="875"/>
                    <a:pt x="615" y="875"/>
                    <a:pt x="625" y="875"/>
                  </a:cubicBezTo>
                  <a:cubicBezTo>
                    <a:pt x="875" y="866"/>
                    <a:pt x="1080" y="759"/>
                    <a:pt x="1223" y="634"/>
                  </a:cubicBezTo>
                  <a:lnTo>
                    <a:pt x="518" y="1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4"/>
            <p:cNvSpPr/>
            <p:nvPr/>
          </p:nvSpPr>
          <p:spPr>
            <a:xfrm>
              <a:off x="839241" y="2465171"/>
              <a:ext cx="164167" cy="83998"/>
            </a:xfrm>
            <a:custGeom>
              <a:avLst/>
              <a:gdLst/>
              <a:ahLst/>
              <a:cxnLst/>
              <a:rect l="l" t="t" r="r" b="b"/>
              <a:pathLst>
                <a:path w="2187" h="1119" extrusionOk="0">
                  <a:moveTo>
                    <a:pt x="1731" y="1"/>
                  </a:moveTo>
                  <a:cubicBezTo>
                    <a:pt x="1588" y="126"/>
                    <a:pt x="1383" y="233"/>
                    <a:pt x="1133" y="242"/>
                  </a:cubicBezTo>
                  <a:cubicBezTo>
                    <a:pt x="1123" y="242"/>
                    <a:pt x="1113" y="242"/>
                    <a:pt x="1102" y="242"/>
                  </a:cubicBezTo>
                  <a:cubicBezTo>
                    <a:pt x="850" y="242"/>
                    <a:pt x="655" y="139"/>
                    <a:pt x="509" y="19"/>
                  </a:cubicBezTo>
                  <a:lnTo>
                    <a:pt x="0" y="679"/>
                  </a:lnTo>
                  <a:cubicBezTo>
                    <a:pt x="246" y="972"/>
                    <a:pt x="621" y="1119"/>
                    <a:pt x="999" y="1119"/>
                  </a:cubicBezTo>
                  <a:cubicBezTo>
                    <a:pt x="1473" y="1119"/>
                    <a:pt x="1953" y="887"/>
                    <a:pt x="2186" y="420"/>
                  </a:cubicBezTo>
                  <a:lnTo>
                    <a:pt x="1731" y="1"/>
                  </a:lnTo>
                  <a:close/>
                </a:path>
              </a:pathLst>
            </a:custGeom>
            <a:solidFill>
              <a:srgbClr val="EEFFE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4"/>
            <p:cNvSpPr/>
            <p:nvPr/>
          </p:nvSpPr>
          <p:spPr>
            <a:xfrm>
              <a:off x="839241" y="2496698"/>
              <a:ext cx="205678" cy="564564"/>
            </a:xfrm>
            <a:custGeom>
              <a:avLst/>
              <a:gdLst/>
              <a:ahLst/>
              <a:cxnLst/>
              <a:rect l="l" t="t" r="r" b="b"/>
              <a:pathLst>
                <a:path w="2740" h="7521" extrusionOk="0">
                  <a:moveTo>
                    <a:pt x="2186" y="0"/>
                  </a:moveTo>
                  <a:cubicBezTo>
                    <a:pt x="1953" y="467"/>
                    <a:pt x="1473" y="699"/>
                    <a:pt x="999" y="699"/>
                  </a:cubicBezTo>
                  <a:cubicBezTo>
                    <a:pt x="621" y="699"/>
                    <a:pt x="246" y="552"/>
                    <a:pt x="0" y="259"/>
                  </a:cubicBezTo>
                  <a:lnTo>
                    <a:pt x="0" y="259"/>
                  </a:lnTo>
                  <a:lnTo>
                    <a:pt x="250" y="3827"/>
                  </a:lnTo>
                  <a:lnTo>
                    <a:pt x="482" y="7048"/>
                  </a:lnTo>
                  <a:cubicBezTo>
                    <a:pt x="1116" y="7298"/>
                    <a:pt x="1883" y="7458"/>
                    <a:pt x="2739" y="7521"/>
                  </a:cubicBezTo>
                  <a:lnTo>
                    <a:pt x="2427" y="3283"/>
                  </a:lnTo>
                  <a:lnTo>
                    <a:pt x="2186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563;p42">
            <a:extLst>
              <a:ext uri="{FF2B5EF4-FFF2-40B4-BE49-F238E27FC236}">
                <a16:creationId xmlns:a16="http://schemas.microsoft.com/office/drawing/2014/main" id="{BA44153C-7A5D-FCDC-D12D-F9381724BE53}"/>
              </a:ext>
            </a:extLst>
          </p:cNvPr>
          <p:cNvSpPr/>
          <p:nvPr/>
        </p:nvSpPr>
        <p:spPr>
          <a:xfrm>
            <a:off x="8495154" y="185379"/>
            <a:ext cx="428185" cy="341753"/>
          </a:xfrm>
          <a:custGeom>
            <a:avLst/>
            <a:gdLst/>
            <a:ahLst/>
            <a:cxnLst/>
            <a:rect l="l" t="t" r="r" b="b"/>
            <a:pathLst>
              <a:path w="5925" h="4729" extrusionOk="0">
                <a:moveTo>
                  <a:pt x="4889" y="0"/>
                </a:moveTo>
                <a:cubicBezTo>
                  <a:pt x="4559" y="0"/>
                  <a:pt x="4318" y="312"/>
                  <a:pt x="4104" y="580"/>
                </a:cubicBezTo>
                <a:cubicBezTo>
                  <a:pt x="4006" y="705"/>
                  <a:pt x="3917" y="812"/>
                  <a:pt x="3828" y="901"/>
                </a:cubicBezTo>
                <a:cubicBezTo>
                  <a:pt x="3426" y="1267"/>
                  <a:pt x="2793" y="1668"/>
                  <a:pt x="2177" y="2052"/>
                </a:cubicBezTo>
                <a:cubicBezTo>
                  <a:pt x="1053" y="2766"/>
                  <a:pt x="1" y="3435"/>
                  <a:pt x="152" y="3970"/>
                </a:cubicBezTo>
                <a:cubicBezTo>
                  <a:pt x="259" y="4318"/>
                  <a:pt x="812" y="4719"/>
                  <a:pt x="4247" y="4719"/>
                </a:cubicBezTo>
                <a:lnTo>
                  <a:pt x="4970" y="4719"/>
                </a:lnTo>
                <a:cubicBezTo>
                  <a:pt x="5041" y="4728"/>
                  <a:pt x="5121" y="4728"/>
                  <a:pt x="5202" y="4728"/>
                </a:cubicBezTo>
                <a:cubicBezTo>
                  <a:pt x="5398" y="4728"/>
                  <a:pt x="5906" y="4728"/>
                  <a:pt x="5924" y="4238"/>
                </a:cubicBezTo>
                <a:cubicBezTo>
                  <a:pt x="5906" y="3792"/>
                  <a:pt x="5416" y="3756"/>
                  <a:pt x="4961" y="3756"/>
                </a:cubicBezTo>
                <a:cubicBezTo>
                  <a:pt x="4791" y="3756"/>
                  <a:pt x="4613" y="3756"/>
                  <a:pt x="4408" y="3765"/>
                </a:cubicBezTo>
                <a:cubicBezTo>
                  <a:pt x="4185" y="3774"/>
                  <a:pt x="3926" y="3783"/>
                  <a:pt x="3649" y="3783"/>
                </a:cubicBezTo>
                <a:cubicBezTo>
                  <a:pt x="2998" y="3783"/>
                  <a:pt x="2454" y="3729"/>
                  <a:pt x="1936" y="3622"/>
                </a:cubicBezTo>
                <a:cubicBezTo>
                  <a:pt x="2186" y="3444"/>
                  <a:pt x="2516" y="3230"/>
                  <a:pt x="2891" y="2998"/>
                </a:cubicBezTo>
                <a:cubicBezTo>
                  <a:pt x="4060" y="2266"/>
                  <a:pt x="5514" y="1356"/>
                  <a:pt x="5541" y="634"/>
                </a:cubicBezTo>
                <a:cubicBezTo>
                  <a:pt x="5541" y="437"/>
                  <a:pt x="5442" y="259"/>
                  <a:pt x="5246" y="116"/>
                </a:cubicBezTo>
                <a:cubicBezTo>
                  <a:pt x="5121" y="36"/>
                  <a:pt x="5005" y="0"/>
                  <a:pt x="4889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413;p40">
            <a:extLst>
              <a:ext uri="{FF2B5EF4-FFF2-40B4-BE49-F238E27FC236}">
                <a16:creationId xmlns:a16="http://schemas.microsoft.com/office/drawing/2014/main" id="{5635DF54-828E-1C6E-D02E-0AF016FF71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5751" y="66541"/>
            <a:ext cx="226173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accent6">
                    <a:lumMod val="50000"/>
                    <a:lumOff val="50000"/>
                  </a:schemeClr>
                </a:solidFill>
              </a:rPr>
              <a:t>مثال(2)</a:t>
            </a:r>
            <a:endParaRPr dirty="0">
              <a:solidFill>
                <a:schemeClr val="accent6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31B09964-A7DF-2E50-B249-182658504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658265"/>
            <a:ext cx="8885089" cy="26979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579;p43">
            <a:extLst>
              <a:ext uri="{FF2B5EF4-FFF2-40B4-BE49-F238E27FC236}">
                <a16:creationId xmlns:a16="http://schemas.microsoft.com/office/drawing/2014/main" id="{513D2BD2-28A9-E525-7204-49FA82FEDD89}"/>
              </a:ext>
            </a:extLst>
          </p:cNvPr>
          <p:cNvSpPr txBox="1"/>
          <p:nvPr/>
        </p:nvSpPr>
        <p:spPr>
          <a:xfrm>
            <a:off x="7153705" y="217975"/>
            <a:ext cx="1711328" cy="607820"/>
          </a:xfrm>
          <a:prstGeom prst="rect">
            <a:avLst/>
          </a:prstGeom>
          <a:solidFill>
            <a:srgbClr val="E8E85B"/>
          </a:solidFill>
          <a:ln w="9525" cap="flat" cmpd="sng">
            <a:solidFill>
              <a:srgbClr val="FF36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24000C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12" name="Google Shape;615;p43">
            <a:extLst>
              <a:ext uri="{FF2B5EF4-FFF2-40B4-BE49-F238E27FC236}">
                <a16:creationId xmlns:a16="http://schemas.microsoft.com/office/drawing/2014/main" id="{48025A1D-5576-C7AA-3146-806CB2C1DDC7}"/>
              </a:ext>
            </a:extLst>
          </p:cNvPr>
          <p:cNvSpPr txBox="1">
            <a:spLocks/>
          </p:cNvSpPr>
          <p:nvPr/>
        </p:nvSpPr>
        <p:spPr>
          <a:xfrm>
            <a:off x="7307772" y="221679"/>
            <a:ext cx="1557261" cy="604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2200" b="1" i="0" u="none" strike="noStrike" cap="none">
                <a:solidFill>
                  <a:schemeClr val="dk2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9pPr>
          </a:lstStyle>
          <a:p>
            <a:r>
              <a:rPr lang="ar-SA" sz="3200" dirty="0"/>
              <a:t>تمرين (2)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D94A0193-022E-D7FC-FDEE-43791B125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9" y="1566722"/>
            <a:ext cx="8973802" cy="2480345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0443FA6E-E17B-C840-EC69-EFFD5C826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048" y="937651"/>
            <a:ext cx="7363853" cy="4572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579;p43">
            <a:extLst>
              <a:ext uri="{FF2B5EF4-FFF2-40B4-BE49-F238E27FC236}">
                <a16:creationId xmlns:a16="http://schemas.microsoft.com/office/drawing/2014/main" id="{2064EFF9-2F4C-65EA-72D0-68D6AF0E81B8}"/>
              </a:ext>
            </a:extLst>
          </p:cNvPr>
          <p:cNvSpPr txBox="1"/>
          <p:nvPr/>
        </p:nvSpPr>
        <p:spPr>
          <a:xfrm>
            <a:off x="7230738" y="221679"/>
            <a:ext cx="1711328" cy="607820"/>
          </a:xfrm>
          <a:prstGeom prst="rect">
            <a:avLst/>
          </a:prstGeom>
          <a:solidFill>
            <a:srgbClr val="E8E85B"/>
          </a:solidFill>
          <a:ln w="9525" cap="flat" cmpd="sng">
            <a:solidFill>
              <a:srgbClr val="FF36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24000C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4" name="Google Shape;615;p43">
            <a:extLst>
              <a:ext uri="{FF2B5EF4-FFF2-40B4-BE49-F238E27FC236}">
                <a16:creationId xmlns:a16="http://schemas.microsoft.com/office/drawing/2014/main" id="{E86DA1BF-04FD-6079-9072-1F3068CEB5CC}"/>
              </a:ext>
            </a:extLst>
          </p:cNvPr>
          <p:cNvSpPr txBox="1">
            <a:spLocks/>
          </p:cNvSpPr>
          <p:nvPr/>
        </p:nvSpPr>
        <p:spPr>
          <a:xfrm>
            <a:off x="7307772" y="221679"/>
            <a:ext cx="1522961" cy="599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2200" b="1" i="0" u="none" strike="noStrike" cap="none">
                <a:solidFill>
                  <a:schemeClr val="dk2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9pPr>
          </a:lstStyle>
          <a:p>
            <a:r>
              <a:rPr lang="ar-SA" sz="3200" dirty="0"/>
              <a:t>تمرين (3)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B25EF991-E203-7DC4-13A9-F665C9B8A8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899" b="30116"/>
          <a:stretch/>
        </p:blipFill>
        <p:spPr>
          <a:xfrm>
            <a:off x="2971800" y="992380"/>
            <a:ext cx="5970266" cy="4753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2D52FA6-657D-0BC1-6B8C-76BA1112D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33" y="1112100"/>
            <a:ext cx="8390467" cy="3492000"/>
          </a:xfrm>
          <a:prstGeom prst="rect">
            <a:avLst/>
          </a:prstGeom>
        </p:spPr>
      </p:pic>
      <p:sp>
        <p:nvSpPr>
          <p:cNvPr id="6" name="Google Shape;579;p43">
            <a:extLst>
              <a:ext uri="{FF2B5EF4-FFF2-40B4-BE49-F238E27FC236}">
                <a16:creationId xmlns:a16="http://schemas.microsoft.com/office/drawing/2014/main" id="{7A9EC1A7-6359-BAD2-E050-37E7B49976EB}"/>
              </a:ext>
            </a:extLst>
          </p:cNvPr>
          <p:cNvSpPr txBox="1"/>
          <p:nvPr/>
        </p:nvSpPr>
        <p:spPr>
          <a:xfrm>
            <a:off x="7230738" y="221679"/>
            <a:ext cx="1711328" cy="607820"/>
          </a:xfrm>
          <a:prstGeom prst="rect">
            <a:avLst/>
          </a:prstGeom>
          <a:solidFill>
            <a:srgbClr val="E8E85B"/>
          </a:solidFill>
          <a:ln w="9525" cap="flat" cmpd="sng">
            <a:solidFill>
              <a:srgbClr val="FF36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24000C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" name="عنوان 2">
            <a:extLst>
              <a:ext uri="{FF2B5EF4-FFF2-40B4-BE49-F238E27FC236}">
                <a16:creationId xmlns:a16="http://schemas.microsoft.com/office/drawing/2014/main" id="{8896C16A-7F95-9CD2-8FEA-BAB6070FF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1463" y="204746"/>
            <a:ext cx="1439000" cy="572700"/>
          </a:xfrm>
        </p:spPr>
        <p:txBody>
          <a:bodyPr/>
          <a:lstStyle/>
          <a:p>
            <a:r>
              <a:rPr lang="ar-SA" dirty="0">
                <a:solidFill>
                  <a:schemeClr val="tx1"/>
                </a:solidFill>
              </a:rPr>
              <a:t>علاجي</a:t>
            </a:r>
            <a:endParaRPr lang="ar-OM" dirty="0">
              <a:solidFill>
                <a:schemeClr val="tx1"/>
              </a:solidFill>
            </a:endParaRPr>
          </a:p>
        </p:txBody>
      </p:sp>
      <p:sp>
        <p:nvSpPr>
          <p:cNvPr id="7" name="عنوان 2">
            <a:extLst>
              <a:ext uri="{FF2B5EF4-FFF2-40B4-BE49-F238E27FC236}">
                <a16:creationId xmlns:a16="http://schemas.microsoft.com/office/drawing/2014/main" id="{B613AA01-E62F-C5C0-D744-079EA2C03799}"/>
              </a:ext>
            </a:extLst>
          </p:cNvPr>
          <p:cNvSpPr txBox="1">
            <a:spLocks/>
          </p:cNvSpPr>
          <p:nvPr/>
        </p:nvSpPr>
        <p:spPr>
          <a:xfrm>
            <a:off x="77796" y="111750"/>
            <a:ext cx="218280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9pPr>
          </a:lstStyle>
          <a:p>
            <a:r>
              <a:rPr lang="ar-SA" dirty="0">
                <a:solidFill>
                  <a:schemeClr val="accent6">
                    <a:lumMod val="50000"/>
                    <a:lumOff val="50000"/>
                  </a:schemeClr>
                </a:solidFill>
              </a:rPr>
              <a:t>تفريد التعليم</a:t>
            </a:r>
            <a:endParaRPr lang="ar-OM" dirty="0">
              <a:solidFill>
                <a:schemeClr val="accent6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579;p43">
            <a:extLst>
              <a:ext uri="{FF2B5EF4-FFF2-40B4-BE49-F238E27FC236}">
                <a16:creationId xmlns:a16="http://schemas.microsoft.com/office/drawing/2014/main" id="{4A4682D0-8505-CB16-9199-34EA3150132F}"/>
              </a:ext>
            </a:extLst>
          </p:cNvPr>
          <p:cNvSpPr txBox="1"/>
          <p:nvPr/>
        </p:nvSpPr>
        <p:spPr>
          <a:xfrm>
            <a:off x="7230738" y="221679"/>
            <a:ext cx="1711328" cy="607820"/>
          </a:xfrm>
          <a:prstGeom prst="rect">
            <a:avLst/>
          </a:prstGeom>
          <a:solidFill>
            <a:srgbClr val="E8E85B"/>
          </a:solidFill>
          <a:ln w="9525" cap="flat" cmpd="sng">
            <a:solidFill>
              <a:srgbClr val="FF36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24000C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17" name="عنوان 2">
            <a:extLst>
              <a:ext uri="{FF2B5EF4-FFF2-40B4-BE49-F238E27FC236}">
                <a16:creationId xmlns:a16="http://schemas.microsoft.com/office/drawing/2014/main" id="{08903D70-2138-D01D-135E-D6A0EAFCC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1463" y="204746"/>
            <a:ext cx="1439000" cy="572700"/>
          </a:xfrm>
        </p:spPr>
        <p:txBody>
          <a:bodyPr/>
          <a:lstStyle/>
          <a:p>
            <a:r>
              <a:rPr lang="ar-SA" dirty="0">
                <a:solidFill>
                  <a:schemeClr val="tx1"/>
                </a:solidFill>
              </a:rPr>
              <a:t>اثرائي</a:t>
            </a:r>
            <a:endParaRPr lang="ar-OM" dirty="0">
              <a:solidFill>
                <a:schemeClr val="tx1"/>
              </a:solidFill>
            </a:endParaRPr>
          </a:p>
        </p:txBody>
      </p:sp>
      <p:sp>
        <p:nvSpPr>
          <p:cNvPr id="18" name="عنوان 2">
            <a:extLst>
              <a:ext uri="{FF2B5EF4-FFF2-40B4-BE49-F238E27FC236}">
                <a16:creationId xmlns:a16="http://schemas.microsoft.com/office/drawing/2014/main" id="{5C08E628-6DDB-0E3F-C486-70BEDDFC4B06}"/>
              </a:ext>
            </a:extLst>
          </p:cNvPr>
          <p:cNvSpPr txBox="1">
            <a:spLocks/>
          </p:cNvSpPr>
          <p:nvPr/>
        </p:nvSpPr>
        <p:spPr>
          <a:xfrm>
            <a:off x="77796" y="111750"/>
            <a:ext cx="218280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 b="1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9pPr>
          </a:lstStyle>
          <a:p>
            <a:r>
              <a:rPr lang="ar-SA" dirty="0">
                <a:solidFill>
                  <a:schemeClr val="accent6">
                    <a:lumMod val="50000"/>
                    <a:lumOff val="50000"/>
                  </a:schemeClr>
                </a:solidFill>
              </a:rPr>
              <a:t>تفريد التعليم</a:t>
            </a:r>
            <a:endParaRPr lang="ar-OM" dirty="0">
              <a:solidFill>
                <a:schemeClr val="accent6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0" name="صورة 19">
            <a:extLst>
              <a:ext uri="{FF2B5EF4-FFF2-40B4-BE49-F238E27FC236}">
                <a16:creationId xmlns:a16="http://schemas.microsoft.com/office/drawing/2014/main" id="{CF5C3594-53F5-DD81-E439-9D7385B7B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347" y="1233459"/>
            <a:ext cx="7821116" cy="48527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9E396A2C-C240-312C-7477-FCF9DFE9ED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127" t="-30678"/>
          <a:stretch/>
        </p:blipFill>
        <p:spPr>
          <a:xfrm>
            <a:off x="6260958" y="1755450"/>
            <a:ext cx="2579505" cy="73448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49"/>
          <p:cNvSpPr/>
          <p:nvPr/>
        </p:nvSpPr>
        <p:spPr>
          <a:xfrm>
            <a:off x="3530600" y="618120"/>
            <a:ext cx="2061797" cy="5727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49"/>
          <p:cNvSpPr/>
          <p:nvPr/>
        </p:nvSpPr>
        <p:spPr>
          <a:xfrm>
            <a:off x="1710854" y="1267454"/>
            <a:ext cx="572700" cy="572700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49"/>
          <p:cNvSpPr/>
          <p:nvPr/>
        </p:nvSpPr>
        <p:spPr>
          <a:xfrm>
            <a:off x="5592397" y="4647142"/>
            <a:ext cx="572700" cy="572700"/>
          </a:xfrm>
          <a:prstGeom prst="mathMinus">
            <a:avLst>
              <a:gd name="adj1" fmla="val 2352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9" name="Google Shape;839;p49"/>
          <p:cNvSpPr/>
          <p:nvPr/>
        </p:nvSpPr>
        <p:spPr>
          <a:xfrm>
            <a:off x="416795" y="2593271"/>
            <a:ext cx="572700" cy="572700"/>
          </a:xfrm>
          <a:prstGeom prst="mathMultiply">
            <a:avLst>
              <a:gd name="adj1" fmla="val 23520"/>
            </a:avLst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0" name="Google Shape;840;p49"/>
          <p:cNvSpPr/>
          <p:nvPr/>
        </p:nvSpPr>
        <p:spPr>
          <a:xfrm>
            <a:off x="8433085" y="4647142"/>
            <a:ext cx="572700" cy="5727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1" name="Google Shape;841;p49"/>
          <p:cNvGrpSpPr/>
          <p:nvPr/>
        </p:nvGrpSpPr>
        <p:grpSpPr>
          <a:xfrm flipH="1">
            <a:off x="752635" y="133279"/>
            <a:ext cx="422331" cy="484841"/>
            <a:chOff x="3312525" y="4540248"/>
            <a:chExt cx="422331" cy="484841"/>
          </a:xfrm>
        </p:grpSpPr>
        <p:sp>
          <p:nvSpPr>
            <p:cNvPr id="842" name="Google Shape;842;p49"/>
            <p:cNvSpPr/>
            <p:nvPr/>
          </p:nvSpPr>
          <p:spPr>
            <a:xfrm>
              <a:off x="3312525" y="4540248"/>
              <a:ext cx="342403" cy="339151"/>
            </a:xfrm>
            <a:custGeom>
              <a:avLst/>
              <a:gdLst/>
              <a:ahLst/>
              <a:cxnLst/>
              <a:rect l="l" t="t" r="r" b="b"/>
              <a:pathLst>
                <a:path w="4738" h="4693" extrusionOk="0">
                  <a:moveTo>
                    <a:pt x="679" y="0"/>
                  </a:moveTo>
                  <a:cubicBezTo>
                    <a:pt x="242" y="0"/>
                    <a:pt x="99" y="250"/>
                    <a:pt x="54" y="455"/>
                  </a:cubicBezTo>
                  <a:cubicBezTo>
                    <a:pt x="1" y="919"/>
                    <a:pt x="384" y="1053"/>
                    <a:pt x="688" y="1160"/>
                  </a:cubicBezTo>
                  <a:cubicBezTo>
                    <a:pt x="759" y="1178"/>
                    <a:pt x="830" y="1204"/>
                    <a:pt x="902" y="1231"/>
                  </a:cubicBezTo>
                  <a:cubicBezTo>
                    <a:pt x="1196" y="1356"/>
                    <a:pt x="1491" y="1508"/>
                    <a:pt x="1776" y="1650"/>
                  </a:cubicBezTo>
                  <a:cubicBezTo>
                    <a:pt x="2097" y="1811"/>
                    <a:pt x="2436" y="1980"/>
                    <a:pt x="2775" y="2114"/>
                  </a:cubicBezTo>
                  <a:cubicBezTo>
                    <a:pt x="2606" y="2221"/>
                    <a:pt x="2329" y="2382"/>
                    <a:pt x="2017" y="2569"/>
                  </a:cubicBezTo>
                  <a:cubicBezTo>
                    <a:pt x="1615" y="2801"/>
                    <a:pt x="1169" y="3069"/>
                    <a:pt x="813" y="3301"/>
                  </a:cubicBezTo>
                  <a:cubicBezTo>
                    <a:pt x="563" y="3461"/>
                    <a:pt x="295" y="3667"/>
                    <a:pt x="242" y="3943"/>
                  </a:cubicBezTo>
                  <a:cubicBezTo>
                    <a:pt x="206" y="4095"/>
                    <a:pt x="250" y="4255"/>
                    <a:pt x="358" y="4425"/>
                  </a:cubicBezTo>
                  <a:cubicBezTo>
                    <a:pt x="491" y="4585"/>
                    <a:pt x="688" y="4692"/>
                    <a:pt x="893" y="4692"/>
                  </a:cubicBezTo>
                  <a:cubicBezTo>
                    <a:pt x="1009" y="4692"/>
                    <a:pt x="1125" y="4657"/>
                    <a:pt x="1223" y="4594"/>
                  </a:cubicBezTo>
                  <a:cubicBezTo>
                    <a:pt x="1410" y="4478"/>
                    <a:pt x="1589" y="4362"/>
                    <a:pt x="1758" y="4237"/>
                  </a:cubicBezTo>
                  <a:cubicBezTo>
                    <a:pt x="1928" y="4113"/>
                    <a:pt x="2115" y="3988"/>
                    <a:pt x="2293" y="3881"/>
                  </a:cubicBezTo>
                  <a:cubicBezTo>
                    <a:pt x="2481" y="3765"/>
                    <a:pt x="2668" y="3658"/>
                    <a:pt x="2864" y="3551"/>
                  </a:cubicBezTo>
                  <a:cubicBezTo>
                    <a:pt x="3783" y="3024"/>
                    <a:pt x="4738" y="2480"/>
                    <a:pt x="4515" y="1775"/>
                  </a:cubicBezTo>
                  <a:cubicBezTo>
                    <a:pt x="4408" y="1463"/>
                    <a:pt x="4060" y="1329"/>
                    <a:pt x="3783" y="1222"/>
                  </a:cubicBezTo>
                  <a:cubicBezTo>
                    <a:pt x="3730" y="1195"/>
                    <a:pt x="3676" y="1178"/>
                    <a:pt x="3623" y="1160"/>
                  </a:cubicBezTo>
                  <a:cubicBezTo>
                    <a:pt x="3444" y="1079"/>
                    <a:pt x="3203" y="963"/>
                    <a:pt x="2954" y="839"/>
                  </a:cubicBezTo>
                  <a:cubicBezTo>
                    <a:pt x="2204" y="464"/>
                    <a:pt x="1276" y="0"/>
                    <a:pt x="67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49"/>
            <p:cNvSpPr/>
            <p:nvPr/>
          </p:nvSpPr>
          <p:spPr>
            <a:xfrm>
              <a:off x="3405389" y="4791015"/>
              <a:ext cx="329468" cy="234074"/>
            </a:xfrm>
            <a:custGeom>
              <a:avLst/>
              <a:gdLst/>
              <a:ahLst/>
              <a:cxnLst/>
              <a:rect l="l" t="t" r="r" b="b"/>
              <a:pathLst>
                <a:path w="4559" h="3239" extrusionOk="0">
                  <a:moveTo>
                    <a:pt x="3970" y="0"/>
                  </a:moveTo>
                  <a:cubicBezTo>
                    <a:pt x="3694" y="0"/>
                    <a:pt x="3310" y="268"/>
                    <a:pt x="2561" y="803"/>
                  </a:cubicBezTo>
                  <a:cubicBezTo>
                    <a:pt x="2106" y="1133"/>
                    <a:pt x="1535" y="1544"/>
                    <a:pt x="768" y="2043"/>
                  </a:cubicBezTo>
                  <a:cubicBezTo>
                    <a:pt x="723" y="2070"/>
                    <a:pt x="669" y="2106"/>
                    <a:pt x="607" y="2141"/>
                  </a:cubicBezTo>
                  <a:cubicBezTo>
                    <a:pt x="375" y="2266"/>
                    <a:pt x="98" y="2427"/>
                    <a:pt x="27" y="2668"/>
                  </a:cubicBezTo>
                  <a:cubicBezTo>
                    <a:pt x="0" y="2784"/>
                    <a:pt x="18" y="2900"/>
                    <a:pt x="90" y="3025"/>
                  </a:cubicBezTo>
                  <a:cubicBezTo>
                    <a:pt x="188" y="3167"/>
                    <a:pt x="304" y="3239"/>
                    <a:pt x="446" y="3239"/>
                  </a:cubicBezTo>
                  <a:cubicBezTo>
                    <a:pt x="705" y="3239"/>
                    <a:pt x="1044" y="2989"/>
                    <a:pt x="1660" y="2543"/>
                  </a:cubicBezTo>
                  <a:cubicBezTo>
                    <a:pt x="2141" y="2186"/>
                    <a:pt x="2810" y="1695"/>
                    <a:pt x="3729" y="1133"/>
                  </a:cubicBezTo>
                  <a:cubicBezTo>
                    <a:pt x="3774" y="1106"/>
                    <a:pt x="3819" y="1080"/>
                    <a:pt x="3863" y="1053"/>
                  </a:cubicBezTo>
                  <a:cubicBezTo>
                    <a:pt x="4140" y="901"/>
                    <a:pt x="4559" y="660"/>
                    <a:pt x="4327" y="223"/>
                  </a:cubicBezTo>
                  <a:cubicBezTo>
                    <a:pt x="4229" y="72"/>
                    <a:pt x="4113" y="0"/>
                    <a:pt x="3970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64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4" name="Google Shape;844;p49"/>
          <p:cNvSpPr/>
          <p:nvPr/>
        </p:nvSpPr>
        <p:spPr>
          <a:xfrm>
            <a:off x="127549" y="3965717"/>
            <a:ext cx="290877" cy="459115"/>
          </a:xfrm>
          <a:custGeom>
            <a:avLst/>
            <a:gdLst/>
            <a:ahLst/>
            <a:cxnLst/>
            <a:rect l="l" t="t" r="r" b="b"/>
            <a:pathLst>
              <a:path w="4025" h="6353" extrusionOk="0">
                <a:moveTo>
                  <a:pt x="2169" y="1"/>
                </a:moveTo>
                <a:cubicBezTo>
                  <a:pt x="1553" y="54"/>
                  <a:pt x="1526" y="518"/>
                  <a:pt x="1491" y="1018"/>
                </a:cubicBezTo>
                <a:cubicBezTo>
                  <a:pt x="1473" y="1294"/>
                  <a:pt x="1455" y="1580"/>
                  <a:pt x="1339" y="1847"/>
                </a:cubicBezTo>
                <a:cubicBezTo>
                  <a:pt x="1187" y="2204"/>
                  <a:pt x="920" y="2543"/>
                  <a:pt x="652" y="2864"/>
                </a:cubicBezTo>
                <a:cubicBezTo>
                  <a:pt x="304" y="3293"/>
                  <a:pt x="1" y="3667"/>
                  <a:pt x="46" y="4024"/>
                </a:cubicBezTo>
                <a:cubicBezTo>
                  <a:pt x="72" y="4185"/>
                  <a:pt x="162" y="4319"/>
                  <a:pt x="340" y="4443"/>
                </a:cubicBezTo>
                <a:cubicBezTo>
                  <a:pt x="447" y="4506"/>
                  <a:pt x="1116" y="4586"/>
                  <a:pt x="1714" y="4586"/>
                </a:cubicBezTo>
                <a:cubicBezTo>
                  <a:pt x="1928" y="4586"/>
                  <a:pt x="2133" y="4577"/>
                  <a:pt x="2312" y="4559"/>
                </a:cubicBezTo>
                <a:lnTo>
                  <a:pt x="2312" y="4559"/>
                </a:lnTo>
                <a:cubicBezTo>
                  <a:pt x="2294" y="4684"/>
                  <a:pt x="2267" y="4818"/>
                  <a:pt x="2240" y="4943"/>
                </a:cubicBezTo>
                <a:cubicBezTo>
                  <a:pt x="2124" y="5514"/>
                  <a:pt x="1990" y="6165"/>
                  <a:pt x="2659" y="6344"/>
                </a:cubicBezTo>
                <a:cubicBezTo>
                  <a:pt x="2713" y="6353"/>
                  <a:pt x="2767" y="6353"/>
                  <a:pt x="2820" y="6353"/>
                </a:cubicBezTo>
                <a:cubicBezTo>
                  <a:pt x="3471" y="6353"/>
                  <a:pt x="3560" y="5523"/>
                  <a:pt x="3694" y="4247"/>
                </a:cubicBezTo>
                <a:cubicBezTo>
                  <a:pt x="3908" y="4149"/>
                  <a:pt x="4024" y="3988"/>
                  <a:pt x="4007" y="3801"/>
                </a:cubicBezTo>
                <a:cubicBezTo>
                  <a:pt x="3998" y="3658"/>
                  <a:pt x="3899" y="3542"/>
                  <a:pt x="3775" y="3489"/>
                </a:cubicBezTo>
                <a:cubicBezTo>
                  <a:pt x="3784" y="3435"/>
                  <a:pt x="3792" y="3373"/>
                  <a:pt x="3801" y="3310"/>
                </a:cubicBezTo>
                <a:cubicBezTo>
                  <a:pt x="3891" y="2784"/>
                  <a:pt x="3998" y="2178"/>
                  <a:pt x="3311" y="2044"/>
                </a:cubicBezTo>
                <a:cubicBezTo>
                  <a:pt x="3275" y="2035"/>
                  <a:pt x="3239" y="2035"/>
                  <a:pt x="3195" y="2035"/>
                </a:cubicBezTo>
                <a:cubicBezTo>
                  <a:pt x="2508" y="2035"/>
                  <a:pt x="2436" y="2864"/>
                  <a:pt x="2383" y="3685"/>
                </a:cubicBezTo>
                <a:cubicBezTo>
                  <a:pt x="2312" y="3694"/>
                  <a:pt x="2231" y="3694"/>
                  <a:pt x="2151" y="3694"/>
                </a:cubicBezTo>
                <a:cubicBezTo>
                  <a:pt x="1981" y="3694"/>
                  <a:pt x="1812" y="3676"/>
                  <a:pt x="1651" y="3641"/>
                </a:cubicBezTo>
                <a:lnTo>
                  <a:pt x="1714" y="3560"/>
                </a:lnTo>
                <a:cubicBezTo>
                  <a:pt x="2240" y="2873"/>
                  <a:pt x="2740" y="2213"/>
                  <a:pt x="2847" y="1303"/>
                </a:cubicBezTo>
                <a:cubicBezTo>
                  <a:pt x="2891" y="955"/>
                  <a:pt x="2918" y="474"/>
                  <a:pt x="2677" y="197"/>
                </a:cubicBezTo>
                <a:cubicBezTo>
                  <a:pt x="2552" y="72"/>
                  <a:pt x="2392" y="1"/>
                  <a:pt x="2169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64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5" name="Google Shape;845;p49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/>
              <a:t> التقويم الختامي</a:t>
            </a:r>
            <a:endParaRPr dirty="0"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5D289FEC-8C80-BBA9-B4C7-D867A1CB9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966" y="1298919"/>
            <a:ext cx="7897327" cy="390580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C36EC928-AB66-6C30-FD66-7151D34067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r="55448" b="-9126"/>
          <a:stretch/>
        </p:blipFill>
        <p:spPr>
          <a:xfrm>
            <a:off x="6217646" y="1876318"/>
            <a:ext cx="2215439" cy="6133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88;p57">
            <a:extLst>
              <a:ext uri="{FF2B5EF4-FFF2-40B4-BE49-F238E27FC236}">
                <a16:creationId xmlns:a16="http://schemas.microsoft.com/office/drawing/2014/main" id="{89DB4FA0-4A0F-50DB-292C-CECAF95228A1}"/>
              </a:ext>
            </a:extLst>
          </p:cNvPr>
          <p:cNvSpPr txBox="1"/>
          <p:nvPr/>
        </p:nvSpPr>
        <p:spPr>
          <a:xfrm>
            <a:off x="3589867" y="556819"/>
            <a:ext cx="2108200" cy="614225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" name="عنوان 2">
            <a:extLst>
              <a:ext uri="{FF2B5EF4-FFF2-40B4-BE49-F238E27FC236}">
                <a16:creationId xmlns:a16="http://schemas.microsoft.com/office/drawing/2014/main" id="{AADEEDA0-C626-54E1-9E5A-52D6DF3E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7533" y="529438"/>
            <a:ext cx="2108201" cy="572700"/>
          </a:xfrm>
        </p:spPr>
        <p:txBody>
          <a:bodyPr/>
          <a:lstStyle/>
          <a:p>
            <a:r>
              <a:rPr lang="ar-SA" dirty="0">
                <a:solidFill>
                  <a:srgbClr val="FF0000"/>
                </a:solidFill>
              </a:rPr>
              <a:t>الواجب البيتي </a:t>
            </a:r>
            <a:endParaRPr lang="ar-OM" dirty="0">
              <a:solidFill>
                <a:srgbClr val="FF0000"/>
              </a:solidFill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87920708-0958-0815-49F2-D9B743B98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624" y="1248798"/>
            <a:ext cx="6592220" cy="4953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6DEA3AE5-E30D-2BFA-8BF5-FA035F107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133" y="1978935"/>
            <a:ext cx="3905711" cy="24237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th Subject for Middle School - 7th Grade: Inequalities by Slidesgo">
  <a:themeElements>
    <a:clrScheme name="Simple Light">
      <a:dk1>
        <a:srgbClr val="24000C"/>
      </a:dk1>
      <a:lt1>
        <a:srgbClr val="FFFFFF"/>
      </a:lt1>
      <a:dk2>
        <a:srgbClr val="FF366F"/>
      </a:dk2>
      <a:lt2>
        <a:srgbClr val="FDC2BA"/>
      </a:lt2>
      <a:accent1>
        <a:srgbClr val="B5E069"/>
      </a:accent1>
      <a:accent2>
        <a:srgbClr val="FF879B"/>
      </a:accent2>
      <a:accent3>
        <a:srgbClr val="EEF26B"/>
      </a:accent3>
      <a:accent4>
        <a:srgbClr val="97D7CD"/>
      </a:accent4>
      <a:accent5>
        <a:srgbClr val="F7824B"/>
      </a:accent5>
      <a:accent6>
        <a:srgbClr val="24000C"/>
      </a:accent6>
      <a:hlink>
        <a:srgbClr val="FF366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70</Words>
  <Application>Microsoft Office PowerPoint</Application>
  <PresentationFormat>عرض على الشاشة (16:9)</PresentationFormat>
  <Paragraphs>20</Paragraphs>
  <Slides>15</Slides>
  <Notes>15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1" baseType="lpstr">
      <vt:lpstr>(A) Arslan Wessam B</vt:lpstr>
      <vt:lpstr>Arial</vt:lpstr>
      <vt:lpstr>Lato</vt:lpstr>
      <vt:lpstr>Righteous</vt:lpstr>
      <vt:lpstr>Roboto Condensed Light</vt:lpstr>
      <vt:lpstr>Math Subject for Middle School - 7th Grade: Inequalities by Slidesgo</vt:lpstr>
      <vt:lpstr>اللوغاريتمات ذات الأساس عشرة  اللوغاريتم الاعتيادي </vt:lpstr>
      <vt:lpstr>أهداف الدرس</vt:lpstr>
      <vt:lpstr> التعلم القبلي</vt:lpstr>
      <vt:lpstr>اللوغاريتمات</vt:lpstr>
      <vt:lpstr>اللوغاريتمات</vt:lpstr>
      <vt:lpstr>مثال(1)</vt:lpstr>
      <vt:lpstr>تمرين (1) : نشاط تعاوني </vt:lpstr>
      <vt:lpstr>تمرين (1) : نشاط تعاوني </vt:lpstr>
      <vt:lpstr>مثال(2)</vt:lpstr>
      <vt:lpstr>عرض تقديمي في PowerPoint</vt:lpstr>
      <vt:lpstr>عرض تقديمي في PowerPoint</vt:lpstr>
      <vt:lpstr>علاجي</vt:lpstr>
      <vt:lpstr>اثرائي</vt:lpstr>
      <vt:lpstr> التقويم الختامي</vt:lpstr>
      <vt:lpstr>الواجب البيتي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اللوغاريتمات ذات الأساس عشرة  اللوغاريتم الاعتيادي </dc:title>
  <dc:creator>k-karimi</dc:creator>
  <cp:lastModifiedBy>Khawla Alshehi</cp:lastModifiedBy>
  <cp:revision>8</cp:revision>
  <dcterms:modified xsi:type="dcterms:W3CDTF">2023-02-18T19:09:50Z</dcterms:modified>
</cp:coreProperties>
</file>