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8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2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3087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7884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95811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8182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3740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4241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45469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56964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9344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59655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5710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C3607-1D76-43D5-86C6-86735C76B40C}" type="datetimeFigureOut">
              <a:rPr lang="ar-OM" smtClean="0"/>
              <a:t>24/02/1446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891A2-1600-4972-BDAA-BFB06741591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764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rWBFpfTG1Y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c0TiHMTZVjM" TargetMode="External"/><Relationship Id="rId5" Type="http://schemas.openxmlformats.org/officeDocument/2006/relationships/hyperlink" Target="https://www.youtube.com/watch?v=50QmzZRl-Bg" TargetMode="External"/><Relationship Id="rId4" Type="http://schemas.openxmlformats.org/officeDocument/2006/relationships/hyperlink" Target="https://www.youtube.com/watch?v=59jW_OkunUA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3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59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9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2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2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28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87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00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59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79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17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57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19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1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07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57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22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46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3702674" y="2554409"/>
            <a:ext cx="5782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https://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www.youtube.com/watch?v=KrWBFpfTG1Y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lang="ar-OM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818090" y="3520642"/>
            <a:ext cx="5705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4"/>
              </a:rPr>
              <a:t>https://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4"/>
              </a:rPr>
              <a:t>www.youtube.com/watch?v=59jW_OkunUA</a:t>
            </a:r>
            <a:endParaRPr lang="en-US" b="1" kern="0" dirty="0" smtClea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l" rtl="0">
              <a:buClr>
                <a:srgbClr val="000000"/>
              </a:buClr>
              <a:buFont typeface="Arial"/>
              <a:buNone/>
            </a:pPr>
            <a:endParaRPr lang="ar-OM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702674" y="4545232"/>
            <a:ext cx="56284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5"/>
              </a:rPr>
              <a:t>https://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5"/>
              </a:rPr>
              <a:t>www.youtube.com/watch?v=50QmzZRl-Bg</a:t>
            </a:r>
            <a:endParaRPr lang="en-US" b="1" kern="0" dirty="0" smtClea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l" rtl="0">
              <a:buClr>
                <a:srgbClr val="000000"/>
              </a:buClr>
              <a:buFont typeface="Arial"/>
              <a:buNone/>
            </a:pPr>
            <a:endParaRPr lang="ar-OM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702674" y="5562457"/>
            <a:ext cx="56284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6"/>
              </a:rPr>
              <a:t>https://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6"/>
              </a:rPr>
              <a:t>www.youtube.com/watch?v=c0TiHMTZVjM</a:t>
            </a:r>
            <a:endParaRPr lang="en-US" b="1" kern="0" dirty="0" smtClea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l" rtl="0">
              <a:buClr>
                <a:srgbClr val="000000"/>
              </a:buClr>
              <a:buFont typeface="Arial"/>
              <a:buNone/>
            </a:pPr>
            <a:endParaRPr lang="ar-OM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5984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27134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</Words>
  <Application>Microsoft Office PowerPoint</Application>
  <PresentationFormat>شاشة عريضة</PresentationFormat>
  <Paragraphs>4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خلود العجمي</dc:creator>
  <cp:lastModifiedBy>خلود العجمي</cp:lastModifiedBy>
  <cp:revision>2</cp:revision>
  <dcterms:created xsi:type="dcterms:W3CDTF">2024-08-29T06:04:49Z</dcterms:created>
  <dcterms:modified xsi:type="dcterms:W3CDTF">2024-08-29T06:15:41Z</dcterms:modified>
</cp:coreProperties>
</file>