
<file path=[Content_Types].xml><?xml version="1.0" encoding="utf-8"?>
<Types xmlns="http://schemas.openxmlformats.org/package/2006/content-types">
  <Default ContentType="image/vnd.ms-photo" Extension="wdp"/>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tableStyles+xml" PartName="/ppt/tableStyles1.xml"/>
  <Override ContentType="application/vnd.openxmlformats-officedocument.drawingml.diagramData+xml" PartName="/ppt/diagrams/data3.xml"/>
  <Override ContentType="application/vnd.openxmlformats-officedocument.drawingml.diagramData+xml" PartName="/ppt/diagrams/data2.xml"/>
  <Override ContentType="application/vnd.openxmlformats-officedocument.drawingml.diagramData+xml" PartName="/ppt/diagrams/data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presentation.main+xml" PartName="/ppt/presentation.xml"/>
  <Override ContentType="application/vnd.ms-office.drawingml.diagramDrawing+xml" PartName="/ppt/diagrams/drawing2.xml"/>
  <Override ContentType="application/vnd.ms-office.drawingml.diagramDrawing+xml" PartName="/ppt/diagrams/drawing1.xml"/>
  <Override ContentType="application/vnd.ms-office.drawingml.diagramDrawing+xml" PartName="/ppt/diagrams/drawing3.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1.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drawingml.diagramLayout+xml" PartName="/ppt/diagrams/layout3.xml"/>
  <Override ContentType="application/vnd.openxmlformats-officedocument.drawingml.diagramLayout+xml" PartName="/ppt/diagrams/layout1.xml"/>
  <Override ContentType="application/vnd.openxmlformats-officedocument.drawingml.diagramLayout+xml" PartName="/ppt/diagrams/layout2.xml"/>
  <Override ContentType="application/vnd.openxmlformats-officedocument.drawingml.diagramStyle+xml" PartName="/ppt/diagrams/quickStyle2.xml"/>
  <Override ContentType="application/vnd.openxmlformats-officedocument.drawingml.diagramStyle+xml" PartName="/ppt/diagrams/quickStyle1.xml"/>
  <Override ContentType="application/vnd.openxmlformats-officedocument.drawingml.diagramStyle+xml" PartName="/ppt/diagrams/quickStyle3.xml"/>
  <Override ContentType="application/vnd.openxmlformats-officedocument.presentationml.notesMaster+xml" PartName="/ppt/notesMasters/notesMaster1.xml"/>
  <Override ContentType="application/vnd.openxmlformats-officedocument.presentationml.presProps+xml" PartName="/ppt/presProps1.xml"/>
  <Override ContentType="application/vnd.openxmlformats-officedocument.drawingml.diagramColors+xml" PartName="/ppt/diagrams/colors3.xml"/>
  <Override ContentType="application/vnd.openxmlformats-officedocument.drawingml.diagramColors+xml" PartName="/ppt/diagrams/colors2.xml"/>
  <Override ContentType="application/vnd.openxmlformats-officedocument.drawingml.diagramColors+xml" PartName="/ppt/diagrams/colors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9144000"/>
  <p:defaultTextStyle>
    <a:defPPr lvl="0">
      <a:defRPr lang="ar-OM"/>
    </a:defPPr>
    <a:lvl1pPr defTabSz="914400" eaLnBrk="1" hangingPunct="1" latinLnBrk="0" lvl="0" marL="0" rtl="1" algn="r">
      <a:defRPr kern="1200" sz="1800">
        <a:solidFill>
          <a:schemeClr val="tx1"/>
        </a:solidFill>
        <a:latin typeface="+mn-lt"/>
        <a:ea typeface="+mn-ea"/>
        <a:cs typeface="+mn-cs"/>
      </a:defRPr>
    </a:lvl1pPr>
    <a:lvl2pPr defTabSz="914400" eaLnBrk="1" hangingPunct="1" latinLnBrk="0" lvl="1" marL="457200" rtl="1" algn="r">
      <a:defRPr kern="1200" sz="1800">
        <a:solidFill>
          <a:schemeClr val="tx1"/>
        </a:solidFill>
        <a:latin typeface="+mn-lt"/>
        <a:ea typeface="+mn-ea"/>
        <a:cs typeface="+mn-cs"/>
      </a:defRPr>
    </a:lvl2pPr>
    <a:lvl3pPr defTabSz="914400" eaLnBrk="1" hangingPunct="1" latinLnBrk="0" lvl="2" marL="914400" rtl="1" algn="r">
      <a:defRPr kern="1200" sz="1800">
        <a:solidFill>
          <a:schemeClr val="tx1"/>
        </a:solidFill>
        <a:latin typeface="+mn-lt"/>
        <a:ea typeface="+mn-ea"/>
        <a:cs typeface="+mn-cs"/>
      </a:defRPr>
    </a:lvl3pPr>
    <a:lvl4pPr defTabSz="914400" eaLnBrk="1" hangingPunct="1" latinLnBrk="0" lvl="3" marL="1371600" rtl="1" algn="r">
      <a:defRPr kern="1200" sz="1800">
        <a:solidFill>
          <a:schemeClr val="tx1"/>
        </a:solidFill>
        <a:latin typeface="+mn-lt"/>
        <a:ea typeface="+mn-ea"/>
        <a:cs typeface="+mn-cs"/>
      </a:defRPr>
    </a:lvl4pPr>
    <a:lvl5pPr defTabSz="914400" eaLnBrk="1" hangingPunct="1" latinLnBrk="0" lvl="4" marL="1828800" rtl="1" algn="r">
      <a:defRPr kern="1200" sz="1800">
        <a:solidFill>
          <a:schemeClr val="tx1"/>
        </a:solidFill>
        <a:latin typeface="+mn-lt"/>
        <a:ea typeface="+mn-ea"/>
        <a:cs typeface="+mn-cs"/>
      </a:defRPr>
    </a:lvl5pPr>
    <a:lvl6pPr defTabSz="914400" eaLnBrk="1" hangingPunct="1" latinLnBrk="0" lvl="5" marL="2286000" rtl="1" algn="r">
      <a:defRPr kern="1200" sz="1800">
        <a:solidFill>
          <a:schemeClr val="tx1"/>
        </a:solidFill>
        <a:latin typeface="+mn-lt"/>
        <a:ea typeface="+mn-ea"/>
        <a:cs typeface="+mn-cs"/>
      </a:defRPr>
    </a:lvl6pPr>
    <a:lvl7pPr defTabSz="914400" eaLnBrk="1" hangingPunct="1" latinLnBrk="0" lvl="6" marL="2743200" rtl="1" algn="r">
      <a:defRPr kern="1200" sz="1800">
        <a:solidFill>
          <a:schemeClr val="tx1"/>
        </a:solidFill>
        <a:latin typeface="+mn-lt"/>
        <a:ea typeface="+mn-ea"/>
        <a:cs typeface="+mn-cs"/>
      </a:defRPr>
    </a:lvl7pPr>
    <a:lvl8pPr defTabSz="914400" eaLnBrk="1" hangingPunct="1" latinLnBrk="0" lvl="7" marL="3200400" rtl="1" algn="r">
      <a:defRPr kern="1200" sz="1800">
        <a:solidFill>
          <a:schemeClr val="tx1"/>
        </a:solidFill>
        <a:latin typeface="+mn-lt"/>
        <a:ea typeface="+mn-ea"/>
        <a:cs typeface="+mn-cs"/>
      </a:defRPr>
    </a:lvl8pPr>
    <a:lvl9pPr defTabSz="914400" eaLnBrk="1" hangingPunct="1" latinLnBrk="0" lvl="8" marL="3657600" rtl="1" algn="r">
      <a:defRPr kern="1200" sz="1800">
        <a:solidFill>
          <a:schemeClr val="tx1"/>
        </a:solidFill>
        <a:latin typeface="+mn-lt"/>
        <a:ea typeface="+mn-ea"/>
        <a:cs typeface="+mn-cs"/>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D7AC3CCA-C797-4891-BE02-D94E43425B78}" styleName="Medium Style 4">
    <a:wholeTbl>
      <a:tcTxStyle>
        <a:fontRef idx="minor">
          <a:scrgbClr b="0" g="0" r="0"/>
        </a:fontRef>
        <a:schemeClr val="dk1"/>
      </a:tcTxStyle>
      <a:tcStyle>
        <a:tcBdr>
          <a:left>
            <a:ln cmpd="sng" w="12700">
              <a:solidFill>
                <a:schemeClr val="dk1"/>
              </a:solidFill>
            </a:ln>
          </a:left>
          <a:right>
            <a:ln cmpd="sng" w="12700">
              <a:solidFill>
                <a:schemeClr val="dk1"/>
              </a:solidFill>
            </a:ln>
          </a:right>
          <a:top>
            <a:ln cmpd="sng" w="12700">
              <a:solidFill>
                <a:schemeClr val="dk1"/>
              </a:solidFill>
            </a:ln>
          </a:top>
          <a:bottom>
            <a:ln cmpd="sng" w="12700">
              <a:solidFill>
                <a:schemeClr val="dk1"/>
              </a:solidFill>
            </a:ln>
          </a:bottom>
          <a:insideH>
            <a:ln cmpd="sng" w="12700">
              <a:solidFill>
                <a:schemeClr val="dk1"/>
              </a:solidFill>
            </a:ln>
          </a:insideH>
          <a:insideV>
            <a:ln cmpd="sng" w="12700">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cmpd="sng" w="25400">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tableStyles" Target="tableStyles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82DB39-C727-48E8-A422-972C1892C383}"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GB"/>
        </a:p>
      </dgm:t>
    </dgm:pt>
    <dgm:pt modelId="{A2EC02AD-B083-4BC8-A5E5-C53DC817B102}">
      <dgm:prSet phldrT="[Text]" custT="1"/>
      <dgm:spPr/>
      <dgm:t>
        <a:bodyPr/>
        <a:lstStyle/>
        <a:p>
          <a:r>
            <a:rPr lang="ar-OM" sz="4000" b="1" dirty="0">
              <a:latin typeface="Calibri" panose="020F0502020204030204" pitchFamily="34" charset="0"/>
              <a:ea typeface="Calibri" panose="020F0502020204030204" pitchFamily="34" charset="0"/>
              <a:cs typeface="Calibri" panose="020F0502020204030204" pitchFamily="34" charset="0"/>
            </a:rPr>
            <a:t>استراتيجيات جمع العينات العشوائية والمنتظمة</a:t>
          </a:r>
          <a:endParaRPr lang="en-GB" sz="4000" b="1" dirty="0">
            <a:latin typeface="Calibri" panose="020F0502020204030204" pitchFamily="34" charset="0"/>
            <a:ea typeface="Calibri" panose="020F0502020204030204" pitchFamily="34" charset="0"/>
            <a:cs typeface="Calibri" panose="020F0502020204030204" pitchFamily="34" charset="0"/>
          </a:endParaRPr>
        </a:p>
      </dgm:t>
    </dgm:pt>
    <dgm:pt modelId="{20879AFF-1A68-42C6-A2B0-5F31DD163FC1}" type="parTrans" cxnId="{2B6E1B3E-E9AE-4FAB-923F-E3BB4D8EDF7E}">
      <dgm:prSet/>
      <dgm:spPr/>
      <dgm:t>
        <a:bodyPr/>
        <a:lstStyle/>
        <a:p>
          <a:endParaRPr lang="en-GB"/>
        </a:p>
      </dgm:t>
    </dgm:pt>
    <dgm:pt modelId="{1BFEED3D-CD30-45F7-87BA-DCB8DF4061CD}" type="sibTrans" cxnId="{2B6E1B3E-E9AE-4FAB-923F-E3BB4D8EDF7E}">
      <dgm:prSet/>
      <dgm:spPr/>
      <dgm:t>
        <a:bodyPr/>
        <a:lstStyle/>
        <a:p>
          <a:endParaRPr lang="en-GB"/>
        </a:p>
      </dgm:t>
    </dgm:pt>
    <dgm:pt modelId="{74E159AC-0658-493A-B795-E7DA24B4644E}">
      <dgm:prSet phldrT="[Text]" custT="1"/>
      <dgm:spPr/>
      <dgm:t>
        <a:bodyPr/>
        <a:lstStyle/>
        <a:p>
          <a:r>
            <a:rPr lang="ar-OM" sz="4000" b="1" dirty="0">
              <a:latin typeface="Calibri" panose="020F0502020204030204" pitchFamily="34" charset="0"/>
              <a:ea typeface="Calibri" panose="020F0502020204030204" pitchFamily="34" charset="0"/>
              <a:cs typeface="Calibri" panose="020F0502020204030204" pitchFamily="34" charset="0"/>
            </a:rPr>
            <a:t>خطية </a:t>
          </a:r>
          <a:endParaRPr lang="en-GB" sz="4000" b="1" dirty="0">
            <a:latin typeface="Calibri" panose="020F0502020204030204" pitchFamily="34" charset="0"/>
            <a:ea typeface="Calibri" panose="020F0502020204030204" pitchFamily="34" charset="0"/>
            <a:cs typeface="Calibri" panose="020F0502020204030204" pitchFamily="34" charset="0"/>
          </a:endParaRPr>
        </a:p>
      </dgm:t>
    </dgm:pt>
    <dgm:pt modelId="{0EB561B8-10CB-4729-A359-BD716C1267BE}" type="parTrans" cxnId="{793A13B5-60F4-492C-9204-AFE72C68504C}">
      <dgm:prSet/>
      <dgm:spPr/>
      <dgm:t>
        <a:bodyPr/>
        <a:lstStyle/>
        <a:p>
          <a:endParaRPr lang="en-GB"/>
        </a:p>
      </dgm:t>
    </dgm:pt>
    <dgm:pt modelId="{7329EC00-E44A-4F17-90D4-0F4D8FF2743D}" type="sibTrans" cxnId="{793A13B5-60F4-492C-9204-AFE72C68504C}">
      <dgm:prSet/>
      <dgm:spPr/>
      <dgm:t>
        <a:bodyPr/>
        <a:lstStyle/>
        <a:p>
          <a:endParaRPr lang="en-GB"/>
        </a:p>
      </dgm:t>
    </dgm:pt>
    <dgm:pt modelId="{B15BDCA2-75D2-45AD-A0B4-455C67C0348B}">
      <dgm:prSet phldrT="[Text]" custT="1"/>
      <dgm:spPr/>
      <dgm:t>
        <a:bodyPr/>
        <a:lstStyle/>
        <a:p>
          <a:r>
            <a:rPr lang="ar-OM" sz="4000" b="1" dirty="0">
              <a:latin typeface="Calibri" panose="020F0502020204030204" pitchFamily="34" charset="0"/>
              <a:ea typeface="Calibri" panose="020F0502020204030204" pitchFamily="34" charset="0"/>
              <a:cs typeface="Calibri" panose="020F0502020204030204" pitchFamily="34" charset="0"/>
            </a:rPr>
            <a:t>نقطية  </a:t>
          </a:r>
          <a:endParaRPr lang="en-GB" sz="4000" b="1" dirty="0">
            <a:latin typeface="Calibri" panose="020F0502020204030204" pitchFamily="34" charset="0"/>
            <a:ea typeface="Calibri" panose="020F0502020204030204" pitchFamily="34" charset="0"/>
            <a:cs typeface="Calibri" panose="020F0502020204030204" pitchFamily="34" charset="0"/>
          </a:endParaRPr>
        </a:p>
      </dgm:t>
    </dgm:pt>
    <dgm:pt modelId="{58527D01-76A9-4DBD-885E-170CA26D6C53}" type="parTrans" cxnId="{44D2AD89-6F90-4BBF-A450-E0471A8DE74E}">
      <dgm:prSet/>
      <dgm:spPr/>
      <dgm:t>
        <a:bodyPr/>
        <a:lstStyle/>
        <a:p>
          <a:endParaRPr lang="en-GB"/>
        </a:p>
      </dgm:t>
    </dgm:pt>
    <dgm:pt modelId="{270F8831-D0E0-49E2-968E-DA13E6B1E66A}" type="sibTrans" cxnId="{44D2AD89-6F90-4BBF-A450-E0471A8DE74E}">
      <dgm:prSet/>
      <dgm:spPr/>
      <dgm:t>
        <a:bodyPr/>
        <a:lstStyle/>
        <a:p>
          <a:endParaRPr lang="en-GB"/>
        </a:p>
      </dgm:t>
    </dgm:pt>
    <dgm:pt modelId="{7AC2A6B2-ACB8-45F2-8674-DDC732D321AA}" type="pres">
      <dgm:prSet presAssocID="{F382DB39-C727-48E8-A422-972C1892C383}" presName="hierChild1" presStyleCnt="0">
        <dgm:presLayoutVars>
          <dgm:orgChart val="1"/>
          <dgm:chPref val="1"/>
          <dgm:dir/>
          <dgm:animOne val="branch"/>
          <dgm:animLvl val="lvl"/>
          <dgm:resizeHandles/>
        </dgm:presLayoutVars>
      </dgm:prSet>
      <dgm:spPr/>
      <dgm:t>
        <a:bodyPr/>
        <a:lstStyle/>
        <a:p>
          <a:pPr rtl="1"/>
          <a:endParaRPr lang="ar-OM"/>
        </a:p>
      </dgm:t>
    </dgm:pt>
    <dgm:pt modelId="{FF70A73B-C6AF-4939-8EDA-A08AFBCDBC15}" type="pres">
      <dgm:prSet presAssocID="{A2EC02AD-B083-4BC8-A5E5-C53DC817B102}" presName="hierRoot1" presStyleCnt="0">
        <dgm:presLayoutVars>
          <dgm:hierBranch val="init"/>
        </dgm:presLayoutVars>
      </dgm:prSet>
      <dgm:spPr/>
    </dgm:pt>
    <dgm:pt modelId="{C4F993CE-4DA4-4E7E-B713-7A8C50CC7B7A}" type="pres">
      <dgm:prSet presAssocID="{A2EC02AD-B083-4BC8-A5E5-C53DC817B102}" presName="rootComposite1" presStyleCnt="0"/>
      <dgm:spPr/>
    </dgm:pt>
    <dgm:pt modelId="{AF0E2BB0-9450-420B-9691-8B87C29EFBE7}" type="pres">
      <dgm:prSet presAssocID="{A2EC02AD-B083-4BC8-A5E5-C53DC817B102}" presName="rootText1" presStyleLbl="node0" presStyleIdx="0" presStyleCnt="1" custScaleX="142369" custScaleY="51683" custLinFactNeighborY="-18790">
        <dgm:presLayoutVars>
          <dgm:chPref val="3"/>
        </dgm:presLayoutVars>
      </dgm:prSet>
      <dgm:spPr/>
      <dgm:t>
        <a:bodyPr/>
        <a:lstStyle/>
        <a:p>
          <a:pPr rtl="1"/>
          <a:endParaRPr lang="ar-OM"/>
        </a:p>
      </dgm:t>
    </dgm:pt>
    <dgm:pt modelId="{27D7B28C-DCD3-4168-ABE8-14E693467BC4}" type="pres">
      <dgm:prSet presAssocID="{A2EC02AD-B083-4BC8-A5E5-C53DC817B102}" presName="rootConnector1" presStyleLbl="node1" presStyleIdx="0" presStyleCnt="0"/>
      <dgm:spPr/>
      <dgm:t>
        <a:bodyPr/>
        <a:lstStyle/>
        <a:p>
          <a:pPr rtl="1"/>
          <a:endParaRPr lang="ar-OM"/>
        </a:p>
      </dgm:t>
    </dgm:pt>
    <dgm:pt modelId="{90DBD294-B36B-4D51-95CD-41F3E1B045C6}" type="pres">
      <dgm:prSet presAssocID="{A2EC02AD-B083-4BC8-A5E5-C53DC817B102}" presName="hierChild2" presStyleCnt="0"/>
      <dgm:spPr/>
    </dgm:pt>
    <dgm:pt modelId="{094EF96B-D622-4FDC-A94A-939D8C09DE96}" type="pres">
      <dgm:prSet presAssocID="{0EB561B8-10CB-4729-A359-BD716C1267BE}" presName="Name37" presStyleLbl="parChTrans1D2" presStyleIdx="0" presStyleCnt="2"/>
      <dgm:spPr/>
      <dgm:t>
        <a:bodyPr/>
        <a:lstStyle/>
        <a:p>
          <a:pPr rtl="1"/>
          <a:endParaRPr lang="ar-OM"/>
        </a:p>
      </dgm:t>
    </dgm:pt>
    <dgm:pt modelId="{8578C2A4-5D13-481D-9E08-72F4E6F1B6A1}" type="pres">
      <dgm:prSet presAssocID="{74E159AC-0658-493A-B795-E7DA24B4644E}" presName="hierRoot2" presStyleCnt="0">
        <dgm:presLayoutVars>
          <dgm:hierBranch val="init"/>
        </dgm:presLayoutVars>
      </dgm:prSet>
      <dgm:spPr/>
    </dgm:pt>
    <dgm:pt modelId="{3D29864F-B4B8-4E69-851C-1878A57F668E}" type="pres">
      <dgm:prSet presAssocID="{74E159AC-0658-493A-B795-E7DA24B4644E}" presName="rootComposite" presStyleCnt="0"/>
      <dgm:spPr/>
    </dgm:pt>
    <dgm:pt modelId="{263D9A48-8543-48D6-83EE-E1F9F54D424A}" type="pres">
      <dgm:prSet presAssocID="{74E159AC-0658-493A-B795-E7DA24B4644E}" presName="rootText" presStyleLbl="node2" presStyleIdx="0" presStyleCnt="2" custScaleX="70947" custScaleY="58038" custLinFactNeighborX="536" custLinFactNeighborY="-12884">
        <dgm:presLayoutVars>
          <dgm:chPref val="3"/>
        </dgm:presLayoutVars>
      </dgm:prSet>
      <dgm:spPr/>
      <dgm:t>
        <a:bodyPr/>
        <a:lstStyle/>
        <a:p>
          <a:pPr rtl="1"/>
          <a:endParaRPr lang="ar-OM"/>
        </a:p>
      </dgm:t>
    </dgm:pt>
    <dgm:pt modelId="{CA209C0A-9E34-4C37-9104-50274FEF6D7A}" type="pres">
      <dgm:prSet presAssocID="{74E159AC-0658-493A-B795-E7DA24B4644E}" presName="rootConnector" presStyleLbl="node2" presStyleIdx="0" presStyleCnt="2"/>
      <dgm:spPr/>
      <dgm:t>
        <a:bodyPr/>
        <a:lstStyle/>
        <a:p>
          <a:pPr rtl="1"/>
          <a:endParaRPr lang="ar-OM"/>
        </a:p>
      </dgm:t>
    </dgm:pt>
    <dgm:pt modelId="{9EFEA3AE-4532-48D4-BD64-E7BEFC61E952}" type="pres">
      <dgm:prSet presAssocID="{74E159AC-0658-493A-B795-E7DA24B4644E}" presName="hierChild4" presStyleCnt="0"/>
      <dgm:spPr/>
    </dgm:pt>
    <dgm:pt modelId="{6412A815-5E2D-400A-A75B-04BCC0A1ECE4}" type="pres">
      <dgm:prSet presAssocID="{74E159AC-0658-493A-B795-E7DA24B4644E}" presName="hierChild5" presStyleCnt="0"/>
      <dgm:spPr/>
    </dgm:pt>
    <dgm:pt modelId="{D54AB5AD-BEC1-4F31-9E6C-E1E20F6271B7}" type="pres">
      <dgm:prSet presAssocID="{58527D01-76A9-4DBD-885E-170CA26D6C53}" presName="Name37" presStyleLbl="parChTrans1D2" presStyleIdx="1" presStyleCnt="2"/>
      <dgm:spPr/>
      <dgm:t>
        <a:bodyPr/>
        <a:lstStyle/>
        <a:p>
          <a:pPr rtl="1"/>
          <a:endParaRPr lang="ar-OM"/>
        </a:p>
      </dgm:t>
    </dgm:pt>
    <dgm:pt modelId="{7EBA2EC0-CCFB-4D1A-A7A8-D2B5E7E1E59B}" type="pres">
      <dgm:prSet presAssocID="{B15BDCA2-75D2-45AD-A0B4-455C67C0348B}" presName="hierRoot2" presStyleCnt="0">
        <dgm:presLayoutVars>
          <dgm:hierBranch val="init"/>
        </dgm:presLayoutVars>
      </dgm:prSet>
      <dgm:spPr/>
    </dgm:pt>
    <dgm:pt modelId="{10BB36C2-EEAB-4776-B53C-341D3A8BC5FF}" type="pres">
      <dgm:prSet presAssocID="{B15BDCA2-75D2-45AD-A0B4-455C67C0348B}" presName="rootComposite" presStyleCnt="0"/>
      <dgm:spPr/>
    </dgm:pt>
    <dgm:pt modelId="{1393AD1C-4FDD-4960-827E-0F44BEEEEE5B}" type="pres">
      <dgm:prSet presAssocID="{B15BDCA2-75D2-45AD-A0B4-455C67C0348B}" presName="rootText" presStyleLbl="node2" presStyleIdx="1" presStyleCnt="2" custScaleX="82965" custScaleY="56650" custLinFactNeighborX="505" custLinFactNeighborY="-12884">
        <dgm:presLayoutVars>
          <dgm:chPref val="3"/>
        </dgm:presLayoutVars>
      </dgm:prSet>
      <dgm:spPr/>
      <dgm:t>
        <a:bodyPr/>
        <a:lstStyle/>
        <a:p>
          <a:pPr rtl="1"/>
          <a:endParaRPr lang="ar-OM"/>
        </a:p>
      </dgm:t>
    </dgm:pt>
    <dgm:pt modelId="{6E20C4CA-7D52-4B3A-A989-F0127CCE23F9}" type="pres">
      <dgm:prSet presAssocID="{B15BDCA2-75D2-45AD-A0B4-455C67C0348B}" presName="rootConnector" presStyleLbl="node2" presStyleIdx="1" presStyleCnt="2"/>
      <dgm:spPr/>
      <dgm:t>
        <a:bodyPr/>
        <a:lstStyle/>
        <a:p>
          <a:pPr rtl="1"/>
          <a:endParaRPr lang="ar-OM"/>
        </a:p>
      </dgm:t>
    </dgm:pt>
    <dgm:pt modelId="{07D7B843-1380-4E98-964B-F25B4D2CBCDC}" type="pres">
      <dgm:prSet presAssocID="{B15BDCA2-75D2-45AD-A0B4-455C67C0348B}" presName="hierChild4" presStyleCnt="0"/>
      <dgm:spPr/>
    </dgm:pt>
    <dgm:pt modelId="{8D3EEABB-0106-448D-9411-C96E217AD74A}" type="pres">
      <dgm:prSet presAssocID="{B15BDCA2-75D2-45AD-A0B4-455C67C0348B}" presName="hierChild5" presStyleCnt="0"/>
      <dgm:spPr/>
    </dgm:pt>
    <dgm:pt modelId="{53841A2B-2AFC-4F37-A96E-D37D64C830E7}" type="pres">
      <dgm:prSet presAssocID="{A2EC02AD-B083-4BC8-A5E5-C53DC817B102}" presName="hierChild3" presStyleCnt="0"/>
      <dgm:spPr/>
    </dgm:pt>
  </dgm:ptLst>
  <dgm:cxnLst>
    <dgm:cxn modelId="{E00F20CD-24FB-4E09-87CB-CFB0D32063A8}" type="presOf" srcId="{F382DB39-C727-48E8-A422-972C1892C383}" destId="{7AC2A6B2-ACB8-45F2-8674-DDC732D321AA}" srcOrd="0" destOrd="0" presId="urn:microsoft.com/office/officeart/2005/8/layout/orgChart1"/>
    <dgm:cxn modelId="{44D2AD89-6F90-4BBF-A450-E0471A8DE74E}" srcId="{A2EC02AD-B083-4BC8-A5E5-C53DC817B102}" destId="{B15BDCA2-75D2-45AD-A0B4-455C67C0348B}" srcOrd="1" destOrd="0" parTransId="{58527D01-76A9-4DBD-885E-170CA26D6C53}" sibTransId="{270F8831-D0E0-49E2-968E-DA13E6B1E66A}"/>
    <dgm:cxn modelId="{EA4368E2-8682-46D6-B9B9-D8B6E4B51BD9}" type="presOf" srcId="{74E159AC-0658-493A-B795-E7DA24B4644E}" destId="{CA209C0A-9E34-4C37-9104-50274FEF6D7A}" srcOrd="1" destOrd="0" presId="urn:microsoft.com/office/officeart/2005/8/layout/orgChart1"/>
    <dgm:cxn modelId="{2D20CAD3-4624-4218-9812-798A63DBBEDF}" type="presOf" srcId="{0EB561B8-10CB-4729-A359-BD716C1267BE}" destId="{094EF96B-D622-4FDC-A94A-939D8C09DE96}" srcOrd="0" destOrd="0" presId="urn:microsoft.com/office/officeart/2005/8/layout/orgChart1"/>
    <dgm:cxn modelId="{995279C9-A6FF-4F57-AB1A-12DA7289226F}" type="presOf" srcId="{74E159AC-0658-493A-B795-E7DA24B4644E}" destId="{263D9A48-8543-48D6-83EE-E1F9F54D424A}" srcOrd="0" destOrd="0" presId="urn:microsoft.com/office/officeart/2005/8/layout/orgChart1"/>
    <dgm:cxn modelId="{793A13B5-60F4-492C-9204-AFE72C68504C}" srcId="{A2EC02AD-B083-4BC8-A5E5-C53DC817B102}" destId="{74E159AC-0658-493A-B795-E7DA24B4644E}" srcOrd="0" destOrd="0" parTransId="{0EB561B8-10CB-4729-A359-BD716C1267BE}" sibTransId="{7329EC00-E44A-4F17-90D4-0F4D8FF2743D}"/>
    <dgm:cxn modelId="{4297599C-F546-4330-BBEF-9F58BF6BB86D}" type="presOf" srcId="{A2EC02AD-B083-4BC8-A5E5-C53DC817B102}" destId="{27D7B28C-DCD3-4168-ABE8-14E693467BC4}" srcOrd="1" destOrd="0" presId="urn:microsoft.com/office/officeart/2005/8/layout/orgChart1"/>
    <dgm:cxn modelId="{6502F6BA-22C8-406C-8268-2D73B13B7F10}" type="presOf" srcId="{B15BDCA2-75D2-45AD-A0B4-455C67C0348B}" destId="{1393AD1C-4FDD-4960-827E-0F44BEEEEE5B}" srcOrd="0" destOrd="0" presId="urn:microsoft.com/office/officeart/2005/8/layout/orgChart1"/>
    <dgm:cxn modelId="{4A13EBB7-1AB3-4D2E-93B8-5079B3C121ED}" type="presOf" srcId="{58527D01-76A9-4DBD-885E-170CA26D6C53}" destId="{D54AB5AD-BEC1-4F31-9E6C-E1E20F6271B7}" srcOrd="0" destOrd="0" presId="urn:microsoft.com/office/officeart/2005/8/layout/orgChart1"/>
    <dgm:cxn modelId="{C5FF5331-0948-4E92-AC82-FE850F609426}" type="presOf" srcId="{B15BDCA2-75D2-45AD-A0B4-455C67C0348B}" destId="{6E20C4CA-7D52-4B3A-A989-F0127CCE23F9}" srcOrd="1" destOrd="0" presId="urn:microsoft.com/office/officeart/2005/8/layout/orgChart1"/>
    <dgm:cxn modelId="{2B6E1B3E-E9AE-4FAB-923F-E3BB4D8EDF7E}" srcId="{F382DB39-C727-48E8-A422-972C1892C383}" destId="{A2EC02AD-B083-4BC8-A5E5-C53DC817B102}" srcOrd="0" destOrd="0" parTransId="{20879AFF-1A68-42C6-A2B0-5F31DD163FC1}" sibTransId="{1BFEED3D-CD30-45F7-87BA-DCB8DF4061CD}"/>
    <dgm:cxn modelId="{E0C6975D-E506-49E6-BE5E-6A3F46CB8306}" type="presOf" srcId="{A2EC02AD-B083-4BC8-A5E5-C53DC817B102}" destId="{AF0E2BB0-9450-420B-9691-8B87C29EFBE7}" srcOrd="0" destOrd="0" presId="urn:microsoft.com/office/officeart/2005/8/layout/orgChart1"/>
    <dgm:cxn modelId="{2D821081-DFAB-4D9A-AC6A-A35946639AD8}" type="presParOf" srcId="{7AC2A6B2-ACB8-45F2-8674-DDC732D321AA}" destId="{FF70A73B-C6AF-4939-8EDA-A08AFBCDBC15}" srcOrd="0" destOrd="0" presId="urn:microsoft.com/office/officeart/2005/8/layout/orgChart1"/>
    <dgm:cxn modelId="{1F8FEA44-00CD-45ED-9C05-42718D23289F}" type="presParOf" srcId="{FF70A73B-C6AF-4939-8EDA-A08AFBCDBC15}" destId="{C4F993CE-4DA4-4E7E-B713-7A8C50CC7B7A}" srcOrd="0" destOrd="0" presId="urn:microsoft.com/office/officeart/2005/8/layout/orgChart1"/>
    <dgm:cxn modelId="{DC9A3428-20F0-4897-95F2-2F2B401950C3}" type="presParOf" srcId="{C4F993CE-4DA4-4E7E-B713-7A8C50CC7B7A}" destId="{AF0E2BB0-9450-420B-9691-8B87C29EFBE7}" srcOrd="0" destOrd="0" presId="urn:microsoft.com/office/officeart/2005/8/layout/orgChart1"/>
    <dgm:cxn modelId="{7B3E94FA-3C94-400C-AB48-85098C873EB7}" type="presParOf" srcId="{C4F993CE-4DA4-4E7E-B713-7A8C50CC7B7A}" destId="{27D7B28C-DCD3-4168-ABE8-14E693467BC4}" srcOrd="1" destOrd="0" presId="urn:microsoft.com/office/officeart/2005/8/layout/orgChart1"/>
    <dgm:cxn modelId="{8451D8CC-7041-448F-B836-85A2FEE8CAD7}" type="presParOf" srcId="{FF70A73B-C6AF-4939-8EDA-A08AFBCDBC15}" destId="{90DBD294-B36B-4D51-95CD-41F3E1B045C6}" srcOrd="1" destOrd="0" presId="urn:microsoft.com/office/officeart/2005/8/layout/orgChart1"/>
    <dgm:cxn modelId="{779C4AF7-0A35-4AC5-A6A5-D881BC11326D}" type="presParOf" srcId="{90DBD294-B36B-4D51-95CD-41F3E1B045C6}" destId="{094EF96B-D622-4FDC-A94A-939D8C09DE96}" srcOrd="0" destOrd="0" presId="urn:microsoft.com/office/officeart/2005/8/layout/orgChart1"/>
    <dgm:cxn modelId="{0A716A94-C1D9-4613-B8FA-6ADD9895C0B8}" type="presParOf" srcId="{90DBD294-B36B-4D51-95CD-41F3E1B045C6}" destId="{8578C2A4-5D13-481D-9E08-72F4E6F1B6A1}" srcOrd="1" destOrd="0" presId="urn:microsoft.com/office/officeart/2005/8/layout/orgChart1"/>
    <dgm:cxn modelId="{C33422CD-445B-4378-9709-7D9F086FB701}" type="presParOf" srcId="{8578C2A4-5D13-481D-9E08-72F4E6F1B6A1}" destId="{3D29864F-B4B8-4E69-851C-1878A57F668E}" srcOrd="0" destOrd="0" presId="urn:microsoft.com/office/officeart/2005/8/layout/orgChart1"/>
    <dgm:cxn modelId="{4224A38E-E6CF-4CA0-A224-659E92F6E952}" type="presParOf" srcId="{3D29864F-B4B8-4E69-851C-1878A57F668E}" destId="{263D9A48-8543-48D6-83EE-E1F9F54D424A}" srcOrd="0" destOrd="0" presId="urn:microsoft.com/office/officeart/2005/8/layout/orgChart1"/>
    <dgm:cxn modelId="{79DD9D74-2118-4896-BDE1-C6C45C31FE58}" type="presParOf" srcId="{3D29864F-B4B8-4E69-851C-1878A57F668E}" destId="{CA209C0A-9E34-4C37-9104-50274FEF6D7A}" srcOrd="1" destOrd="0" presId="urn:microsoft.com/office/officeart/2005/8/layout/orgChart1"/>
    <dgm:cxn modelId="{18C3264B-F70D-4029-8FFA-4266AADC9895}" type="presParOf" srcId="{8578C2A4-5D13-481D-9E08-72F4E6F1B6A1}" destId="{9EFEA3AE-4532-48D4-BD64-E7BEFC61E952}" srcOrd="1" destOrd="0" presId="urn:microsoft.com/office/officeart/2005/8/layout/orgChart1"/>
    <dgm:cxn modelId="{D6812048-8A45-42D5-AAAB-F6B0F0159E8D}" type="presParOf" srcId="{8578C2A4-5D13-481D-9E08-72F4E6F1B6A1}" destId="{6412A815-5E2D-400A-A75B-04BCC0A1ECE4}" srcOrd="2" destOrd="0" presId="urn:microsoft.com/office/officeart/2005/8/layout/orgChart1"/>
    <dgm:cxn modelId="{E28FA31D-4554-48ED-8887-EC9A25EC9B2F}" type="presParOf" srcId="{90DBD294-B36B-4D51-95CD-41F3E1B045C6}" destId="{D54AB5AD-BEC1-4F31-9E6C-E1E20F6271B7}" srcOrd="2" destOrd="0" presId="urn:microsoft.com/office/officeart/2005/8/layout/orgChart1"/>
    <dgm:cxn modelId="{4E1D93B3-EDAE-4894-8B2C-922F33114CDA}" type="presParOf" srcId="{90DBD294-B36B-4D51-95CD-41F3E1B045C6}" destId="{7EBA2EC0-CCFB-4D1A-A7A8-D2B5E7E1E59B}" srcOrd="3" destOrd="0" presId="urn:microsoft.com/office/officeart/2005/8/layout/orgChart1"/>
    <dgm:cxn modelId="{DC625B62-ED85-45D8-B06B-E2A1D9576CC0}" type="presParOf" srcId="{7EBA2EC0-CCFB-4D1A-A7A8-D2B5E7E1E59B}" destId="{10BB36C2-EEAB-4776-B53C-341D3A8BC5FF}" srcOrd="0" destOrd="0" presId="urn:microsoft.com/office/officeart/2005/8/layout/orgChart1"/>
    <dgm:cxn modelId="{A43B3921-1D7C-4E3C-95E0-D2C54ECA50C2}" type="presParOf" srcId="{10BB36C2-EEAB-4776-B53C-341D3A8BC5FF}" destId="{1393AD1C-4FDD-4960-827E-0F44BEEEEE5B}" srcOrd="0" destOrd="0" presId="urn:microsoft.com/office/officeart/2005/8/layout/orgChart1"/>
    <dgm:cxn modelId="{C7F28271-D498-4049-876A-C9A7B4C93CC4}" type="presParOf" srcId="{10BB36C2-EEAB-4776-B53C-341D3A8BC5FF}" destId="{6E20C4CA-7D52-4B3A-A989-F0127CCE23F9}" srcOrd="1" destOrd="0" presId="urn:microsoft.com/office/officeart/2005/8/layout/orgChart1"/>
    <dgm:cxn modelId="{23208815-2375-4EC4-8453-1276712332F7}" type="presParOf" srcId="{7EBA2EC0-CCFB-4D1A-A7A8-D2B5E7E1E59B}" destId="{07D7B843-1380-4E98-964B-F25B4D2CBCDC}" srcOrd="1" destOrd="0" presId="urn:microsoft.com/office/officeart/2005/8/layout/orgChart1"/>
    <dgm:cxn modelId="{6FB528C3-EA4A-44AD-BEB2-0E18AB71911C}" type="presParOf" srcId="{7EBA2EC0-CCFB-4D1A-A7A8-D2B5E7E1E59B}" destId="{8D3EEABB-0106-448D-9411-C96E217AD74A}" srcOrd="2" destOrd="0" presId="urn:microsoft.com/office/officeart/2005/8/layout/orgChart1"/>
    <dgm:cxn modelId="{6CCF227A-7490-4FAA-8C2F-73C3FC06FDA4}" type="presParOf" srcId="{FF70A73B-C6AF-4939-8EDA-A08AFBCDBC15}" destId="{53841A2B-2AFC-4F37-A96E-D37D64C830E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6102BF-A403-4CED-B688-C54C2F8258C4}"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GB"/>
        </a:p>
      </dgm:t>
    </dgm:pt>
    <dgm:pt modelId="{9CD5FF56-5751-4043-B0DB-28D6F775CD65}">
      <dgm:prSet phldrT="[Text]" custT="1"/>
      <dgm:spPr/>
      <dgm:t>
        <a:bodyPr/>
        <a:lstStyle/>
        <a:p>
          <a:r>
            <a:rPr lang="ar-OM" sz="3600" b="1" dirty="0">
              <a:latin typeface="Calibri" panose="020F0502020204030204" pitchFamily="34" charset="0"/>
              <a:ea typeface="Calibri" panose="020F0502020204030204" pitchFamily="34" charset="0"/>
              <a:cs typeface="Calibri" panose="020F0502020204030204" pitchFamily="34" charset="0"/>
            </a:rPr>
            <a:t>تقنيات جمع العينات العشوائية والمنتظمة</a:t>
          </a:r>
          <a:endParaRPr lang="en-GB" sz="3600" b="1" dirty="0">
            <a:latin typeface="Calibri" panose="020F0502020204030204" pitchFamily="34" charset="0"/>
            <a:ea typeface="Calibri" panose="020F0502020204030204" pitchFamily="34" charset="0"/>
            <a:cs typeface="Calibri" panose="020F0502020204030204" pitchFamily="34" charset="0"/>
          </a:endParaRPr>
        </a:p>
      </dgm:t>
    </dgm:pt>
    <dgm:pt modelId="{9B26EE36-81F8-4216-8E65-7A7B5E81C151}" type="parTrans" cxnId="{301CF58E-6852-4152-8F21-D8AF16F25883}">
      <dgm:prSet/>
      <dgm:spPr/>
      <dgm:t>
        <a:bodyPr/>
        <a:lstStyle/>
        <a:p>
          <a:endParaRPr lang="en-GB"/>
        </a:p>
      </dgm:t>
    </dgm:pt>
    <dgm:pt modelId="{003633B8-9D08-46D1-ACC5-7BC223D9966C}" type="sibTrans" cxnId="{301CF58E-6852-4152-8F21-D8AF16F25883}">
      <dgm:prSet/>
      <dgm:spPr/>
      <dgm:t>
        <a:bodyPr/>
        <a:lstStyle/>
        <a:p>
          <a:endParaRPr lang="en-GB"/>
        </a:p>
      </dgm:t>
    </dgm:pt>
    <dgm:pt modelId="{C8547C3D-B63D-4D44-A871-3D94D3CB8DE8}">
      <dgm:prSet phldrT="[Text]" custT="1"/>
      <dgm:spPr/>
      <dgm:t>
        <a:bodyPr/>
        <a:lstStyle/>
        <a:p>
          <a:r>
            <a:rPr lang="ar-OM" sz="2400" b="1" dirty="0">
              <a:latin typeface="Calibri" panose="020F0502020204030204" pitchFamily="34" charset="0"/>
              <a:ea typeface="Calibri" panose="020F0502020204030204" pitchFamily="34" charset="0"/>
              <a:cs typeface="Calibri" panose="020F0502020204030204" pitchFamily="34" charset="0"/>
            </a:rPr>
            <a:t>ضع علامة – أطلق – أعد الإمساك</a:t>
          </a:r>
          <a:endParaRPr lang="en-GB" sz="2400" b="1" dirty="0">
            <a:latin typeface="Calibri" panose="020F0502020204030204" pitchFamily="34" charset="0"/>
            <a:ea typeface="Calibri" panose="020F0502020204030204" pitchFamily="34" charset="0"/>
            <a:cs typeface="Calibri" panose="020F0502020204030204" pitchFamily="34" charset="0"/>
          </a:endParaRPr>
        </a:p>
      </dgm:t>
    </dgm:pt>
    <dgm:pt modelId="{6034C48C-DB0D-400F-B1E9-6F463A4554EA}" type="parTrans" cxnId="{A8FC6B49-CD2C-4058-9F16-4B9B6E41258E}">
      <dgm:prSet/>
      <dgm:spPr/>
      <dgm:t>
        <a:bodyPr/>
        <a:lstStyle/>
        <a:p>
          <a:endParaRPr lang="en-GB"/>
        </a:p>
      </dgm:t>
    </dgm:pt>
    <dgm:pt modelId="{F32300D8-900E-43EC-A08F-7D3A60918173}" type="sibTrans" cxnId="{A8FC6B49-CD2C-4058-9F16-4B9B6E41258E}">
      <dgm:prSet/>
      <dgm:spPr/>
      <dgm:t>
        <a:bodyPr/>
        <a:lstStyle/>
        <a:p>
          <a:endParaRPr lang="en-GB"/>
        </a:p>
      </dgm:t>
    </dgm:pt>
    <dgm:pt modelId="{2944ACD3-0764-448A-88BF-AEA7A669C8A6}">
      <dgm:prSet phldrT="[Text]" custT="1"/>
      <dgm:spPr/>
      <dgm:t>
        <a:bodyPr/>
        <a:lstStyle/>
        <a:p>
          <a:r>
            <a:rPr lang="ar-OM" sz="2400" b="1" dirty="0">
              <a:latin typeface="Calibri" panose="020F0502020204030204" pitchFamily="34" charset="0"/>
              <a:ea typeface="Calibri" panose="020F0502020204030204" pitchFamily="34" charset="0"/>
              <a:cs typeface="Calibri" panose="020F0502020204030204" pitchFamily="34" charset="0"/>
            </a:rPr>
            <a:t>المصائد </a:t>
          </a:r>
          <a:r>
            <a:rPr lang="ar-OM" sz="2400" b="1" dirty="0" err="1">
              <a:latin typeface="Calibri" panose="020F0502020204030204" pitchFamily="34" charset="0"/>
              <a:ea typeface="Calibri" panose="020F0502020204030204" pitchFamily="34" charset="0"/>
              <a:cs typeface="Calibri" panose="020F0502020204030204" pitchFamily="34" charset="0"/>
            </a:rPr>
            <a:t>الشراكية</a:t>
          </a:r>
          <a:endParaRPr lang="en-GB" sz="2400" b="1" dirty="0">
            <a:latin typeface="Calibri" panose="020F0502020204030204" pitchFamily="34" charset="0"/>
            <a:ea typeface="Calibri" panose="020F0502020204030204" pitchFamily="34" charset="0"/>
            <a:cs typeface="Calibri" panose="020F0502020204030204" pitchFamily="34" charset="0"/>
          </a:endParaRPr>
        </a:p>
      </dgm:t>
    </dgm:pt>
    <dgm:pt modelId="{9866C1BF-CFC6-4E66-83BC-0D66DC04F943}" type="parTrans" cxnId="{2DC846B0-BE08-4755-99D2-811B524E3674}">
      <dgm:prSet/>
      <dgm:spPr/>
      <dgm:t>
        <a:bodyPr/>
        <a:lstStyle/>
        <a:p>
          <a:endParaRPr lang="en-GB"/>
        </a:p>
      </dgm:t>
    </dgm:pt>
    <dgm:pt modelId="{25C0C7AB-83A7-40EE-AE64-EE97F18969E5}" type="sibTrans" cxnId="{2DC846B0-BE08-4755-99D2-811B524E3674}">
      <dgm:prSet/>
      <dgm:spPr/>
      <dgm:t>
        <a:bodyPr/>
        <a:lstStyle/>
        <a:p>
          <a:endParaRPr lang="en-GB"/>
        </a:p>
      </dgm:t>
    </dgm:pt>
    <dgm:pt modelId="{5C39D371-BAA7-4797-AA5D-33DF18EE5A09}">
      <dgm:prSet phldrT="[Text]" custT="1"/>
      <dgm:spPr/>
      <dgm:t>
        <a:bodyPr/>
        <a:lstStyle/>
        <a:p>
          <a:r>
            <a:rPr lang="ar-OM" sz="1800" b="1" dirty="0">
              <a:latin typeface="Calibri" panose="020F0502020204030204" pitchFamily="34" charset="0"/>
              <a:ea typeface="Calibri" panose="020F0502020204030204" pitchFamily="34" charset="0"/>
              <a:cs typeface="Calibri" panose="020F0502020204030204" pitchFamily="34" charset="0"/>
            </a:rPr>
            <a:t>المربع القياسي</a:t>
          </a:r>
          <a:endParaRPr lang="en-GB" sz="1800" b="1" dirty="0">
            <a:latin typeface="Calibri" panose="020F0502020204030204" pitchFamily="34" charset="0"/>
            <a:ea typeface="Calibri" panose="020F0502020204030204" pitchFamily="34" charset="0"/>
            <a:cs typeface="Calibri" panose="020F0502020204030204" pitchFamily="34" charset="0"/>
          </a:endParaRPr>
        </a:p>
      </dgm:t>
    </dgm:pt>
    <dgm:pt modelId="{4F27443D-09A0-4903-A2EB-1B02E60CD10C}" type="parTrans" cxnId="{66B76032-FCB3-4F5E-AB45-6312B0C914C5}">
      <dgm:prSet/>
      <dgm:spPr/>
      <dgm:t>
        <a:bodyPr/>
        <a:lstStyle/>
        <a:p>
          <a:endParaRPr lang="en-GB"/>
        </a:p>
      </dgm:t>
    </dgm:pt>
    <dgm:pt modelId="{3F399917-F3FF-4D6A-BEFC-59A26C906816}" type="sibTrans" cxnId="{66B76032-FCB3-4F5E-AB45-6312B0C914C5}">
      <dgm:prSet/>
      <dgm:spPr/>
      <dgm:t>
        <a:bodyPr/>
        <a:lstStyle/>
        <a:p>
          <a:endParaRPr lang="en-GB"/>
        </a:p>
      </dgm:t>
    </dgm:pt>
    <dgm:pt modelId="{1348EBE0-BB54-448F-A112-B23D6561D566}">
      <dgm:prSet phldrT="[Text]" custT="1"/>
      <dgm:spPr/>
      <dgm:t>
        <a:bodyPr/>
        <a:lstStyle/>
        <a:p>
          <a:r>
            <a:rPr lang="ar-OM" sz="2400" b="1" dirty="0">
              <a:latin typeface="Calibri" panose="020F0502020204030204" pitchFamily="34" charset="0"/>
              <a:ea typeface="Calibri" panose="020F0502020204030204" pitchFamily="34" charset="0"/>
              <a:cs typeface="Calibri" panose="020F0502020204030204" pitchFamily="34" charset="0"/>
            </a:rPr>
            <a:t>شباك اصطياد الحشرات</a:t>
          </a:r>
          <a:endParaRPr lang="en-GB" sz="2400" b="1" dirty="0">
            <a:latin typeface="Calibri" panose="020F0502020204030204" pitchFamily="34" charset="0"/>
            <a:ea typeface="Calibri" panose="020F0502020204030204" pitchFamily="34" charset="0"/>
            <a:cs typeface="Calibri" panose="020F0502020204030204" pitchFamily="34" charset="0"/>
          </a:endParaRPr>
        </a:p>
      </dgm:t>
    </dgm:pt>
    <dgm:pt modelId="{EB6402FD-90AF-4A90-92B2-831DA2E19F9E}" type="parTrans" cxnId="{74311B38-219F-483E-97EC-786913CE50AF}">
      <dgm:prSet/>
      <dgm:spPr/>
      <dgm:t>
        <a:bodyPr/>
        <a:lstStyle/>
        <a:p>
          <a:endParaRPr lang="en-GB"/>
        </a:p>
      </dgm:t>
    </dgm:pt>
    <dgm:pt modelId="{65413DC5-095A-464D-8E9E-7C0B4CD1B1BE}" type="sibTrans" cxnId="{74311B38-219F-483E-97EC-786913CE50AF}">
      <dgm:prSet/>
      <dgm:spPr/>
      <dgm:t>
        <a:bodyPr/>
        <a:lstStyle/>
        <a:p>
          <a:endParaRPr lang="en-GB"/>
        </a:p>
      </dgm:t>
    </dgm:pt>
    <dgm:pt modelId="{F9FEAFD7-0163-4CB9-B263-21D2DACBEFBB}">
      <dgm:prSet phldrT="[Text]" custT="1"/>
      <dgm:spPr/>
      <dgm:t>
        <a:bodyPr/>
        <a:lstStyle/>
        <a:p>
          <a:r>
            <a:rPr lang="ar-OM" sz="2400" b="1" dirty="0">
              <a:latin typeface="Calibri" panose="020F0502020204030204" pitchFamily="34" charset="0"/>
              <a:ea typeface="Calibri" panose="020F0502020204030204" pitchFamily="34" charset="0"/>
              <a:cs typeface="Calibri" panose="020F0502020204030204" pitchFamily="34" charset="0"/>
            </a:rPr>
            <a:t>جمع العينات بالركل</a:t>
          </a:r>
          <a:endParaRPr lang="en-GB" sz="2400" b="1" dirty="0">
            <a:latin typeface="Calibri" panose="020F0502020204030204" pitchFamily="34" charset="0"/>
            <a:ea typeface="Calibri" panose="020F0502020204030204" pitchFamily="34" charset="0"/>
            <a:cs typeface="Calibri" panose="020F0502020204030204" pitchFamily="34" charset="0"/>
          </a:endParaRPr>
        </a:p>
      </dgm:t>
    </dgm:pt>
    <dgm:pt modelId="{7F73CEF0-379F-43A5-AB5D-7D49CAA1C677}" type="sibTrans" cxnId="{46E057AE-EDDD-4C85-85EF-7E2898291F41}">
      <dgm:prSet/>
      <dgm:spPr/>
      <dgm:t>
        <a:bodyPr/>
        <a:lstStyle/>
        <a:p>
          <a:endParaRPr lang="en-GB"/>
        </a:p>
      </dgm:t>
    </dgm:pt>
    <dgm:pt modelId="{8AAD787D-1F46-4768-9D33-93F8913F7944}" type="parTrans" cxnId="{46E057AE-EDDD-4C85-85EF-7E2898291F41}">
      <dgm:prSet/>
      <dgm:spPr/>
      <dgm:t>
        <a:bodyPr/>
        <a:lstStyle/>
        <a:p>
          <a:endParaRPr lang="en-GB"/>
        </a:p>
      </dgm:t>
    </dgm:pt>
    <dgm:pt modelId="{FF8A6716-92EC-47C4-9718-75231B4783C8}" type="pres">
      <dgm:prSet presAssocID="{D96102BF-A403-4CED-B688-C54C2F8258C4}" presName="hierChild1" presStyleCnt="0">
        <dgm:presLayoutVars>
          <dgm:orgChart val="1"/>
          <dgm:chPref val="1"/>
          <dgm:dir/>
          <dgm:animOne val="branch"/>
          <dgm:animLvl val="lvl"/>
          <dgm:resizeHandles/>
        </dgm:presLayoutVars>
      </dgm:prSet>
      <dgm:spPr/>
      <dgm:t>
        <a:bodyPr/>
        <a:lstStyle/>
        <a:p>
          <a:pPr rtl="1"/>
          <a:endParaRPr lang="ar-OM"/>
        </a:p>
      </dgm:t>
    </dgm:pt>
    <dgm:pt modelId="{9D9B3977-B814-40A2-8339-6FA66F387F2C}" type="pres">
      <dgm:prSet presAssocID="{9CD5FF56-5751-4043-B0DB-28D6F775CD65}" presName="hierRoot1" presStyleCnt="0">
        <dgm:presLayoutVars>
          <dgm:hierBranch val="init"/>
        </dgm:presLayoutVars>
      </dgm:prSet>
      <dgm:spPr/>
    </dgm:pt>
    <dgm:pt modelId="{DB192581-E2C0-47DF-A1FF-E9BA6841557A}" type="pres">
      <dgm:prSet presAssocID="{9CD5FF56-5751-4043-B0DB-28D6F775CD65}" presName="rootComposite1" presStyleCnt="0"/>
      <dgm:spPr/>
    </dgm:pt>
    <dgm:pt modelId="{A5CE9D8F-B668-4446-93BB-698EFAE15873}" type="pres">
      <dgm:prSet presAssocID="{9CD5FF56-5751-4043-B0DB-28D6F775CD65}" presName="rootText1" presStyleLbl="node0" presStyleIdx="0" presStyleCnt="1" custScaleX="487759">
        <dgm:presLayoutVars>
          <dgm:chPref val="3"/>
        </dgm:presLayoutVars>
      </dgm:prSet>
      <dgm:spPr/>
      <dgm:t>
        <a:bodyPr/>
        <a:lstStyle/>
        <a:p>
          <a:pPr rtl="1"/>
          <a:endParaRPr lang="ar-OM"/>
        </a:p>
      </dgm:t>
    </dgm:pt>
    <dgm:pt modelId="{992114F8-6FCB-4953-AB40-FECA2BA03389}" type="pres">
      <dgm:prSet presAssocID="{9CD5FF56-5751-4043-B0DB-28D6F775CD65}" presName="rootConnector1" presStyleLbl="node1" presStyleIdx="0" presStyleCnt="0"/>
      <dgm:spPr/>
      <dgm:t>
        <a:bodyPr/>
        <a:lstStyle/>
        <a:p>
          <a:pPr rtl="1"/>
          <a:endParaRPr lang="ar-OM"/>
        </a:p>
      </dgm:t>
    </dgm:pt>
    <dgm:pt modelId="{5AEF6A96-A032-40E7-8CEC-411E0B5B6E8C}" type="pres">
      <dgm:prSet presAssocID="{9CD5FF56-5751-4043-B0DB-28D6F775CD65}" presName="hierChild2" presStyleCnt="0"/>
      <dgm:spPr/>
    </dgm:pt>
    <dgm:pt modelId="{48E7D245-9108-444D-8B1F-1DD1A1B672BE}" type="pres">
      <dgm:prSet presAssocID="{6034C48C-DB0D-400F-B1E9-6F463A4554EA}" presName="Name37" presStyleLbl="parChTrans1D2" presStyleIdx="0" presStyleCnt="5"/>
      <dgm:spPr/>
      <dgm:t>
        <a:bodyPr/>
        <a:lstStyle/>
        <a:p>
          <a:pPr rtl="1"/>
          <a:endParaRPr lang="ar-OM"/>
        </a:p>
      </dgm:t>
    </dgm:pt>
    <dgm:pt modelId="{E1A5DA76-0DDE-45FF-A1CD-D773F382520F}" type="pres">
      <dgm:prSet presAssocID="{C8547C3D-B63D-4D44-A871-3D94D3CB8DE8}" presName="hierRoot2" presStyleCnt="0">
        <dgm:presLayoutVars>
          <dgm:hierBranch val="init"/>
        </dgm:presLayoutVars>
      </dgm:prSet>
      <dgm:spPr/>
    </dgm:pt>
    <dgm:pt modelId="{024FBDD8-8348-4EA5-A78A-3A6322F1E0AD}" type="pres">
      <dgm:prSet presAssocID="{C8547C3D-B63D-4D44-A871-3D94D3CB8DE8}" presName="rootComposite" presStyleCnt="0"/>
      <dgm:spPr/>
    </dgm:pt>
    <dgm:pt modelId="{EF6E76E2-D713-464A-A7C8-D42E676E05FB}" type="pres">
      <dgm:prSet presAssocID="{C8547C3D-B63D-4D44-A871-3D94D3CB8DE8}" presName="rootText" presStyleLbl="node2" presStyleIdx="0" presStyleCnt="5" custScaleX="128689">
        <dgm:presLayoutVars>
          <dgm:chPref val="3"/>
        </dgm:presLayoutVars>
      </dgm:prSet>
      <dgm:spPr/>
      <dgm:t>
        <a:bodyPr/>
        <a:lstStyle/>
        <a:p>
          <a:pPr rtl="1"/>
          <a:endParaRPr lang="ar-OM"/>
        </a:p>
      </dgm:t>
    </dgm:pt>
    <dgm:pt modelId="{520E32AA-0A85-4F50-95F6-C1F3BF9A05FB}" type="pres">
      <dgm:prSet presAssocID="{C8547C3D-B63D-4D44-A871-3D94D3CB8DE8}" presName="rootConnector" presStyleLbl="node2" presStyleIdx="0" presStyleCnt="5"/>
      <dgm:spPr/>
      <dgm:t>
        <a:bodyPr/>
        <a:lstStyle/>
        <a:p>
          <a:pPr rtl="1"/>
          <a:endParaRPr lang="ar-OM"/>
        </a:p>
      </dgm:t>
    </dgm:pt>
    <dgm:pt modelId="{A6DAA81E-FD2E-486A-A076-699EE2D3B882}" type="pres">
      <dgm:prSet presAssocID="{C8547C3D-B63D-4D44-A871-3D94D3CB8DE8}" presName="hierChild4" presStyleCnt="0"/>
      <dgm:spPr/>
    </dgm:pt>
    <dgm:pt modelId="{811E9F3E-64B6-449E-86D1-FE9B03779613}" type="pres">
      <dgm:prSet presAssocID="{C8547C3D-B63D-4D44-A871-3D94D3CB8DE8}" presName="hierChild5" presStyleCnt="0"/>
      <dgm:spPr/>
    </dgm:pt>
    <dgm:pt modelId="{6484174F-A476-42B3-B960-7630B0CE7337}" type="pres">
      <dgm:prSet presAssocID="{8AAD787D-1F46-4768-9D33-93F8913F7944}" presName="Name37" presStyleLbl="parChTrans1D2" presStyleIdx="1" presStyleCnt="5"/>
      <dgm:spPr/>
      <dgm:t>
        <a:bodyPr/>
        <a:lstStyle/>
        <a:p>
          <a:pPr rtl="1"/>
          <a:endParaRPr lang="ar-OM"/>
        </a:p>
      </dgm:t>
    </dgm:pt>
    <dgm:pt modelId="{DD9D082E-F90A-4E87-AB49-6D0B9A69C033}" type="pres">
      <dgm:prSet presAssocID="{F9FEAFD7-0163-4CB9-B263-21D2DACBEFBB}" presName="hierRoot2" presStyleCnt="0">
        <dgm:presLayoutVars>
          <dgm:hierBranch val="init"/>
        </dgm:presLayoutVars>
      </dgm:prSet>
      <dgm:spPr/>
    </dgm:pt>
    <dgm:pt modelId="{8B2C3B40-329A-4E52-9D0D-2FA4BBA1F2AE}" type="pres">
      <dgm:prSet presAssocID="{F9FEAFD7-0163-4CB9-B263-21D2DACBEFBB}" presName="rootComposite" presStyleCnt="0"/>
      <dgm:spPr/>
    </dgm:pt>
    <dgm:pt modelId="{C960B0F1-85AC-4B81-88D4-07BE47AEB9CD}" type="pres">
      <dgm:prSet presAssocID="{F9FEAFD7-0163-4CB9-B263-21D2DACBEFBB}" presName="rootText" presStyleLbl="node2" presStyleIdx="1" presStyleCnt="5">
        <dgm:presLayoutVars>
          <dgm:chPref val="3"/>
        </dgm:presLayoutVars>
      </dgm:prSet>
      <dgm:spPr/>
      <dgm:t>
        <a:bodyPr/>
        <a:lstStyle/>
        <a:p>
          <a:pPr rtl="1"/>
          <a:endParaRPr lang="ar-OM"/>
        </a:p>
      </dgm:t>
    </dgm:pt>
    <dgm:pt modelId="{1C40508E-E7AC-4CD5-B694-D5599B7AEAE2}" type="pres">
      <dgm:prSet presAssocID="{F9FEAFD7-0163-4CB9-B263-21D2DACBEFBB}" presName="rootConnector" presStyleLbl="node2" presStyleIdx="1" presStyleCnt="5"/>
      <dgm:spPr/>
      <dgm:t>
        <a:bodyPr/>
        <a:lstStyle/>
        <a:p>
          <a:pPr rtl="1"/>
          <a:endParaRPr lang="ar-OM"/>
        </a:p>
      </dgm:t>
    </dgm:pt>
    <dgm:pt modelId="{7F882C66-DCC3-4CAF-B73E-6EFA97DAAC8D}" type="pres">
      <dgm:prSet presAssocID="{F9FEAFD7-0163-4CB9-B263-21D2DACBEFBB}" presName="hierChild4" presStyleCnt="0"/>
      <dgm:spPr/>
    </dgm:pt>
    <dgm:pt modelId="{E960BF08-6468-485C-A07C-EAB32BA8710F}" type="pres">
      <dgm:prSet presAssocID="{F9FEAFD7-0163-4CB9-B263-21D2DACBEFBB}" presName="hierChild5" presStyleCnt="0"/>
      <dgm:spPr/>
    </dgm:pt>
    <dgm:pt modelId="{0D3B98CF-D5A3-4A5B-8E5C-D3E6F82010D3}" type="pres">
      <dgm:prSet presAssocID="{EB6402FD-90AF-4A90-92B2-831DA2E19F9E}" presName="Name37" presStyleLbl="parChTrans1D2" presStyleIdx="2" presStyleCnt="5"/>
      <dgm:spPr/>
      <dgm:t>
        <a:bodyPr/>
        <a:lstStyle/>
        <a:p>
          <a:pPr rtl="1"/>
          <a:endParaRPr lang="ar-OM"/>
        </a:p>
      </dgm:t>
    </dgm:pt>
    <dgm:pt modelId="{FA3DDB2F-DF4F-4EA0-BBCD-19DA112235D6}" type="pres">
      <dgm:prSet presAssocID="{1348EBE0-BB54-448F-A112-B23D6561D566}" presName="hierRoot2" presStyleCnt="0">
        <dgm:presLayoutVars>
          <dgm:hierBranch val="init"/>
        </dgm:presLayoutVars>
      </dgm:prSet>
      <dgm:spPr/>
    </dgm:pt>
    <dgm:pt modelId="{C0AB0880-1B3B-4E01-8008-1894B990D1B4}" type="pres">
      <dgm:prSet presAssocID="{1348EBE0-BB54-448F-A112-B23D6561D566}" presName="rootComposite" presStyleCnt="0"/>
      <dgm:spPr/>
    </dgm:pt>
    <dgm:pt modelId="{86DCAE8C-6D52-481F-9825-D5DF23198094}" type="pres">
      <dgm:prSet presAssocID="{1348EBE0-BB54-448F-A112-B23D6561D566}" presName="rootText" presStyleLbl="node2" presStyleIdx="2" presStyleCnt="5">
        <dgm:presLayoutVars>
          <dgm:chPref val="3"/>
        </dgm:presLayoutVars>
      </dgm:prSet>
      <dgm:spPr/>
      <dgm:t>
        <a:bodyPr/>
        <a:lstStyle/>
        <a:p>
          <a:pPr rtl="1"/>
          <a:endParaRPr lang="ar-OM"/>
        </a:p>
      </dgm:t>
    </dgm:pt>
    <dgm:pt modelId="{06CC4F6C-9EA8-4650-9297-BDBB02D7CEA5}" type="pres">
      <dgm:prSet presAssocID="{1348EBE0-BB54-448F-A112-B23D6561D566}" presName="rootConnector" presStyleLbl="node2" presStyleIdx="2" presStyleCnt="5"/>
      <dgm:spPr/>
      <dgm:t>
        <a:bodyPr/>
        <a:lstStyle/>
        <a:p>
          <a:pPr rtl="1"/>
          <a:endParaRPr lang="ar-OM"/>
        </a:p>
      </dgm:t>
    </dgm:pt>
    <dgm:pt modelId="{D02280AD-8D47-42DA-A57B-7E7286F3D341}" type="pres">
      <dgm:prSet presAssocID="{1348EBE0-BB54-448F-A112-B23D6561D566}" presName="hierChild4" presStyleCnt="0"/>
      <dgm:spPr/>
    </dgm:pt>
    <dgm:pt modelId="{F3B95EC4-CFEE-4E21-9085-15E21D63E635}" type="pres">
      <dgm:prSet presAssocID="{1348EBE0-BB54-448F-A112-B23D6561D566}" presName="hierChild5" presStyleCnt="0"/>
      <dgm:spPr/>
    </dgm:pt>
    <dgm:pt modelId="{576163EE-D7BC-4677-97A0-4050EACEEA96}" type="pres">
      <dgm:prSet presAssocID="{9866C1BF-CFC6-4E66-83BC-0D66DC04F943}" presName="Name37" presStyleLbl="parChTrans1D2" presStyleIdx="3" presStyleCnt="5"/>
      <dgm:spPr/>
      <dgm:t>
        <a:bodyPr/>
        <a:lstStyle/>
        <a:p>
          <a:pPr rtl="1"/>
          <a:endParaRPr lang="ar-OM"/>
        </a:p>
      </dgm:t>
    </dgm:pt>
    <dgm:pt modelId="{A99B735D-4130-408B-92CC-4619CCC9E27C}" type="pres">
      <dgm:prSet presAssocID="{2944ACD3-0764-448A-88BF-AEA7A669C8A6}" presName="hierRoot2" presStyleCnt="0">
        <dgm:presLayoutVars>
          <dgm:hierBranch val="init"/>
        </dgm:presLayoutVars>
      </dgm:prSet>
      <dgm:spPr/>
    </dgm:pt>
    <dgm:pt modelId="{EBB00F08-3648-4B89-B3D3-A40AE0F3CCFA}" type="pres">
      <dgm:prSet presAssocID="{2944ACD3-0764-448A-88BF-AEA7A669C8A6}" presName="rootComposite" presStyleCnt="0"/>
      <dgm:spPr/>
    </dgm:pt>
    <dgm:pt modelId="{005F17A1-B046-4B9F-BCC0-78AF78FEC601}" type="pres">
      <dgm:prSet presAssocID="{2944ACD3-0764-448A-88BF-AEA7A669C8A6}" presName="rootText" presStyleLbl="node2" presStyleIdx="3" presStyleCnt="5">
        <dgm:presLayoutVars>
          <dgm:chPref val="3"/>
        </dgm:presLayoutVars>
      </dgm:prSet>
      <dgm:spPr/>
      <dgm:t>
        <a:bodyPr/>
        <a:lstStyle/>
        <a:p>
          <a:pPr rtl="1"/>
          <a:endParaRPr lang="ar-OM"/>
        </a:p>
      </dgm:t>
    </dgm:pt>
    <dgm:pt modelId="{2A6F8614-5169-4A2E-8C52-4FE15DE0235C}" type="pres">
      <dgm:prSet presAssocID="{2944ACD3-0764-448A-88BF-AEA7A669C8A6}" presName="rootConnector" presStyleLbl="node2" presStyleIdx="3" presStyleCnt="5"/>
      <dgm:spPr/>
      <dgm:t>
        <a:bodyPr/>
        <a:lstStyle/>
        <a:p>
          <a:pPr rtl="1"/>
          <a:endParaRPr lang="ar-OM"/>
        </a:p>
      </dgm:t>
    </dgm:pt>
    <dgm:pt modelId="{7D09633A-FE1F-4C95-A066-F6E099FFB65C}" type="pres">
      <dgm:prSet presAssocID="{2944ACD3-0764-448A-88BF-AEA7A669C8A6}" presName="hierChild4" presStyleCnt="0"/>
      <dgm:spPr/>
    </dgm:pt>
    <dgm:pt modelId="{5B611393-7CF1-49A2-B9F9-367769F19D5A}" type="pres">
      <dgm:prSet presAssocID="{2944ACD3-0764-448A-88BF-AEA7A669C8A6}" presName="hierChild5" presStyleCnt="0"/>
      <dgm:spPr/>
    </dgm:pt>
    <dgm:pt modelId="{98AE79B8-B08D-4913-81C3-AEFD53C50842}" type="pres">
      <dgm:prSet presAssocID="{4F27443D-09A0-4903-A2EB-1B02E60CD10C}" presName="Name37" presStyleLbl="parChTrans1D2" presStyleIdx="4" presStyleCnt="5"/>
      <dgm:spPr/>
      <dgm:t>
        <a:bodyPr/>
        <a:lstStyle/>
        <a:p>
          <a:pPr rtl="1"/>
          <a:endParaRPr lang="ar-OM"/>
        </a:p>
      </dgm:t>
    </dgm:pt>
    <dgm:pt modelId="{0FED68E1-0A4F-4505-B70E-EEFB1AC8A61C}" type="pres">
      <dgm:prSet presAssocID="{5C39D371-BAA7-4797-AA5D-33DF18EE5A09}" presName="hierRoot2" presStyleCnt="0">
        <dgm:presLayoutVars>
          <dgm:hierBranch val="init"/>
        </dgm:presLayoutVars>
      </dgm:prSet>
      <dgm:spPr/>
    </dgm:pt>
    <dgm:pt modelId="{4C33A97E-BFB4-4D31-A793-491577619BBD}" type="pres">
      <dgm:prSet presAssocID="{5C39D371-BAA7-4797-AA5D-33DF18EE5A09}" presName="rootComposite" presStyleCnt="0"/>
      <dgm:spPr/>
    </dgm:pt>
    <dgm:pt modelId="{8A01245A-0361-4004-9EB7-CF33D248721C}" type="pres">
      <dgm:prSet presAssocID="{5C39D371-BAA7-4797-AA5D-33DF18EE5A09}" presName="rootText" presStyleLbl="node2" presStyleIdx="4" presStyleCnt="5">
        <dgm:presLayoutVars>
          <dgm:chPref val="3"/>
        </dgm:presLayoutVars>
      </dgm:prSet>
      <dgm:spPr/>
      <dgm:t>
        <a:bodyPr/>
        <a:lstStyle/>
        <a:p>
          <a:pPr rtl="1"/>
          <a:endParaRPr lang="ar-OM"/>
        </a:p>
      </dgm:t>
    </dgm:pt>
    <dgm:pt modelId="{33DFB345-B5B1-4414-81B2-E3CC846FF323}" type="pres">
      <dgm:prSet presAssocID="{5C39D371-BAA7-4797-AA5D-33DF18EE5A09}" presName="rootConnector" presStyleLbl="node2" presStyleIdx="4" presStyleCnt="5"/>
      <dgm:spPr/>
      <dgm:t>
        <a:bodyPr/>
        <a:lstStyle/>
        <a:p>
          <a:pPr rtl="1"/>
          <a:endParaRPr lang="ar-OM"/>
        </a:p>
      </dgm:t>
    </dgm:pt>
    <dgm:pt modelId="{1136FFBF-DDE6-4DAD-83CA-9A5846125682}" type="pres">
      <dgm:prSet presAssocID="{5C39D371-BAA7-4797-AA5D-33DF18EE5A09}" presName="hierChild4" presStyleCnt="0"/>
      <dgm:spPr/>
    </dgm:pt>
    <dgm:pt modelId="{F93DA406-AC11-4AE9-BC00-855172FCEAB0}" type="pres">
      <dgm:prSet presAssocID="{5C39D371-BAA7-4797-AA5D-33DF18EE5A09}" presName="hierChild5" presStyleCnt="0"/>
      <dgm:spPr/>
    </dgm:pt>
    <dgm:pt modelId="{9EEC702A-EE52-4F78-BDC2-FBA8B78DB42C}" type="pres">
      <dgm:prSet presAssocID="{9CD5FF56-5751-4043-B0DB-28D6F775CD65}" presName="hierChild3" presStyleCnt="0"/>
      <dgm:spPr/>
    </dgm:pt>
  </dgm:ptLst>
  <dgm:cxnLst>
    <dgm:cxn modelId="{6E0B352B-7B9F-4B14-B76F-31BB8AA76600}" type="presOf" srcId="{C8547C3D-B63D-4D44-A871-3D94D3CB8DE8}" destId="{EF6E76E2-D713-464A-A7C8-D42E676E05FB}" srcOrd="0" destOrd="0" presId="urn:microsoft.com/office/officeart/2005/8/layout/orgChart1"/>
    <dgm:cxn modelId="{967E95D0-6B53-4C57-B299-F47CDE1E3782}" type="presOf" srcId="{F9FEAFD7-0163-4CB9-B263-21D2DACBEFBB}" destId="{1C40508E-E7AC-4CD5-B694-D5599B7AEAE2}" srcOrd="1" destOrd="0" presId="urn:microsoft.com/office/officeart/2005/8/layout/orgChart1"/>
    <dgm:cxn modelId="{2DC846B0-BE08-4755-99D2-811B524E3674}" srcId="{9CD5FF56-5751-4043-B0DB-28D6F775CD65}" destId="{2944ACD3-0764-448A-88BF-AEA7A669C8A6}" srcOrd="3" destOrd="0" parTransId="{9866C1BF-CFC6-4E66-83BC-0D66DC04F943}" sibTransId="{25C0C7AB-83A7-40EE-AE64-EE97F18969E5}"/>
    <dgm:cxn modelId="{C4581D7A-6ED4-4E12-BB3D-9E1AA7EFA0A7}" type="presOf" srcId="{4F27443D-09A0-4903-A2EB-1B02E60CD10C}" destId="{98AE79B8-B08D-4913-81C3-AEFD53C50842}" srcOrd="0" destOrd="0" presId="urn:microsoft.com/office/officeart/2005/8/layout/orgChart1"/>
    <dgm:cxn modelId="{09BCCE52-D0EC-414B-B3D0-885FB26F0F5A}" type="presOf" srcId="{D96102BF-A403-4CED-B688-C54C2F8258C4}" destId="{FF8A6716-92EC-47C4-9718-75231B4783C8}" srcOrd="0" destOrd="0" presId="urn:microsoft.com/office/officeart/2005/8/layout/orgChart1"/>
    <dgm:cxn modelId="{09AC6FF0-5DD5-4702-B381-7EF2AFE0BCC0}" type="presOf" srcId="{1348EBE0-BB54-448F-A112-B23D6561D566}" destId="{06CC4F6C-9EA8-4650-9297-BDBB02D7CEA5}" srcOrd="1" destOrd="0" presId="urn:microsoft.com/office/officeart/2005/8/layout/orgChart1"/>
    <dgm:cxn modelId="{2E8596A3-5F90-4EF1-A111-06AAE0FECAD4}" type="presOf" srcId="{5C39D371-BAA7-4797-AA5D-33DF18EE5A09}" destId="{33DFB345-B5B1-4414-81B2-E3CC846FF323}" srcOrd="1" destOrd="0" presId="urn:microsoft.com/office/officeart/2005/8/layout/orgChart1"/>
    <dgm:cxn modelId="{23ACAFB4-DB09-42F9-BB2F-02E83CCE2990}" type="presOf" srcId="{8AAD787D-1F46-4768-9D33-93F8913F7944}" destId="{6484174F-A476-42B3-B960-7630B0CE7337}" srcOrd="0" destOrd="0" presId="urn:microsoft.com/office/officeart/2005/8/layout/orgChart1"/>
    <dgm:cxn modelId="{C82ADA60-6C93-4DD1-B34D-AAE40C25C5D3}" type="presOf" srcId="{9CD5FF56-5751-4043-B0DB-28D6F775CD65}" destId="{992114F8-6FCB-4953-AB40-FECA2BA03389}" srcOrd="1" destOrd="0" presId="urn:microsoft.com/office/officeart/2005/8/layout/orgChart1"/>
    <dgm:cxn modelId="{02E0BBE3-B473-4461-995C-CBF341667107}" type="presOf" srcId="{2944ACD3-0764-448A-88BF-AEA7A669C8A6}" destId="{2A6F8614-5169-4A2E-8C52-4FE15DE0235C}" srcOrd="1" destOrd="0" presId="urn:microsoft.com/office/officeart/2005/8/layout/orgChart1"/>
    <dgm:cxn modelId="{78B921C1-871F-442C-A0A9-08344C61D93A}" type="presOf" srcId="{C8547C3D-B63D-4D44-A871-3D94D3CB8DE8}" destId="{520E32AA-0A85-4F50-95F6-C1F3BF9A05FB}" srcOrd="1" destOrd="0" presId="urn:microsoft.com/office/officeart/2005/8/layout/orgChart1"/>
    <dgm:cxn modelId="{38FB265C-6176-4EC1-A622-AFF281A71BCD}" type="presOf" srcId="{1348EBE0-BB54-448F-A112-B23D6561D566}" destId="{86DCAE8C-6D52-481F-9825-D5DF23198094}" srcOrd="0" destOrd="0" presId="urn:microsoft.com/office/officeart/2005/8/layout/orgChart1"/>
    <dgm:cxn modelId="{124424EA-75C0-4DF9-A99D-745BEA34D57E}" type="presOf" srcId="{6034C48C-DB0D-400F-B1E9-6F463A4554EA}" destId="{48E7D245-9108-444D-8B1F-1DD1A1B672BE}" srcOrd="0" destOrd="0" presId="urn:microsoft.com/office/officeart/2005/8/layout/orgChart1"/>
    <dgm:cxn modelId="{80982F12-1724-4255-A34F-0D5000C4AA45}" type="presOf" srcId="{F9FEAFD7-0163-4CB9-B263-21D2DACBEFBB}" destId="{C960B0F1-85AC-4B81-88D4-07BE47AEB9CD}" srcOrd="0" destOrd="0" presId="urn:microsoft.com/office/officeart/2005/8/layout/orgChart1"/>
    <dgm:cxn modelId="{A8FC6B49-CD2C-4058-9F16-4B9B6E41258E}" srcId="{9CD5FF56-5751-4043-B0DB-28D6F775CD65}" destId="{C8547C3D-B63D-4D44-A871-3D94D3CB8DE8}" srcOrd="0" destOrd="0" parTransId="{6034C48C-DB0D-400F-B1E9-6F463A4554EA}" sibTransId="{F32300D8-900E-43EC-A08F-7D3A60918173}"/>
    <dgm:cxn modelId="{301CF58E-6852-4152-8F21-D8AF16F25883}" srcId="{D96102BF-A403-4CED-B688-C54C2F8258C4}" destId="{9CD5FF56-5751-4043-B0DB-28D6F775CD65}" srcOrd="0" destOrd="0" parTransId="{9B26EE36-81F8-4216-8E65-7A7B5E81C151}" sibTransId="{003633B8-9D08-46D1-ACC5-7BC223D9966C}"/>
    <dgm:cxn modelId="{46E057AE-EDDD-4C85-85EF-7E2898291F41}" srcId="{9CD5FF56-5751-4043-B0DB-28D6F775CD65}" destId="{F9FEAFD7-0163-4CB9-B263-21D2DACBEFBB}" srcOrd="1" destOrd="0" parTransId="{8AAD787D-1F46-4768-9D33-93F8913F7944}" sibTransId="{7F73CEF0-379F-43A5-AB5D-7D49CAA1C677}"/>
    <dgm:cxn modelId="{8E0AB38C-F207-4C59-84EA-6CE9DE36E97B}" type="presOf" srcId="{EB6402FD-90AF-4A90-92B2-831DA2E19F9E}" destId="{0D3B98CF-D5A3-4A5B-8E5C-D3E6F82010D3}" srcOrd="0" destOrd="0" presId="urn:microsoft.com/office/officeart/2005/8/layout/orgChart1"/>
    <dgm:cxn modelId="{C2AEAF02-B35E-430B-B852-D3DAF39CDA4D}" type="presOf" srcId="{9CD5FF56-5751-4043-B0DB-28D6F775CD65}" destId="{A5CE9D8F-B668-4446-93BB-698EFAE15873}" srcOrd="0" destOrd="0" presId="urn:microsoft.com/office/officeart/2005/8/layout/orgChart1"/>
    <dgm:cxn modelId="{E5DEF666-3D10-4247-9B9C-7581835568B2}" type="presOf" srcId="{2944ACD3-0764-448A-88BF-AEA7A669C8A6}" destId="{005F17A1-B046-4B9F-BCC0-78AF78FEC601}" srcOrd="0" destOrd="0" presId="urn:microsoft.com/office/officeart/2005/8/layout/orgChart1"/>
    <dgm:cxn modelId="{012A4FAF-E0AB-4387-AE05-B7CDE0DDA61A}" type="presOf" srcId="{9866C1BF-CFC6-4E66-83BC-0D66DC04F943}" destId="{576163EE-D7BC-4677-97A0-4050EACEEA96}" srcOrd="0" destOrd="0" presId="urn:microsoft.com/office/officeart/2005/8/layout/orgChart1"/>
    <dgm:cxn modelId="{66B76032-FCB3-4F5E-AB45-6312B0C914C5}" srcId="{9CD5FF56-5751-4043-B0DB-28D6F775CD65}" destId="{5C39D371-BAA7-4797-AA5D-33DF18EE5A09}" srcOrd="4" destOrd="0" parTransId="{4F27443D-09A0-4903-A2EB-1B02E60CD10C}" sibTransId="{3F399917-F3FF-4D6A-BEFC-59A26C906816}"/>
    <dgm:cxn modelId="{0099D379-B457-442C-B741-9BB928694392}" type="presOf" srcId="{5C39D371-BAA7-4797-AA5D-33DF18EE5A09}" destId="{8A01245A-0361-4004-9EB7-CF33D248721C}" srcOrd="0" destOrd="0" presId="urn:microsoft.com/office/officeart/2005/8/layout/orgChart1"/>
    <dgm:cxn modelId="{74311B38-219F-483E-97EC-786913CE50AF}" srcId="{9CD5FF56-5751-4043-B0DB-28D6F775CD65}" destId="{1348EBE0-BB54-448F-A112-B23D6561D566}" srcOrd="2" destOrd="0" parTransId="{EB6402FD-90AF-4A90-92B2-831DA2E19F9E}" sibTransId="{65413DC5-095A-464D-8E9E-7C0B4CD1B1BE}"/>
    <dgm:cxn modelId="{D7AD52F2-B7F4-4F61-8BB0-B0AF48D80047}" type="presParOf" srcId="{FF8A6716-92EC-47C4-9718-75231B4783C8}" destId="{9D9B3977-B814-40A2-8339-6FA66F387F2C}" srcOrd="0" destOrd="0" presId="urn:microsoft.com/office/officeart/2005/8/layout/orgChart1"/>
    <dgm:cxn modelId="{311BD385-3AF7-4DED-96D2-E6CBA64437C3}" type="presParOf" srcId="{9D9B3977-B814-40A2-8339-6FA66F387F2C}" destId="{DB192581-E2C0-47DF-A1FF-E9BA6841557A}" srcOrd="0" destOrd="0" presId="urn:microsoft.com/office/officeart/2005/8/layout/orgChart1"/>
    <dgm:cxn modelId="{EDF25D76-769D-4DD0-AAA1-13285A7EA555}" type="presParOf" srcId="{DB192581-E2C0-47DF-A1FF-E9BA6841557A}" destId="{A5CE9D8F-B668-4446-93BB-698EFAE15873}" srcOrd="0" destOrd="0" presId="urn:microsoft.com/office/officeart/2005/8/layout/orgChart1"/>
    <dgm:cxn modelId="{12239F18-7AF3-4726-BF64-5F5470EFA2A6}" type="presParOf" srcId="{DB192581-E2C0-47DF-A1FF-E9BA6841557A}" destId="{992114F8-6FCB-4953-AB40-FECA2BA03389}" srcOrd="1" destOrd="0" presId="urn:microsoft.com/office/officeart/2005/8/layout/orgChart1"/>
    <dgm:cxn modelId="{CC46EEE7-DC4D-4C03-8D7A-9B6F5590F2E0}" type="presParOf" srcId="{9D9B3977-B814-40A2-8339-6FA66F387F2C}" destId="{5AEF6A96-A032-40E7-8CEC-411E0B5B6E8C}" srcOrd="1" destOrd="0" presId="urn:microsoft.com/office/officeart/2005/8/layout/orgChart1"/>
    <dgm:cxn modelId="{0A3CEF59-A94F-469E-BEB7-42E82875B91A}" type="presParOf" srcId="{5AEF6A96-A032-40E7-8CEC-411E0B5B6E8C}" destId="{48E7D245-9108-444D-8B1F-1DD1A1B672BE}" srcOrd="0" destOrd="0" presId="urn:microsoft.com/office/officeart/2005/8/layout/orgChart1"/>
    <dgm:cxn modelId="{6CF7E703-9507-44CB-B29B-56D351915308}" type="presParOf" srcId="{5AEF6A96-A032-40E7-8CEC-411E0B5B6E8C}" destId="{E1A5DA76-0DDE-45FF-A1CD-D773F382520F}" srcOrd="1" destOrd="0" presId="urn:microsoft.com/office/officeart/2005/8/layout/orgChart1"/>
    <dgm:cxn modelId="{F9CCF021-F8D4-4D9E-ABF5-C90EF137C71E}" type="presParOf" srcId="{E1A5DA76-0DDE-45FF-A1CD-D773F382520F}" destId="{024FBDD8-8348-4EA5-A78A-3A6322F1E0AD}" srcOrd="0" destOrd="0" presId="urn:microsoft.com/office/officeart/2005/8/layout/orgChart1"/>
    <dgm:cxn modelId="{F27C8EB0-064E-419F-8294-BE1BD35AA004}" type="presParOf" srcId="{024FBDD8-8348-4EA5-A78A-3A6322F1E0AD}" destId="{EF6E76E2-D713-464A-A7C8-D42E676E05FB}" srcOrd="0" destOrd="0" presId="urn:microsoft.com/office/officeart/2005/8/layout/orgChart1"/>
    <dgm:cxn modelId="{2FDC9A6C-E0FF-4E09-A38E-C00D2A1FE32A}" type="presParOf" srcId="{024FBDD8-8348-4EA5-A78A-3A6322F1E0AD}" destId="{520E32AA-0A85-4F50-95F6-C1F3BF9A05FB}" srcOrd="1" destOrd="0" presId="urn:microsoft.com/office/officeart/2005/8/layout/orgChart1"/>
    <dgm:cxn modelId="{B237FDB6-AFCE-4B7E-9A7F-42CA701DAA4C}" type="presParOf" srcId="{E1A5DA76-0DDE-45FF-A1CD-D773F382520F}" destId="{A6DAA81E-FD2E-486A-A076-699EE2D3B882}" srcOrd="1" destOrd="0" presId="urn:microsoft.com/office/officeart/2005/8/layout/orgChart1"/>
    <dgm:cxn modelId="{6B9EE050-8003-4963-8318-DE84A34851AC}" type="presParOf" srcId="{E1A5DA76-0DDE-45FF-A1CD-D773F382520F}" destId="{811E9F3E-64B6-449E-86D1-FE9B03779613}" srcOrd="2" destOrd="0" presId="urn:microsoft.com/office/officeart/2005/8/layout/orgChart1"/>
    <dgm:cxn modelId="{B2880B99-B16B-4385-95FC-5A5D85B6AC43}" type="presParOf" srcId="{5AEF6A96-A032-40E7-8CEC-411E0B5B6E8C}" destId="{6484174F-A476-42B3-B960-7630B0CE7337}" srcOrd="2" destOrd="0" presId="urn:microsoft.com/office/officeart/2005/8/layout/orgChart1"/>
    <dgm:cxn modelId="{334E6DAE-CC6E-4EF2-B83D-72E64B25B829}" type="presParOf" srcId="{5AEF6A96-A032-40E7-8CEC-411E0B5B6E8C}" destId="{DD9D082E-F90A-4E87-AB49-6D0B9A69C033}" srcOrd="3" destOrd="0" presId="urn:microsoft.com/office/officeart/2005/8/layout/orgChart1"/>
    <dgm:cxn modelId="{D0FCE397-CD1F-4C3C-813B-5B7654A50573}" type="presParOf" srcId="{DD9D082E-F90A-4E87-AB49-6D0B9A69C033}" destId="{8B2C3B40-329A-4E52-9D0D-2FA4BBA1F2AE}" srcOrd="0" destOrd="0" presId="urn:microsoft.com/office/officeart/2005/8/layout/orgChart1"/>
    <dgm:cxn modelId="{3850ACE3-65DD-4A51-B7AB-93810DADA8F8}" type="presParOf" srcId="{8B2C3B40-329A-4E52-9D0D-2FA4BBA1F2AE}" destId="{C960B0F1-85AC-4B81-88D4-07BE47AEB9CD}" srcOrd="0" destOrd="0" presId="urn:microsoft.com/office/officeart/2005/8/layout/orgChart1"/>
    <dgm:cxn modelId="{84525E71-F21F-4B3F-AF42-0D6286E880DC}" type="presParOf" srcId="{8B2C3B40-329A-4E52-9D0D-2FA4BBA1F2AE}" destId="{1C40508E-E7AC-4CD5-B694-D5599B7AEAE2}" srcOrd="1" destOrd="0" presId="urn:microsoft.com/office/officeart/2005/8/layout/orgChart1"/>
    <dgm:cxn modelId="{5A394C57-DDE0-48B7-9A13-5425BE1CF5EB}" type="presParOf" srcId="{DD9D082E-F90A-4E87-AB49-6D0B9A69C033}" destId="{7F882C66-DCC3-4CAF-B73E-6EFA97DAAC8D}" srcOrd="1" destOrd="0" presId="urn:microsoft.com/office/officeart/2005/8/layout/orgChart1"/>
    <dgm:cxn modelId="{3CF3160D-D26E-46EB-896B-C6DAC4C27DBB}" type="presParOf" srcId="{DD9D082E-F90A-4E87-AB49-6D0B9A69C033}" destId="{E960BF08-6468-485C-A07C-EAB32BA8710F}" srcOrd="2" destOrd="0" presId="urn:microsoft.com/office/officeart/2005/8/layout/orgChart1"/>
    <dgm:cxn modelId="{6DCB7F23-3279-4F3C-A1A2-FAB56EC84C3F}" type="presParOf" srcId="{5AEF6A96-A032-40E7-8CEC-411E0B5B6E8C}" destId="{0D3B98CF-D5A3-4A5B-8E5C-D3E6F82010D3}" srcOrd="4" destOrd="0" presId="urn:microsoft.com/office/officeart/2005/8/layout/orgChart1"/>
    <dgm:cxn modelId="{2ACB6914-6B31-49F4-A014-773080272C99}" type="presParOf" srcId="{5AEF6A96-A032-40E7-8CEC-411E0B5B6E8C}" destId="{FA3DDB2F-DF4F-4EA0-BBCD-19DA112235D6}" srcOrd="5" destOrd="0" presId="urn:microsoft.com/office/officeart/2005/8/layout/orgChart1"/>
    <dgm:cxn modelId="{5B71E351-AC00-41E2-8E99-37373247570F}" type="presParOf" srcId="{FA3DDB2F-DF4F-4EA0-BBCD-19DA112235D6}" destId="{C0AB0880-1B3B-4E01-8008-1894B990D1B4}" srcOrd="0" destOrd="0" presId="urn:microsoft.com/office/officeart/2005/8/layout/orgChart1"/>
    <dgm:cxn modelId="{1DEEA865-D6FC-433C-BD92-A8D948287D67}" type="presParOf" srcId="{C0AB0880-1B3B-4E01-8008-1894B990D1B4}" destId="{86DCAE8C-6D52-481F-9825-D5DF23198094}" srcOrd="0" destOrd="0" presId="urn:microsoft.com/office/officeart/2005/8/layout/orgChart1"/>
    <dgm:cxn modelId="{B5B35730-C5E4-4B84-8F2B-7458D8A98CF7}" type="presParOf" srcId="{C0AB0880-1B3B-4E01-8008-1894B990D1B4}" destId="{06CC4F6C-9EA8-4650-9297-BDBB02D7CEA5}" srcOrd="1" destOrd="0" presId="urn:microsoft.com/office/officeart/2005/8/layout/orgChart1"/>
    <dgm:cxn modelId="{46AB7AE5-AF4A-48DC-B37B-F81AD42EA289}" type="presParOf" srcId="{FA3DDB2F-DF4F-4EA0-BBCD-19DA112235D6}" destId="{D02280AD-8D47-42DA-A57B-7E7286F3D341}" srcOrd="1" destOrd="0" presId="urn:microsoft.com/office/officeart/2005/8/layout/orgChart1"/>
    <dgm:cxn modelId="{85A086F9-3F3A-46CA-8F89-A7E8BBB7E6DA}" type="presParOf" srcId="{FA3DDB2F-DF4F-4EA0-BBCD-19DA112235D6}" destId="{F3B95EC4-CFEE-4E21-9085-15E21D63E635}" srcOrd="2" destOrd="0" presId="urn:microsoft.com/office/officeart/2005/8/layout/orgChart1"/>
    <dgm:cxn modelId="{4DF0FB4B-DCA4-4FC8-8376-075B22825EC2}" type="presParOf" srcId="{5AEF6A96-A032-40E7-8CEC-411E0B5B6E8C}" destId="{576163EE-D7BC-4677-97A0-4050EACEEA96}" srcOrd="6" destOrd="0" presId="urn:microsoft.com/office/officeart/2005/8/layout/orgChart1"/>
    <dgm:cxn modelId="{710371B5-BF99-43E2-A466-C2D6B1DD0CC9}" type="presParOf" srcId="{5AEF6A96-A032-40E7-8CEC-411E0B5B6E8C}" destId="{A99B735D-4130-408B-92CC-4619CCC9E27C}" srcOrd="7" destOrd="0" presId="urn:microsoft.com/office/officeart/2005/8/layout/orgChart1"/>
    <dgm:cxn modelId="{890DC91D-1FD7-4BC4-8519-E36316FF1328}" type="presParOf" srcId="{A99B735D-4130-408B-92CC-4619CCC9E27C}" destId="{EBB00F08-3648-4B89-B3D3-A40AE0F3CCFA}" srcOrd="0" destOrd="0" presId="urn:microsoft.com/office/officeart/2005/8/layout/orgChart1"/>
    <dgm:cxn modelId="{9A19712A-0913-4BC0-B9CA-7A3A30587C80}" type="presParOf" srcId="{EBB00F08-3648-4B89-B3D3-A40AE0F3CCFA}" destId="{005F17A1-B046-4B9F-BCC0-78AF78FEC601}" srcOrd="0" destOrd="0" presId="urn:microsoft.com/office/officeart/2005/8/layout/orgChart1"/>
    <dgm:cxn modelId="{6052D8F7-14D8-4927-8A6D-D812BE5F4499}" type="presParOf" srcId="{EBB00F08-3648-4B89-B3D3-A40AE0F3CCFA}" destId="{2A6F8614-5169-4A2E-8C52-4FE15DE0235C}" srcOrd="1" destOrd="0" presId="urn:microsoft.com/office/officeart/2005/8/layout/orgChart1"/>
    <dgm:cxn modelId="{270FC0F9-E535-485E-A27B-A15853708BAA}" type="presParOf" srcId="{A99B735D-4130-408B-92CC-4619CCC9E27C}" destId="{7D09633A-FE1F-4C95-A066-F6E099FFB65C}" srcOrd="1" destOrd="0" presId="urn:microsoft.com/office/officeart/2005/8/layout/orgChart1"/>
    <dgm:cxn modelId="{7ED81110-570A-47C2-AF35-06FBDA9BE342}" type="presParOf" srcId="{A99B735D-4130-408B-92CC-4619CCC9E27C}" destId="{5B611393-7CF1-49A2-B9F9-367769F19D5A}" srcOrd="2" destOrd="0" presId="urn:microsoft.com/office/officeart/2005/8/layout/orgChart1"/>
    <dgm:cxn modelId="{18CC1F1F-0876-4C75-9AB1-9D3F8FCF42AE}" type="presParOf" srcId="{5AEF6A96-A032-40E7-8CEC-411E0B5B6E8C}" destId="{98AE79B8-B08D-4913-81C3-AEFD53C50842}" srcOrd="8" destOrd="0" presId="urn:microsoft.com/office/officeart/2005/8/layout/orgChart1"/>
    <dgm:cxn modelId="{3D084220-7D7A-4FA1-8618-69789CCE6725}" type="presParOf" srcId="{5AEF6A96-A032-40E7-8CEC-411E0B5B6E8C}" destId="{0FED68E1-0A4F-4505-B70E-EEFB1AC8A61C}" srcOrd="9" destOrd="0" presId="urn:microsoft.com/office/officeart/2005/8/layout/orgChart1"/>
    <dgm:cxn modelId="{00747A46-523F-45D5-B3A1-C5C6412122D5}" type="presParOf" srcId="{0FED68E1-0A4F-4505-B70E-EEFB1AC8A61C}" destId="{4C33A97E-BFB4-4D31-A793-491577619BBD}" srcOrd="0" destOrd="0" presId="urn:microsoft.com/office/officeart/2005/8/layout/orgChart1"/>
    <dgm:cxn modelId="{778F6661-1749-4B12-998E-697B7B47AA03}" type="presParOf" srcId="{4C33A97E-BFB4-4D31-A793-491577619BBD}" destId="{8A01245A-0361-4004-9EB7-CF33D248721C}" srcOrd="0" destOrd="0" presId="urn:microsoft.com/office/officeart/2005/8/layout/orgChart1"/>
    <dgm:cxn modelId="{B3B80E1D-2620-4E7B-9701-E6AD88A8C6EC}" type="presParOf" srcId="{4C33A97E-BFB4-4D31-A793-491577619BBD}" destId="{33DFB345-B5B1-4414-81B2-E3CC846FF323}" srcOrd="1" destOrd="0" presId="urn:microsoft.com/office/officeart/2005/8/layout/orgChart1"/>
    <dgm:cxn modelId="{46D5C91D-7B4D-4ED3-9D04-71F0C3B92866}" type="presParOf" srcId="{0FED68E1-0A4F-4505-B70E-EEFB1AC8A61C}" destId="{1136FFBF-DDE6-4DAD-83CA-9A5846125682}" srcOrd="1" destOrd="0" presId="urn:microsoft.com/office/officeart/2005/8/layout/orgChart1"/>
    <dgm:cxn modelId="{1D5E44E8-5E6F-4324-B15F-EF6F21A6ACA3}" type="presParOf" srcId="{0FED68E1-0A4F-4505-B70E-EEFB1AC8A61C}" destId="{F93DA406-AC11-4AE9-BC00-855172FCEAB0}" srcOrd="2" destOrd="0" presId="urn:microsoft.com/office/officeart/2005/8/layout/orgChart1"/>
    <dgm:cxn modelId="{5FB36AE2-B837-4E44-86DE-C8A0E73AABF7}" type="presParOf" srcId="{9D9B3977-B814-40A2-8339-6FA66F387F2C}" destId="{9EEC702A-EE52-4F78-BDC2-FBA8B78DB42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3BA3F3-173B-4B7E-9684-B49895B10A98}"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183D04D-9CDE-46A4-9F3D-FA51D26CAA03}">
      <dgm:prSet phldrT="[Text]"/>
      <dgm:spPr/>
      <dgm:t>
        <a:bodyPr/>
        <a:lstStyle/>
        <a:p>
          <a:pPr algn="ctr" rtl="1"/>
          <a:r>
            <a:rPr lang="ar-OM" b="1" dirty="0">
              <a:latin typeface="Calibri" panose="020F0502020204030204" pitchFamily="34" charset="0"/>
              <a:ea typeface="Calibri" panose="020F0502020204030204" pitchFamily="34" charset="0"/>
              <a:cs typeface="Calibri" panose="020F0502020204030204" pitchFamily="34" charset="0"/>
            </a:rPr>
            <a:t>مؤشر لينكولين</a:t>
          </a:r>
          <a:endParaRPr lang="en-GB" b="1" dirty="0">
            <a:latin typeface="Calibri" panose="020F0502020204030204" pitchFamily="34" charset="0"/>
            <a:ea typeface="Calibri" panose="020F0502020204030204" pitchFamily="34" charset="0"/>
            <a:cs typeface="Calibri" panose="020F0502020204030204" pitchFamily="34" charset="0"/>
          </a:endParaRPr>
        </a:p>
      </dgm:t>
    </dgm:pt>
    <dgm:pt modelId="{EF0D69C8-4959-481F-AD6C-B691BB7F8F3E}" type="parTrans" cxnId="{610DE7C2-F54D-4F02-A972-508BB5CDA7B8}">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030221D9-AA1B-4BAF-A450-B00EBE3C5AFC}" type="sibTrans" cxnId="{610DE7C2-F54D-4F02-A972-508BB5CDA7B8}">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56D601A1-146B-49B0-AE4D-AA8800882BCA}">
      <dgm:prSet phldrT="[Text]"/>
      <dgm:spPr/>
      <dgm:t>
        <a:bodyPr/>
        <a:lstStyle/>
        <a:p>
          <a:pPr algn="ctr" rtl="1"/>
          <a:r>
            <a:rPr lang="ar-OM" b="1" dirty="0">
              <a:latin typeface="Calibri" panose="020F0502020204030204" pitchFamily="34" charset="0"/>
              <a:ea typeface="Calibri" panose="020F0502020204030204" pitchFamily="34" charset="0"/>
              <a:cs typeface="Calibri" panose="020F0502020204030204" pitchFamily="34" charset="0"/>
            </a:rPr>
            <a:t>مؤشر سيمبسون</a:t>
          </a:r>
          <a:endParaRPr lang="en-GB" b="1" dirty="0">
            <a:latin typeface="Calibri" panose="020F0502020204030204" pitchFamily="34" charset="0"/>
            <a:ea typeface="Calibri" panose="020F0502020204030204" pitchFamily="34" charset="0"/>
            <a:cs typeface="Calibri" panose="020F0502020204030204" pitchFamily="34" charset="0"/>
          </a:endParaRPr>
        </a:p>
      </dgm:t>
    </dgm:pt>
    <dgm:pt modelId="{D404763D-CC47-4668-A838-226DFB253ABD}" type="parTrans" cxnId="{CD963B83-7619-4C04-A49B-39671250508F}">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89D558F0-8D6E-40FB-AA81-6C5C1139E911}" type="sibTrans" cxnId="{CD963B83-7619-4C04-A49B-39671250508F}">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02010D10-1184-451F-B80F-E46A0EBD23F6}">
      <dgm:prSet phldrT="[Text]"/>
      <dgm:spPr/>
      <dgm:t>
        <a:bodyPr/>
        <a:lstStyle/>
        <a:p>
          <a:pPr algn="ctr" rtl="1"/>
          <a:r>
            <a:rPr lang="ar-OM" b="1" dirty="0">
              <a:latin typeface="Calibri" panose="020F0502020204030204" pitchFamily="34" charset="0"/>
              <a:ea typeface="Calibri" panose="020F0502020204030204" pitchFamily="34" charset="0"/>
              <a:cs typeface="Calibri" panose="020F0502020204030204" pitchFamily="34" charset="0"/>
            </a:rPr>
            <a:t>الوفرة التقديرية باستخدام مقياس (</a:t>
          </a:r>
          <a:r>
            <a:rPr lang="en-US" b="1" dirty="0">
              <a:latin typeface="Calibri" panose="020F0502020204030204" pitchFamily="34" charset="0"/>
              <a:ea typeface="Calibri" panose="020F0502020204030204" pitchFamily="34" charset="0"/>
              <a:cs typeface="Calibri" panose="020F0502020204030204" pitchFamily="34" charset="0"/>
            </a:rPr>
            <a:t>ACFOR</a:t>
          </a:r>
          <a:r>
            <a:rPr lang="ar-OM" b="1" dirty="0">
              <a:latin typeface="Calibri" panose="020F0502020204030204" pitchFamily="34" charset="0"/>
              <a:ea typeface="Calibri" panose="020F0502020204030204" pitchFamily="34" charset="0"/>
              <a:cs typeface="Calibri" panose="020F0502020204030204" pitchFamily="34" charset="0"/>
            </a:rPr>
            <a:t>)</a:t>
          </a:r>
        </a:p>
      </dgm:t>
    </dgm:pt>
    <dgm:pt modelId="{0C0C61ED-0FD2-4642-AA50-06120C31A892}" type="parTrans" cxnId="{481ED571-C28D-4875-98C9-0EA8B8A78C4C}">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61881CA4-7140-4254-9C94-D682898D1D03}" type="sibTrans" cxnId="{481ED571-C28D-4875-98C9-0EA8B8A78C4C}">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DD61727E-3CB1-4441-A54C-6A0D7C3229DB}">
      <dgm:prSet phldrT="[Text]"/>
      <dgm:spPr/>
      <dgm:t>
        <a:bodyPr/>
        <a:lstStyle/>
        <a:p>
          <a:pPr algn="ctr" rtl="1"/>
          <a:r>
            <a:rPr lang="ar-OM" b="1" dirty="0">
              <a:latin typeface="Calibri" panose="020F0502020204030204" pitchFamily="34" charset="0"/>
              <a:ea typeface="Calibri" panose="020F0502020204030204" pitchFamily="34" charset="0"/>
              <a:cs typeface="Calibri" panose="020F0502020204030204" pitchFamily="34" charset="0"/>
            </a:rPr>
            <a:t>النسبة المئوية للتكرار والتغطية</a:t>
          </a:r>
        </a:p>
      </dgm:t>
    </dgm:pt>
    <dgm:pt modelId="{636498C9-6E39-4B55-9243-FD52D45C35E9}" type="parTrans" cxnId="{D2503AF4-8C8B-479D-B144-23373A9B2F15}">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C3A045E6-07CD-47B6-8870-375089F202AF}" type="sibTrans" cxnId="{D2503AF4-8C8B-479D-B144-23373A9B2F15}">
      <dgm:prSet/>
      <dgm:spPr/>
      <dgm:t>
        <a:bodyPr/>
        <a:lstStyle/>
        <a:p>
          <a:endParaRPr lang="en-GB" b="1">
            <a:latin typeface="Calibri" panose="020F0502020204030204" pitchFamily="34" charset="0"/>
            <a:ea typeface="Calibri" panose="020F0502020204030204" pitchFamily="34" charset="0"/>
            <a:cs typeface="Calibri" panose="020F0502020204030204" pitchFamily="34" charset="0"/>
          </a:endParaRPr>
        </a:p>
      </dgm:t>
    </dgm:pt>
    <dgm:pt modelId="{3620EBBF-52B6-45D6-A1AF-EEED6D9084DD}" type="pres">
      <dgm:prSet presAssocID="{4E3BA3F3-173B-4B7E-9684-B49895B10A98}" presName="linear" presStyleCnt="0">
        <dgm:presLayoutVars>
          <dgm:dir/>
          <dgm:animLvl val="lvl"/>
          <dgm:resizeHandles val="exact"/>
        </dgm:presLayoutVars>
      </dgm:prSet>
      <dgm:spPr/>
      <dgm:t>
        <a:bodyPr/>
        <a:lstStyle/>
        <a:p>
          <a:pPr rtl="1"/>
          <a:endParaRPr lang="ar-OM"/>
        </a:p>
      </dgm:t>
    </dgm:pt>
    <dgm:pt modelId="{22816844-4895-4556-AA18-84980ADA5B08}" type="pres">
      <dgm:prSet presAssocID="{A183D04D-9CDE-46A4-9F3D-FA51D26CAA03}" presName="parentLin" presStyleCnt="0"/>
      <dgm:spPr/>
    </dgm:pt>
    <dgm:pt modelId="{F44333E0-967C-4C3C-90FE-4431172A36CC}" type="pres">
      <dgm:prSet presAssocID="{A183D04D-9CDE-46A4-9F3D-FA51D26CAA03}" presName="parentLeftMargin" presStyleLbl="node1" presStyleIdx="0" presStyleCnt="4"/>
      <dgm:spPr/>
      <dgm:t>
        <a:bodyPr/>
        <a:lstStyle/>
        <a:p>
          <a:pPr rtl="1"/>
          <a:endParaRPr lang="ar-OM"/>
        </a:p>
      </dgm:t>
    </dgm:pt>
    <dgm:pt modelId="{E43CBE75-D77B-41B1-813A-95E35AD2C8C8}" type="pres">
      <dgm:prSet presAssocID="{A183D04D-9CDE-46A4-9F3D-FA51D26CAA03}" presName="parentText" presStyleLbl="node1" presStyleIdx="0" presStyleCnt="4">
        <dgm:presLayoutVars>
          <dgm:chMax val="0"/>
          <dgm:bulletEnabled val="1"/>
        </dgm:presLayoutVars>
      </dgm:prSet>
      <dgm:spPr/>
      <dgm:t>
        <a:bodyPr/>
        <a:lstStyle/>
        <a:p>
          <a:pPr rtl="1"/>
          <a:endParaRPr lang="ar-OM"/>
        </a:p>
      </dgm:t>
    </dgm:pt>
    <dgm:pt modelId="{FDA91242-B897-4F8A-8EC0-F8697EF9583C}" type="pres">
      <dgm:prSet presAssocID="{A183D04D-9CDE-46A4-9F3D-FA51D26CAA03}" presName="negativeSpace" presStyleCnt="0"/>
      <dgm:spPr/>
    </dgm:pt>
    <dgm:pt modelId="{3F22BCB1-CAEC-4256-A33F-D8E9825374D1}" type="pres">
      <dgm:prSet presAssocID="{A183D04D-9CDE-46A4-9F3D-FA51D26CAA03}" presName="childText" presStyleLbl="conFgAcc1" presStyleIdx="0" presStyleCnt="4">
        <dgm:presLayoutVars>
          <dgm:bulletEnabled val="1"/>
        </dgm:presLayoutVars>
      </dgm:prSet>
      <dgm:spPr/>
    </dgm:pt>
    <dgm:pt modelId="{28D1E4E7-DEA3-4B25-9DAA-031E5539FD6B}" type="pres">
      <dgm:prSet presAssocID="{030221D9-AA1B-4BAF-A450-B00EBE3C5AFC}" presName="spaceBetweenRectangles" presStyleCnt="0"/>
      <dgm:spPr/>
    </dgm:pt>
    <dgm:pt modelId="{FE5B4F4E-1562-4BE6-A8D1-913BE46E3D15}" type="pres">
      <dgm:prSet presAssocID="{56D601A1-146B-49B0-AE4D-AA8800882BCA}" presName="parentLin" presStyleCnt="0"/>
      <dgm:spPr/>
    </dgm:pt>
    <dgm:pt modelId="{49D7F858-D6CC-4F3D-BC28-D12FA04FA7FC}" type="pres">
      <dgm:prSet presAssocID="{56D601A1-146B-49B0-AE4D-AA8800882BCA}" presName="parentLeftMargin" presStyleLbl="node1" presStyleIdx="0" presStyleCnt="4"/>
      <dgm:spPr/>
      <dgm:t>
        <a:bodyPr/>
        <a:lstStyle/>
        <a:p>
          <a:pPr rtl="1"/>
          <a:endParaRPr lang="ar-OM"/>
        </a:p>
      </dgm:t>
    </dgm:pt>
    <dgm:pt modelId="{C1CED926-1008-4566-B1A6-731BC39FF819}" type="pres">
      <dgm:prSet presAssocID="{56D601A1-146B-49B0-AE4D-AA8800882BCA}" presName="parentText" presStyleLbl="node1" presStyleIdx="1" presStyleCnt="4">
        <dgm:presLayoutVars>
          <dgm:chMax val="0"/>
          <dgm:bulletEnabled val="1"/>
        </dgm:presLayoutVars>
      </dgm:prSet>
      <dgm:spPr/>
      <dgm:t>
        <a:bodyPr/>
        <a:lstStyle/>
        <a:p>
          <a:pPr rtl="1"/>
          <a:endParaRPr lang="ar-OM"/>
        </a:p>
      </dgm:t>
    </dgm:pt>
    <dgm:pt modelId="{77BD297D-8FC5-4AFA-B730-CC366CC1E986}" type="pres">
      <dgm:prSet presAssocID="{56D601A1-146B-49B0-AE4D-AA8800882BCA}" presName="negativeSpace" presStyleCnt="0"/>
      <dgm:spPr/>
    </dgm:pt>
    <dgm:pt modelId="{327475C9-1518-4C11-92A3-6609634E87DA}" type="pres">
      <dgm:prSet presAssocID="{56D601A1-146B-49B0-AE4D-AA8800882BCA}" presName="childText" presStyleLbl="conFgAcc1" presStyleIdx="1" presStyleCnt="4">
        <dgm:presLayoutVars>
          <dgm:bulletEnabled val="1"/>
        </dgm:presLayoutVars>
      </dgm:prSet>
      <dgm:spPr/>
    </dgm:pt>
    <dgm:pt modelId="{A89B8284-8C73-4773-8984-DE80F9DD5420}" type="pres">
      <dgm:prSet presAssocID="{89D558F0-8D6E-40FB-AA81-6C5C1139E911}" presName="spaceBetweenRectangles" presStyleCnt="0"/>
      <dgm:spPr/>
    </dgm:pt>
    <dgm:pt modelId="{B04F7B78-08D4-42AA-A4ED-17C9EC3E2886}" type="pres">
      <dgm:prSet presAssocID="{DD61727E-3CB1-4441-A54C-6A0D7C3229DB}" presName="parentLin" presStyleCnt="0"/>
      <dgm:spPr/>
    </dgm:pt>
    <dgm:pt modelId="{A8296006-A8E7-4AC6-901E-9D17EB02C0F8}" type="pres">
      <dgm:prSet presAssocID="{DD61727E-3CB1-4441-A54C-6A0D7C3229DB}" presName="parentLeftMargin" presStyleLbl="node1" presStyleIdx="1" presStyleCnt="4"/>
      <dgm:spPr/>
      <dgm:t>
        <a:bodyPr/>
        <a:lstStyle/>
        <a:p>
          <a:pPr rtl="1"/>
          <a:endParaRPr lang="ar-OM"/>
        </a:p>
      </dgm:t>
    </dgm:pt>
    <dgm:pt modelId="{FA2C4FDA-3AD8-4097-A71E-0EF0F56CAFC9}" type="pres">
      <dgm:prSet presAssocID="{DD61727E-3CB1-4441-A54C-6A0D7C3229DB}" presName="parentText" presStyleLbl="node1" presStyleIdx="2" presStyleCnt="4">
        <dgm:presLayoutVars>
          <dgm:chMax val="0"/>
          <dgm:bulletEnabled val="1"/>
        </dgm:presLayoutVars>
      </dgm:prSet>
      <dgm:spPr/>
      <dgm:t>
        <a:bodyPr/>
        <a:lstStyle/>
        <a:p>
          <a:pPr rtl="1"/>
          <a:endParaRPr lang="ar-OM"/>
        </a:p>
      </dgm:t>
    </dgm:pt>
    <dgm:pt modelId="{F33BB0D9-03D6-4FB1-8A3F-8C901ACA151D}" type="pres">
      <dgm:prSet presAssocID="{DD61727E-3CB1-4441-A54C-6A0D7C3229DB}" presName="negativeSpace" presStyleCnt="0"/>
      <dgm:spPr/>
    </dgm:pt>
    <dgm:pt modelId="{0283419E-2FCB-40F1-A3FE-F429DD0EB30E}" type="pres">
      <dgm:prSet presAssocID="{DD61727E-3CB1-4441-A54C-6A0D7C3229DB}" presName="childText" presStyleLbl="conFgAcc1" presStyleIdx="2" presStyleCnt="4">
        <dgm:presLayoutVars>
          <dgm:bulletEnabled val="1"/>
        </dgm:presLayoutVars>
      </dgm:prSet>
      <dgm:spPr/>
    </dgm:pt>
    <dgm:pt modelId="{A1F95686-0D1B-458D-96A9-D9AC05E465EF}" type="pres">
      <dgm:prSet presAssocID="{C3A045E6-07CD-47B6-8870-375089F202AF}" presName="spaceBetweenRectangles" presStyleCnt="0"/>
      <dgm:spPr/>
    </dgm:pt>
    <dgm:pt modelId="{642D1B99-B649-41D2-B329-6031CE92F732}" type="pres">
      <dgm:prSet presAssocID="{02010D10-1184-451F-B80F-E46A0EBD23F6}" presName="parentLin" presStyleCnt="0"/>
      <dgm:spPr/>
    </dgm:pt>
    <dgm:pt modelId="{5276EF3E-A9AC-4392-BE2C-BC2146984340}" type="pres">
      <dgm:prSet presAssocID="{02010D10-1184-451F-B80F-E46A0EBD23F6}" presName="parentLeftMargin" presStyleLbl="node1" presStyleIdx="2" presStyleCnt="4"/>
      <dgm:spPr/>
      <dgm:t>
        <a:bodyPr/>
        <a:lstStyle/>
        <a:p>
          <a:pPr rtl="1"/>
          <a:endParaRPr lang="ar-OM"/>
        </a:p>
      </dgm:t>
    </dgm:pt>
    <dgm:pt modelId="{3ACB8515-F99F-4712-99BD-A629B8211E20}" type="pres">
      <dgm:prSet presAssocID="{02010D10-1184-451F-B80F-E46A0EBD23F6}" presName="parentText" presStyleLbl="node1" presStyleIdx="3" presStyleCnt="4">
        <dgm:presLayoutVars>
          <dgm:chMax val="0"/>
          <dgm:bulletEnabled val="1"/>
        </dgm:presLayoutVars>
      </dgm:prSet>
      <dgm:spPr/>
      <dgm:t>
        <a:bodyPr/>
        <a:lstStyle/>
        <a:p>
          <a:pPr rtl="1"/>
          <a:endParaRPr lang="ar-OM"/>
        </a:p>
      </dgm:t>
    </dgm:pt>
    <dgm:pt modelId="{E6E9793C-FB4C-40AF-8794-78BF19F2DD36}" type="pres">
      <dgm:prSet presAssocID="{02010D10-1184-451F-B80F-E46A0EBD23F6}" presName="negativeSpace" presStyleCnt="0"/>
      <dgm:spPr/>
    </dgm:pt>
    <dgm:pt modelId="{C50206B0-A8BC-4467-83F1-19A2140F57DE}" type="pres">
      <dgm:prSet presAssocID="{02010D10-1184-451F-B80F-E46A0EBD23F6}" presName="childText" presStyleLbl="conFgAcc1" presStyleIdx="3" presStyleCnt="4">
        <dgm:presLayoutVars>
          <dgm:bulletEnabled val="1"/>
        </dgm:presLayoutVars>
      </dgm:prSet>
      <dgm:spPr/>
    </dgm:pt>
  </dgm:ptLst>
  <dgm:cxnLst>
    <dgm:cxn modelId="{29B228C5-D512-4F8C-8268-FAD0F6000260}" type="presOf" srcId="{4E3BA3F3-173B-4B7E-9684-B49895B10A98}" destId="{3620EBBF-52B6-45D6-A1AF-EEED6D9084DD}" srcOrd="0" destOrd="0" presId="urn:microsoft.com/office/officeart/2005/8/layout/list1"/>
    <dgm:cxn modelId="{610DE7C2-F54D-4F02-A972-508BB5CDA7B8}" srcId="{4E3BA3F3-173B-4B7E-9684-B49895B10A98}" destId="{A183D04D-9CDE-46A4-9F3D-FA51D26CAA03}" srcOrd="0" destOrd="0" parTransId="{EF0D69C8-4959-481F-AD6C-B691BB7F8F3E}" sibTransId="{030221D9-AA1B-4BAF-A450-B00EBE3C5AFC}"/>
    <dgm:cxn modelId="{8AEA24C9-0A2B-4521-AA87-8F1212A33291}" type="presOf" srcId="{DD61727E-3CB1-4441-A54C-6A0D7C3229DB}" destId="{A8296006-A8E7-4AC6-901E-9D17EB02C0F8}" srcOrd="0" destOrd="0" presId="urn:microsoft.com/office/officeart/2005/8/layout/list1"/>
    <dgm:cxn modelId="{0D1CF17A-DAF7-4231-A9B3-A69013D7B610}" type="presOf" srcId="{56D601A1-146B-49B0-AE4D-AA8800882BCA}" destId="{49D7F858-D6CC-4F3D-BC28-D12FA04FA7FC}" srcOrd="0" destOrd="0" presId="urn:microsoft.com/office/officeart/2005/8/layout/list1"/>
    <dgm:cxn modelId="{6FED5C57-6CD5-4F92-A89D-1638429A89FF}" type="presOf" srcId="{02010D10-1184-451F-B80F-E46A0EBD23F6}" destId="{5276EF3E-A9AC-4392-BE2C-BC2146984340}" srcOrd="0" destOrd="0" presId="urn:microsoft.com/office/officeart/2005/8/layout/list1"/>
    <dgm:cxn modelId="{481ED571-C28D-4875-98C9-0EA8B8A78C4C}" srcId="{4E3BA3F3-173B-4B7E-9684-B49895B10A98}" destId="{02010D10-1184-451F-B80F-E46A0EBD23F6}" srcOrd="3" destOrd="0" parTransId="{0C0C61ED-0FD2-4642-AA50-06120C31A892}" sibTransId="{61881CA4-7140-4254-9C94-D682898D1D03}"/>
    <dgm:cxn modelId="{D2503AF4-8C8B-479D-B144-23373A9B2F15}" srcId="{4E3BA3F3-173B-4B7E-9684-B49895B10A98}" destId="{DD61727E-3CB1-4441-A54C-6A0D7C3229DB}" srcOrd="2" destOrd="0" parTransId="{636498C9-6E39-4B55-9243-FD52D45C35E9}" sibTransId="{C3A045E6-07CD-47B6-8870-375089F202AF}"/>
    <dgm:cxn modelId="{D0244B45-4E0A-4228-91B6-65BA3A1A28CC}" type="presOf" srcId="{A183D04D-9CDE-46A4-9F3D-FA51D26CAA03}" destId="{E43CBE75-D77B-41B1-813A-95E35AD2C8C8}" srcOrd="1" destOrd="0" presId="urn:microsoft.com/office/officeart/2005/8/layout/list1"/>
    <dgm:cxn modelId="{6B3A47CA-ED8D-422A-96B4-9B275FB5FC6D}" type="presOf" srcId="{56D601A1-146B-49B0-AE4D-AA8800882BCA}" destId="{C1CED926-1008-4566-B1A6-731BC39FF819}" srcOrd="1" destOrd="0" presId="urn:microsoft.com/office/officeart/2005/8/layout/list1"/>
    <dgm:cxn modelId="{AA289A34-FE03-45FC-9BF5-B6A6D4EBE04A}" type="presOf" srcId="{02010D10-1184-451F-B80F-E46A0EBD23F6}" destId="{3ACB8515-F99F-4712-99BD-A629B8211E20}" srcOrd="1" destOrd="0" presId="urn:microsoft.com/office/officeart/2005/8/layout/list1"/>
    <dgm:cxn modelId="{6E78F140-CABA-4B0B-A86D-2D9C1022AB94}" type="presOf" srcId="{A183D04D-9CDE-46A4-9F3D-FA51D26CAA03}" destId="{F44333E0-967C-4C3C-90FE-4431172A36CC}" srcOrd="0" destOrd="0" presId="urn:microsoft.com/office/officeart/2005/8/layout/list1"/>
    <dgm:cxn modelId="{CD963B83-7619-4C04-A49B-39671250508F}" srcId="{4E3BA3F3-173B-4B7E-9684-B49895B10A98}" destId="{56D601A1-146B-49B0-AE4D-AA8800882BCA}" srcOrd="1" destOrd="0" parTransId="{D404763D-CC47-4668-A838-226DFB253ABD}" sibTransId="{89D558F0-8D6E-40FB-AA81-6C5C1139E911}"/>
    <dgm:cxn modelId="{25948619-3AC8-4167-93C3-51565FDE2245}" type="presOf" srcId="{DD61727E-3CB1-4441-A54C-6A0D7C3229DB}" destId="{FA2C4FDA-3AD8-4097-A71E-0EF0F56CAFC9}" srcOrd="1" destOrd="0" presId="urn:microsoft.com/office/officeart/2005/8/layout/list1"/>
    <dgm:cxn modelId="{20133487-A633-4132-ABAD-D5E5575512B5}" type="presParOf" srcId="{3620EBBF-52B6-45D6-A1AF-EEED6D9084DD}" destId="{22816844-4895-4556-AA18-84980ADA5B08}" srcOrd="0" destOrd="0" presId="urn:microsoft.com/office/officeart/2005/8/layout/list1"/>
    <dgm:cxn modelId="{BEE8674E-B30A-4C79-9DEE-574A381030F4}" type="presParOf" srcId="{22816844-4895-4556-AA18-84980ADA5B08}" destId="{F44333E0-967C-4C3C-90FE-4431172A36CC}" srcOrd="0" destOrd="0" presId="urn:microsoft.com/office/officeart/2005/8/layout/list1"/>
    <dgm:cxn modelId="{A55A67E5-A15B-4099-A7ED-750EFDB3DE42}" type="presParOf" srcId="{22816844-4895-4556-AA18-84980ADA5B08}" destId="{E43CBE75-D77B-41B1-813A-95E35AD2C8C8}" srcOrd="1" destOrd="0" presId="urn:microsoft.com/office/officeart/2005/8/layout/list1"/>
    <dgm:cxn modelId="{FC91E02B-7300-47AC-8E3E-7A631160B86A}" type="presParOf" srcId="{3620EBBF-52B6-45D6-A1AF-EEED6D9084DD}" destId="{FDA91242-B897-4F8A-8EC0-F8697EF9583C}" srcOrd="1" destOrd="0" presId="urn:microsoft.com/office/officeart/2005/8/layout/list1"/>
    <dgm:cxn modelId="{5F40342D-ABA5-4690-8B8D-341F11400C0F}" type="presParOf" srcId="{3620EBBF-52B6-45D6-A1AF-EEED6D9084DD}" destId="{3F22BCB1-CAEC-4256-A33F-D8E9825374D1}" srcOrd="2" destOrd="0" presId="urn:microsoft.com/office/officeart/2005/8/layout/list1"/>
    <dgm:cxn modelId="{BF4D46A6-98C0-4178-9960-60BE5912A8EF}" type="presParOf" srcId="{3620EBBF-52B6-45D6-A1AF-EEED6D9084DD}" destId="{28D1E4E7-DEA3-4B25-9DAA-031E5539FD6B}" srcOrd="3" destOrd="0" presId="urn:microsoft.com/office/officeart/2005/8/layout/list1"/>
    <dgm:cxn modelId="{7969BC43-8283-4AEC-994E-8087D6988C13}" type="presParOf" srcId="{3620EBBF-52B6-45D6-A1AF-EEED6D9084DD}" destId="{FE5B4F4E-1562-4BE6-A8D1-913BE46E3D15}" srcOrd="4" destOrd="0" presId="urn:microsoft.com/office/officeart/2005/8/layout/list1"/>
    <dgm:cxn modelId="{4990AE1F-EE5B-425C-AB12-01807D3F9E76}" type="presParOf" srcId="{FE5B4F4E-1562-4BE6-A8D1-913BE46E3D15}" destId="{49D7F858-D6CC-4F3D-BC28-D12FA04FA7FC}" srcOrd="0" destOrd="0" presId="urn:microsoft.com/office/officeart/2005/8/layout/list1"/>
    <dgm:cxn modelId="{1AE91B4B-D079-4AA7-929D-1C0BD832F8DE}" type="presParOf" srcId="{FE5B4F4E-1562-4BE6-A8D1-913BE46E3D15}" destId="{C1CED926-1008-4566-B1A6-731BC39FF819}" srcOrd="1" destOrd="0" presId="urn:microsoft.com/office/officeart/2005/8/layout/list1"/>
    <dgm:cxn modelId="{826AA02F-19AF-4E30-BCDF-F8DFA6DA7C41}" type="presParOf" srcId="{3620EBBF-52B6-45D6-A1AF-EEED6D9084DD}" destId="{77BD297D-8FC5-4AFA-B730-CC366CC1E986}" srcOrd="5" destOrd="0" presId="urn:microsoft.com/office/officeart/2005/8/layout/list1"/>
    <dgm:cxn modelId="{53A3890A-C61E-45F3-9819-18B72A6F234C}" type="presParOf" srcId="{3620EBBF-52B6-45D6-A1AF-EEED6D9084DD}" destId="{327475C9-1518-4C11-92A3-6609634E87DA}" srcOrd="6" destOrd="0" presId="urn:microsoft.com/office/officeart/2005/8/layout/list1"/>
    <dgm:cxn modelId="{85A834D3-FB74-4229-8FCD-49B1471B4F3D}" type="presParOf" srcId="{3620EBBF-52B6-45D6-A1AF-EEED6D9084DD}" destId="{A89B8284-8C73-4773-8984-DE80F9DD5420}" srcOrd="7" destOrd="0" presId="urn:microsoft.com/office/officeart/2005/8/layout/list1"/>
    <dgm:cxn modelId="{C485E0D4-3DBC-479F-93DB-D5FF3BD85A3D}" type="presParOf" srcId="{3620EBBF-52B6-45D6-A1AF-EEED6D9084DD}" destId="{B04F7B78-08D4-42AA-A4ED-17C9EC3E2886}" srcOrd="8" destOrd="0" presId="urn:microsoft.com/office/officeart/2005/8/layout/list1"/>
    <dgm:cxn modelId="{07666DDF-8FBF-42B5-92B2-84B8B6B9B4A8}" type="presParOf" srcId="{B04F7B78-08D4-42AA-A4ED-17C9EC3E2886}" destId="{A8296006-A8E7-4AC6-901E-9D17EB02C0F8}" srcOrd="0" destOrd="0" presId="urn:microsoft.com/office/officeart/2005/8/layout/list1"/>
    <dgm:cxn modelId="{B8368A7B-CF58-4263-A0DB-3374AEB00216}" type="presParOf" srcId="{B04F7B78-08D4-42AA-A4ED-17C9EC3E2886}" destId="{FA2C4FDA-3AD8-4097-A71E-0EF0F56CAFC9}" srcOrd="1" destOrd="0" presId="urn:microsoft.com/office/officeart/2005/8/layout/list1"/>
    <dgm:cxn modelId="{5628755B-6AEF-4FA0-84CC-245BC297ED68}" type="presParOf" srcId="{3620EBBF-52B6-45D6-A1AF-EEED6D9084DD}" destId="{F33BB0D9-03D6-4FB1-8A3F-8C901ACA151D}" srcOrd="9" destOrd="0" presId="urn:microsoft.com/office/officeart/2005/8/layout/list1"/>
    <dgm:cxn modelId="{DF363D7C-E9AE-4FA5-896E-E78DBAB83A39}" type="presParOf" srcId="{3620EBBF-52B6-45D6-A1AF-EEED6D9084DD}" destId="{0283419E-2FCB-40F1-A3FE-F429DD0EB30E}" srcOrd="10" destOrd="0" presId="urn:microsoft.com/office/officeart/2005/8/layout/list1"/>
    <dgm:cxn modelId="{79DA9A38-D377-450F-B96A-DC73DA520F5D}" type="presParOf" srcId="{3620EBBF-52B6-45D6-A1AF-EEED6D9084DD}" destId="{A1F95686-0D1B-458D-96A9-D9AC05E465EF}" srcOrd="11" destOrd="0" presId="urn:microsoft.com/office/officeart/2005/8/layout/list1"/>
    <dgm:cxn modelId="{78CF5DF5-0022-4296-9A83-9FEB1DEA54FB}" type="presParOf" srcId="{3620EBBF-52B6-45D6-A1AF-EEED6D9084DD}" destId="{642D1B99-B649-41D2-B329-6031CE92F732}" srcOrd="12" destOrd="0" presId="urn:microsoft.com/office/officeart/2005/8/layout/list1"/>
    <dgm:cxn modelId="{E4A8801D-BA66-49DB-9AE8-DC2122465A15}" type="presParOf" srcId="{642D1B99-B649-41D2-B329-6031CE92F732}" destId="{5276EF3E-A9AC-4392-BE2C-BC2146984340}" srcOrd="0" destOrd="0" presId="urn:microsoft.com/office/officeart/2005/8/layout/list1"/>
    <dgm:cxn modelId="{883E46CE-799A-408D-80A0-7ED859B6BED7}" type="presParOf" srcId="{642D1B99-B649-41D2-B329-6031CE92F732}" destId="{3ACB8515-F99F-4712-99BD-A629B8211E20}" srcOrd="1" destOrd="0" presId="urn:microsoft.com/office/officeart/2005/8/layout/list1"/>
    <dgm:cxn modelId="{075141CF-AB61-455A-A597-70D6ED040705}" type="presParOf" srcId="{3620EBBF-52B6-45D6-A1AF-EEED6D9084DD}" destId="{E6E9793C-FB4C-40AF-8794-78BF19F2DD36}" srcOrd="13" destOrd="0" presId="urn:microsoft.com/office/officeart/2005/8/layout/list1"/>
    <dgm:cxn modelId="{25518B5F-82B5-4A5F-8D1C-FFC3A354812F}" type="presParOf" srcId="{3620EBBF-52B6-45D6-A1AF-EEED6D9084DD}" destId="{C50206B0-A8BC-4467-83F1-19A2140F57D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AB5AD-BEC1-4F31-9E6C-E1E20F6271B7}">
      <dsp:nvSpPr>
        <dsp:cNvPr id="0" name=""/>
        <dsp:cNvSpPr/>
      </dsp:nvSpPr>
      <dsp:spPr>
        <a:xfrm>
          <a:off x="3635917" y="1307326"/>
          <a:ext cx="1912601" cy="995084"/>
        </a:xfrm>
        <a:custGeom>
          <a:avLst/>
          <a:gdLst/>
          <a:ahLst/>
          <a:cxnLst/>
          <a:rect l="0" t="0" r="0" b="0"/>
          <a:pathLst>
            <a:path>
              <a:moveTo>
                <a:pt x="0" y="0"/>
              </a:moveTo>
              <a:lnTo>
                <a:pt x="0" y="558880"/>
              </a:lnTo>
              <a:lnTo>
                <a:pt x="1912601" y="558880"/>
              </a:lnTo>
              <a:lnTo>
                <a:pt x="1912601" y="99508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4EF96B-D622-4FDC-A94A-939D8C09DE96}">
      <dsp:nvSpPr>
        <dsp:cNvPr id="0" name=""/>
        <dsp:cNvSpPr/>
      </dsp:nvSpPr>
      <dsp:spPr>
        <a:xfrm>
          <a:off x="1498665" y="1307326"/>
          <a:ext cx="2137251" cy="995084"/>
        </a:xfrm>
        <a:custGeom>
          <a:avLst/>
          <a:gdLst/>
          <a:ahLst/>
          <a:cxnLst/>
          <a:rect l="0" t="0" r="0" b="0"/>
          <a:pathLst>
            <a:path>
              <a:moveTo>
                <a:pt x="2137251" y="0"/>
              </a:moveTo>
              <a:lnTo>
                <a:pt x="2137251" y="558880"/>
              </a:lnTo>
              <a:lnTo>
                <a:pt x="0" y="558880"/>
              </a:lnTo>
              <a:lnTo>
                <a:pt x="0" y="99508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0E2BB0-9450-420B-9691-8B87C29EFBE7}">
      <dsp:nvSpPr>
        <dsp:cNvPr id="0" name=""/>
        <dsp:cNvSpPr/>
      </dsp:nvSpPr>
      <dsp:spPr>
        <a:xfrm>
          <a:off x="678685" y="233788"/>
          <a:ext cx="5914462" cy="107353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ar-OM" sz="4000" b="1" kern="1200" dirty="0">
              <a:latin typeface="Calibri" panose="020F0502020204030204" pitchFamily="34" charset="0"/>
              <a:ea typeface="Calibri" panose="020F0502020204030204" pitchFamily="34" charset="0"/>
              <a:cs typeface="Calibri" panose="020F0502020204030204" pitchFamily="34" charset="0"/>
            </a:rPr>
            <a:t>استراتيجيات جمع العينات العشوائية والمنتظمة</a:t>
          </a:r>
          <a:endParaRPr lang="en-GB" sz="4000" b="1" kern="1200" dirty="0">
            <a:latin typeface="Calibri" panose="020F0502020204030204" pitchFamily="34" charset="0"/>
            <a:ea typeface="Calibri" panose="020F0502020204030204" pitchFamily="34" charset="0"/>
            <a:cs typeface="Calibri" panose="020F0502020204030204" pitchFamily="34" charset="0"/>
          </a:endParaRPr>
        </a:p>
      </dsp:txBody>
      <dsp:txXfrm>
        <a:off x="678685" y="233788"/>
        <a:ext cx="5914462" cy="1073538"/>
      </dsp:txXfrm>
    </dsp:sp>
    <dsp:sp modelId="{263D9A48-8543-48D6-83EE-E1F9F54D424A}">
      <dsp:nvSpPr>
        <dsp:cNvPr id="0" name=""/>
        <dsp:cNvSpPr/>
      </dsp:nvSpPr>
      <dsp:spPr>
        <a:xfrm>
          <a:off x="24982" y="2302410"/>
          <a:ext cx="2947364" cy="120554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ar-OM" sz="4000" b="1" kern="1200" dirty="0">
              <a:latin typeface="Calibri" panose="020F0502020204030204" pitchFamily="34" charset="0"/>
              <a:ea typeface="Calibri" panose="020F0502020204030204" pitchFamily="34" charset="0"/>
              <a:cs typeface="Calibri" panose="020F0502020204030204" pitchFamily="34" charset="0"/>
            </a:rPr>
            <a:t>خطية </a:t>
          </a:r>
          <a:endParaRPr lang="en-GB" sz="4000" b="1" kern="1200" dirty="0">
            <a:latin typeface="Calibri" panose="020F0502020204030204" pitchFamily="34" charset="0"/>
            <a:ea typeface="Calibri" panose="020F0502020204030204" pitchFamily="34" charset="0"/>
            <a:cs typeface="Calibri" panose="020F0502020204030204" pitchFamily="34" charset="0"/>
          </a:endParaRPr>
        </a:p>
      </dsp:txBody>
      <dsp:txXfrm>
        <a:off x="24982" y="2302410"/>
        <a:ext cx="2947364" cy="1205541"/>
      </dsp:txXfrm>
    </dsp:sp>
    <dsp:sp modelId="{1393AD1C-4FDD-4960-827E-0F44BEEEEE5B}">
      <dsp:nvSpPr>
        <dsp:cNvPr id="0" name=""/>
        <dsp:cNvSpPr/>
      </dsp:nvSpPr>
      <dsp:spPr>
        <a:xfrm>
          <a:off x="3825203" y="2302410"/>
          <a:ext cx="3446630" cy="117671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ar-OM" sz="4000" b="1" kern="1200" dirty="0">
              <a:latin typeface="Calibri" panose="020F0502020204030204" pitchFamily="34" charset="0"/>
              <a:ea typeface="Calibri" panose="020F0502020204030204" pitchFamily="34" charset="0"/>
              <a:cs typeface="Calibri" panose="020F0502020204030204" pitchFamily="34" charset="0"/>
            </a:rPr>
            <a:t>نقطية  </a:t>
          </a:r>
          <a:endParaRPr lang="en-GB" sz="4000" b="1" kern="1200" dirty="0">
            <a:latin typeface="Calibri" panose="020F0502020204030204" pitchFamily="34" charset="0"/>
            <a:ea typeface="Calibri" panose="020F0502020204030204" pitchFamily="34" charset="0"/>
            <a:cs typeface="Calibri" panose="020F0502020204030204" pitchFamily="34" charset="0"/>
          </a:endParaRPr>
        </a:p>
      </dsp:txBody>
      <dsp:txXfrm>
        <a:off x="3825203" y="2302410"/>
        <a:ext cx="3446630" cy="1176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E79B8-B08D-4913-81C3-AEFD53C50842}">
      <dsp:nvSpPr>
        <dsp:cNvPr id="0" name=""/>
        <dsp:cNvSpPr/>
      </dsp:nvSpPr>
      <dsp:spPr>
        <a:xfrm>
          <a:off x="5208394" y="2274448"/>
          <a:ext cx="4351601" cy="356487"/>
        </a:xfrm>
        <a:custGeom>
          <a:avLst/>
          <a:gdLst/>
          <a:ahLst/>
          <a:cxnLst/>
          <a:rect l="0" t="0" r="0" b="0"/>
          <a:pathLst>
            <a:path>
              <a:moveTo>
                <a:pt x="0" y="0"/>
              </a:moveTo>
              <a:lnTo>
                <a:pt x="0" y="178243"/>
              </a:lnTo>
              <a:lnTo>
                <a:pt x="4351601" y="178243"/>
              </a:lnTo>
              <a:lnTo>
                <a:pt x="4351601" y="35648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6163EE-D7BC-4677-97A0-4050EACEEA96}">
      <dsp:nvSpPr>
        <dsp:cNvPr id="0" name=""/>
        <dsp:cNvSpPr/>
      </dsp:nvSpPr>
      <dsp:spPr>
        <a:xfrm>
          <a:off x="5208394" y="2274448"/>
          <a:ext cx="2297554" cy="356487"/>
        </a:xfrm>
        <a:custGeom>
          <a:avLst/>
          <a:gdLst/>
          <a:ahLst/>
          <a:cxnLst/>
          <a:rect l="0" t="0" r="0" b="0"/>
          <a:pathLst>
            <a:path>
              <a:moveTo>
                <a:pt x="0" y="0"/>
              </a:moveTo>
              <a:lnTo>
                <a:pt x="0" y="178243"/>
              </a:lnTo>
              <a:lnTo>
                <a:pt x="2297554" y="178243"/>
              </a:lnTo>
              <a:lnTo>
                <a:pt x="2297554" y="35648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3B98CF-D5A3-4A5B-8E5C-D3E6F82010D3}">
      <dsp:nvSpPr>
        <dsp:cNvPr id="0" name=""/>
        <dsp:cNvSpPr/>
      </dsp:nvSpPr>
      <dsp:spPr>
        <a:xfrm>
          <a:off x="5208394" y="2274448"/>
          <a:ext cx="243506" cy="356487"/>
        </a:xfrm>
        <a:custGeom>
          <a:avLst/>
          <a:gdLst/>
          <a:ahLst/>
          <a:cxnLst/>
          <a:rect l="0" t="0" r="0" b="0"/>
          <a:pathLst>
            <a:path>
              <a:moveTo>
                <a:pt x="0" y="0"/>
              </a:moveTo>
              <a:lnTo>
                <a:pt x="0" y="178243"/>
              </a:lnTo>
              <a:lnTo>
                <a:pt x="243506" y="178243"/>
              </a:lnTo>
              <a:lnTo>
                <a:pt x="243506" y="35648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4174F-A476-42B3-B960-7630B0CE7337}">
      <dsp:nvSpPr>
        <dsp:cNvPr id="0" name=""/>
        <dsp:cNvSpPr/>
      </dsp:nvSpPr>
      <dsp:spPr>
        <a:xfrm>
          <a:off x="3397852" y="2274448"/>
          <a:ext cx="1810541" cy="356487"/>
        </a:xfrm>
        <a:custGeom>
          <a:avLst/>
          <a:gdLst/>
          <a:ahLst/>
          <a:cxnLst/>
          <a:rect l="0" t="0" r="0" b="0"/>
          <a:pathLst>
            <a:path>
              <a:moveTo>
                <a:pt x="1810541" y="0"/>
              </a:moveTo>
              <a:lnTo>
                <a:pt x="1810541" y="178243"/>
              </a:lnTo>
              <a:lnTo>
                <a:pt x="0" y="178243"/>
              </a:lnTo>
              <a:lnTo>
                <a:pt x="0" y="35648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E7D245-9108-444D-8B1F-1DD1A1B672BE}">
      <dsp:nvSpPr>
        <dsp:cNvPr id="0" name=""/>
        <dsp:cNvSpPr/>
      </dsp:nvSpPr>
      <dsp:spPr>
        <a:xfrm>
          <a:off x="1100298" y="2274448"/>
          <a:ext cx="4108095" cy="356487"/>
        </a:xfrm>
        <a:custGeom>
          <a:avLst/>
          <a:gdLst/>
          <a:ahLst/>
          <a:cxnLst/>
          <a:rect l="0" t="0" r="0" b="0"/>
          <a:pathLst>
            <a:path>
              <a:moveTo>
                <a:pt x="4108095" y="0"/>
              </a:moveTo>
              <a:lnTo>
                <a:pt x="4108095" y="178243"/>
              </a:lnTo>
              <a:lnTo>
                <a:pt x="0" y="178243"/>
              </a:lnTo>
              <a:lnTo>
                <a:pt x="0" y="35648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CE9D8F-B668-4446-93BB-698EFAE15873}">
      <dsp:nvSpPr>
        <dsp:cNvPr id="0" name=""/>
        <dsp:cNvSpPr/>
      </dsp:nvSpPr>
      <dsp:spPr>
        <a:xfrm>
          <a:off x="1068393" y="1425668"/>
          <a:ext cx="8280001" cy="84878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ar-OM" sz="3600" b="1" kern="1200" dirty="0">
              <a:latin typeface="Calibri" panose="020F0502020204030204" pitchFamily="34" charset="0"/>
              <a:ea typeface="Calibri" panose="020F0502020204030204" pitchFamily="34" charset="0"/>
              <a:cs typeface="Calibri" panose="020F0502020204030204" pitchFamily="34" charset="0"/>
            </a:rPr>
            <a:t>تقنيات جمع العينات العشوائية والمنتظمة</a:t>
          </a:r>
          <a:endParaRPr lang="en-GB" sz="3600" b="1" kern="1200" dirty="0">
            <a:latin typeface="Calibri" panose="020F0502020204030204" pitchFamily="34" charset="0"/>
            <a:ea typeface="Calibri" panose="020F0502020204030204" pitchFamily="34" charset="0"/>
            <a:cs typeface="Calibri" panose="020F0502020204030204" pitchFamily="34" charset="0"/>
          </a:endParaRPr>
        </a:p>
      </dsp:txBody>
      <dsp:txXfrm>
        <a:off x="1068393" y="1425668"/>
        <a:ext cx="8280001" cy="848780"/>
      </dsp:txXfrm>
    </dsp:sp>
    <dsp:sp modelId="{EF6E76E2-D713-464A-A7C8-D42E676E05FB}">
      <dsp:nvSpPr>
        <dsp:cNvPr id="0" name=""/>
        <dsp:cNvSpPr/>
      </dsp:nvSpPr>
      <dsp:spPr>
        <a:xfrm>
          <a:off x="8012" y="2630936"/>
          <a:ext cx="2184573" cy="84878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OM" sz="2400" b="1" kern="1200" dirty="0">
              <a:latin typeface="Calibri" panose="020F0502020204030204" pitchFamily="34" charset="0"/>
              <a:ea typeface="Calibri" panose="020F0502020204030204" pitchFamily="34" charset="0"/>
              <a:cs typeface="Calibri" panose="020F0502020204030204" pitchFamily="34" charset="0"/>
            </a:rPr>
            <a:t>ضع علامة – أطلق – أعد الإمساك</a:t>
          </a:r>
          <a:endParaRPr lang="en-GB" sz="2400" b="1" kern="1200" dirty="0">
            <a:latin typeface="Calibri" panose="020F0502020204030204" pitchFamily="34" charset="0"/>
            <a:ea typeface="Calibri" panose="020F0502020204030204" pitchFamily="34" charset="0"/>
            <a:cs typeface="Calibri" panose="020F0502020204030204" pitchFamily="34" charset="0"/>
          </a:endParaRPr>
        </a:p>
      </dsp:txBody>
      <dsp:txXfrm>
        <a:off x="8012" y="2630936"/>
        <a:ext cx="2184573" cy="848780"/>
      </dsp:txXfrm>
    </dsp:sp>
    <dsp:sp modelId="{C960B0F1-85AC-4B81-88D4-07BE47AEB9CD}">
      <dsp:nvSpPr>
        <dsp:cNvPr id="0" name=""/>
        <dsp:cNvSpPr/>
      </dsp:nvSpPr>
      <dsp:spPr>
        <a:xfrm>
          <a:off x="2549072" y="2630936"/>
          <a:ext cx="1697560" cy="84878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OM" sz="2400" b="1" kern="1200" dirty="0">
              <a:latin typeface="Calibri" panose="020F0502020204030204" pitchFamily="34" charset="0"/>
              <a:ea typeface="Calibri" panose="020F0502020204030204" pitchFamily="34" charset="0"/>
              <a:cs typeface="Calibri" panose="020F0502020204030204" pitchFamily="34" charset="0"/>
            </a:rPr>
            <a:t>جمع العينات بالركل</a:t>
          </a:r>
          <a:endParaRPr lang="en-GB" sz="2400" b="1" kern="1200" dirty="0">
            <a:latin typeface="Calibri" panose="020F0502020204030204" pitchFamily="34" charset="0"/>
            <a:ea typeface="Calibri" panose="020F0502020204030204" pitchFamily="34" charset="0"/>
            <a:cs typeface="Calibri" panose="020F0502020204030204" pitchFamily="34" charset="0"/>
          </a:endParaRPr>
        </a:p>
      </dsp:txBody>
      <dsp:txXfrm>
        <a:off x="2549072" y="2630936"/>
        <a:ext cx="1697560" cy="848780"/>
      </dsp:txXfrm>
    </dsp:sp>
    <dsp:sp modelId="{86DCAE8C-6D52-481F-9825-D5DF23198094}">
      <dsp:nvSpPr>
        <dsp:cNvPr id="0" name=""/>
        <dsp:cNvSpPr/>
      </dsp:nvSpPr>
      <dsp:spPr>
        <a:xfrm>
          <a:off x="4603120" y="2630936"/>
          <a:ext cx="1697560" cy="84878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OM" sz="2400" b="1" kern="1200" dirty="0">
              <a:latin typeface="Calibri" panose="020F0502020204030204" pitchFamily="34" charset="0"/>
              <a:ea typeface="Calibri" panose="020F0502020204030204" pitchFamily="34" charset="0"/>
              <a:cs typeface="Calibri" panose="020F0502020204030204" pitchFamily="34" charset="0"/>
            </a:rPr>
            <a:t>شباك اصطياد الحشرات</a:t>
          </a:r>
          <a:endParaRPr lang="en-GB" sz="2400" b="1" kern="1200" dirty="0">
            <a:latin typeface="Calibri" panose="020F0502020204030204" pitchFamily="34" charset="0"/>
            <a:ea typeface="Calibri" panose="020F0502020204030204" pitchFamily="34" charset="0"/>
            <a:cs typeface="Calibri" panose="020F0502020204030204" pitchFamily="34" charset="0"/>
          </a:endParaRPr>
        </a:p>
      </dsp:txBody>
      <dsp:txXfrm>
        <a:off x="4603120" y="2630936"/>
        <a:ext cx="1697560" cy="848780"/>
      </dsp:txXfrm>
    </dsp:sp>
    <dsp:sp modelId="{005F17A1-B046-4B9F-BCC0-78AF78FEC601}">
      <dsp:nvSpPr>
        <dsp:cNvPr id="0" name=""/>
        <dsp:cNvSpPr/>
      </dsp:nvSpPr>
      <dsp:spPr>
        <a:xfrm>
          <a:off x="6657168" y="2630936"/>
          <a:ext cx="1697560" cy="84878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OM" sz="2400" b="1" kern="1200" dirty="0">
              <a:latin typeface="Calibri" panose="020F0502020204030204" pitchFamily="34" charset="0"/>
              <a:ea typeface="Calibri" panose="020F0502020204030204" pitchFamily="34" charset="0"/>
              <a:cs typeface="Calibri" panose="020F0502020204030204" pitchFamily="34" charset="0"/>
            </a:rPr>
            <a:t>المصائد </a:t>
          </a:r>
          <a:r>
            <a:rPr lang="ar-OM" sz="2400" b="1" kern="1200" dirty="0" err="1">
              <a:latin typeface="Calibri" panose="020F0502020204030204" pitchFamily="34" charset="0"/>
              <a:ea typeface="Calibri" panose="020F0502020204030204" pitchFamily="34" charset="0"/>
              <a:cs typeface="Calibri" panose="020F0502020204030204" pitchFamily="34" charset="0"/>
            </a:rPr>
            <a:t>الشراكية</a:t>
          </a:r>
          <a:endParaRPr lang="en-GB" sz="2400" b="1" kern="1200" dirty="0">
            <a:latin typeface="Calibri" panose="020F0502020204030204" pitchFamily="34" charset="0"/>
            <a:ea typeface="Calibri" panose="020F0502020204030204" pitchFamily="34" charset="0"/>
            <a:cs typeface="Calibri" panose="020F0502020204030204" pitchFamily="34" charset="0"/>
          </a:endParaRPr>
        </a:p>
      </dsp:txBody>
      <dsp:txXfrm>
        <a:off x="6657168" y="2630936"/>
        <a:ext cx="1697560" cy="848780"/>
      </dsp:txXfrm>
    </dsp:sp>
    <dsp:sp modelId="{8A01245A-0361-4004-9EB7-CF33D248721C}">
      <dsp:nvSpPr>
        <dsp:cNvPr id="0" name=""/>
        <dsp:cNvSpPr/>
      </dsp:nvSpPr>
      <dsp:spPr>
        <a:xfrm>
          <a:off x="8711215" y="2630936"/>
          <a:ext cx="1697560" cy="84878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OM" sz="1800" b="1" kern="1200" dirty="0">
              <a:latin typeface="Calibri" panose="020F0502020204030204" pitchFamily="34" charset="0"/>
              <a:ea typeface="Calibri" panose="020F0502020204030204" pitchFamily="34" charset="0"/>
              <a:cs typeface="Calibri" panose="020F0502020204030204" pitchFamily="34" charset="0"/>
            </a:rPr>
            <a:t>المربع القياسي</a:t>
          </a:r>
          <a:endParaRPr lang="en-GB" sz="1800" b="1" kern="1200" dirty="0">
            <a:latin typeface="Calibri" panose="020F0502020204030204" pitchFamily="34" charset="0"/>
            <a:ea typeface="Calibri" panose="020F0502020204030204" pitchFamily="34" charset="0"/>
            <a:cs typeface="Calibri" panose="020F0502020204030204" pitchFamily="34" charset="0"/>
          </a:endParaRPr>
        </a:p>
      </dsp:txBody>
      <dsp:txXfrm>
        <a:off x="8711215" y="2630936"/>
        <a:ext cx="1697560" cy="8487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43DAA53-D6E9-444A-8DCD-7C209D02F498}" type="datetimeFigureOut">
              <a:rPr lang="ar-OM" smtClean="0"/>
              <a:t>28/03/1446</a:t>
            </a:fld>
            <a:endParaRPr lang="ar-OM"/>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29E666E-F606-4276-802D-1E14A07CC49E}" type="slidenum">
              <a:rPr lang="ar-OM" smtClean="0"/>
              <a:t>‹#›</a:t>
            </a:fld>
            <a:endParaRPr lang="ar-OM"/>
          </a:p>
        </p:txBody>
      </p:sp>
    </p:spTree>
    <p:extLst>
      <p:ext uri="{BB962C8B-B14F-4D97-AF65-F5344CB8AC3E}">
        <p14:creationId xmlns:p14="http://schemas.microsoft.com/office/powerpoint/2010/main" val="4468505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1</a:t>
            </a:fld>
            <a:endParaRPr lang="ar-OM">
              <a:solidFill>
                <a:prstClr val="black"/>
              </a:solidFill>
            </a:endParaRPr>
          </a:p>
        </p:txBody>
      </p:sp>
    </p:spTree>
    <p:extLst>
      <p:ext uri="{BB962C8B-B14F-4D97-AF65-F5344CB8AC3E}">
        <p14:creationId xmlns:p14="http://schemas.microsoft.com/office/powerpoint/2010/main" val="2002892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نعرض الصورة على المتدربين، ثم أطلب منهم التحدث عن الصورة؟ </a:t>
            </a:r>
          </a:p>
          <a:p>
            <a:r>
              <a:rPr lang="ar-OM" dirty="0"/>
              <a:t>نأخذ أكبر قدر من الإجابات لنصل لعنوان الشريحة القادمة " جمع البيانات البيئية"</a:t>
            </a:r>
          </a:p>
          <a:p>
            <a:r>
              <a:rPr lang="ar-OM" dirty="0"/>
              <a:t>مدة النشاط 5 دقائق </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2</a:t>
            </a:fld>
            <a:endParaRPr lang="ar-OM">
              <a:solidFill>
                <a:prstClr val="black"/>
              </a:solidFill>
            </a:endParaRPr>
          </a:p>
        </p:txBody>
      </p:sp>
    </p:spTree>
    <p:extLst>
      <p:ext uri="{BB962C8B-B14F-4D97-AF65-F5344CB8AC3E}">
        <p14:creationId xmlns:p14="http://schemas.microsoft.com/office/powerpoint/2010/main" val="2372831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يستغرق النشاط 10 دقائق </a:t>
            </a:r>
          </a:p>
          <a:p>
            <a:r>
              <a:rPr lang="ar-OM" dirty="0"/>
              <a:t>يطلب من كل مجموعة كتابة الإجابات على ورقة </a:t>
            </a:r>
            <a:r>
              <a:rPr lang="en-US" dirty="0"/>
              <a:t>A4</a:t>
            </a:r>
            <a:r>
              <a:rPr lang="ar-OM" dirty="0"/>
              <a:t> </a:t>
            </a:r>
          </a:p>
          <a:p>
            <a:r>
              <a:rPr lang="ar-OM" dirty="0"/>
              <a:t>مناقشة الإجابات وتقديم التغذية الراجعة. </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3</a:t>
            </a:fld>
            <a:endParaRPr lang="ar-OM">
              <a:solidFill>
                <a:prstClr val="black"/>
              </a:solidFill>
            </a:endParaRPr>
          </a:p>
        </p:txBody>
      </p:sp>
    </p:spTree>
    <p:extLst>
      <p:ext uri="{BB962C8B-B14F-4D97-AF65-F5344CB8AC3E}">
        <p14:creationId xmlns:p14="http://schemas.microsoft.com/office/powerpoint/2010/main" val="647590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تتأكد كل مجموعة من صحة إجاباتها </a:t>
            </a:r>
          </a:p>
          <a:p>
            <a:r>
              <a:rPr lang="ar-OM" dirty="0"/>
              <a:t>يفضل تقيم أقران ( بحيث كل مجموعة تقدم التغذية الراجعة للمجموعة الأخرى)</a:t>
            </a:r>
            <a:endParaRPr lang="en-US" dirty="0"/>
          </a:p>
          <a:p>
            <a:r>
              <a:rPr lang="ar-OM" dirty="0"/>
              <a:t>الزمن 5 دقائق</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4</a:t>
            </a:fld>
            <a:endParaRPr lang="ar-OM">
              <a:solidFill>
                <a:prstClr val="black"/>
              </a:solidFill>
            </a:endParaRPr>
          </a:p>
        </p:txBody>
      </p:sp>
    </p:spTree>
    <p:extLst>
      <p:ext uri="{BB962C8B-B14F-4D97-AF65-F5344CB8AC3E}">
        <p14:creationId xmlns:p14="http://schemas.microsoft.com/office/powerpoint/2010/main" val="311223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نشاط مدته 5 دقائق </a:t>
            </a:r>
          </a:p>
          <a:p>
            <a:r>
              <a:rPr lang="ar-OM" dirty="0"/>
              <a:t>فرق بين استراتيجيات جمع العينات.</a:t>
            </a:r>
          </a:p>
          <a:p>
            <a:r>
              <a:rPr lang="ar-OM" dirty="0"/>
              <a:t>عمل في مجموعات ثم أخذ الإجابات من المجموعات </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5</a:t>
            </a:fld>
            <a:endParaRPr lang="ar-OM">
              <a:solidFill>
                <a:prstClr val="black"/>
              </a:solidFill>
            </a:endParaRPr>
          </a:p>
        </p:txBody>
      </p:sp>
    </p:spTree>
    <p:extLst>
      <p:ext uri="{BB962C8B-B14F-4D97-AF65-F5344CB8AC3E}">
        <p14:creationId xmlns:p14="http://schemas.microsoft.com/office/powerpoint/2010/main" val="584726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توضيح الفرق بين الإستراتيجيتين لمدة 3 دقائق </a:t>
            </a:r>
          </a:p>
          <a:p>
            <a:r>
              <a:rPr lang="ar-OM" dirty="0"/>
              <a:t>يمكن الاستعانة بكتاب الطالب صفحة 60-61 </a:t>
            </a:r>
          </a:p>
          <a:p>
            <a:r>
              <a:rPr lang="ar-OM" dirty="0"/>
              <a:t>ويمكن إضافة نشاط حل أسئلة الكتاب صفحة 61 5 دقائق</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6</a:t>
            </a:fld>
            <a:endParaRPr lang="ar-OM">
              <a:solidFill>
                <a:prstClr val="black"/>
              </a:solidFill>
            </a:endParaRPr>
          </a:p>
        </p:txBody>
      </p:sp>
    </p:spTree>
    <p:extLst>
      <p:ext uri="{BB962C8B-B14F-4D97-AF65-F5344CB8AC3E}">
        <p14:creationId xmlns:p14="http://schemas.microsoft.com/office/powerpoint/2010/main" val="1831932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8</a:t>
            </a:fld>
            <a:endParaRPr lang="ar-OM">
              <a:solidFill>
                <a:prstClr val="black"/>
              </a:solidFill>
            </a:endParaRPr>
          </a:p>
        </p:txBody>
      </p:sp>
    </p:spTree>
    <p:extLst>
      <p:ext uri="{BB962C8B-B14F-4D97-AF65-F5344CB8AC3E}">
        <p14:creationId xmlns:p14="http://schemas.microsoft.com/office/powerpoint/2010/main" val="676756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نعرض الصورة على المتدربين، ثم أطلب منهم التحدث عن الصورة؟ </a:t>
            </a:r>
          </a:p>
          <a:p>
            <a:r>
              <a:rPr lang="ar-OM" dirty="0"/>
              <a:t>نأخذ أكبر قدر من الإجابات لنصل لعنوان الشريحة القادمة " جمع البيانات البيئية"</a:t>
            </a:r>
          </a:p>
          <a:p>
            <a:r>
              <a:rPr lang="ar-OM" dirty="0"/>
              <a:t>مدة النشاط 5 دقائق </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9</a:t>
            </a:fld>
            <a:endParaRPr lang="ar-OM">
              <a:solidFill>
                <a:prstClr val="black"/>
              </a:solidFill>
            </a:endParaRPr>
          </a:p>
        </p:txBody>
      </p:sp>
    </p:spTree>
    <p:extLst>
      <p:ext uri="{BB962C8B-B14F-4D97-AF65-F5344CB8AC3E}">
        <p14:creationId xmlns:p14="http://schemas.microsoft.com/office/powerpoint/2010/main" val="2372831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10</a:t>
            </a:fld>
            <a:endParaRPr lang="ar-OM">
              <a:solidFill>
                <a:prstClr val="black"/>
              </a:solidFill>
            </a:endParaRPr>
          </a:p>
        </p:txBody>
      </p:sp>
    </p:spTree>
    <p:extLst>
      <p:ext uri="{BB962C8B-B14F-4D97-AF65-F5344CB8AC3E}">
        <p14:creationId xmlns:p14="http://schemas.microsoft.com/office/powerpoint/2010/main" val="676756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OM" dirty="0"/>
              <a:t>مدة النشاط 15 دقائق تقوم المجموعات بتعبئة استمارة معده مسبقا أو نقل الجدول على ورقة </a:t>
            </a:r>
            <a:r>
              <a:rPr lang="en-US" dirty="0"/>
              <a:t>A3</a:t>
            </a:r>
            <a:r>
              <a:rPr lang="ar-OM" dirty="0"/>
              <a:t> لتوضيح التقنية التي وقع اختيارها عليها </a:t>
            </a:r>
          </a:p>
          <a:p>
            <a:r>
              <a:rPr lang="ar-OM" dirty="0"/>
              <a:t>بعدها كل مجموعة خلال دقيقتين ( المجموع 10 دقائق) تقدم وصفا وشرحا للتقنية التي اختارتها </a:t>
            </a:r>
          </a:p>
          <a:p>
            <a:endParaRPr lang="ar-OM" dirty="0"/>
          </a:p>
          <a:p>
            <a:r>
              <a:rPr lang="ar-OM" dirty="0"/>
              <a:t>المدة الكلية للنشاط 30 دقيقة </a:t>
            </a:r>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16</a:t>
            </a:fld>
            <a:endParaRPr lang="ar-OM">
              <a:solidFill>
                <a:prstClr val="black"/>
              </a:solidFill>
            </a:endParaRPr>
          </a:p>
        </p:txBody>
      </p:sp>
    </p:spTree>
    <p:extLst>
      <p:ext uri="{BB962C8B-B14F-4D97-AF65-F5344CB8AC3E}">
        <p14:creationId xmlns:p14="http://schemas.microsoft.com/office/powerpoint/2010/main" val="2722657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OM" dirty="0"/>
              <a:t>تقوم كل مجموعة برسم مربع القياس ( يفضل رسم 50 مربع لتسهيل الحسابات) على ورقة اللوح القلاب </a:t>
            </a:r>
          </a:p>
          <a:p>
            <a:r>
              <a:rPr lang="ar-OM" dirty="0"/>
              <a:t>يتم ترقيم المربعات </a:t>
            </a:r>
          </a:p>
          <a:p>
            <a:r>
              <a:rPr lang="ar-OM" dirty="0"/>
              <a:t>نقوم برمي القصاصات الورقية بشكل عشوائي</a:t>
            </a:r>
          </a:p>
          <a:p>
            <a:r>
              <a:rPr lang="ar-OM" dirty="0"/>
              <a:t>نختار 10% من المربعات أي ما يعادل 5 مربعات بشكل عشوائي </a:t>
            </a:r>
          </a:p>
          <a:p>
            <a:r>
              <a:rPr lang="ar-OM" dirty="0"/>
              <a:t>ثم نقوم بتطبيق المعادلة لحساب الكثافة.</a:t>
            </a:r>
          </a:p>
          <a:p>
            <a:r>
              <a:rPr lang="ar-OM" dirty="0"/>
              <a:t>ملاحظة ( يتم حساب المساحة من خلال حساب المساحة للمربع وضرب القيمة بعدد المربعات) نستخدم المتر في القياس.</a:t>
            </a:r>
          </a:p>
          <a:p>
            <a:r>
              <a:rPr lang="ar-OM" dirty="0"/>
              <a:t>الزمن: 50 دقيقة. </a:t>
            </a:r>
            <a:endParaRPr lang="en-GB" dirty="0"/>
          </a:p>
        </p:txBody>
      </p:sp>
      <p:sp>
        <p:nvSpPr>
          <p:cNvPr id="4" name="Slide Number Placeholder 3"/>
          <p:cNvSpPr>
            <a:spLocks noGrp="1"/>
          </p:cNvSpPr>
          <p:nvPr>
            <p:ph type="sldNum" sz="quarter" idx="5"/>
          </p:nvPr>
        </p:nvSpPr>
        <p:spPr/>
        <p:txBody>
          <a:bodyPr/>
          <a:lstStyle/>
          <a:p>
            <a:fld id="{229E666E-F606-4276-802D-1E14A07CC49E}" type="slidenum">
              <a:rPr lang="ar-OM" smtClean="0"/>
              <a:t>17</a:t>
            </a:fld>
            <a:endParaRPr lang="ar-OM"/>
          </a:p>
        </p:txBody>
      </p:sp>
    </p:spTree>
    <p:extLst>
      <p:ext uri="{BB962C8B-B14F-4D97-AF65-F5344CB8AC3E}">
        <p14:creationId xmlns:p14="http://schemas.microsoft.com/office/powerpoint/2010/main" val="89286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10"/>
          </p:nvPr>
        </p:nvSpPr>
        <p:spPr/>
        <p:txBody>
          <a:bodyPr/>
          <a:lstStyle/>
          <a:p>
            <a:fld id="{37E497A3-44CE-4625-8A2A-787A3ABD7B50}" type="slidenum">
              <a:rPr lang="ar-OM" smtClean="0">
                <a:solidFill>
                  <a:prstClr val="black"/>
                </a:solidFill>
              </a:rPr>
              <a:pPr/>
              <a:t>18</a:t>
            </a:fld>
            <a:endParaRPr lang="ar-OM">
              <a:solidFill>
                <a:prstClr val="black"/>
              </a:solidFill>
            </a:endParaRPr>
          </a:p>
        </p:txBody>
      </p:sp>
    </p:spTree>
    <p:extLst>
      <p:ext uri="{BB962C8B-B14F-4D97-AF65-F5344CB8AC3E}">
        <p14:creationId xmlns:p14="http://schemas.microsoft.com/office/powerpoint/2010/main" val="635182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OM" dirty="0"/>
              <a:t>مدة النشاط 15 دقائق تقوم المجموعات بتعبئة استمارة معده مسبقا أو نقل الجدول على ورقة </a:t>
            </a:r>
            <a:r>
              <a:rPr lang="en-US" dirty="0"/>
              <a:t>A3</a:t>
            </a:r>
            <a:r>
              <a:rPr lang="ar-OM" dirty="0"/>
              <a:t> أو ورقة اللوح القلاب لتوضيح الأداة التي وقع اختيارها عليها </a:t>
            </a:r>
          </a:p>
          <a:p>
            <a:r>
              <a:rPr lang="ar-OM" dirty="0"/>
              <a:t>بعدها كل مجموعة خلال 10 دقائق ( المجموع 40 دقيقة) تقدم وصفا وشرحا للأداة التي اختارتها </a:t>
            </a:r>
          </a:p>
          <a:p>
            <a:endParaRPr lang="ar-OM" dirty="0"/>
          </a:p>
          <a:p>
            <a:r>
              <a:rPr lang="ar-OM" dirty="0"/>
              <a:t>المدة الكلية للنشاط 60 دقيقة </a:t>
            </a:r>
          </a:p>
          <a:p>
            <a:endParaRPr lang="en-GB" dirty="0"/>
          </a:p>
        </p:txBody>
      </p:sp>
      <p:sp>
        <p:nvSpPr>
          <p:cNvPr id="4" name="Slide Number Placeholder 3"/>
          <p:cNvSpPr>
            <a:spLocks noGrp="1"/>
          </p:cNvSpPr>
          <p:nvPr>
            <p:ph type="sldNum" sz="quarter" idx="5"/>
          </p:nvPr>
        </p:nvSpPr>
        <p:spPr/>
        <p:txBody>
          <a:bodyPr/>
          <a:lstStyle/>
          <a:p>
            <a:fld id="{229E666E-F606-4276-802D-1E14A07CC49E}" type="slidenum">
              <a:rPr lang="ar-OM" smtClean="0"/>
              <a:t>20</a:t>
            </a:fld>
            <a:endParaRPr lang="ar-OM"/>
          </a:p>
        </p:txBody>
      </p:sp>
    </p:spTree>
    <p:extLst>
      <p:ext uri="{BB962C8B-B14F-4D97-AF65-F5344CB8AC3E}">
        <p14:creationId xmlns:p14="http://schemas.microsoft.com/office/powerpoint/2010/main" val="21349290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339C6E23-EAED-3241-8FBF-2CEE3ECB060A}"/>
              </a:ext>
            </a:extLst>
          </p:cNvPr>
          <p:cNvPicPr>
            <a:picLocks noChangeAspect="1"/>
          </p:cNvPicPr>
          <p:nvPr/>
        </p:nvPicPr>
        <p:blipFill>
          <a:blip r:embed="rId2"/>
          <a:stretch>
            <a:fillRect/>
          </a:stretch>
        </p:blipFill>
        <p:spPr>
          <a:xfrm>
            <a:off x="0" y="0"/>
            <a:ext cx="10287000" cy="6858000"/>
          </a:xfrm>
          <a:prstGeom prst="rect">
            <a:avLst/>
          </a:prstGeom>
        </p:spPr>
      </p:pic>
      <p:sp>
        <p:nvSpPr>
          <p:cNvPr id="2" name="Title 1">
            <a:extLst>
              <a:ext uri="{FF2B5EF4-FFF2-40B4-BE49-F238E27FC236}">
                <a16:creationId xmlns:a16="http://schemas.microsoft.com/office/drawing/2014/main" xmlns="" id="{3A5EE0E9-FEE5-6143-B2FB-D644C611961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a:p>
        </p:txBody>
      </p:sp>
      <p:sp>
        <p:nvSpPr>
          <p:cNvPr id="3" name="Subtitle 2">
            <a:extLst>
              <a:ext uri="{FF2B5EF4-FFF2-40B4-BE49-F238E27FC236}">
                <a16:creationId xmlns:a16="http://schemas.microsoft.com/office/drawing/2014/main" xmlns="" id="{CFF9E7FD-C5B3-3546-A302-4D47D7AE6E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a:p>
        </p:txBody>
      </p:sp>
      <p:sp>
        <p:nvSpPr>
          <p:cNvPr id="4" name="Date Placeholder 3">
            <a:extLst>
              <a:ext uri="{FF2B5EF4-FFF2-40B4-BE49-F238E27FC236}">
                <a16:creationId xmlns:a16="http://schemas.microsoft.com/office/drawing/2014/main" xmlns="" id="{E9F109D1-FFB0-AE4F-942F-323D04BD2CAB}"/>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5" name="Footer Placeholder 4">
            <a:extLst>
              <a:ext uri="{FF2B5EF4-FFF2-40B4-BE49-F238E27FC236}">
                <a16:creationId xmlns:a16="http://schemas.microsoft.com/office/drawing/2014/main" xmlns="" id="{9807A257-ACD1-CA48-AF4E-7EDD6324C492}"/>
              </a:ext>
            </a:extLst>
          </p:cNvPr>
          <p:cNvSpPr>
            <a:spLocks noGrp="1"/>
          </p:cNvSpPr>
          <p:nvPr>
            <p:ph type="ftr" sz="quarter" idx="11"/>
          </p:nvPr>
        </p:nvSpPr>
        <p:spPr/>
        <p:txBody>
          <a:bodyPr/>
          <a:lstStyle/>
          <a:p>
            <a:endParaRPr lang="ar-OM">
              <a:solidFill>
                <a:prstClr val="black">
                  <a:tint val="75000"/>
                </a:prstClr>
              </a:solidFill>
            </a:endParaRPr>
          </a:p>
        </p:txBody>
      </p:sp>
      <p:sp>
        <p:nvSpPr>
          <p:cNvPr id="6" name="Slide Number Placeholder 5">
            <a:extLst>
              <a:ext uri="{FF2B5EF4-FFF2-40B4-BE49-F238E27FC236}">
                <a16:creationId xmlns:a16="http://schemas.microsoft.com/office/drawing/2014/main" xmlns="" id="{EEAD6A46-464C-724E-B920-8A44ACC5D0D2}"/>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pic>
        <p:nvPicPr>
          <p:cNvPr id="8" name="Picture 7">
            <a:extLst>
              <a:ext uri="{FF2B5EF4-FFF2-40B4-BE49-F238E27FC236}">
                <a16:creationId xmlns:a16="http://schemas.microsoft.com/office/drawing/2014/main" xmlns="" id="{503CF748-AB9F-AC44-885E-0831B8AC4F2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3660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796A1-E95B-D54F-ACDE-10300565C012}"/>
              </a:ext>
            </a:extLst>
          </p:cNvPr>
          <p:cNvSpPr>
            <a:spLocks noGrp="1"/>
          </p:cNvSpPr>
          <p:nvPr>
            <p:ph type="title"/>
          </p:nvPr>
        </p:nvSpPr>
        <p:spPr/>
        <p:txBody>
          <a:bodyPr/>
          <a:lstStyle/>
          <a:p>
            <a:r>
              <a:rPr lang="ar-SA"/>
              <a:t>انقر لتحرير نمط العنوان الرئيسي</a:t>
            </a:r>
            <a:endParaRPr lang="en-US"/>
          </a:p>
        </p:txBody>
      </p:sp>
      <p:sp>
        <p:nvSpPr>
          <p:cNvPr id="3" name="Content Placeholder 2">
            <a:extLst>
              <a:ext uri="{FF2B5EF4-FFF2-40B4-BE49-F238E27FC236}">
                <a16:creationId xmlns:a16="http://schemas.microsoft.com/office/drawing/2014/main" xmlns="" id="{3786C7E7-C1E3-1D40-9973-0A76659D6C48}"/>
              </a:ext>
            </a:extLst>
          </p:cNvPr>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a:extLst>
              <a:ext uri="{FF2B5EF4-FFF2-40B4-BE49-F238E27FC236}">
                <a16:creationId xmlns:a16="http://schemas.microsoft.com/office/drawing/2014/main" xmlns="" id="{EC40568E-0193-F340-844B-FBCE8F74CD40}"/>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5" name="Footer Placeholder 4">
            <a:extLst>
              <a:ext uri="{FF2B5EF4-FFF2-40B4-BE49-F238E27FC236}">
                <a16:creationId xmlns:a16="http://schemas.microsoft.com/office/drawing/2014/main" xmlns="" id="{221FBC7A-E86A-D949-88A9-30DD63248CAD}"/>
              </a:ext>
            </a:extLst>
          </p:cNvPr>
          <p:cNvSpPr>
            <a:spLocks noGrp="1"/>
          </p:cNvSpPr>
          <p:nvPr>
            <p:ph type="ftr" sz="quarter" idx="11"/>
          </p:nvPr>
        </p:nvSpPr>
        <p:spPr/>
        <p:txBody>
          <a:bodyPr/>
          <a:lstStyle/>
          <a:p>
            <a:endParaRPr lang="ar-OM">
              <a:solidFill>
                <a:prstClr val="black">
                  <a:tint val="75000"/>
                </a:prstClr>
              </a:solidFill>
            </a:endParaRPr>
          </a:p>
        </p:txBody>
      </p:sp>
      <p:sp>
        <p:nvSpPr>
          <p:cNvPr id="6" name="Slide Number Placeholder 5">
            <a:extLst>
              <a:ext uri="{FF2B5EF4-FFF2-40B4-BE49-F238E27FC236}">
                <a16:creationId xmlns:a16="http://schemas.microsoft.com/office/drawing/2014/main" xmlns="" id="{B1E3C7CF-0318-CB41-B265-E6DD41395973}"/>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4176201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BCD5C0-6111-EC4C-9F36-1A7F37E4AD36}"/>
              </a:ext>
            </a:extLst>
          </p:cNvPr>
          <p:cNvSpPr>
            <a:spLocks noGrp="1"/>
          </p:cNvSpPr>
          <p:nvPr>
            <p:ph type="title"/>
          </p:nvPr>
        </p:nvSpPr>
        <p:spPr/>
        <p:txBody>
          <a:bodyPr/>
          <a:lstStyle/>
          <a:p>
            <a:r>
              <a:rPr lang="ar-SA"/>
              <a:t>انقر لتحرير نمط العنوان الرئيسي</a:t>
            </a:r>
            <a:endParaRPr lang="en-US"/>
          </a:p>
        </p:txBody>
      </p:sp>
      <p:sp>
        <p:nvSpPr>
          <p:cNvPr id="3" name="Content Placeholder 2">
            <a:extLst>
              <a:ext uri="{FF2B5EF4-FFF2-40B4-BE49-F238E27FC236}">
                <a16:creationId xmlns:a16="http://schemas.microsoft.com/office/drawing/2014/main" xmlns="" id="{18605F75-272C-C448-9AB2-796DDA574985}"/>
              </a:ext>
            </a:extLst>
          </p:cNvPr>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Content Placeholder 3">
            <a:extLst>
              <a:ext uri="{FF2B5EF4-FFF2-40B4-BE49-F238E27FC236}">
                <a16:creationId xmlns:a16="http://schemas.microsoft.com/office/drawing/2014/main" xmlns="" id="{0933EB33-BB7E-CE45-A324-15F62081CC27}"/>
              </a:ext>
            </a:extLst>
          </p:cNvPr>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Date Placeholder 4">
            <a:extLst>
              <a:ext uri="{FF2B5EF4-FFF2-40B4-BE49-F238E27FC236}">
                <a16:creationId xmlns:a16="http://schemas.microsoft.com/office/drawing/2014/main" xmlns="" id="{27FE49B6-4FF8-3F40-8E9F-4935A0EBAAFB}"/>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6" name="Footer Placeholder 5">
            <a:extLst>
              <a:ext uri="{FF2B5EF4-FFF2-40B4-BE49-F238E27FC236}">
                <a16:creationId xmlns:a16="http://schemas.microsoft.com/office/drawing/2014/main" xmlns="" id="{692B4319-E6A1-9142-9D1F-CD47F41FB12E}"/>
              </a:ext>
            </a:extLst>
          </p:cNvPr>
          <p:cNvSpPr>
            <a:spLocks noGrp="1"/>
          </p:cNvSpPr>
          <p:nvPr>
            <p:ph type="ftr" sz="quarter" idx="11"/>
          </p:nvPr>
        </p:nvSpPr>
        <p:spPr/>
        <p:txBody>
          <a:bodyPr/>
          <a:lstStyle/>
          <a:p>
            <a:endParaRPr lang="ar-OM">
              <a:solidFill>
                <a:prstClr val="black">
                  <a:tint val="75000"/>
                </a:prstClr>
              </a:solidFill>
            </a:endParaRPr>
          </a:p>
        </p:txBody>
      </p:sp>
      <p:sp>
        <p:nvSpPr>
          <p:cNvPr id="7" name="Slide Number Placeholder 6">
            <a:extLst>
              <a:ext uri="{FF2B5EF4-FFF2-40B4-BE49-F238E27FC236}">
                <a16:creationId xmlns:a16="http://schemas.microsoft.com/office/drawing/2014/main" xmlns="" id="{B7A6414C-D98E-FB45-A144-D5D0EDD7C62D}"/>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3142731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4AEE80-ED52-EA4B-895D-3FE9C27F988A}"/>
              </a:ext>
            </a:extLst>
          </p:cNvPr>
          <p:cNvSpPr>
            <a:spLocks noGrp="1"/>
          </p:cNvSpPr>
          <p:nvPr>
            <p:ph type="title"/>
          </p:nvPr>
        </p:nvSpPr>
        <p:spPr/>
        <p:txBody>
          <a:bodyPr/>
          <a:lstStyle/>
          <a:p>
            <a:r>
              <a:rPr lang="ar-SA"/>
              <a:t>انقر لتحرير نمط العنوان الرئيسي</a:t>
            </a:r>
            <a:endParaRPr lang="en-US"/>
          </a:p>
        </p:txBody>
      </p:sp>
      <p:sp>
        <p:nvSpPr>
          <p:cNvPr id="3" name="Date Placeholder 2">
            <a:extLst>
              <a:ext uri="{FF2B5EF4-FFF2-40B4-BE49-F238E27FC236}">
                <a16:creationId xmlns:a16="http://schemas.microsoft.com/office/drawing/2014/main" xmlns="" id="{F5D76487-6D27-204C-A60D-D4D4EA0416EE}"/>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4" name="Footer Placeholder 3">
            <a:extLst>
              <a:ext uri="{FF2B5EF4-FFF2-40B4-BE49-F238E27FC236}">
                <a16:creationId xmlns:a16="http://schemas.microsoft.com/office/drawing/2014/main" xmlns="" id="{308EA125-8F26-8A4B-AA9D-1EDBC474079B}"/>
              </a:ext>
            </a:extLst>
          </p:cNvPr>
          <p:cNvSpPr>
            <a:spLocks noGrp="1"/>
          </p:cNvSpPr>
          <p:nvPr>
            <p:ph type="ftr" sz="quarter" idx="11"/>
          </p:nvPr>
        </p:nvSpPr>
        <p:spPr/>
        <p:txBody>
          <a:bodyPr/>
          <a:lstStyle/>
          <a:p>
            <a:endParaRPr lang="ar-OM">
              <a:solidFill>
                <a:prstClr val="black">
                  <a:tint val="75000"/>
                </a:prstClr>
              </a:solidFill>
            </a:endParaRPr>
          </a:p>
        </p:txBody>
      </p:sp>
      <p:sp>
        <p:nvSpPr>
          <p:cNvPr id="5" name="Slide Number Placeholder 4">
            <a:extLst>
              <a:ext uri="{FF2B5EF4-FFF2-40B4-BE49-F238E27FC236}">
                <a16:creationId xmlns:a16="http://schemas.microsoft.com/office/drawing/2014/main" xmlns="" id="{D7ECD5B7-FD6A-7A40-B0A2-A42E7F8974A8}"/>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761581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F24C6D5-8C1F-5444-8625-ECFBDB5358A0}"/>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3" name="Footer Placeholder 2">
            <a:extLst>
              <a:ext uri="{FF2B5EF4-FFF2-40B4-BE49-F238E27FC236}">
                <a16:creationId xmlns:a16="http://schemas.microsoft.com/office/drawing/2014/main" xmlns="" id="{08934C5E-8DB2-F349-B02A-02C81E477EF7}"/>
              </a:ext>
            </a:extLst>
          </p:cNvPr>
          <p:cNvSpPr>
            <a:spLocks noGrp="1"/>
          </p:cNvSpPr>
          <p:nvPr>
            <p:ph type="ftr" sz="quarter" idx="11"/>
          </p:nvPr>
        </p:nvSpPr>
        <p:spPr/>
        <p:txBody>
          <a:bodyPr/>
          <a:lstStyle/>
          <a:p>
            <a:endParaRPr lang="ar-OM">
              <a:solidFill>
                <a:prstClr val="black">
                  <a:tint val="75000"/>
                </a:prstClr>
              </a:solidFill>
            </a:endParaRPr>
          </a:p>
        </p:txBody>
      </p:sp>
      <p:sp>
        <p:nvSpPr>
          <p:cNvPr id="4" name="Slide Number Placeholder 3">
            <a:extLst>
              <a:ext uri="{FF2B5EF4-FFF2-40B4-BE49-F238E27FC236}">
                <a16:creationId xmlns:a16="http://schemas.microsoft.com/office/drawing/2014/main" xmlns="" id="{1510F0A4-E095-9344-9DDA-762949442A0F}"/>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2552499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55B38B-D838-FF4E-A0AF-4B3325A5F20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Content Placeholder 2">
            <a:extLst>
              <a:ext uri="{FF2B5EF4-FFF2-40B4-BE49-F238E27FC236}">
                <a16:creationId xmlns:a16="http://schemas.microsoft.com/office/drawing/2014/main" xmlns="" id="{36097751-8D4B-FA43-AD36-5BBC099E6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Text Placeholder 3">
            <a:extLst>
              <a:ext uri="{FF2B5EF4-FFF2-40B4-BE49-F238E27FC236}">
                <a16:creationId xmlns:a16="http://schemas.microsoft.com/office/drawing/2014/main" xmlns="" id="{989D9EEF-C72C-854F-A38B-1402B72ECC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a:extLst>
              <a:ext uri="{FF2B5EF4-FFF2-40B4-BE49-F238E27FC236}">
                <a16:creationId xmlns:a16="http://schemas.microsoft.com/office/drawing/2014/main" xmlns="" id="{20CAE049-F1E4-1E40-A8C7-A88F713520B4}"/>
              </a:ext>
            </a:extLst>
          </p:cNvPr>
          <p:cNvSpPr>
            <a:spLocks noGrp="1"/>
          </p:cNvSpPr>
          <p:nvPr>
            <p:ph type="dt" sz="half" idx="10"/>
          </p:nvPr>
        </p:nvSpPr>
        <p:spPr/>
        <p:txBody>
          <a:bodyPr/>
          <a:lstStyle/>
          <a:p>
            <a:fld id="{84A781ED-B9AC-4D69-87F4-E9D9D86EE578}" type="datetimeFigureOut">
              <a:rPr lang="ar-OM" smtClean="0">
                <a:solidFill>
                  <a:prstClr val="black">
                    <a:tint val="75000"/>
                  </a:prstClr>
                </a:solidFill>
              </a:rPr>
              <a:pPr/>
              <a:t>28/03/1446</a:t>
            </a:fld>
            <a:endParaRPr lang="ar-OM">
              <a:solidFill>
                <a:prstClr val="black">
                  <a:tint val="75000"/>
                </a:prstClr>
              </a:solidFill>
            </a:endParaRPr>
          </a:p>
        </p:txBody>
      </p:sp>
      <p:sp>
        <p:nvSpPr>
          <p:cNvPr id="6" name="Footer Placeholder 5">
            <a:extLst>
              <a:ext uri="{FF2B5EF4-FFF2-40B4-BE49-F238E27FC236}">
                <a16:creationId xmlns:a16="http://schemas.microsoft.com/office/drawing/2014/main" xmlns="" id="{BFA77796-53F0-6049-B96B-3EC40D25FD0B}"/>
              </a:ext>
            </a:extLst>
          </p:cNvPr>
          <p:cNvSpPr>
            <a:spLocks noGrp="1"/>
          </p:cNvSpPr>
          <p:nvPr>
            <p:ph type="ftr" sz="quarter" idx="11"/>
          </p:nvPr>
        </p:nvSpPr>
        <p:spPr/>
        <p:txBody>
          <a:bodyPr/>
          <a:lstStyle/>
          <a:p>
            <a:endParaRPr lang="ar-OM">
              <a:solidFill>
                <a:prstClr val="black">
                  <a:tint val="75000"/>
                </a:prstClr>
              </a:solidFill>
            </a:endParaRPr>
          </a:p>
        </p:txBody>
      </p:sp>
      <p:sp>
        <p:nvSpPr>
          <p:cNvPr id="7" name="Slide Number Placeholder 6">
            <a:extLst>
              <a:ext uri="{FF2B5EF4-FFF2-40B4-BE49-F238E27FC236}">
                <a16:creationId xmlns:a16="http://schemas.microsoft.com/office/drawing/2014/main" xmlns="" id="{FE1D2EF7-0650-5644-8155-221AFCECAE74}"/>
              </a:ext>
            </a:extLst>
          </p:cNvPr>
          <p:cNvSpPr>
            <a:spLocks noGrp="1"/>
          </p:cNvSpPr>
          <p:nvPr>
            <p:ph type="sldNum" sz="quarter" idx="12"/>
          </p:nvPr>
        </p:nvSpPr>
        <p:spPr/>
        <p:txBody>
          <a:bodyPr/>
          <a:lstStyle/>
          <a:p>
            <a:fld id="{62D200DC-AA44-4D05-9151-639FAEEA18C9}"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106989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9215662-E797-724E-855E-1A50B0BE8C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Text Placeholder 2">
            <a:extLst>
              <a:ext uri="{FF2B5EF4-FFF2-40B4-BE49-F238E27FC236}">
                <a16:creationId xmlns:a16="http://schemas.microsoft.com/office/drawing/2014/main" xmlns="" id="{8D2597B5-3D79-CC4E-BC36-F3EE1A81E8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a:extLst>
              <a:ext uri="{FF2B5EF4-FFF2-40B4-BE49-F238E27FC236}">
                <a16:creationId xmlns:a16="http://schemas.microsoft.com/office/drawing/2014/main" xmlns="" id="{76286422-D99C-3B46-B112-773CA2D8DF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811B4-6301-499C-9DA5-B60C7B1CDBB0}" type="datetimeFigureOut">
              <a:rPr lang="ar-OM" smtClean="0">
                <a:solidFill>
                  <a:prstClr val="black">
                    <a:tint val="75000"/>
                  </a:prstClr>
                </a:solidFill>
              </a:rPr>
              <a:pPr/>
              <a:t>28/03/1446</a:t>
            </a:fld>
            <a:endParaRPr lang="ar-OM">
              <a:solidFill>
                <a:prstClr val="black">
                  <a:tint val="75000"/>
                </a:prstClr>
              </a:solidFill>
            </a:endParaRPr>
          </a:p>
        </p:txBody>
      </p:sp>
      <p:sp>
        <p:nvSpPr>
          <p:cNvPr id="5" name="Footer Placeholder 4">
            <a:extLst>
              <a:ext uri="{FF2B5EF4-FFF2-40B4-BE49-F238E27FC236}">
                <a16:creationId xmlns:a16="http://schemas.microsoft.com/office/drawing/2014/main" xmlns="" id="{C276D9CC-C18D-7B4D-BA02-0A7104DCF3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OM">
              <a:solidFill>
                <a:prstClr val="black">
                  <a:tint val="75000"/>
                </a:prstClr>
              </a:solidFill>
            </a:endParaRPr>
          </a:p>
        </p:txBody>
      </p:sp>
      <p:sp>
        <p:nvSpPr>
          <p:cNvPr id="6" name="Slide Number Placeholder 5">
            <a:extLst>
              <a:ext uri="{FF2B5EF4-FFF2-40B4-BE49-F238E27FC236}">
                <a16:creationId xmlns:a16="http://schemas.microsoft.com/office/drawing/2014/main" xmlns="" id="{DD911D19-9C63-1945-A63B-B7C7ED9EB7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D50D69-A01A-4B72-AA83-B752AA76A540}"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1943571702"/>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freepngimg.com/png/88489-text-symbol-question-drawing-mark-free-download-png-hq"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637541FE-D67D-30E5-A21A-64E8EC526DA3}"/>
              </a:ext>
            </a:extLst>
          </p:cNvPr>
          <p:cNvSpPr txBox="1">
            <a:spLocks/>
          </p:cNvSpPr>
          <p:nvPr/>
        </p:nvSpPr>
        <p:spPr>
          <a:xfrm>
            <a:off x="3106351" y="2276872"/>
            <a:ext cx="8357610" cy="2996046"/>
          </a:xfrm>
          <a:prstGeom prst="rect">
            <a:avLst/>
          </a:prstGeom>
          <a:noFill/>
          <a:ln/>
        </p:spPr>
        <p:txBody>
          <a:bodyPr wrap="square" lIns="0" tIns="0" rIns="0" bIns="0" rtlCol="0" anchor="t"/>
          <a:lstStyle>
            <a:lvl1pPr marL="0" indent="0" algn="l" defTabSz="914400" rtl="0" eaLnBrk="1" latinLnBrk="0" hangingPunct="1">
              <a:lnSpc>
                <a:spcPct val="90000"/>
              </a:lnSpc>
              <a:spcBef>
                <a:spcPts val="1000"/>
              </a:spcBef>
              <a:buFont typeface="Arial" panose="020B0604020202020204" pitchFamily="34" charset="0"/>
              <a:buNone/>
              <a:defRPr lang="en-GB" sz="1400" b="0" kern="0" spc="-12" dirty="0" smtClean="0">
                <a:solidFill>
                  <a:srgbClr val="2B2A35"/>
                </a:solidFill>
                <a:latin typeface="Value Sans Pro" pitchFamily="34" charset="0"/>
                <a:ea typeface="Value Sans Pro" pitchFamily="34" charset="-122"/>
                <a:cs typeface="Value Sans Pro" pitchFamily="34" charset="-120"/>
              </a:defRPr>
            </a:lvl1pPr>
            <a:lvl2pPr marL="17145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3pPr>
            <a:lvl4pPr marL="114300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4pPr>
            <a:lvl5pPr marL="1600200" indent="0" algn="l" defTabSz="914400" rtl="0" eaLnBrk="1" latinLnBrk="0" hangingPunct="1">
              <a:lnSpc>
                <a:spcPct val="90000"/>
              </a:lnSpc>
              <a:spcBef>
                <a:spcPts val="500"/>
              </a:spcBef>
              <a:buFont typeface="Arial" panose="020B0604020202020204" pitchFamily="34" charset="0"/>
              <a:buNone/>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r" rtl="1">
              <a:buFont typeface="Wingdings" panose="05000000000000000000" pitchFamily="2" charset="2"/>
              <a:buChar char="v"/>
            </a:pPr>
            <a:r>
              <a:rPr lang="ar-OM" sz="3600" b="1" spc="0" dirty="0">
                <a:latin typeface="Calibri" panose="020F0502020204030204" pitchFamily="34" charset="0"/>
                <a:ea typeface="Calibri" panose="020F0502020204030204" pitchFamily="34" charset="0"/>
                <a:cs typeface="Calibri" panose="020F0502020204030204" pitchFamily="34" charset="0"/>
              </a:rPr>
              <a:t>جمع البيانات </a:t>
            </a:r>
          </a:p>
          <a:p>
            <a:pPr marL="342900" indent="-342900" algn="r" rtl="1">
              <a:buFont typeface="Wingdings" panose="05000000000000000000" pitchFamily="2" charset="2"/>
              <a:buChar char="v"/>
            </a:pPr>
            <a:endParaRPr lang="ar-OM" sz="3600" b="1" spc="0" dirty="0">
              <a:latin typeface="Calibri" panose="020F0502020204030204" pitchFamily="34" charset="0"/>
              <a:ea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v"/>
            </a:pPr>
            <a:r>
              <a:rPr lang="ar-OM" sz="3600" b="1" spc="0" dirty="0">
                <a:latin typeface="Calibri" panose="020F0502020204030204" pitchFamily="34" charset="0"/>
                <a:ea typeface="Calibri" panose="020F0502020204030204" pitchFamily="34" charset="0"/>
                <a:cs typeface="Calibri" panose="020F0502020204030204" pitchFamily="34" charset="0"/>
              </a:rPr>
              <a:t>تقنيات جمع البيانات </a:t>
            </a:r>
          </a:p>
          <a:p>
            <a:pPr marL="342900" indent="-342900" algn="r" rtl="1">
              <a:buFont typeface="Wingdings" panose="05000000000000000000" pitchFamily="2" charset="2"/>
              <a:buChar char="v"/>
            </a:pPr>
            <a:endParaRPr lang="ar-OM" sz="3600" b="1" spc="0" dirty="0">
              <a:latin typeface="Calibri" panose="020F0502020204030204" pitchFamily="34" charset="0"/>
              <a:ea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v"/>
            </a:pPr>
            <a:r>
              <a:rPr lang="ar-OM" sz="3600" b="1" spc="0" dirty="0">
                <a:latin typeface="Calibri" panose="020F0502020204030204" pitchFamily="34" charset="0"/>
                <a:ea typeface="Calibri" panose="020F0502020204030204" pitchFamily="34" charset="0"/>
                <a:cs typeface="Calibri" panose="020F0502020204030204" pitchFamily="34" charset="0"/>
              </a:rPr>
              <a:t>نشاط عملي </a:t>
            </a:r>
            <a:endParaRPr lang="ar" sz="3600" b="1" spc="0" dirty="0">
              <a:latin typeface="Calibri" panose="020F0502020204030204" pitchFamily="34" charset="0"/>
              <a:ea typeface="Calibri" panose="020F0502020204030204" pitchFamily="34" charset="0"/>
              <a:cs typeface="Calibri" panose="020F0502020204030204" pitchFamily="34" charset="0"/>
            </a:endParaRPr>
          </a:p>
        </p:txBody>
      </p:sp>
      <p:sp>
        <p:nvSpPr>
          <p:cNvPr id="4" name="مستطيل 3"/>
          <p:cNvSpPr/>
          <p:nvPr/>
        </p:nvSpPr>
        <p:spPr>
          <a:xfrm>
            <a:off x="3791744" y="476672"/>
            <a:ext cx="6408712" cy="10081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OM" sz="5400" dirty="0" smtClean="0">
                <a:solidFill>
                  <a:schemeClr val="bg1"/>
                </a:solidFill>
              </a:rPr>
              <a:t>اهداف الحصة </a:t>
            </a:r>
            <a:endParaRPr lang="ar-OM" sz="5400" dirty="0">
              <a:solidFill>
                <a:schemeClr val="bg1"/>
              </a:solidFill>
            </a:endParaRPr>
          </a:p>
        </p:txBody>
      </p:sp>
    </p:spTree>
    <p:extLst>
      <p:ext uri="{BB962C8B-B14F-4D97-AF65-F5344CB8AC3E}">
        <p14:creationId xmlns:p14="http://schemas.microsoft.com/office/powerpoint/2010/main" val="1784464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CBD2DA0-12C9-E759-E42F-68F7C7FF6DB6}"/>
              </a:ext>
            </a:extLst>
          </p:cNvPr>
          <p:cNvSpPr txBox="1"/>
          <p:nvPr/>
        </p:nvSpPr>
        <p:spPr>
          <a:xfrm>
            <a:off x="2297150" y="-256479"/>
            <a:ext cx="8085328" cy="1431161"/>
          </a:xfrm>
          <a:prstGeom prst="rect">
            <a:avLst/>
          </a:prstGeom>
          <a:noFill/>
        </p:spPr>
        <p:txBody>
          <a:bodyPr wrap="square">
            <a:spAutoFit/>
          </a:bodyPr>
          <a:lstStyle/>
          <a:p>
            <a:pPr>
              <a:lnSpc>
                <a:spcPct val="150000"/>
              </a:lnSpc>
            </a:pPr>
            <a:r>
              <a:rPr lang="ar-OM" sz="3600" dirty="0">
                <a:solidFill>
                  <a:schemeClr val="bg1"/>
                </a:solidFill>
                <a:latin typeface="Sakkal Majalla" panose="02000000000000000000" pitchFamily="2" charset="-78"/>
                <a:cs typeface="PT Bold Heading" panose="02010400000000000000" pitchFamily="2" charset="-78"/>
              </a:rPr>
              <a:t>نشاط 2.1- تمهيدي (5 دقائق)</a:t>
            </a:r>
          </a:p>
          <a:p>
            <a:pPr>
              <a:lnSpc>
                <a:spcPct val="150000"/>
              </a:lnSpc>
            </a:pPr>
            <a:endParaRPr lang="ar-SA" sz="2400" dirty="0">
              <a:solidFill>
                <a:schemeClr val="bg1"/>
              </a:solidFill>
              <a:latin typeface="Sakkal Majalla" panose="02000000000000000000" pitchFamily="2" charset="-78"/>
              <a:cs typeface="PT Bold Heading" panose="02010400000000000000" pitchFamily="2" charset="-78"/>
            </a:endParaRPr>
          </a:p>
        </p:txBody>
      </p:sp>
      <p:pic>
        <p:nvPicPr>
          <p:cNvPr id="1026" name="Picture 2" descr="246 Environmental Water Sampling Stock Vectors and Vector Art | Shutterstock">
            <a:extLst>
              <a:ext uri="{FF2B5EF4-FFF2-40B4-BE49-F238E27FC236}">
                <a16:creationId xmlns:a16="http://schemas.microsoft.com/office/drawing/2014/main" xmlns="" id="{A7EE07D2-E056-5D91-2290-35933C36AC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214" b="90000" l="2885" r="97115">
                        <a14:foregroundMark x1="36538" y1="12857" x2="36538" y2="12857"/>
                        <a14:foregroundMark x1="93269" y1="44643" x2="93269" y2="44643"/>
                        <a14:foregroundMark x1="54808" y1="87500" x2="54808" y2="87500"/>
                        <a14:foregroundMark x1="6731" y1="53571" x2="6731" y2="53571"/>
                        <a14:foregroundMark x1="2885" y1="40714" x2="2885" y2="40714"/>
                        <a14:foregroundMark x1="41026" y1="10000" x2="41026" y2="10000"/>
                        <a14:foregroundMark x1="54167" y1="82857" x2="54167" y2="82857"/>
                        <a14:foregroundMark x1="18590" y1="14643" x2="42949" y2="13929"/>
                        <a14:foregroundMark x1="42949" y1="13929" x2="82051" y2="22500"/>
                        <a14:foregroundMark x1="43590" y1="3571" x2="43590" y2="3571"/>
                        <a14:foregroundMark x1="97115" y1="47143" x2="97115" y2="47143"/>
                        <a14:foregroundMark x1="69551" y1="84286" x2="69551" y2="84286"/>
                        <a14:foregroundMark x1="53846" y1="87500" x2="53846" y2="87500"/>
                        <a14:foregroundMark x1="27885" y1="84286" x2="58013" y2="85357"/>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75520" y="1412776"/>
            <a:ext cx="4958111" cy="44495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582F42F6-CEE1-3DE4-89A4-010AFC0E1EC1}"/>
              </a:ext>
            </a:extLst>
          </p:cNvPr>
          <p:cNvSpPr txBox="1"/>
          <p:nvPr/>
        </p:nvSpPr>
        <p:spPr>
          <a:xfrm>
            <a:off x="7707573" y="3211555"/>
            <a:ext cx="3967753" cy="707886"/>
          </a:xfrm>
          <a:prstGeom prst="rect">
            <a:avLst/>
          </a:prstGeom>
          <a:noFill/>
        </p:spPr>
        <p:txBody>
          <a:bodyPr wrap="none" rtlCol="0">
            <a:spAutoFit/>
          </a:bodyPr>
          <a:lstStyle/>
          <a:p>
            <a:r>
              <a:rPr lang="ar-OM" sz="4000" dirty="0">
                <a:latin typeface="Calibri" panose="020F0502020204030204" pitchFamily="34" charset="0"/>
                <a:ea typeface="Calibri" panose="020F0502020204030204" pitchFamily="34" charset="0"/>
                <a:cs typeface="Calibri" panose="020F0502020204030204" pitchFamily="34" charset="0"/>
              </a:rPr>
              <a:t>ماذا تشاهد في الرسمة؟</a:t>
            </a:r>
            <a:endParaRPr lang="en-GB"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5559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04B0D1B5-B329-8723-7C90-1951D91AF5D9}"/>
              </a:ext>
            </a:extLst>
          </p:cNvPr>
          <p:cNvSpPr txBox="1">
            <a:spLocks/>
          </p:cNvSpPr>
          <p:nvPr/>
        </p:nvSpPr>
        <p:spPr>
          <a:xfrm>
            <a:off x="2519361" y="1131344"/>
            <a:ext cx="8357610" cy="429489"/>
          </a:xfrm>
          <a:prstGeom prst="rect">
            <a:avLst/>
          </a:prstGeom>
        </p:spPr>
        <p:txBody>
          <a:bodyPr anchor="ctr"/>
          <a:lstStyle>
            <a:lvl1pPr algn="l" defTabSz="914400" rtl="0" eaLnBrk="1" latinLnBrk="0" hangingPunct="1">
              <a:lnSpc>
                <a:spcPct val="90000"/>
              </a:lnSpc>
              <a:spcBef>
                <a:spcPct val="0"/>
              </a:spcBef>
              <a:buNone/>
              <a:defRPr sz="3200" b="1" kern="1200">
                <a:solidFill>
                  <a:schemeClr val="accent4"/>
                </a:solidFill>
                <a:latin typeface="+mj-lt"/>
                <a:ea typeface="+mj-ea"/>
                <a:cs typeface="+mj-cs"/>
              </a:defRPr>
            </a:lvl1pPr>
          </a:lstStyle>
          <a:p>
            <a:pPr algn="ctr" rtl="1"/>
            <a:r>
              <a:rPr lang="ar-OM" sz="4000" dirty="0">
                <a:solidFill>
                  <a:srgbClr val="C00000"/>
                </a:solidFill>
                <a:latin typeface="Calibri" panose="020F0502020204030204" pitchFamily="34" charset="0"/>
                <a:ea typeface="Calibri" panose="020F0502020204030204" pitchFamily="34" charset="0"/>
                <a:cs typeface="Calibri" panose="020F0502020204030204" pitchFamily="34" charset="0"/>
              </a:rPr>
              <a:t>جمع البيانات البيئية</a:t>
            </a:r>
            <a:endParaRPr lang="ar" sz="4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xmlns="" id="{96FB40FB-A0E0-68C4-0A70-F5DCF7C9CD4F}"/>
              </a:ext>
            </a:extLst>
          </p:cNvPr>
          <p:cNvSpPr txBox="1"/>
          <p:nvPr/>
        </p:nvSpPr>
        <p:spPr>
          <a:xfrm>
            <a:off x="6844038" y="2970515"/>
            <a:ext cx="4624984" cy="1754326"/>
          </a:xfrm>
          <a:prstGeom prst="rect">
            <a:avLst/>
          </a:prstGeom>
          <a:noFill/>
        </p:spPr>
        <p:txBody>
          <a:bodyPr wrap="none" rtlCol="0">
            <a:spAutoFit/>
          </a:bodyPr>
          <a:lstStyle/>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 ما المقصود بالعينة؟</a:t>
            </a:r>
          </a:p>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ما حجم العينة المناسب؟</a:t>
            </a:r>
          </a:p>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ما أنواع العينات؟</a:t>
            </a:r>
            <a:endParaRPr lang="en-GB" sz="36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xmlns="" id="{B7A8538A-B6C3-01D4-A96A-B1DB15168DEC}"/>
              </a:ext>
            </a:extLst>
          </p:cNvPr>
          <p:cNvSpPr txBox="1"/>
          <p:nvPr/>
        </p:nvSpPr>
        <p:spPr>
          <a:xfrm>
            <a:off x="5449288" y="2085093"/>
            <a:ext cx="6426759" cy="646331"/>
          </a:xfrm>
          <a:prstGeom prst="rect">
            <a:avLst/>
          </a:prstGeom>
          <a:noFill/>
        </p:spPr>
        <p:txBody>
          <a:bodyPr wrap="none" rtlCol="0">
            <a:spAutoFit/>
          </a:bodyPr>
          <a:lstStyle/>
          <a:p>
            <a:r>
              <a:rPr lang="ar-OM" sz="3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ناقش مع أفراد مجموعتك الأسئلة الآتية:</a:t>
            </a:r>
            <a:endParaRPr lang="en-GB" sz="3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xmlns="" id="{B1E46700-2101-D7A3-84F7-CE6370046D2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934331" y="2265673"/>
            <a:ext cx="4392294" cy="2441964"/>
          </a:xfrm>
          <a:prstGeom prst="rect">
            <a:avLst/>
          </a:prstGeom>
        </p:spPr>
      </p:pic>
    </p:spTree>
    <p:extLst>
      <p:ext uri="{BB962C8B-B14F-4D97-AF65-F5344CB8AC3E}">
        <p14:creationId xmlns:p14="http://schemas.microsoft.com/office/powerpoint/2010/main" val="103324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2AF4008C-36C7-BB47-D9C2-070B4D6FAD25}"/>
              </a:ext>
            </a:extLst>
          </p:cNvPr>
          <p:cNvSpPr txBox="1"/>
          <p:nvPr/>
        </p:nvSpPr>
        <p:spPr>
          <a:xfrm>
            <a:off x="6013295" y="66633"/>
            <a:ext cx="6094140" cy="473206"/>
          </a:xfrm>
          <a:prstGeom prst="rect">
            <a:avLst/>
          </a:prstGeom>
          <a:noFill/>
        </p:spPr>
        <p:txBody>
          <a:bodyPr wrap="square">
            <a:spAutoFit/>
          </a:bodyPr>
          <a:lstStyle/>
          <a:p>
            <a:pPr>
              <a:lnSpc>
                <a:spcPct val="150000"/>
              </a:lnSpc>
            </a:pPr>
            <a:r>
              <a:rPr lang="ar-OM" sz="1800" dirty="0">
                <a:solidFill>
                  <a:schemeClr val="bg1"/>
                </a:solidFill>
                <a:latin typeface="Sakkal Majalla" panose="02000000000000000000" pitchFamily="2" charset="-78"/>
                <a:cs typeface="PT Bold Heading" panose="02010400000000000000" pitchFamily="2" charset="-78"/>
              </a:rPr>
              <a:t>التدريب على مادة العلوم البيئية للصف الحادي عشر</a:t>
            </a:r>
            <a:r>
              <a:rPr lang="ar-OM" dirty="0">
                <a:solidFill>
                  <a:schemeClr val="bg1"/>
                </a:solidFill>
                <a:latin typeface="Sakkal Majalla" panose="02000000000000000000" pitchFamily="2" charset="-78"/>
                <a:cs typeface="PT Bold Heading" panose="02010400000000000000" pitchFamily="2" charset="-78"/>
              </a:rPr>
              <a:t> – اليوم الثاني</a:t>
            </a:r>
            <a:endParaRPr lang="ar-SA" sz="1800" dirty="0">
              <a:solidFill>
                <a:schemeClr val="bg1"/>
              </a:solidFill>
              <a:latin typeface="Sakkal Majalla" panose="02000000000000000000" pitchFamily="2" charset="-78"/>
              <a:cs typeface="PT Bold Heading" panose="02010400000000000000" pitchFamily="2" charset="-78"/>
            </a:endParaRPr>
          </a:p>
        </p:txBody>
      </p:sp>
      <p:sp>
        <p:nvSpPr>
          <p:cNvPr id="4" name="Title 1">
            <a:extLst>
              <a:ext uri="{FF2B5EF4-FFF2-40B4-BE49-F238E27FC236}">
                <a16:creationId xmlns:a16="http://schemas.microsoft.com/office/drawing/2014/main" xmlns="" id="{A385722E-06FF-3DA6-43EA-27D6D46D304B}"/>
              </a:ext>
            </a:extLst>
          </p:cNvPr>
          <p:cNvSpPr txBox="1">
            <a:spLocks/>
          </p:cNvSpPr>
          <p:nvPr/>
        </p:nvSpPr>
        <p:spPr>
          <a:xfrm>
            <a:off x="2519361" y="1131344"/>
            <a:ext cx="8357610" cy="429489"/>
          </a:xfrm>
          <a:prstGeom prst="rect">
            <a:avLst/>
          </a:prstGeom>
        </p:spPr>
        <p:txBody>
          <a:bodyPr anchor="ctr"/>
          <a:lstStyle>
            <a:lvl1pPr algn="l" defTabSz="914400" rtl="0" eaLnBrk="1" latinLnBrk="0" hangingPunct="1">
              <a:lnSpc>
                <a:spcPct val="90000"/>
              </a:lnSpc>
              <a:spcBef>
                <a:spcPct val="0"/>
              </a:spcBef>
              <a:buNone/>
              <a:defRPr sz="3200" b="1" kern="1200">
                <a:solidFill>
                  <a:schemeClr val="accent4"/>
                </a:solidFill>
                <a:latin typeface="+mj-lt"/>
                <a:ea typeface="+mj-ea"/>
                <a:cs typeface="+mj-cs"/>
              </a:defRPr>
            </a:lvl1pPr>
          </a:lstStyle>
          <a:p>
            <a:pPr algn="ctr" rtl="1"/>
            <a:r>
              <a:rPr lang="ar-OM" sz="4000" dirty="0">
                <a:solidFill>
                  <a:srgbClr val="C00000"/>
                </a:solidFill>
                <a:latin typeface="Calibri" panose="020F0502020204030204" pitchFamily="34" charset="0"/>
                <a:ea typeface="Calibri" panose="020F0502020204030204" pitchFamily="34" charset="0"/>
                <a:cs typeface="Calibri" panose="020F0502020204030204" pitchFamily="34" charset="0"/>
              </a:rPr>
              <a:t>جمع البيانات البيئية</a:t>
            </a:r>
            <a:endParaRPr lang="ar" sz="4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xmlns="" id="{4AF8F212-0BC9-2370-70FA-2AA233C6C514}"/>
              </a:ext>
            </a:extLst>
          </p:cNvPr>
          <p:cNvSpPr txBox="1"/>
          <p:nvPr/>
        </p:nvSpPr>
        <p:spPr>
          <a:xfrm>
            <a:off x="2519361" y="1560833"/>
            <a:ext cx="9038056" cy="5262979"/>
          </a:xfrm>
          <a:prstGeom prst="rect">
            <a:avLst/>
          </a:prstGeom>
          <a:noFill/>
        </p:spPr>
        <p:txBody>
          <a:bodyPr wrap="square" rtlCol="0">
            <a:spAutoFit/>
          </a:bodyPr>
          <a:lstStyle/>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 ما المقصود بالعينة؟ </a:t>
            </a:r>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مجموعة صغيرة من البيانات (عدد النباتات، عدد الأنواع، توزيع النباتات) التي يتم جمعها من جماعة أحيائية كبيرة. </a:t>
            </a:r>
          </a:p>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ما حجم العينة المناسب؟</a:t>
            </a:r>
          </a:p>
          <a:p>
            <a:r>
              <a:rPr lang="ar-OM" sz="3600" b="1" dirty="0">
                <a:latin typeface="Calibri" panose="020F0502020204030204" pitchFamily="34" charset="0"/>
                <a:ea typeface="Calibri" panose="020F0502020204030204" pitchFamily="34" charset="0"/>
                <a:cs typeface="Calibri" panose="020F0502020204030204" pitchFamily="34" charset="0"/>
              </a:rPr>
              <a:t> </a:t>
            </a:r>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الجماعة الأحيائية الأقل من 100  جميعها تدخل كعينة. </a:t>
            </a:r>
          </a:p>
          <a:p>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 الجماعة الأحيائية الأكبر من ذلك نأخذ نسبة 10% منها كعينة.</a:t>
            </a:r>
          </a:p>
          <a:p>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وفي كل الأحوال لا تزيد عن 1000 مهما بلغ حجم الجماعة.</a:t>
            </a:r>
          </a:p>
          <a:p>
            <a:pPr marL="285750" indent="-285750">
              <a:buFont typeface="Wingdings" panose="05000000000000000000" pitchFamily="2" charset="2"/>
              <a:buChar char="Ø"/>
            </a:pPr>
            <a:r>
              <a:rPr lang="ar-OM" sz="3600" b="1" dirty="0">
                <a:latin typeface="Calibri" panose="020F0502020204030204" pitchFamily="34" charset="0"/>
                <a:ea typeface="Calibri" panose="020F0502020204030204" pitchFamily="34" charset="0"/>
                <a:cs typeface="Calibri" panose="020F0502020204030204" pitchFamily="34" charset="0"/>
              </a:rPr>
              <a:t>ما أنواع العينات؟</a:t>
            </a:r>
          </a:p>
          <a:p>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                         عشوائية </a:t>
            </a:r>
          </a:p>
          <a:p>
            <a:r>
              <a:rPr lang="ar-OM" sz="3200" b="1" dirty="0">
                <a:solidFill>
                  <a:schemeClr val="accent1"/>
                </a:solidFill>
                <a:latin typeface="Calibri" panose="020F0502020204030204" pitchFamily="34" charset="0"/>
                <a:ea typeface="Calibri" panose="020F0502020204030204" pitchFamily="34" charset="0"/>
                <a:cs typeface="Calibri" panose="020F0502020204030204" pitchFamily="34" charset="0"/>
              </a:rPr>
              <a:t>                         منتظمة</a:t>
            </a:r>
            <a:endParaRPr lang="en-GB" sz="3200" b="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3041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5FD3A56-2AF2-255D-7CA0-5440DA021500}"/>
              </a:ext>
            </a:extLst>
          </p:cNvPr>
          <p:cNvSpPr txBox="1"/>
          <p:nvPr/>
        </p:nvSpPr>
        <p:spPr>
          <a:xfrm>
            <a:off x="3048930" y="-161552"/>
            <a:ext cx="6094140" cy="852734"/>
          </a:xfrm>
          <a:prstGeom prst="rect">
            <a:avLst/>
          </a:prstGeom>
          <a:noFill/>
        </p:spPr>
        <p:txBody>
          <a:bodyPr wrap="square">
            <a:spAutoFit/>
          </a:bodyPr>
          <a:lstStyle/>
          <a:p>
            <a:pPr>
              <a:lnSpc>
                <a:spcPct val="150000"/>
              </a:lnSpc>
            </a:pPr>
            <a:r>
              <a:rPr lang="ar-OM" sz="3600" dirty="0">
                <a:solidFill>
                  <a:schemeClr val="bg1"/>
                </a:solidFill>
                <a:latin typeface="Sakkal Majalla" panose="02000000000000000000" pitchFamily="2" charset="-78"/>
                <a:cs typeface="PT Bold Heading" panose="02010400000000000000" pitchFamily="2" charset="-78"/>
              </a:rPr>
              <a:t>نشاط - 2.3 (5 دقائق) </a:t>
            </a:r>
            <a:endParaRPr lang="ar-SA" sz="3600" dirty="0">
              <a:solidFill>
                <a:schemeClr val="bg1"/>
              </a:solidFill>
              <a:latin typeface="Sakkal Majalla" panose="02000000000000000000" pitchFamily="2" charset="-78"/>
              <a:cs typeface="PT Bold Heading" panose="02010400000000000000" pitchFamily="2" charset="-78"/>
            </a:endParaRPr>
          </a:p>
        </p:txBody>
      </p:sp>
      <p:sp>
        <p:nvSpPr>
          <p:cNvPr id="5" name="Title 1">
            <a:extLst>
              <a:ext uri="{FF2B5EF4-FFF2-40B4-BE49-F238E27FC236}">
                <a16:creationId xmlns:a16="http://schemas.microsoft.com/office/drawing/2014/main" xmlns="" id="{6AFAEFFD-9EFF-C139-F529-373D6531BE4F}"/>
              </a:ext>
            </a:extLst>
          </p:cNvPr>
          <p:cNvSpPr txBox="1">
            <a:spLocks/>
          </p:cNvSpPr>
          <p:nvPr/>
        </p:nvSpPr>
        <p:spPr>
          <a:xfrm>
            <a:off x="2519361" y="1131344"/>
            <a:ext cx="8357610" cy="429489"/>
          </a:xfrm>
          <a:prstGeom prst="rect">
            <a:avLst/>
          </a:prstGeom>
        </p:spPr>
        <p:txBody>
          <a:bodyPr anchor="ctr"/>
          <a:lstStyle>
            <a:lvl1pPr algn="l" defTabSz="914400" rtl="0" eaLnBrk="1" latinLnBrk="0" hangingPunct="1">
              <a:lnSpc>
                <a:spcPct val="90000"/>
              </a:lnSpc>
              <a:spcBef>
                <a:spcPct val="0"/>
              </a:spcBef>
              <a:buNone/>
              <a:defRPr sz="3200" b="1" kern="1200">
                <a:solidFill>
                  <a:schemeClr val="accent4"/>
                </a:solidFill>
                <a:latin typeface="+mj-lt"/>
                <a:ea typeface="+mj-ea"/>
                <a:cs typeface="+mj-cs"/>
              </a:defRPr>
            </a:lvl1pPr>
          </a:lstStyle>
          <a:p>
            <a:pPr algn="ctr" rtl="1"/>
            <a:r>
              <a:rPr lang="ar-OM" sz="4000" dirty="0">
                <a:solidFill>
                  <a:srgbClr val="C00000"/>
                </a:solidFill>
                <a:latin typeface="Calibri" panose="020F0502020204030204" pitchFamily="34" charset="0"/>
                <a:ea typeface="Calibri" panose="020F0502020204030204" pitchFamily="34" charset="0"/>
                <a:cs typeface="Calibri" panose="020F0502020204030204" pitchFamily="34" charset="0"/>
              </a:rPr>
              <a:t>جمع البيانات البيئية</a:t>
            </a:r>
            <a:endParaRPr lang="ar" sz="4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xmlns="" id="{D0E45DDC-A13C-03C1-68FB-1D0A90D51B47}"/>
              </a:ext>
            </a:extLst>
          </p:cNvPr>
          <p:cNvGraphicFramePr/>
          <p:nvPr>
            <p:extLst>
              <p:ext uri="{D42A27DB-BD31-4B8C-83A1-F6EECF244321}">
                <p14:modId xmlns:p14="http://schemas.microsoft.com/office/powerpoint/2010/main" val="2155914795"/>
              </p:ext>
            </p:extLst>
          </p:nvPr>
        </p:nvGraphicFramePr>
        <p:xfrm>
          <a:off x="2854712" y="1560833"/>
          <a:ext cx="7271834" cy="439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Left Brace 6">
            <a:extLst>
              <a:ext uri="{FF2B5EF4-FFF2-40B4-BE49-F238E27FC236}">
                <a16:creationId xmlns:a16="http://schemas.microsoft.com/office/drawing/2014/main" xmlns="" id="{B9623FB5-204E-4E80-7A17-4B174F049E37}"/>
              </a:ext>
            </a:extLst>
          </p:cNvPr>
          <p:cNvSpPr/>
          <p:nvPr/>
        </p:nvSpPr>
        <p:spPr>
          <a:xfrm rot="16200000">
            <a:off x="6148292" y="1615826"/>
            <a:ext cx="672284" cy="7549376"/>
          </a:xfrm>
          <a:prstGeom prst="leftBrace">
            <a:avLst>
              <a:gd name="adj1" fmla="val 65759"/>
              <a:gd name="adj2" fmla="val 50339"/>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TextBox 7">
            <a:extLst>
              <a:ext uri="{FF2B5EF4-FFF2-40B4-BE49-F238E27FC236}">
                <a16:creationId xmlns:a16="http://schemas.microsoft.com/office/drawing/2014/main" xmlns="" id="{B683C4CA-AF22-C278-DAD9-125F0C8DBA2F}"/>
              </a:ext>
            </a:extLst>
          </p:cNvPr>
          <p:cNvSpPr txBox="1"/>
          <p:nvPr/>
        </p:nvSpPr>
        <p:spPr>
          <a:xfrm>
            <a:off x="5080043" y="5754246"/>
            <a:ext cx="2808782" cy="646331"/>
          </a:xfrm>
          <a:prstGeom prst="rect">
            <a:avLst/>
          </a:prstGeom>
          <a:noFill/>
        </p:spPr>
        <p:txBody>
          <a:bodyPr wrap="none" rtlCol="0">
            <a:spAutoFit/>
          </a:bodyPr>
          <a:lstStyle/>
          <a:p>
            <a:r>
              <a:rPr lang="ar-OM" sz="3600" b="1" dirty="0">
                <a:solidFill>
                  <a:schemeClr val="accent5">
                    <a:lumMod val="50000"/>
                  </a:schemeClr>
                </a:solidFill>
                <a:latin typeface="Calibri" panose="020F0502020204030204" pitchFamily="34" charset="0"/>
                <a:ea typeface="Calibri" panose="020F0502020204030204" pitchFamily="34" charset="0"/>
                <a:cs typeface="Calibri" panose="020F0502020204030204" pitchFamily="34" charset="0"/>
              </a:rPr>
              <a:t>ما الفرق بينهما؟!</a:t>
            </a:r>
            <a:endParaRPr lang="en-GB" sz="3600" b="1" dirty="0">
              <a:solidFill>
                <a:schemeClr val="accent5">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0185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5FD3A56-2AF2-255D-7CA0-5440DA021500}"/>
              </a:ext>
            </a:extLst>
          </p:cNvPr>
          <p:cNvSpPr txBox="1"/>
          <p:nvPr/>
        </p:nvSpPr>
        <p:spPr>
          <a:xfrm>
            <a:off x="6013295" y="66633"/>
            <a:ext cx="6094140" cy="473206"/>
          </a:xfrm>
          <a:prstGeom prst="rect">
            <a:avLst/>
          </a:prstGeom>
          <a:noFill/>
        </p:spPr>
        <p:txBody>
          <a:bodyPr wrap="square">
            <a:spAutoFit/>
          </a:bodyPr>
          <a:lstStyle/>
          <a:p>
            <a:pPr>
              <a:lnSpc>
                <a:spcPct val="150000"/>
              </a:lnSpc>
            </a:pPr>
            <a:r>
              <a:rPr lang="ar-OM" sz="1800" dirty="0">
                <a:solidFill>
                  <a:schemeClr val="bg1"/>
                </a:solidFill>
                <a:latin typeface="Sakkal Majalla" panose="02000000000000000000" pitchFamily="2" charset="-78"/>
                <a:cs typeface="PT Bold Heading" panose="02010400000000000000" pitchFamily="2" charset="-78"/>
              </a:rPr>
              <a:t>التدريب على مادة العلوم البيئية للصف الحادي عشر</a:t>
            </a:r>
            <a:r>
              <a:rPr lang="ar-OM" dirty="0">
                <a:solidFill>
                  <a:schemeClr val="bg1"/>
                </a:solidFill>
                <a:latin typeface="Sakkal Majalla" panose="02000000000000000000" pitchFamily="2" charset="-78"/>
                <a:cs typeface="PT Bold Heading" panose="02010400000000000000" pitchFamily="2" charset="-78"/>
              </a:rPr>
              <a:t> – اليوم الثاني</a:t>
            </a:r>
            <a:endParaRPr lang="ar-SA" sz="1800" dirty="0">
              <a:solidFill>
                <a:schemeClr val="bg1"/>
              </a:solidFill>
              <a:latin typeface="Sakkal Majalla" panose="02000000000000000000" pitchFamily="2" charset="-78"/>
              <a:cs typeface="PT Bold Heading" panose="02010400000000000000" pitchFamily="2" charset="-78"/>
            </a:endParaRPr>
          </a:p>
        </p:txBody>
      </p:sp>
      <p:pic>
        <p:nvPicPr>
          <p:cNvPr id="6" name="Picture 5">
            <a:extLst>
              <a:ext uri="{FF2B5EF4-FFF2-40B4-BE49-F238E27FC236}">
                <a16:creationId xmlns:a16="http://schemas.microsoft.com/office/drawing/2014/main" xmlns="" id="{9E602329-F8E2-820F-B342-722DC4C51901}"/>
              </a:ext>
            </a:extLst>
          </p:cNvPr>
          <p:cNvPicPr>
            <a:picLocks noChangeAspect="1"/>
          </p:cNvPicPr>
          <p:nvPr/>
        </p:nvPicPr>
        <p:blipFill>
          <a:blip r:embed="rId3"/>
          <a:stretch>
            <a:fillRect/>
          </a:stretch>
        </p:blipFill>
        <p:spPr>
          <a:xfrm>
            <a:off x="2800688" y="1666843"/>
            <a:ext cx="7358073" cy="4600142"/>
          </a:xfrm>
          <a:prstGeom prst="rect">
            <a:avLst/>
          </a:prstGeom>
        </p:spPr>
      </p:pic>
      <p:sp>
        <p:nvSpPr>
          <p:cNvPr id="7" name="Title 1">
            <a:extLst>
              <a:ext uri="{FF2B5EF4-FFF2-40B4-BE49-F238E27FC236}">
                <a16:creationId xmlns:a16="http://schemas.microsoft.com/office/drawing/2014/main" xmlns="" id="{E83BCE2E-9A07-DE8D-AD06-F2CC5D9C19A2}"/>
              </a:ext>
            </a:extLst>
          </p:cNvPr>
          <p:cNvSpPr txBox="1">
            <a:spLocks/>
          </p:cNvSpPr>
          <p:nvPr/>
        </p:nvSpPr>
        <p:spPr>
          <a:xfrm>
            <a:off x="2519361" y="1131344"/>
            <a:ext cx="8357610" cy="429489"/>
          </a:xfrm>
          <a:prstGeom prst="rect">
            <a:avLst/>
          </a:prstGeom>
        </p:spPr>
        <p:txBody>
          <a:bodyPr anchor="ctr"/>
          <a:lstStyle>
            <a:lvl1pPr algn="l" defTabSz="914400" rtl="0" eaLnBrk="1" latinLnBrk="0" hangingPunct="1">
              <a:lnSpc>
                <a:spcPct val="90000"/>
              </a:lnSpc>
              <a:spcBef>
                <a:spcPct val="0"/>
              </a:spcBef>
              <a:buNone/>
              <a:defRPr sz="3200" b="1" kern="1200">
                <a:solidFill>
                  <a:schemeClr val="accent4"/>
                </a:solidFill>
                <a:latin typeface="+mj-lt"/>
                <a:ea typeface="+mj-ea"/>
                <a:cs typeface="+mj-cs"/>
              </a:defRPr>
            </a:lvl1pPr>
          </a:lstStyle>
          <a:p>
            <a:pPr algn="ctr" rtl="1"/>
            <a:r>
              <a:rPr lang="ar-OM" sz="4000" dirty="0">
                <a:solidFill>
                  <a:srgbClr val="C00000"/>
                </a:solidFill>
                <a:latin typeface="Calibri" panose="020F0502020204030204" pitchFamily="34" charset="0"/>
                <a:ea typeface="Calibri" panose="020F0502020204030204" pitchFamily="34" charset="0"/>
                <a:cs typeface="Calibri" panose="020F0502020204030204" pitchFamily="34" charset="0"/>
              </a:rPr>
              <a:t>استراتيجيات جمع العينات العشوائية والمنتظمة</a:t>
            </a:r>
          </a:p>
        </p:txBody>
      </p:sp>
    </p:spTree>
    <p:extLst>
      <p:ext uri="{BB962C8B-B14F-4D97-AF65-F5344CB8AC3E}">
        <p14:creationId xmlns:p14="http://schemas.microsoft.com/office/powerpoint/2010/main" val="2418171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xmlns="" id="{2AE73A6B-E393-1FD9-96D8-462DFB1C834D}"/>
              </a:ext>
            </a:extLst>
          </p:cNvPr>
          <p:cNvPicPr>
            <a:picLocks noChangeAspect="1"/>
          </p:cNvPicPr>
          <p:nvPr/>
        </p:nvPicPr>
        <p:blipFill>
          <a:blip r:embed="rId2"/>
          <a:stretch>
            <a:fillRect/>
          </a:stretch>
        </p:blipFill>
        <p:spPr>
          <a:xfrm>
            <a:off x="5542156" y="0"/>
            <a:ext cx="6649844" cy="3810532"/>
          </a:xfrm>
          <a:prstGeom prst="rect">
            <a:avLst/>
          </a:prstGeom>
        </p:spPr>
      </p:pic>
      <p:pic>
        <p:nvPicPr>
          <p:cNvPr id="7" name="صورة 6">
            <a:extLst>
              <a:ext uri="{FF2B5EF4-FFF2-40B4-BE49-F238E27FC236}">
                <a16:creationId xmlns:a16="http://schemas.microsoft.com/office/drawing/2014/main" xmlns="" id="{2EA9AA98-113C-6A0F-3CF8-8BA94AD8BE1E}"/>
              </a:ext>
            </a:extLst>
          </p:cNvPr>
          <p:cNvPicPr>
            <a:picLocks noChangeAspect="1"/>
          </p:cNvPicPr>
          <p:nvPr/>
        </p:nvPicPr>
        <p:blipFill>
          <a:blip r:embed="rId3"/>
          <a:stretch>
            <a:fillRect/>
          </a:stretch>
        </p:blipFill>
        <p:spPr>
          <a:xfrm>
            <a:off x="0" y="0"/>
            <a:ext cx="5542156" cy="4696369"/>
          </a:xfrm>
          <a:prstGeom prst="rect">
            <a:avLst/>
          </a:prstGeom>
        </p:spPr>
      </p:pic>
      <p:pic>
        <p:nvPicPr>
          <p:cNvPr id="9" name="صورة 8">
            <a:extLst>
              <a:ext uri="{FF2B5EF4-FFF2-40B4-BE49-F238E27FC236}">
                <a16:creationId xmlns:a16="http://schemas.microsoft.com/office/drawing/2014/main" xmlns="" id="{6986E0E4-436F-AA06-DD5C-AD457EC0BC01}"/>
              </a:ext>
            </a:extLst>
          </p:cNvPr>
          <p:cNvPicPr>
            <a:picLocks noChangeAspect="1"/>
          </p:cNvPicPr>
          <p:nvPr/>
        </p:nvPicPr>
        <p:blipFill>
          <a:blip r:embed="rId4"/>
          <a:stretch>
            <a:fillRect/>
          </a:stretch>
        </p:blipFill>
        <p:spPr>
          <a:xfrm>
            <a:off x="5542156" y="3810532"/>
            <a:ext cx="5115639" cy="2314898"/>
          </a:xfrm>
          <a:prstGeom prst="rect">
            <a:avLst/>
          </a:prstGeom>
        </p:spPr>
      </p:pic>
    </p:spTree>
    <p:extLst>
      <p:ext uri="{BB962C8B-B14F-4D97-AF65-F5344CB8AC3E}">
        <p14:creationId xmlns:p14="http://schemas.microsoft.com/office/powerpoint/2010/main" val="144144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5FD3A56-2AF2-255D-7CA0-5440DA021500}"/>
              </a:ext>
            </a:extLst>
          </p:cNvPr>
          <p:cNvSpPr txBox="1"/>
          <p:nvPr/>
        </p:nvSpPr>
        <p:spPr>
          <a:xfrm>
            <a:off x="6013295" y="66633"/>
            <a:ext cx="6094140" cy="473206"/>
          </a:xfrm>
          <a:prstGeom prst="rect">
            <a:avLst/>
          </a:prstGeom>
          <a:noFill/>
        </p:spPr>
        <p:txBody>
          <a:bodyPr wrap="square">
            <a:spAutoFit/>
          </a:bodyPr>
          <a:lstStyle/>
          <a:p>
            <a:pPr>
              <a:lnSpc>
                <a:spcPct val="150000"/>
              </a:lnSpc>
            </a:pPr>
            <a:r>
              <a:rPr lang="ar-OM" dirty="0">
                <a:solidFill>
                  <a:prstClr val="white"/>
                </a:solidFill>
                <a:latin typeface="Sakkal Majalla" panose="02000000000000000000" pitchFamily="2" charset="-78"/>
                <a:cs typeface="PT Bold Heading" panose="02010400000000000000" pitchFamily="2" charset="-78"/>
              </a:rPr>
              <a:t>التدريب على مادة العلوم البيئية للصف الحادي عشر – اليوم الثاني</a:t>
            </a:r>
            <a:endParaRPr lang="ar-SA" dirty="0">
              <a:solidFill>
                <a:prstClr val="white"/>
              </a:solidFill>
              <a:latin typeface="Sakkal Majalla" panose="02000000000000000000" pitchFamily="2" charset="-78"/>
              <a:cs typeface="PT Bold Heading" panose="02010400000000000000" pitchFamily="2" charset="-78"/>
            </a:endParaRPr>
          </a:p>
        </p:txBody>
      </p:sp>
    </p:spTree>
    <p:extLst>
      <p:ext uri="{BB962C8B-B14F-4D97-AF65-F5344CB8AC3E}">
        <p14:creationId xmlns:p14="http://schemas.microsoft.com/office/powerpoint/2010/main" val="3084567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CBD2DA0-12C9-E759-E42F-68F7C7FF6DB6}"/>
              </a:ext>
            </a:extLst>
          </p:cNvPr>
          <p:cNvSpPr txBox="1"/>
          <p:nvPr/>
        </p:nvSpPr>
        <p:spPr>
          <a:xfrm>
            <a:off x="2297150" y="-256479"/>
            <a:ext cx="8085328" cy="1431161"/>
          </a:xfrm>
          <a:prstGeom prst="rect">
            <a:avLst/>
          </a:prstGeom>
          <a:noFill/>
        </p:spPr>
        <p:txBody>
          <a:bodyPr wrap="square">
            <a:spAutoFit/>
          </a:bodyPr>
          <a:lstStyle/>
          <a:p>
            <a:pPr>
              <a:lnSpc>
                <a:spcPct val="150000"/>
              </a:lnSpc>
            </a:pPr>
            <a:r>
              <a:rPr lang="ar-OM" sz="3600" dirty="0">
                <a:solidFill>
                  <a:prstClr val="white"/>
                </a:solidFill>
                <a:latin typeface="Sakkal Majalla" panose="02000000000000000000" pitchFamily="2" charset="-78"/>
                <a:cs typeface="PT Bold Heading" panose="02010400000000000000" pitchFamily="2" charset="-78"/>
              </a:rPr>
              <a:t>نشاط 2.1- تمهيدي (5 دقائق)</a:t>
            </a:r>
          </a:p>
          <a:p>
            <a:pPr>
              <a:lnSpc>
                <a:spcPct val="150000"/>
              </a:lnSpc>
            </a:pPr>
            <a:endParaRPr lang="ar-SA" sz="2400" dirty="0">
              <a:solidFill>
                <a:prstClr val="white"/>
              </a:solidFill>
              <a:latin typeface="Sakkal Majalla" panose="02000000000000000000" pitchFamily="2" charset="-78"/>
              <a:cs typeface="PT Bold Heading" panose="02010400000000000000" pitchFamily="2" charset="-78"/>
            </a:endParaRPr>
          </a:p>
        </p:txBody>
      </p:sp>
      <p:pic>
        <p:nvPicPr>
          <p:cNvPr id="1026" name="Picture 2" descr="246 Environmental Water Sampling Stock Vectors and Vector Art | Shutterstock">
            <a:extLst>
              <a:ext uri="{FF2B5EF4-FFF2-40B4-BE49-F238E27FC236}">
                <a16:creationId xmlns:a16="http://schemas.microsoft.com/office/drawing/2014/main" xmlns="" id="{A7EE07D2-E056-5D91-2290-35933C36AC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214" b="90000" l="2885" r="97115">
                        <a14:foregroundMark x1="36538" y1="12857" x2="36538" y2="12857"/>
                        <a14:foregroundMark x1="93269" y1="44643" x2="93269" y2="44643"/>
                        <a14:foregroundMark x1="54808" y1="87500" x2="54808" y2="87500"/>
                        <a14:foregroundMark x1="6731" y1="53571" x2="6731" y2="53571"/>
                        <a14:foregroundMark x1="2885" y1="40714" x2="2885" y2="40714"/>
                        <a14:foregroundMark x1="41026" y1="10000" x2="41026" y2="10000"/>
                        <a14:foregroundMark x1="54167" y1="82857" x2="54167" y2="82857"/>
                        <a14:foregroundMark x1="18590" y1="14643" x2="42949" y2="13929"/>
                        <a14:foregroundMark x1="42949" y1="13929" x2="82051" y2="22500"/>
                        <a14:foregroundMark x1="43590" y1="3571" x2="43590" y2="3571"/>
                        <a14:foregroundMark x1="97115" y1="47143" x2="97115" y2="47143"/>
                        <a14:foregroundMark x1="69551" y1="84286" x2="69551" y2="84286"/>
                        <a14:foregroundMark x1="53846" y1="87500" x2="53846" y2="87500"/>
                        <a14:foregroundMark x1="27885" y1="84286" x2="58013" y2="85357"/>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75520" y="1412776"/>
            <a:ext cx="4958111" cy="44495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582F42F6-CEE1-3DE4-89A4-010AFC0E1EC1}"/>
              </a:ext>
            </a:extLst>
          </p:cNvPr>
          <p:cNvSpPr txBox="1"/>
          <p:nvPr/>
        </p:nvSpPr>
        <p:spPr>
          <a:xfrm>
            <a:off x="7707573" y="3211555"/>
            <a:ext cx="3967753" cy="707886"/>
          </a:xfrm>
          <a:prstGeom prst="rect">
            <a:avLst/>
          </a:prstGeom>
          <a:noFill/>
        </p:spPr>
        <p:txBody>
          <a:bodyPr wrap="none" rtlCol="0">
            <a:spAutoFit/>
          </a:bodyPr>
          <a:lstStyle/>
          <a:p>
            <a:r>
              <a:rPr lang="ar-OM" sz="4000" dirty="0">
                <a:solidFill>
                  <a:prstClr val="black"/>
                </a:solidFill>
                <a:ea typeface="Calibri" panose="020F0502020204030204" pitchFamily="34" charset="0"/>
                <a:cs typeface="Calibri" panose="020F0502020204030204" pitchFamily="34" charset="0"/>
              </a:rPr>
              <a:t>ماذا تشاهد في الرسمة؟</a:t>
            </a:r>
            <a:endParaRPr lang="en-GB" sz="4000" dirty="0">
              <a:solidFill>
                <a:prstClr val="black"/>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7906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xmlns="" id="{7AD69E5D-5FAA-A1E0-E21E-6F32E0796EC4}"/>
              </a:ext>
            </a:extLst>
          </p:cNvPr>
          <p:cNvGraphicFramePr/>
          <p:nvPr>
            <p:extLst>
              <p:ext uri="{D42A27DB-BD31-4B8C-83A1-F6EECF244321}">
                <p14:modId xmlns:p14="http://schemas.microsoft.com/office/powerpoint/2010/main" val="4105856174"/>
              </p:ext>
            </p:extLst>
          </p:nvPr>
        </p:nvGraphicFramePr>
        <p:xfrm>
          <a:off x="1180481" y="539839"/>
          <a:ext cx="10416788" cy="4905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9566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FB5FFB9-C40C-3688-ADEA-B0B665BB69E1}"/>
              </a:ext>
            </a:extLst>
          </p:cNvPr>
          <p:cNvSpPr txBox="1"/>
          <p:nvPr/>
        </p:nvSpPr>
        <p:spPr>
          <a:xfrm>
            <a:off x="6013295" y="66633"/>
            <a:ext cx="6094140" cy="473206"/>
          </a:xfrm>
          <a:prstGeom prst="rect">
            <a:avLst/>
          </a:prstGeom>
          <a:noFill/>
        </p:spPr>
        <p:txBody>
          <a:bodyPr wrap="square">
            <a:spAutoFit/>
          </a:bodyPr>
          <a:lstStyle/>
          <a:p>
            <a:pPr>
              <a:lnSpc>
                <a:spcPct val="150000"/>
              </a:lnSpc>
            </a:pPr>
            <a:r>
              <a:rPr lang="ar-OM" sz="1800" dirty="0">
                <a:solidFill>
                  <a:schemeClr val="bg1"/>
                </a:solidFill>
                <a:latin typeface="Sakkal Majalla" panose="02000000000000000000" pitchFamily="2" charset="-78"/>
                <a:cs typeface="PT Bold Heading" panose="02010400000000000000" pitchFamily="2" charset="-78"/>
              </a:rPr>
              <a:t>التدريب على مادة العلوم البيئية للصف الحادي عشر</a:t>
            </a:r>
            <a:r>
              <a:rPr lang="ar-OM" dirty="0">
                <a:solidFill>
                  <a:schemeClr val="bg1"/>
                </a:solidFill>
                <a:latin typeface="Sakkal Majalla" panose="02000000000000000000" pitchFamily="2" charset="-78"/>
                <a:cs typeface="PT Bold Heading" panose="02010400000000000000" pitchFamily="2" charset="-78"/>
              </a:rPr>
              <a:t> – اليوم الثاني</a:t>
            </a:r>
            <a:endParaRPr lang="ar-SA" sz="1800" dirty="0">
              <a:solidFill>
                <a:schemeClr val="bg1"/>
              </a:solidFill>
              <a:latin typeface="Sakkal Majalla" panose="02000000000000000000" pitchFamily="2" charset="-78"/>
              <a:cs typeface="PT Bold Heading" panose="02010400000000000000" pitchFamily="2" charset="-78"/>
            </a:endParaRPr>
          </a:p>
        </p:txBody>
      </p:sp>
      <p:sp>
        <p:nvSpPr>
          <p:cNvPr id="2" name="TextBox 1">
            <a:extLst>
              <a:ext uri="{FF2B5EF4-FFF2-40B4-BE49-F238E27FC236}">
                <a16:creationId xmlns:a16="http://schemas.microsoft.com/office/drawing/2014/main" xmlns="" id="{1F27B38F-B86F-9FEB-CC47-AFD9A80E4A71}"/>
              </a:ext>
            </a:extLst>
          </p:cNvPr>
          <p:cNvSpPr txBox="1"/>
          <p:nvPr/>
        </p:nvSpPr>
        <p:spPr>
          <a:xfrm>
            <a:off x="2133135" y="913729"/>
            <a:ext cx="7925729" cy="707886"/>
          </a:xfrm>
          <a:prstGeom prst="rect">
            <a:avLst/>
          </a:prstGeom>
          <a:noFill/>
        </p:spPr>
        <p:txBody>
          <a:bodyPr wrap="square">
            <a:spAutoFit/>
          </a:bodyPr>
          <a:lstStyle/>
          <a:p>
            <a:pPr lvl="0"/>
            <a:r>
              <a:rPr lang="ar-OM" sz="4000" b="1" dirty="0">
                <a:solidFill>
                  <a:srgbClr val="C00000"/>
                </a:solidFill>
                <a:latin typeface="Calibri" panose="020F0502020204030204" pitchFamily="34" charset="0"/>
                <a:ea typeface="Calibri" panose="020F0502020204030204" pitchFamily="34" charset="0"/>
                <a:cs typeface="Calibri" panose="020F0502020204030204" pitchFamily="34" charset="0"/>
              </a:rPr>
              <a:t>تقنيات جمع العينات العشوائية والمنتظمة</a:t>
            </a:r>
            <a:endParaRPr lang="en-GB" sz="40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xmlns="" id="{6B2D27D2-E1AB-249D-2D33-6FBF432E5F3A}"/>
              </a:ext>
            </a:extLst>
          </p:cNvPr>
          <p:cNvPicPr>
            <a:picLocks noChangeAspect="1"/>
          </p:cNvPicPr>
          <p:nvPr/>
        </p:nvPicPr>
        <p:blipFill>
          <a:blip r:embed="rId2"/>
          <a:stretch>
            <a:fillRect/>
          </a:stretch>
        </p:blipFill>
        <p:spPr>
          <a:xfrm>
            <a:off x="8390873" y="1799343"/>
            <a:ext cx="3176278" cy="2098984"/>
          </a:xfrm>
          <a:prstGeom prst="rect">
            <a:avLst/>
          </a:prstGeom>
        </p:spPr>
      </p:pic>
      <p:pic>
        <p:nvPicPr>
          <p:cNvPr id="7" name="Picture 6">
            <a:extLst>
              <a:ext uri="{FF2B5EF4-FFF2-40B4-BE49-F238E27FC236}">
                <a16:creationId xmlns:a16="http://schemas.microsoft.com/office/drawing/2014/main" xmlns="" id="{101C7B80-0D05-9883-B502-8C3CAAC55D5B}"/>
              </a:ext>
            </a:extLst>
          </p:cNvPr>
          <p:cNvPicPr>
            <a:picLocks noChangeAspect="1"/>
          </p:cNvPicPr>
          <p:nvPr/>
        </p:nvPicPr>
        <p:blipFill>
          <a:blip r:embed="rId3"/>
          <a:stretch>
            <a:fillRect/>
          </a:stretch>
        </p:blipFill>
        <p:spPr>
          <a:xfrm>
            <a:off x="1048705" y="1722487"/>
            <a:ext cx="3037726" cy="2252696"/>
          </a:xfrm>
          <a:prstGeom prst="rect">
            <a:avLst/>
          </a:prstGeom>
        </p:spPr>
      </p:pic>
      <p:pic>
        <p:nvPicPr>
          <p:cNvPr id="9" name="Picture 8">
            <a:extLst>
              <a:ext uri="{FF2B5EF4-FFF2-40B4-BE49-F238E27FC236}">
                <a16:creationId xmlns:a16="http://schemas.microsoft.com/office/drawing/2014/main" xmlns="" id="{2EF83DCF-56B0-0DDC-0177-971B2308AD18}"/>
              </a:ext>
            </a:extLst>
          </p:cNvPr>
          <p:cNvPicPr>
            <a:picLocks noChangeAspect="1"/>
          </p:cNvPicPr>
          <p:nvPr/>
        </p:nvPicPr>
        <p:blipFill>
          <a:blip r:embed="rId4"/>
          <a:stretch>
            <a:fillRect/>
          </a:stretch>
        </p:blipFill>
        <p:spPr>
          <a:xfrm>
            <a:off x="4514677" y="2145214"/>
            <a:ext cx="3590894" cy="1407242"/>
          </a:xfrm>
          <a:prstGeom prst="rect">
            <a:avLst/>
          </a:prstGeom>
        </p:spPr>
      </p:pic>
      <p:pic>
        <p:nvPicPr>
          <p:cNvPr id="11" name="Picture 10">
            <a:extLst>
              <a:ext uri="{FF2B5EF4-FFF2-40B4-BE49-F238E27FC236}">
                <a16:creationId xmlns:a16="http://schemas.microsoft.com/office/drawing/2014/main" xmlns="" id="{07C01E24-6017-FB01-C771-1A0F17DDA152}"/>
              </a:ext>
            </a:extLst>
          </p:cNvPr>
          <p:cNvPicPr>
            <a:picLocks noChangeAspect="1"/>
          </p:cNvPicPr>
          <p:nvPr/>
        </p:nvPicPr>
        <p:blipFill>
          <a:blip r:embed="rId5"/>
          <a:stretch>
            <a:fillRect/>
          </a:stretch>
        </p:blipFill>
        <p:spPr>
          <a:xfrm>
            <a:off x="6705414" y="4076055"/>
            <a:ext cx="3152264" cy="2320897"/>
          </a:xfrm>
          <a:prstGeom prst="rect">
            <a:avLst/>
          </a:prstGeom>
        </p:spPr>
      </p:pic>
      <p:pic>
        <p:nvPicPr>
          <p:cNvPr id="1026" name="Picture 2" descr="What is the Mark-Recapture Technique? - NexGen Pharmaceuticals">
            <a:extLst>
              <a:ext uri="{FF2B5EF4-FFF2-40B4-BE49-F238E27FC236}">
                <a16:creationId xmlns:a16="http://schemas.microsoft.com/office/drawing/2014/main" xmlns="" id="{92B70723-DDF8-AD68-C44C-4CC83CF821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134" y="4325016"/>
            <a:ext cx="3406127" cy="1707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577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OM" sz="4800" dirty="0" smtClean="0"/>
              <a:t>المربع القياسي </a:t>
            </a:r>
            <a:endParaRPr lang="ar-OM" sz="4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7368" y="404664"/>
            <a:ext cx="388843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4558716" y="1551715"/>
            <a:ext cx="7416824" cy="3744416"/>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2800" b="1" dirty="0" smtClean="0">
                <a:solidFill>
                  <a:schemeClr val="accent5">
                    <a:lumMod val="50000"/>
                  </a:schemeClr>
                </a:solidFill>
              </a:rPr>
              <a:t>يستخدم لجمع عينات الأنواع الثابتة أو الأنواع التي تتحرك ببطء</a:t>
            </a:r>
          </a:p>
          <a:p>
            <a:pPr algn="ctr"/>
            <a:endParaRPr lang="ar-OM" dirty="0"/>
          </a:p>
          <a:p>
            <a:pPr algn="ctr"/>
            <a:endParaRPr lang="ar-OM" dirty="0" smtClean="0"/>
          </a:p>
          <a:p>
            <a:r>
              <a:rPr lang="ar-OM" sz="2400" b="1" dirty="0" smtClean="0">
                <a:solidFill>
                  <a:schemeClr val="accent2"/>
                </a:solidFill>
              </a:rPr>
              <a:t>يستخدم لتحديد : </a:t>
            </a:r>
            <a:r>
              <a:rPr lang="ar-OM" b="1" dirty="0" smtClean="0"/>
              <a:t>عدد النباتات الفردية </a:t>
            </a:r>
            <a:r>
              <a:rPr lang="ar-OM" b="1" dirty="0"/>
              <a:t> </a:t>
            </a:r>
            <a:r>
              <a:rPr lang="ar-OM" b="1" dirty="0" smtClean="0"/>
              <a:t>-عدد الأفراد من نوع معين - عدد الأنواع المختلفة </a:t>
            </a:r>
          </a:p>
          <a:p>
            <a:pPr marL="285750" indent="-285750" algn="ctr">
              <a:buFontTx/>
              <a:buChar char="-"/>
            </a:pPr>
            <a:endParaRPr lang="ar-OM" dirty="0"/>
          </a:p>
          <a:p>
            <a:pPr marL="285750" indent="-285750" algn="ctr">
              <a:buFontTx/>
              <a:buChar char="-"/>
            </a:pPr>
            <a:r>
              <a:rPr lang="ar-OM" sz="3200" b="1" dirty="0" smtClean="0">
                <a:solidFill>
                  <a:schemeClr val="accent2"/>
                </a:solidFill>
              </a:rPr>
              <a:t>أنواع المربع القياسي </a:t>
            </a:r>
          </a:p>
          <a:p>
            <a:pPr marL="285750" indent="-285750" algn="ctr">
              <a:buFontTx/>
              <a:buChar char="-"/>
            </a:pPr>
            <a:endParaRPr lang="ar-OM" sz="3200" b="1" dirty="0" smtClean="0">
              <a:solidFill>
                <a:schemeClr val="accent2"/>
              </a:solidFill>
            </a:endParaRPr>
          </a:p>
          <a:p>
            <a:pPr algn="ctr"/>
            <a:r>
              <a:rPr lang="ar-OM" sz="2000" b="1" dirty="0" smtClean="0"/>
              <a:t>+مفتوح               + شبكي  </a:t>
            </a:r>
            <a:endParaRPr lang="ar-OM" sz="2000" b="1" dirty="0"/>
          </a:p>
        </p:txBody>
      </p:sp>
      <p:sp>
        <p:nvSpPr>
          <p:cNvPr id="5" name="مستطيل 4"/>
          <p:cNvSpPr/>
          <p:nvPr/>
        </p:nvSpPr>
        <p:spPr>
          <a:xfrm>
            <a:off x="263352" y="3423922"/>
            <a:ext cx="4176464" cy="310142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OM" sz="3200" b="1" dirty="0" smtClean="0">
              <a:solidFill>
                <a:schemeClr val="accent2"/>
              </a:solidFill>
            </a:endParaRPr>
          </a:p>
          <a:p>
            <a:pPr algn="ctr"/>
            <a:endParaRPr lang="ar-OM" sz="3200" b="1" dirty="0">
              <a:solidFill>
                <a:schemeClr val="accent2"/>
              </a:solidFill>
            </a:endParaRPr>
          </a:p>
          <a:p>
            <a:pPr algn="ctr"/>
            <a:endParaRPr lang="ar-OM" sz="3200" b="1" dirty="0" smtClean="0">
              <a:solidFill>
                <a:schemeClr val="accent2"/>
              </a:solidFill>
            </a:endParaRPr>
          </a:p>
          <a:p>
            <a:pPr algn="ctr"/>
            <a:r>
              <a:rPr lang="ar-OM" sz="3200" b="1" dirty="0" smtClean="0">
                <a:solidFill>
                  <a:schemeClr val="accent2"/>
                </a:solidFill>
              </a:rPr>
              <a:t>الفوائد</a:t>
            </a:r>
            <a:r>
              <a:rPr lang="ar-OM" sz="3200" b="1" dirty="0">
                <a:solidFill>
                  <a:schemeClr val="accent2"/>
                </a:solidFill>
              </a:rPr>
              <a:t>: </a:t>
            </a:r>
          </a:p>
          <a:p>
            <a:pPr algn="ctr"/>
            <a:r>
              <a:rPr lang="ar-OM" sz="2800" dirty="0" smtClean="0"/>
              <a:t>سهل وسريع وغير مكلف </a:t>
            </a:r>
          </a:p>
          <a:p>
            <a:pPr algn="ctr"/>
            <a:endParaRPr lang="ar-OM" dirty="0" smtClean="0"/>
          </a:p>
          <a:p>
            <a:pPr algn="ctr"/>
            <a:r>
              <a:rPr lang="ar-OM" sz="3200" b="1" dirty="0">
                <a:solidFill>
                  <a:schemeClr val="accent2"/>
                </a:solidFill>
              </a:rPr>
              <a:t>المحددات :</a:t>
            </a:r>
          </a:p>
          <a:p>
            <a:pPr algn="ctr"/>
            <a:r>
              <a:rPr lang="ar-OM" sz="2400" dirty="0" smtClean="0"/>
              <a:t>يودي التقدير إلى التحيز وإلى الحسابات الخاطئة </a:t>
            </a:r>
          </a:p>
          <a:p>
            <a:pPr algn="ctr"/>
            <a:r>
              <a:rPr lang="ar-OM" sz="2400" dirty="0" smtClean="0"/>
              <a:t>وفي النهاية إلى بيانات غير موثوقة </a:t>
            </a:r>
            <a:endParaRPr lang="ar-OM" sz="2400" dirty="0"/>
          </a:p>
          <a:p>
            <a:pPr algn="ctr"/>
            <a:endParaRPr lang="ar-OM" sz="2400" dirty="0" smtClean="0"/>
          </a:p>
          <a:p>
            <a:pPr algn="ctr"/>
            <a:endParaRPr lang="ar-OM" dirty="0"/>
          </a:p>
          <a:p>
            <a:pPr algn="ctr"/>
            <a:endParaRPr lang="ar-OM" dirty="0" smtClean="0"/>
          </a:p>
          <a:p>
            <a:pPr algn="ctr"/>
            <a:endParaRPr lang="ar-OM" dirty="0"/>
          </a:p>
        </p:txBody>
      </p:sp>
    </p:spTree>
    <p:extLst>
      <p:ext uri="{BB962C8B-B14F-4D97-AF65-F5344CB8AC3E}">
        <p14:creationId xmlns:p14="http://schemas.microsoft.com/office/powerpoint/2010/main" val="3357028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OM" dirty="0" smtClean="0"/>
              <a:t>المصائد </a:t>
            </a:r>
            <a:r>
              <a:rPr lang="ar-OM" dirty="0" err="1" smtClean="0"/>
              <a:t>الشراكية</a:t>
            </a:r>
            <a:r>
              <a:rPr lang="ar-OM" dirty="0" smtClean="0"/>
              <a:t> </a:t>
            </a:r>
            <a:endParaRPr lang="ar-OM"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3392" y="260648"/>
            <a:ext cx="619268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ستطيل 4"/>
          <p:cNvSpPr/>
          <p:nvPr/>
        </p:nvSpPr>
        <p:spPr>
          <a:xfrm>
            <a:off x="7392144" y="1412776"/>
            <a:ext cx="4583396" cy="165618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2800" b="1" dirty="0" smtClean="0">
                <a:solidFill>
                  <a:schemeClr val="accent5">
                    <a:lumMod val="50000"/>
                  </a:schemeClr>
                </a:solidFill>
              </a:rPr>
              <a:t>تستخدم لجمع عينات من جماعة الحشرات التي تكون نشطة على الأرض </a:t>
            </a:r>
            <a:r>
              <a:rPr lang="ar-OM" sz="2000" b="1" dirty="0" smtClean="0"/>
              <a:t> </a:t>
            </a:r>
            <a:endParaRPr lang="ar-OM" sz="2000" b="1" dirty="0"/>
          </a:p>
        </p:txBody>
      </p:sp>
      <p:sp>
        <p:nvSpPr>
          <p:cNvPr id="4" name="مستطيل 3"/>
          <p:cNvSpPr/>
          <p:nvPr/>
        </p:nvSpPr>
        <p:spPr>
          <a:xfrm>
            <a:off x="5879976" y="3256206"/>
            <a:ext cx="5832648" cy="316835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5400" dirty="0" smtClean="0">
                <a:solidFill>
                  <a:schemeClr val="accent2"/>
                </a:solidFill>
              </a:rPr>
              <a:t>الفوائد</a:t>
            </a:r>
          </a:p>
          <a:p>
            <a:pPr algn="ctr"/>
            <a:r>
              <a:rPr lang="ar-OM" sz="3200" b="1" dirty="0" smtClean="0">
                <a:solidFill>
                  <a:schemeClr val="tx2"/>
                </a:solidFill>
              </a:rPr>
              <a:t>سهلة وغير مكلفة في الإعداد </a:t>
            </a:r>
          </a:p>
          <a:p>
            <a:pPr algn="ctr"/>
            <a:endParaRPr lang="ar-OM" sz="3200" b="1" dirty="0">
              <a:solidFill>
                <a:schemeClr val="tx2"/>
              </a:solidFill>
            </a:endParaRPr>
          </a:p>
          <a:p>
            <a:pPr algn="ctr"/>
            <a:r>
              <a:rPr lang="ar-OM" sz="3200" b="1" dirty="0" smtClean="0">
                <a:solidFill>
                  <a:schemeClr val="tx2"/>
                </a:solidFill>
              </a:rPr>
              <a:t>يمكن ترك المصائد لفترات زمنية طويلة لزيادة فرصة جمع العينات </a:t>
            </a:r>
            <a:endParaRPr lang="ar-OM" sz="3200" b="1" dirty="0">
              <a:solidFill>
                <a:schemeClr val="tx2"/>
              </a:solidFill>
            </a:endParaRPr>
          </a:p>
        </p:txBody>
      </p:sp>
      <p:sp>
        <p:nvSpPr>
          <p:cNvPr id="7" name="مستطيل 6"/>
          <p:cNvSpPr/>
          <p:nvPr/>
        </p:nvSpPr>
        <p:spPr>
          <a:xfrm>
            <a:off x="551384" y="3256206"/>
            <a:ext cx="4968552" cy="341315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5400" b="1" dirty="0">
                <a:solidFill>
                  <a:schemeClr val="accent2"/>
                </a:solidFill>
              </a:rPr>
              <a:t>المحددات :</a:t>
            </a:r>
          </a:p>
          <a:p>
            <a:r>
              <a:rPr lang="ar-OM" sz="2000" b="1" dirty="0" smtClean="0"/>
              <a:t>-قد تأكل الحشرات المفترسة الأخرى في المصيدة </a:t>
            </a:r>
          </a:p>
          <a:p>
            <a:r>
              <a:rPr lang="ar-OM" sz="2000" b="1" dirty="0" smtClean="0"/>
              <a:t>(إضافة مادة مضادة للتجمد )</a:t>
            </a:r>
          </a:p>
          <a:p>
            <a:r>
              <a:rPr lang="ar-OM" sz="2000" b="1" dirty="0" smtClean="0"/>
              <a:t>-تتطلب التعرف على الحشرات تدريبا ومهارة </a:t>
            </a:r>
          </a:p>
          <a:p>
            <a:r>
              <a:rPr lang="ar-OM" sz="2000" b="1" dirty="0" smtClean="0"/>
              <a:t>- يستغرق زيارة المواقع وقتا </a:t>
            </a:r>
          </a:p>
          <a:p>
            <a:r>
              <a:rPr lang="ar-OM" sz="2000" b="1" dirty="0" smtClean="0"/>
              <a:t>-قد تمتلئ المصيدة بالماء إذا تركت لفترة طويلة جدا </a:t>
            </a:r>
          </a:p>
          <a:p>
            <a:r>
              <a:rPr lang="ar-OM" sz="2000" b="1" dirty="0" smtClean="0"/>
              <a:t>-هذه المصيدة مخصصة لاصطياد الحشرات الصغيرة أما الحشرات الطائرة فسوف تطير </a:t>
            </a:r>
          </a:p>
          <a:p>
            <a:r>
              <a:rPr lang="ar-OM" sz="2000" b="1" dirty="0" smtClean="0"/>
              <a:t>-</a:t>
            </a:r>
            <a:r>
              <a:rPr lang="ar-OM" sz="2000" b="1" dirty="0" err="1" smtClean="0"/>
              <a:t>لاتناسب</a:t>
            </a:r>
            <a:r>
              <a:rPr lang="ar-OM" sz="2000" b="1" dirty="0" smtClean="0"/>
              <a:t> المناطق الحضرية لان اسطحها صلبة </a:t>
            </a:r>
            <a:endParaRPr lang="ar-OM" sz="2000" b="1" dirty="0"/>
          </a:p>
        </p:txBody>
      </p:sp>
    </p:spTree>
    <p:extLst>
      <p:ext uri="{BB962C8B-B14F-4D97-AF65-F5344CB8AC3E}">
        <p14:creationId xmlns:p14="http://schemas.microsoft.com/office/powerpoint/2010/main" val="465974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OM" dirty="0" smtClean="0"/>
              <a:t>شباك اصطياد الحشرات </a:t>
            </a:r>
            <a:endParaRPr lang="ar-OM" dirty="0"/>
          </a:p>
        </p:txBody>
      </p:sp>
      <p:sp>
        <p:nvSpPr>
          <p:cNvPr id="3" name="عنصر نائب للمحتوى 2"/>
          <p:cNvSpPr>
            <a:spLocks noGrp="1"/>
          </p:cNvSpPr>
          <p:nvPr>
            <p:ph idx="1"/>
          </p:nvPr>
        </p:nvSpPr>
        <p:spPr>
          <a:xfrm>
            <a:off x="838200" y="1825625"/>
            <a:ext cx="10515600" cy="1531367"/>
          </a:xfrm>
        </p:spPr>
        <p:txBody>
          <a:bodyPr/>
          <a:lstStyle/>
          <a:p>
            <a:r>
              <a:rPr lang="ar-OM" b="1" dirty="0" smtClean="0">
                <a:solidFill>
                  <a:schemeClr val="accent1"/>
                </a:solidFill>
              </a:rPr>
              <a:t>تستخدم لجمع الحشرات  وغيرها من الفقاريات  التي تكون فوق الأعشاب الطويلة </a:t>
            </a:r>
          </a:p>
          <a:p>
            <a:r>
              <a:rPr lang="ar-OM" b="1" dirty="0" smtClean="0">
                <a:solidFill>
                  <a:schemeClr val="accent1"/>
                </a:solidFill>
              </a:rPr>
              <a:t>يمكن رفع الشبكة فوق النباتات وتحريكها بحركة على شكل </a:t>
            </a:r>
            <a:r>
              <a:rPr lang="en-US" b="1" dirty="0" smtClean="0">
                <a:solidFill>
                  <a:schemeClr val="accent1"/>
                </a:solidFill>
              </a:rPr>
              <a:t>8</a:t>
            </a:r>
            <a:r>
              <a:rPr lang="ar-OM" b="1" dirty="0" smtClean="0">
                <a:solidFill>
                  <a:schemeClr val="accent1"/>
                </a:solidFill>
              </a:rPr>
              <a:t> او ابقاؤها بين النباتات وتحريكها </a:t>
            </a:r>
            <a:r>
              <a:rPr lang="ar-OM" b="1" dirty="0" err="1" smtClean="0">
                <a:solidFill>
                  <a:schemeClr val="accent1"/>
                </a:solidFill>
              </a:rPr>
              <a:t>بندولية</a:t>
            </a:r>
            <a:r>
              <a:rPr lang="ar-OM" b="1" dirty="0" smtClean="0">
                <a:solidFill>
                  <a:schemeClr val="accent1"/>
                </a:solidFill>
              </a:rPr>
              <a:t> .. بعد الانتهاء من الجمع  نحتفظ بالشبكة مغلقة حتى لا تهرب الهروب </a:t>
            </a:r>
            <a:endParaRPr lang="ar-OM" b="1" dirty="0">
              <a:solidFill>
                <a:schemeClr val="accent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0" y="332656"/>
            <a:ext cx="4968552"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6960096" y="3284984"/>
            <a:ext cx="4320480" cy="316835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4400" b="1" dirty="0" smtClean="0">
                <a:solidFill>
                  <a:srgbClr val="FF0000"/>
                </a:solidFill>
              </a:rPr>
              <a:t>الفوائد </a:t>
            </a:r>
          </a:p>
          <a:p>
            <a:pPr algn="ctr"/>
            <a:r>
              <a:rPr lang="ar-OM" sz="3200" b="1" dirty="0" smtClean="0"/>
              <a:t>غير مكلفة وسهلة الاستخدام </a:t>
            </a:r>
          </a:p>
          <a:p>
            <a:pPr algn="ctr"/>
            <a:r>
              <a:rPr lang="ar-OM" sz="3200" b="1" dirty="0" smtClean="0"/>
              <a:t>لا تتطلب مدة زمنية طويلة أو المهارة </a:t>
            </a:r>
            <a:r>
              <a:rPr lang="ar-OM" sz="3200" b="1" dirty="0" err="1" smtClean="0"/>
              <a:t>لاكمالها</a:t>
            </a:r>
            <a:r>
              <a:rPr lang="ar-OM" sz="3200" b="1" dirty="0" smtClean="0"/>
              <a:t> </a:t>
            </a:r>
          </a:p>
          <a:p>
            <a:pPr algn="ctr"/>
            <a:r>
              <a:rPr lang="ar-OM" sz="3200" b="1" dirty="0" smtClean="0"/>
              <a:t>يمكن للمتطوعين المساعدة في جمع العينات </a:t>
            </a:r>
            <a:endParaRPr lang="ar-OM" sz="3200" b="1" dirty="0"/>
          </a:p>
        </p:txBody>
      </p:sp>
      <p:sp>
        <p:nvSpPr>
          <p:cNvPr id="6" name="مستطيل 5"/>
          <p:cNvSpPr/>
          <p:nvPr/>
        </p:nvSpPr>
        <p:spPr>
          <a:xfrm>
            <a:off x="1678150" y="3429000"/>
            <a:ext cx="4320480" cy="3212976"/>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OM" sz="4400" b="1" dirty="0">
                <a:solidFill>
                  <a:srgbClr val="FF0000"/>
                </a:solidFill>
              </a:rPr>
              <a:t>المحددات</a:t>
            </a:r>
            <a:r>
              <a:rPr lang="ar-OM" sz="3200" b="1" dirty="0" smtClean="0"/>
              <a:t> </a:t>
            </a:r>
            <a:endParaRPr lang="ar-OM" sz="3200" b="1" dirty="0"/>
          </a:p>
          <a:p>
            <a:pPr algn="ctr"/>
            <a:r>
              <a:rPr lang="ar-OM" sz="3200" b="1" dirty="0" smtClean="0"/>
              <a:t>الغطاء النباتي الكثيف لا يصلح لهذا النوع </a:t>
            </a:r>
          </a:p>
          <a:p>
            <a:pPr algn="ctr"/>
            <a:r>
              <a:rPr lang="ar-OM" sz="3200" b="1" dirty="0" smtClean="0"/>
              <a:t>ليس كل الحشرات قابلة للصيد </a:t>
            </a:r>
          </a:p>
          <a:p>
            <a:pPr algn="ctr"/>
            <a:r>
              <a:rPr lang="ar-OM" sz="3200" b="1" dirty="0" smtClean="0"/>
              <a:t>تستغرق وقتا طويلا وقد تسبب في تلف النباتات </a:t>
            </a:r>
          </a:p>
        </p:txBody>
      </p:sp>
    </p:spTree>
    <p:extLst>
      <p:ext uri="{BB962C8B-B14F-4D97-AF65-F5344CB8AC3E}">
        <p14:creationId xmlns:p14="http://schemas.microsoft.com/office/powerpoint/2010/main" val="33293893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OM" dirty="0" smtClean="0"/>
              <a:t>جمع العينات بالركل </a:t>
            </a:r>
            <a:endParaRPr lang="ar-OM" dirty="0"/>
          </a:p>
        </p:txBody>
      </p:sp>
      <p:sp>
        <p:nvSpPr>
          <p:cNvPr id="3" name="عنصر نائب للمحتوى 2"/>
          <p:cNvSpPr>
            <a:spLocks noGrp="1"/>
          </p:cNvSpPr>
          <p:nvPr>
            <p:ph idx="1"/>
          </p:nvPr>
        </p:nvSpPr>
        <p:spPr>
          <a:xfrm>
            <a:off x="7032104" y="1772816"/>
            <a:ext cx="4609728" cy="4351338"/>
          </a:xfrm>
        </p:spPr>
        <p:style>
          <a:lnRef idx="2">
            <a:schemeClr val="accent1"/>
          </a:lnRef>
          <a:fillRef idx="1">
            <a:schemeClr val="lt1"/>
          </a:fillRef>
          <a:effectRef idx="0">
            <a:schemeClr val="accent1"/>
          </a:effectRef>
          <a:fontRef idx="minor">
            <a:schemeClr val="dk1"/>
          </a:fontRef>
        </p:style>
        <p:txBody>
          <a:bodyPr/>
          <a:lstStyle/>
          <a:p>
            <a:r>
              <a:rPr lang="ar-OM" dirty="0" smtClean="0"/>
              <a:t>تستخدم لجمع عينات من اللافقاريات التي تعيش في قاع النهر أو حافة الوادي أو الفلج </a:t>
            </a:r>
          </a:p>
          <a:p>
            <a:r>
              <a:rPr lang="ar-OM" dirty="0" smtClean="0"/>
              <a:t>توضع شبكة اصطياد في اتجاه مجرى النهر من نقطة جمع العينات بحيث يتدفق الماء بداخلها ويقوم الباحث بركل قلع النهر لمدة زمنية لمدة محددة في كل مرة يستهدف فيها عينة ثم تجمع العينات  </a:t>
            </a:r>
            <a:endParaRPr lang="ar-OM" dirty="0"/>
          </a:p>
        </p:txBody>
      </p:sp>
      <p:sp>
        <p:nvSpPr>
          <p:cNvPr id="4" name="عنصر نائب للمحتوى 2"/>
          <p:cNvSpPr txBox="1">
            <a:spLocks/>
          </p:cNvSpPr>
          <p:nvPr/>
        </p:nvSpPr>
        <p:spPr>
          <a:xfrm>
            <a:off x="4439816" y="1772817"/>
            <a:ext cx="2304864" cy="230425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ar-OM" dirty="0" smtClean="0"/>
              <a:t> </a:t>
            </a:r>
            <a:r>
              <a:rPr lang="ar-OM" sz="4000" b="1" dirty="0" smtClean="0">
                <a:solidFill>
                  <a:srgbClr val="FF0000"/>
                </a:solidFill>
              </a:rPr>
              <a:t>الفوائد </a:t>
            </a:r>
          </a:p>
          <a:p>
            <a:pPr marL="0" indent="0">
              <a:buNone/>
            </a:pPr>
            <a:r>
              <a:rPr lang="ar-OM" dirty="0" smtClean="0"/>
              <a:t>سريع التنفيذ وفعال من حيث التكلفة </a:t>
            </a:r>
            <a:endParaRPr lang="ar-OM" dirty="0"/>
          </a:p>
        </p:txBody>
      </p:sp>
      <p:sp>
        <p:nvSpPr>
          <p:cNvPr id="5" name="عنصر نائب للمحتوى 2"/>
          <p:cNvSpPr txBox="1">
            <a:spLocks/>
          </p:cNvSpPr>
          <p:nvPr/>
        </p:nvSpPr>
        <p:spPr>
          <a:xfrm>
            <a:off x="893348" y="4442901"/>
            <a:ext cx="5976664" cy="2147062"/>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fontScale="55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ar-OM" sz="4000" b="1" dirty="0">
                <a:solidFill>
                  <a:srgbClr val="FF0000"/>
                </a:solidFill>
              </a:rPr>
              <a:t> </a:t>
            </a:r>
            <a:r>
              <a:rPr lang="ar-OM" sz="6400" b="1" dirty="0">
                <a:solidFill>
                  <a:srgbClr val="FF0000"/>
                </a:solidFill>
              </a:rPr>
              <a:t>المحددات </a:t>
            </a:r>
          </a:p>
          <a:p>
            <a:pPr marL="0" indent="0">
              <a:buNone/>
            </a:pPr>
            <a:r>
              <a:rPr lang="ar-OM" sz="5100" dirty="0"/>
              <a:t>- قد يتم فقدان الأنواع الصغيرة إذا كانت فتحات الشبكة كبيرة جدا .</a:t>
            </a:r>
          </a:p>
          <a:p>
            <a:pPr>
              <a:buFontTx/>
              <a:buChar char="-"/>
            </a:pPr>
            <a:r>
              <a:rPr lang="ar-OM" sz="5100" dirty="0"/>
              <a:t>الأنواع الملتصقة بالصخور سيتم فقدانها </a:t>
            </a:r>
          </a:p>
          <a:p>
            <a:pPr>
              <a:buFontTx/>
              <a:buChar char="-"/>
            </a:pPr>
            <a:r>
              <a:rPr lang="ar-OM" sz="5100" dirty="0"/>
              <a:t> يصعب تنفيذ هذه الطريقة في المياه </a:t>
            </a:r>
            <a:r>
              <a:rPr lang="ar-OM" sz="5100" dirty="0" smtClean="0"/>
              <a:t>كثيرة </a:t>
            </a:r>
            <a:r>
              <a:rPr lang="ar-OM" sz="5100" dirty="0"/>
              <a:t>الطمي </a:t>
            </a:r>
          </a:p>
          <a:p>
            <a:pPr>
              <a:buFontTx/>
              <a:buChar char="-"/>
            </a:pPr>
            <a:endParaRPr lang="ar-OM" sz="4000" b="1" dirty="0">
              <a:solidFill>
                <a:srgbClr val="FF0000"/>
              </a:solidFill>
            </a:endParaRPr>
          </a:p>
        </p:txBody>
      </p:sp>
      <p:pic>
        <p:nvPicPr>
          <p:cNvPr id="6" name="Picture 10">
            <a:extLst>
              <a:ext uri="{FF2B5EF4-FFF2-40B4-BE49-F238E27FC236}">
                <a16:creationId xmlns:a16="http://schemas.microsoft.com/office/drawing/2014/main" xmlns="" id="{07C01E24-6017-FB01-C771-1A0F17DDA152}"/>
              </a:ext>
            </a:extLst>
          </p:cNvPr>
          <p:cNvPicPr>
            <a:picLocks noChangeAspect="1"/>
          </p:cNvPicPr>
          <p:nvPr/>
        </p:nvPicPr>
        <p:blipFill>
          <a:blip r:embed="rId2"/>
          <a:stretch>
            <a:fillRect/>
          </a:stretch>
        </p:blipFill>
        <p:spPr>
          <a:xfrm>
            <a:off x="543994" y="260649"/>
            <a:ext cx="3607790" cy="3816424"/>
          </a:xfrm>
          <a:prstGeom prst="rect">
            <a:avLst/>
          </a:prstGeom>
        </p:spPr>
      </p:pic>
    </p:spTree>
    <p:extLst>
      <p:ext uri="{BB962C8B-B14F-4D97-AF65-F5344CB8AC3E}">
        <p14:creationId xmlns:p14="http://schemas.microsoft.com/office/powerpoint/2010/main" val="1254050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5FD3A56-2AF2-255D-7CA0-5440DA021500}"/>
              </a:ext>
            </a:extLst>
          </p:cNvPr>
          <p:cNvSpPr txBox="1"/>
          <p:nvPr/>
        </p:nvSpPr>
        <p:spPr>
          <a:xfrm>
            <a:off x="3415061" y="-111787"/>
            <a:ext cx="6094140" cy="852734"/>
          </a:xfrm>
          <a:prstGeom prst="rect">
            <a:avLst/>
          </a:prstGeom>
          <a:noFill/>
        </p:spPr>
        <p:txBody>
          <a:bodyPr wrap="square">
            <a:spAutoFit/>
          </a:bodyPr>
          <a:lstStyle/>
          <a:p>
            <a:pPr>
              <a:lnSpc>
                <a:spcPct val="150000"/>
              </a:lnSpc>
            </a:pPr>
            <a:r>
              <a:rPr lang="ar-OM" sz="3600" dirty="0">
                <a:solidFill>
                  <a:schemeClr val="bg1"/>
                </a:solidFill>
                <a:latin typeface="Sakkal Majalla" panose="02000000000000000000" pitchFamily="2" charset="-78"/>
                <a:cs typeface="PT Bold Heading" panose="02010400000000000000" pitchFamily="2" charset="-78"/>
              </a:rPr>
              <a:t>نشاط- 2.4 </a:t>
            </a:r>
            <a:r>
              <a:rPr lang="ar-OM" sz="3600" dirty="0" smtClean="0">
                <a:solidFill>
                  <a:schemeClr val="bg1"/>
                </a:solidFill>
                <a:latin typeface="Sakkal Majalla" panose="02000000000000000000" pitchFamily="2" charset="-78"/>
                <a:cs typeface="PT Bold Heading" panose="02010400000000000000" pitchFamily="2" charset="-78"/>
              </a:rPr>
              <a:t>(15 </a:t>
            </a:r>
            <a:r>
              <a:rPr lang="ar-OM" sz="3600" dirty="0">
                <a:solidFill>
                  <a:schemeClr val="bg1"/>
                </a:solidFill>
                <a:latin typeface="Sakkal Majalla" panose="02000000000000000000" pitchFamily="2" charset="-78"/>
                <a:cs typeface="PT Bold Heading" panose="02010400000000000000" pitchFamily="2" charset="-78"/>
              </a:rPr>
              <a:t>دقيقة)</a:t>
            </a:r>
          </a:p>
        </p:txBody>
      </p:sp>
      <p:sp>
        <p:nvSpPr>
          <p:cNvPr id="6" name="TextBox 5">
            <a:extLst>
              <a:ext uri="{FF2B5EF4-FFF2-40B4-BE49-F238E27FC236}">
                <a16:creationId xmlns:a16="http://schemas.microsoft.com/office/drawing/2014/main" xmlns="" id="{AC4A7F76-EB63-FA1A-4B45-C9C0FA3A08B8}"/>
              </a:ext>
            </a:extLst>
          </p:cNvPr>
          <p:cNvSpPr txBox="1"/>
          <p:nvPr/>
        </p:nvSpPr>
        <p:spPr>
          <a:xfrm>
            <a:off x="2133135" y="913729"/>
            <a:ext cx="7925729" cy="707886"/>
          </a:xfrm>
          <a:prstGeom prst="rect">
            <a:avLst/>
          </a:prstGeom>
          <a:noFill/>
        </p:spPr>
        <p:txBody>
          <a:bodyPr wrap="square">
            <a:spAutoFit/>
          </a:bodyPr>
          <a:lstStyle/>
          <a:p>
            <a:pPr lvl="0"/>
            <a:r>
              <a:rPr lang="ar-OM" sz="4000" b="1" dirty="0">
                <a:solidFill>
                  <a:srgbClr val="C00000"/>
                </a:solidFill>
                <a:latin typeface="Calibri" panose="020F0502020204030204" pitchFamily="34" charset="0"/>
                <a:ea typeface="Calibri" panose="020F0502020204030204" pitchFamily="34" charset="0"/>
                <a:cs typeface="Calibri" panose="020F0502020204030204" pitchFamily="34" charset="0"/>
              </a:rPr>
              <a:t>تقنيات جمع العينات العشوائية والمنتظمة</a:t>
            </a:r>
            <a:endParaRPr lang="en-GB" sz="40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xmlns="" id="{B98268DE-C236-E7E8-FC09-869D134A2FF5}"/>
              </a:ext>
            </a:extLst>
          </p:cNvPr>
          <p:cNvSpPr txBox="1"/>
          <p:nvPr/>
        </p:nvSpPr>
        <p:spPr>
          <a:xfrm>
            <a:off x="4122215" y="2386361"/>
            <a:ext cx="7463902" cy="584775"/>
          </a:xfrm>
          <a:prstGeom prst="rect">
            <a:avLst/>
          </a:prstGeom>
          <a:noFill/>
        </p:spPr>
        <p:txBody>
          <a:bodyPr wrap="none" rtlCol="0">
            <a:spAutoFit/>
          </a:bodyPr>
          <a:lstStyle/>
          <a:p>
            <a:r>
              <a:rPr lang="ar-OM" sz="3200" b="1" dirty="0">
                <a:latin typeface="Calibri" panose="020F0502020204030204" pitchFamily="34" charset="0"/>
                <a:ea typeface="Calibri" panose="020F0502020204030204" pitchFamily="34" charset="0"/>
                <a:cs typeface="Calibri" panose="020F0502020204030204" pitchFamily="34" charset="0"/>
              </a:rPr>
              <a:t>كل مجموعة تتحدث عن إحدى تقنيات جمع العينات</a:t>
            </a:r>
            <a:endParaRPr lang="en-GB"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xmlns="" id="{F2EF6B31-C346-DA4A-C5EF-06C41254D78F}"/>
              </a:ext>
            </a:extLst>
          </p:cNvPr>
          <p:cNvGraphicFramePr>
            <a:graphicFrameLocks noGrp="1"/>
          </p:cNvGraphicFramePr>
          <p:nvPr>
            <p:extLst>
              <p:ext uri="{D42A27DB-BD31-4B8C-83A1-F6EECF244321}">
                <p14:modId xmlns:p14="http://schemas.microsoft.com/office/powerpoint/2010/main" val="2282201691"/>
              </p:ext>
            </p:extLst>
          </p:nvPr>
        </p:nvGraphicFramePr>
        <p:xfrm>
          <a:off x="1906859" y="3696392"/>
          <a:ext cx="8922213" cy="1736820"/>
        </p:xfrm>
        <a:graphic>
          <a:graphicData uri="http://schemas.openxmlformats.org/drawingml/2006/table">
            <a:tbl>
              <a:tblPr firstRow="1" bandRow="1">
                <a:tableStyleId>{D7AC3CCA-C797-4891-BE02-D94E43425B78}</a:tableStyleId>
              </a:tblPr>
              <a:tblGrid>
                <a:gridCol w="2974071">
                  <a:extLst>
                    <a:ext uri="{9D8B030D-6E8A-4147-A177-3AD203B41FA5}">
                      <a16:colId xmlns:a16="http://schemas.microsoft.com/office/drawing/2014/main" xmlns="" val="2483150185"/>
                    </a:ext>
                  </a:extLst>
                </a:gridCol>
                <a:gridCol w="2974071">
                  <a:extLst>
                    <a:ext uri="{9D8B030D-6E8A-4147-A177-3AD203B41FA5}">
                      <a16:colId xmlns:a16="http://schemas.microsoft.com/office/drawing/2014/main" xmlns="" val="1731553912"/>
                    </a:ext>
                  </a:extLst>
                </a:gridCol>
                <a:gridCol w="2974071">
                  <a:extLst>
                    <a:ext uri="{9D8B030D-6E8A-4147-A177-3AD203B41FA5}">
                      <a16:colId xmlns:a16="http://schemas.microsoft.com/office/drawing/2014/main" xmlns="" val="1065706092"/>
                    </a:ext>
                  </a:extLst>
                </a:gridCol>
              </a:tblGrid>
              <a:tr h="584276">
                <a:tc gridSpan="3">
                  <a:txBody>
                    <a:bodyPr/>
                    <a:lstStyle/>
                    <a:p>
                      <a:r>
                        <a:rPr lang="ar-OM" dirty="0"/>
                        <a:t>نوع التقنية: </a:t>
                      </a:r>
                      <a:endParaRPr lang="en-GB" dirty="0"/>
                    </a:p>
                  </a:txBody>
                  <a:tcPr/>
                </a:tc>
                <a:tc hMerge="1">
                  <a:txBody>
                    <a:bodyPr/>
                    <a:lstStyle/>
                    <a:p>
                      <a:endParaRPr lang="en-GB" dirty="0"/>
                    </a:p>
                  </a:txBody>
                  <a:tcPr/>
                </a:tc>
                <a:tc hMerge="1">
                  <a:txBody>
                    <a:bodyPr/>
                    <a:lstStyle/>
                    <a:p>
                      <a:endParaRPr dirty="0"/>
                    </a:p>
                  </a:txBody>
                  <a:tcPr/>
                </a:tc>
                <a:extLst>
                  <a:ext uri="{0D108BD9-81ED-4DB2-BD59-A6C34878D82A}">
                    <a16:rowId xmlns:a16="http://schemas.microsoft.com/office/drawing/2014/main" xmlns="" val="45756447"/>
                  </a:ext>
                </a:extLst>
              </a:tr>
              <a:tr h="576272">
                <a:tc>
                  <a:txBody>
                    <a:bodyPr/>
                    <a:lstStyle/>
                    <a:p>
                      <a:pPr algn="ctr"/>
                      <a:r>
                        <a:rPr lang="ar-OM" sz="1800" b="1" kern="1200" dirty="0">
                          <a:solidFill>
                            <a:schemeClr val="dk1"/>
                          </a:solidFill>
                          <a:latin typeface="+mn-lt"/>
                          <a:ea typeface="+mn-ea"/>
                          <a:cs typeface="+mn-cs"/>
                        </a:rPr>
                        <a:t>المحددات</a:t>
                      </a:r>
                      <a:endParaRPr lang="en-GB" sz="1800" b="1" kern="1200" dirty="0">
                        <a:solidFill>
                          <a:schemeClr val="dk1"/>
                        </a:solidFill>
                        <a:latin typeface="+mn-lt"/>
                        <a:ea typeface="+mn-ea"/>
                        <a:cs typeface="+mn-cs"/>
                      </a:endParaRPr>
                    </a:p>
                  </a:txBody>
                  <a:tcPr/>
                </a:tc>
                <a:tc>
                  <a:txBody>
                    <a:bodyPr/>
                    <a:lstStyle/>
                    <a:p>
                      <a:pPr algn="ctr"/>
                      <a:r>
                        <a:rPr lang="ar-OM" sz="1800" b="1" kern="1200" dirty="0">
                          <a:solidFill>
                            <a:schemeClr val="dk1"/>
                          </a:solidFill>
                          <a:latin typeface="+mn-lt"/>
                          <a:ea typeface="+mn-ea"/>
                          <a:cs typeface="+mn-cs"/>
                        </a:rPr>
                        <a:t>الفوائد </a:t>
                      </a:r>
                      <a:endParaRPr lang="en-GB" sz="1800" b="1" kern="1200" dirty="0">
                        <a:solidFill>
                          <a:schemeClr val="dk1"/>
                        </a:solidFill>
                        <a:latin typeface="+mn-lt"/>
                        <a:ea typeface="+mn-ea"/>
                        <a:cs typeface="+mn-cs"/>
                      </a:endParaRPr>
                    </a:p>
                  </a:txBody>
                  <a:tcPr/>
                </a:tc>
                <a:tc>
                  <a:txBody>
                    <a:bodyPr/>
                    <a:lstStyle/>
                    <a:p>
                      <a:pPr algn="ctr"/>
                      <a:r>
                        <a:rPr lang="ar-OM" sz="1800" b="1" kern="1200" dirty="0">
                          <a:solidFill>
                            <a:schemeClr val="dk1"/>
                          </a:solidFill>
                          <a:latin typeface="+mn-lt"/>
                          <a:ea typeface="+mn-ea"/>
                          <a:cs typeface="+mn-cs"/>
                        </a:rPr>
                        <a:t>آلية استخدامها</a:t>
                      </a:r>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xmlns="" val="3532506882"/>
                  </a:ext>
                </a:extLst>
              </a:tr>
              <a:tr h="576272">
                <a:tc>
                  <a:txBody>
                    <a:bodyPr/>
                    <a:lstStyle/>
                    <a:p>
                      <a:pPr algn="ctr"/>
                      <a:endParaRPr lang="en-GB" sz="1800" b="1" kern="1200" dirty="0">
                        <a:solidFill>
                          <a:schemeClr val="dk1"/>
                        </a:solidFill>
                        <a:latin typeface="+mn-lt"/>
                        <a:ea typeface="+mn-ea"/>
                        <a:cs typeface="+mn-cs"/>
                      </a:endParaRPr>
                    </a:p>
                  </a:txBody>
                  <a:tcPr/>
                </a:tc>
                <a:tc>
                  <a:txBody>
                    <a:bodyPr/>
                    <a:lstStyle/>
                    <a:p>
                      <a:pPr algn="ctr"/>
                      <a:endParaRPr lang="en-GB" sz="1800" b="1" kern="1200" dirty="0">
                        <a:solidFill>
                          <a:schemeClr val="dk1"/>
                        </a:solidFill>
                        <a:latin typeface="+mn-lt"/>
                        <a:ea typeface="+mn-ea"/>
                        <a:cs typeface="+mn-cs"/>
                      </a:endParaRPr>
                    </a:p>
                  </a:txBody>
                  <a:tcPr/>
                </a:tc>
                <a:tc>
                  <a:txBody>
                    <a:bodyPr/>
                    <a:lstStyle/>
                    <a:p>
                      <a:pPr algn="ctr"/>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xmlns="" val="112367010"/>
                  </a:ext>
                </a:extLst>
              </a:tr>
            </a:tbl>
          </a:graphicData>
        </a:graphic>
      </p:graphicFrame>
    </p:spTree>
    <p:extLst>
      <p:ext uri="{BB962C8B-B14F-4D97-AF65-F5344CB8AC3E}">
        <p14:creationId xmlns:p14="http://schemas.microsoft.com/office/powerpoint/2010/main" val="1057203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FB5FFB9-C40C-3688-ADEA-B0B665BB69E1}"/>
              </a:ext>
            </a:extLst>
          </p:cNvPr>
          <p:cNvSpPr txBox="1"/>
          <p:nvPr/>
        </p:nvSpPr>
        <p:spPr>
          <a:xfrm>
            <a:off x="4095285" y="-189570"/>
            <a:ext cx="6094140" cy="852734"/>
          </a:xfrm>
          <a:prstGeom prst="rect">
            <a:avLst/>
          </a:prstGeom>
          <a:noFill/>
        </p:spPr>
        <p:txBody>
          <a:bodyPr wrap="square">
            <a:spAutoFit/>
          </a:bodyPr>
          <a:lstStyle/>
          <a:p>
            <a:pPr>
              <a:lnSpc>
                <a:spcPct val="150000"/>
              </a:lnSpc>
            </a:pPr>
            <a:r>
              <a:rPr lang="ar-OM" sz="3600" dirty="0">
                <a:solidFill>
                  <a:schemeClr val="bg1"/>
                </a:solidFill>
                <a:latin typeface="Sakkal Majalla" panose="02000000000000000000" pitchFamily="2" charset="-78"/>
                <a:cs typeface="PT Bold Heading" panose="02010400000000000000" pitchFamily="2" charset="-78"/>
              </a:rPr>
              <a:t>نشاط 2.5 – عملي (20 دقيقة)</a:t>
            </a:r>
          </a:p>
        </p:txBody>
      </p:sp>
      <p:sp>
        <p:nvSpPr>
          <p:cNvPr id="5" name="TextBox 4">
            <a:extLst>
              <a:ext uri="{FF2B5EF4-FFF2-40B4-BE49-F238E27FC236}">
                <a16:creationId xmlns:a16="http://schemas.microsoft.com/office/drawing/2014/main" xmlns="" id="{E6C09D5F-1C9D-F9C2-8110-6888A28DD67B}"/>
              </a:ext>
            </a:extLst>
          </p:cNvPr>
          <p:cNvSpPr txBox="1"/>
          <p:nvPr/>
        </p:nvSpPr>
        <p:spPr>
          <a:xfrm>
            <a:off x="2133135" y="913729"/>
            <a:ext cx="7925729" cy="707886"/>
          </a:xfrm>
          <a:prstGeom prst="rect">
            <a:avLst/>
          </a:prstGeom>
          <a:noFill/>
        </p:spPr>
        <p:txBody>
          <a:bodyPr wrap="square">
            <a:spAutoFit/>
          </a:bodyPr>
          <a:lstStyle/>
          <a:p>
            <a:pPr lvl="0"/>
            <a:r>
              <a:rPr lang="ar-OM" sz="4000" b="1" dirty="0">
                <a:solidFill>
                  <a:srgbClr val="C00000"/>
                </a:solidFill>
                <a:latin typeface="Calibri" panose="020F0502020204030204" pitchFamily="34" charset="0"/>
                <a:ea typeface="Calibri" panose="020F0502020204030204" pitchFamily="34" charset="0"/>
                <a:cs typeface="Calibri" panose="020F0502020204030204" pitchFamily="34" charset="0"/>
              </a:rPr>
              <a:t>تقنيات جمع العينات العشوائية والمنتظمة</a:t>
            </a:r>
            <a:endParaRPr lang="en-GB" sz="40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xmlns="" id="{7D948501-0D5A-20FC-C81C-56214A439A2B}"/>
              </a:ext>
            </a:extLst>
          </p:cNvPr>
          <p:cNvSpPr txBox="1"/>
          <p:nvPr/>
        </p:nvSpPr>
        <p:spPr>
          <a:xfrm>
            <a:off x="1460810" y="2386361"/>
            <a:ext cx="10125307" cy="1077218"/>
          </a:xfrm>
          <a:prstGeom prst="rect">
            <a:avLst/>
          </a:prstGeom>
          <a:noFill/>
        </p:spPr>
        <p:txBody>
          <a:bodyPr wrap="square" rtlCol="0">
            <a:spAutoFit/>
          </a:bodyPr>
          <a:lstStyle/>
          <a:p>
            <a:r>
              <a:rPr lang="ar-OM" sz="3200" b="1" dirty="0">
                <a:latin typeface="Calibri" panose="020F0502020204030204" pitchFamily="34" charset="0"/>
                <a:ea typeface="Calibri" panose="020F0502020204030204" pitchFamily="34" charset="0"/>
                <a:cs typeface="Calibri" panose="020F0502020204030204" pitchFamily="34" charset="0"/>
              </a:rPr>
              <a:t>تقوم كل مجموعة برسم مربع قياسي ،ثم رمي القصاصات الورقية  ثم حساب كثافة المجموعة البيئية من خلال قانون كثافة الجماعة الأحيائية</a:t>
            </a:r>
            <a:endParaRPr lang="en-GB" sz="3200" b="1" dirty="0">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170D9AE4-4A75-36AF-3017-FFED8B700CB7}"/>
                  </a:ext>
                </a:extLst>
              </p:cNvPr>
              <p:cNvSpPr txBox="1"/>
              <p:nvPr/>
            </p:nvSpPr>
            <p:spPr>
              <a:xfrm>
                <a:off x="2010008" y="4264168"/>
                <a:ext cx="6094140" cy="850426"/>
              </a:xfrm>
              <a:prstGeom prst="rect">
                <a:avLst/>
              </a:prstGeom>
              <a:noFill/>
            </p:spPr>
            <p:txBody>
              <a:bodyPr wrap="square">
                <a:spAutoFit/>
              </a:bodyPr>
              <a:lstStyle/>
              <a:p>
                <a:r>
                  <a:rPr lang="ar-OM" sz="2800" dirty="0">
                    <a:effectLst/>
                    <a:latin typeface="Calibri" panose="020F0502020204030204" pitchFamily="34" charset="0"/>
                    <a:ea typeface="Calibri" panose="020F0502020204030204" pitchFamily="34" charset="0"/>
                    <a:cs typeface="Calibri" panose="020F0502020204030204" pitchFamily="34" charset="0"/>
                  </a:rPr>
                  <a:t>الكثافة = </a:t>
                </a:r>
                <a14:m>
                  <m:oMath xmlns:m="http://schemas.openxmlformats.org/officeDocument/2006/math">
                    <m:f>
                      <m:fPr>
                        <m:ctrlPr>
                          <a:rPr lang="en-GB" sz="2800" i="1">
                            <a:effectLst/>
                            <a:latin typeface="Cambria Math"/>
                            <a:cs typeface="Calibri" panose="020F0502020204030204" pitchFamily="34" charset="0"/>
                          </a:rPr>
                        </m:ctrlPr>
                      </m:fPr>
                      <m:num>
                        <m:r>
                          <a:rPr lang="ar-OM" sz="2800">
                            <a:effectLst/>
                            <a:latin typeface="Cambria Math" panose="02040503050406030204" pitchFamily="18" charset="0"/>
                            <a:ea typeface="Aptos" panose="020B0004020202020204" pitchFamily="34" charset="0"/>
                            <a:cs typeface="Calibri" panose="020F0502020204030204" pitchFamily="34" charset="0"/>
                          </a:rPr>
                          <m:t>الأفراد</m:t>
                        </m:r>
                        <m:r>
                          <a:rPr lang="ar-OM" sz="2800" i="1">
                            <a:effectLst/>
                            <a:latin typeface="Cambria Math" panose="02040503050406030204" pitchFamily="18" charset="0"/>
                            <a:ea typeface="Aptos" panose="020B0004020202020204" pitchFamily="34" charset="0"/>
                            <a:cs typeface="Cambria Math" panose="02040503050406030204" pitchFamily="18" charset="0"/>
                          </a:rPr>
                          <m:t> </m:t>
                        </m:r>
                        <m:r>
                          <a:rPr lang="ar-OM" sz="2800">
                            <a:effectLst/>
                            <a:latin typeface="Cambria Math" panose="02040503050406030204" pitchFamily="18" charset="0"/>
                            <a:ea typeface="Aptos" panose="020B0004020202020204" pitchFamily="34" charset="0"/>
                            <a:cs typeface="Calibri" panose="020F0502020204030204" pitchFamily="34" charset="0"/>
                          </a:rPr>
                          <m:t>عدد</m:t>
                        </m:r>
                      </m:num>
                      <m:den>
                        <m:r>
                          <a:rPr lang="ar-OM" sz="2800">
                            <a:effectLst/>
                            <a:latin typeface="Cambria Math" panose="02040503050406030204" pitchFamily="18" charset="0"/>
                            <a:ea typeface="Aptos" panose="020B0004020202020204" pitchFamily="34" charset="0"/>
                            <a:cs typeface="Calibri" panose="020F0502020204030204" pitchFamily="34" charset="0"/>
                          </a:rPr>
                          <m:t>المساحة</m:t>
                        </m:r>
                      </m:den>
                    </m:f>
                  </m:oMath>
                </a14:m>
                <a:endParaRPr lang="en-GB" sz="280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0" name="TextBox 9">
                <a:extLst>
                  <a:ext uri="{FF2B5EF4-FFF2-40B4-BE49-F238E27FC236}">
                    <a16:creationId xmlns:a16="http://schemas.microsoft.com/office/drawing/2014/main" id="{170D9AE4-4A75-36AF-3017-FFED8B700CB7}"/>
                  </a:ext>
                </a:extLst>
              </p:cNvPr>
              <p:cNvSpPr txBox="1">
                <a:spLocks noRot="1" noChangeAspect="1" noMove="1" noResize="1" noEditPoints="1" noAdjustHandles="1" noChangeArrowheads="1" noChangeShapeType="1" noTextEdit="1"/>
              </p:cNvSpPr>
              <p:nvPr/>
            </p:nvSpPr>
            <p:spPr>
              <a:xfrm>
                <a:off x="2010008" y="4264168"/>
                <a:ext cx="6094140" cy="850426"/>
              </a:xfrm>
              <a:prstGeom prst="rect">
                <a:avLst/>
              </a:prstGeom>
              <a:blipFill>
                <a:blip r:embed="rId3"/>
                <a:stretch>
                  <a:fillRect r="-2102" b="-2158"/>
                </a:stretch>
              </a:blipFill>
            </p:spPr>
            <p:txBody>
              <a:bodyPr/>
              <a:lstStyle/>
              <a:p>
                <a:r>
                  <a:rPr lang="en-GB">
                    <a:noFill/>
                  </a:rPr>
                  <a:t> </a:t>
                </a:r>
              </a:p>
            </p:txBody>
          </p:sp>
        </mc:Fallback>
      </mc:AlternateContent>
    </p:spTree>
    <p:extLst>
      <p:ext uri="{BB962C8B-B14F-4D97-AF65-F5344CB8AC3E}">
        <p14:creationId xmlns:p14="http://schemas.microsoft.com/office/powerpoint/2010/main" val="1178535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637541FE-D67D-30E5-A21A-64E8EC526DA3}"/>
              </a:ext>
            </a:extLst>
          </p:cNvPr>
          <p:cNvSpPr txBox="1">
            <a:spLocks/>
          </p:cNvSpPr>
          <p:nvPr/>
        </p:nvSpPr>
        <p:spPr>
          <a:xfrm>
            <a:off x="3106351" y="1837945"/>
            <a:ext cx="8357610" cy="2996046"/>
          </a:xfrm>
          <a:prstGeom prst="rect">
            <a:avLst/>
          </a:prstGeom>
          <a:noFill/>
          <a:ln/>
        </p:spPr>
        <p:txBody>
          <a:bodyPr wrap="square" lIns="0" tIns="0" rIns="0" bIns="0" rtlCol="0" anchor="t"/>
          <a:lstStyle>
            <a:lvl1pPr marL="0" indent="0" algn="l" defTabSz="914400" rtl="0" eaLnBrk="1" latinLnBrk="0" hangingPunct="1">
              <a:lnSpc>
                <a:spcPct val="90000"/>
              </a:lnSpc>
              <a:spcBef>
                <a:spcPts val="1000"/>
              </a:spcBef>
              <a:buFont typeface="Arial" panose="020B0604020202020204" pitchFamily="34" charset="0"/>
              <a:buNone/>
              <a:defRPr lang="en-GB" sz="1400" b="0" kern="0" spc="-12" dirty="0" smtClean="0">
                <a:solidFill>
                  <a:srgbClr val="2B2A35"/>
                </a:solidFill>
                <a:latin typeface="Value Sans Pro" pitchFamily="34" charset="0"/>
                <a:ea typeface="Value Sans Pro" pitchFamily="34" charset="-122"/>
                <a:cs typeface="Value Sans Pro" pitchFamily="34" charset="-120"/>
              </a:defRPr>
            </a:lvl1pPr>
            <a:lvl2pPr marL="17145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3pPr>
            <a:lvl4pPr marL="1143000" indent="0" algn="l" defTabSz="914400" rtl="0" eaLnBrk="1" latinLnBrk="0" hangingPunct="1">
              <a:lnSpc>
                <a:spcPct val="90000"/>
              </a:lnSpc>
              <a:spcBef>
                <a:spcPts val="500"/>
              </a:spcBef>
              <a:buFont typeface="Arial" panose="020B0604020202020204" pitchFamily="34" charset="0"/>
              <a:buNone/>
              <a:defRPr lang="en-GB" sz="1800" kern="1200" dirty="0" smtClean="0">
                <a:solidFill>
                  <a:schemeClr val="tx1"/>
                </a:solidFill>
                <a:latin typeface="+mn-lt"/>
                <a:ea typeface="+mn-ea"/>
                <a:cs typeface="+mn-cs"/>
              </a:defRPr>
            </a:lvl4pPr>
            <a:lvl5pPr marL="1600200" indent="0" algn="l" defTabSz="914400" rtl="0" eaLnBrk="1" latinLnBrk="0" hangingPunct="1">
              <a:lnSpc>
                <a:spcPct val="90000"/>
              </a:lnSpc>
              <a:spcBef>
                <a:spcPts val="500"/>
              </a:spcBef>
              <a:buFont typeface="Arial" panose="020B0604020202020204" pitchFamily="34" charset="0"/>
              <a:buNone/>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r" rtl="1">
              <a:buFont typeface="Wingdings" panose="05000000000000000000" pitchFamily="2" charset="2"/>
              <a:buChar char="v"/>
            </a:pPr>
            <a:r>
              <a:rPr lang="ar-OM" sz="3200" b="1" spc="0" dirty="0">
                <a:latin typeface="Calibri" panose="020F0502020204030204" pitchFamily="34" charset="0"/>
                <a:ea typeface="Calibri" panose="020F0502020204030204" pitchFamily="34" charset="0"/>
                <a:cs typeface="Calibri" panose="020F0502020204030204" pitchFamily="34" charset="0"/>
              </a:rPr>
              <a:t>تحليل البيانات باستخدام أدوات إحصائية</a:t>
            </a:r>
          </a:p>
          <a:p>
            <a:pPr marL="342900" indent="-342900" algn="r" rtl="1">
              <a:buFont typeface="Wingdings" panose="05000000000000000000" pitchFamily="2" charset="2"/>
              <a:buChar char="v"/>
            </a:pPr>
            <a:endParaRPr lang="ar-OM" sz="3200" b="1" spc="0" dirty="0">
              <a:latin typeface="Calibri" panose="020F0502020204030204" pitchFamily="34" charset="0"/>
              <a:ea typeface="Calibri" panose="020F0502020204030204" pitchFamily="34" charset="0"/>
              <a:cs typeface="Calibri" panose="020F0502020204030204" pitchFamily="34" charset="0"/>
            </a:endParaRPr>
          </a:p>
          <a:p>
            <a:pPr algn="r" rtl="1"/>
            <a:endParaRPr lang="ar-OM" sz="3200" b="1" spc="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8229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6125412-A8FD-747B-AEEE-2C89A64F131C}"/>
              </a:ext>
            </a:extLst>
          </p:cNvPr>
          <p:cNvSpPr txBox="1"/>
          <p:nvPr/>
        </p:nvSpPr>
        <p:spPr>
          <a:xfrm>
            <a:off x="2133135" y="913729"/>
            <a:ext cx="7925729" cy="707886"/>
          </a:xfrm>
          <a:prstGeom prst="rect">
            <a:avLst/>
          </a:prstGeom>
          <a:noFill/>
        </p:spPr>
        <p:txBody>
          <a:bodyPr wrap="square">
            <a:spAutoFit/>
          </a:bodyPr>
          <a:lstStyle/>
          <a:p>
            <a:pPr lvl="0"/>
            <a:r>
              <a:rPr lang="ar-OM" sz="4000" b="1" dirty="0">
                <a:solidFill>
                  <a:srgbClr val="C00000"/>
                </a:solidFill>
                <a:latin typeface="Calibri" panose="020F0502020204030204" pitchFamily="34" charset="0"/>
                <a:ea typeface="Calibri" panose="020F0502020204030204" pitchFamily="34" charset="0"/>
                <a:cs typeface="Calibri" panose="020F0502020204030204" pitchFamily="34" charset="0"/>
              </a:rPr>
              <a:t>تحليل البيانات باستخدام أدوات إحصائية</a:t>
            </a:r>
          </a:p>
        </p:txBody>
      </p:sp>
      <p:graphicFrame>
        <p:nvGraphicFramePr>
          <p:cNvPr id="5" name="Diagram 4">
            <a:extLst>
              <a:ext uri="{FF2B5EF4-FFF2-40B4-BE49-F238E27FC236}">
                <a16:creationId xmlns:a16="http://schemas.microsoft.com/office/drawing/2014/main" xmlns="" id="{09875549-B699-0038-4B38-B150EB15A88B}"/>
              </a:ext>
            </a:extLst>
          </p:cNvPr>
          <p:cNvGraphicFramePr/>
          <p:nvPr>
            <p:extLst>
              <p:ext uri="{D42A27DB-BD31-4B8C-83A1-F6EECF244321}">
                <p14:modId xmlns:p14="http://schemas.microsoft.com/office/powerpoint/2010/main" val="3730147410"/>
              </p:ext>
            </p:extLst>
          </p:nvPr>
        </p:nvGraphicFramePr>
        <p:xfrm>
          <a:off x="2032000" y="1621615"/>
          <a:ext cx="6989337" cy="4516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8192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E498E59-8955-5F5A-5A01-CD2913E4D9FB}"/>
              </a:ext>
            </a:extLst>
          </p:cNvPr>
          <p:cNvSpPr txBox="1"/>
          <p:nvPr/>
        </p:nvSpPr>
        <p:spPr>
          <a:xfrm>
            <a:off x="2133135" y="913729"/>
            <a:ext cx="7925729" cy="707886"/>
          </a:xfrm>
          <a:prstGeom prst="rect">
            <a:avLst/>
          </a:prstGeom>
          <a:noFill/>
        </p:spPr>
        <p:txBody>
          <a:bodyPr wrap="square">
            <a:spAutoFit/>
          </a:bodyPr>
          <a:lstStyle/>
          <a:p>
            <a:pPr lvl="0"/>
            <a:r>
              <a:rPr lang="ar-OM" sz="4000" b="1" dirty="0">
                <a:solidFill>
                  <a:srgbClr val="C00000"/>
                </a:solidFill>
                <a:latin typeface="Calibri" panose="020F0502020204030204" pitchFamily="34" charset="0"/>
                <a:ea typeface="Calibri" panose="020F0502020204030204" pitchFamily="34" charset="0"/>
                <a:cs typeface="Calibri" panose="020F0502020204030204" pitchFamily="34" charset="0"/>
              </a:rPr>
              <a:t>تحليل البيانات باستخدام أدوات إحصائية</a:t>
            </a:r>
          </a:p>
        </p:txBody>
      </p:sp>
      <p:sp>
        <p:nvSpPr>
          <p:cNvPr id="3" name="TextBox 2">
            <a:extLst>
              <a:ext uri="{FF2B5EF4-FFF2-40B4-BE49-F238E27FC236}">
                <a16:creationId xmlns:a16="http://schemas.microsoft.com/office/drawing/2014/main" xmlns="" id="{C0E4CE78-7DB2-63BA-6547-61C2F78E3D59}"/>
              </a:ext>
            </a:extLst>
          </p:cNvPr>
          <p:cNvSpPr txBox="1"/>
          <p:nvPr/>
        </p:nvSpPr>
        <p:spPr>
          <a:xfrm>
            <a:off x="4042065" y="2228671"/>
            <a:ext cx="7544052" cy="584775"/>
          </a:xfrm>
          <a:prstGeom prst="rect">
            <a:avLst/>
          </a:prstGeom>
          <a:noFill/>
        </p:spPr>
        <p:txBody>
          <a:bodyPr wrap="none" rtlCol="0">
            <a:spAutoFit/>
          </a:bodyPr>
          <a:lstStyle/>
          <a:p>
            <a:r>
              <a:rPr lang="ar-OM" sz="3200" b="1" dirty="0">
                <a:latin typeface="Calibri" panose="020F0502020204030204" pitchFamily="34" charset="0"/>
                <a:ea typeface="Calibri" panose="020F0502020204030204" pitchFamily="34" charset="0"/>
                <a:cs typeface="Calibri" panose="020F0502020204030204" pitchFamily="34" charset="0"/>
              </a:rPr>
              <a:t>كل مجموعة تتحدث عن إحدى أدوات تحليل البيانات</a:t>
            </a:r>
            <a:endParaRPr lang="en-GB"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xmlns="" id="{F3FFDAAF-F9E5-C74E-E82E-FCDCC1890AC3}"/>
              </a:ext>
            </a:extLst>
          </p:cNvPr>
          <p:cNvGraphicFramePr>
            <a:graphicFrameLocks noGrp="1"/>
          </p:cNvGraphicFramePr>
          <p:nvPr>
            <p:extLst>
              <p:ext uri="{D42A27DB-BD31-4B8C-83A1-F6EECF244321}">
                <p14:modId xmlns:p14="http://schemas.microsoft.com/office/powerpoint/2010/main" val="162174144"/>
              </p:ext>
            </p:extLst>
          </p:nvPr>
        </p:nvGraphicFramePr>
        <p:xfrm>
          <a:off x="1906859" y="3696392"/>
          <a:ext cx="8922213" cy="1800628"/>
        </p:xfrm>
        <a:graphic>
          <a:graphicData uri="http://schemas.openxmlformats.org/drawingml/2006/table">
            <a:tbl>
              <a:tblPr firstRow="1" bandRow="1">
                <a:tableStyleId>{D7AC3CCA-C797-4891-BE02-D94E43425B78}</a:tableStyleId>
              </a:tblPr>
              <a:tblGrid>
                <a:gridCol w="2974071">
                  <a:extLst>
                    <a:ext uri="{9D8B030D-6E8A-4147-A177-3AD203B41FA5}">
                      <a16:colId xmlns:a16="http://schemas.microsoft.com/office/drawing/2014/main" xmlns="" val="2483150185"/>
                    </a:ext>
                  </a:extLst>
                </a:gridCol>
                <a:gridCol w="2974071">
                  <a:extLst>
                    <a:ext uri="{9D8B030D-6E8A-4147-A177-3AD203B41FA5}">
                      <a16:colId xmlns:a16="http://schemas.microsoft.com/office/drawing/2014/main" xmlns="" val="1731553912"/>
                    </a:ext>
                  </a:extLst>
                </a:gridCol>
                <a:gridCol w="2974071">
                  <a:extLst>
                    <a:ext uri="{9D8B030D-6E8A-4147-A177-3AD203B41FA5}">
                      <a16:colId xmlns:a16="http://schemas.microsoft.com/office/drawing/2014/main" xmlns="" val="1065706092"/>
                    </a:ext>
                  </a:extLst>
                </a:gridCol>
              </a:tblGrid>
              <a:tr h="584276">
                <a:tc gridSpan="3">
                  <a:txBody>
                    <a:bodyPr/>
                    <a:lstStyle/>
                    <a:p>
                      <a:r>
                        <a:rPr lang="ar-OM" dirty="0"/>
                        <a:t>نوع الأداة: </a:t>
                      </a:r>
                      <a:endParaRPr lang="en-GB" dirty="0"/>
                    </a:p>
                  </a:txBody>
                  <a:tcPr/>
                </a:tc>
                <a:tc hMerge="1">
                  <a:txBody>
                    <a:bodyPr/>
                    <a:lstStyle/>
                    <a:p>
                      <a:endParaRPr lang="en-GB" dirty="0"/>
                    </a:p>
                  </a:txBody>
                  <a:tcPr/>
                </a:tc>
                <a:tc hMerge="1">
                  <a:txBody>
                    <a:bodyPr/>
                    <a:lstStyle/>
                    <a:p>
                      <a:endParaRPr dirty="0"/>
                    </a:p>
                  </a:txBody>
                  <a:tcPr/>
                </a:tc>
                <a:extLst>
                  <a:ext uri="{0D108BD9-81ED-4DB2-BD59-A6C34878D82A}">
                    <a16:rowId xmlns:a16="http://schemas.microsoft.com/office/drawing/2014/main" xmlns="" val="45756447"/>
                  </a:ext>
                </a:extLst>
              </a:tr>
              <a:tr h="576272">
                <a:tc>
                  <a:txBody>
                    <a:bodyPr/>
                    <a:lstStyle/>
                    <a:p>
                      <a:pPr algn="ctr"/>
                      <a:r>
                        <a:rPr lang="ar-OM" sz="1800" b="1" kern="1200" dirty="0">
                          <a:solidFill>
                            <a:schemeClr val="dk1"/>
                          </a:solidFill>
                          <a:latin typeface="+mn-lt"/>
                          <a:ea typeface="+mn-ea"/>
                          <a:cs typeface="+mn-cs"/>
                        </a:rPr>
                        <a:t>مثال</a:t>
                      </a:r>
                      <a:endParaRPr lang="en-GB" sz="1800" b="1" kern="1200" dirty="0">
                        <a:solidFill>
                          <a:schemeClr val="dk1"/>
                        </a:solidFill>
                        <a:latin typeface="+mn-lt"/>
                        <a:ea typeface="+mn-ea"/>
                        <a:cs typeface="+mn-cs"/>
                      </a:endParaRPr>
                    </a:p>
                  </a:txBody>
                  <a:tcPr/>
                </a:tc>
                <a:tc>
                  <a:txBody>
                    <a:bodyPr/>
                    <a:lstStyle/>
                    <a:p>
                      <a:pPr algn="ctr"/>
                      <a:r>
                        <a:rPr lang="ar-OM" sz="1800" b="1" kern="1200" dirty="0">
                          <a:solidFill>
                            <a:schemeClr val="dk1"/>
                          </a:solidFill>
                          <a:latin typeface="+mn-lt"/>
                          <a:ea typeface="+mn-ea"/>
                          <a:cs typeface="+mn-cs"/>
                        </a:rPr>
                        <a:t>المعادلة المستخدمة مع توضيح الرموز </a:t>
                      </a:r>
                      <a:endParaRPr lang="en-GB" sz="1800" b="1" kern="1200" dirty="0">
                        <a:solidFill>
                          <a:schemeClr val="dk1"/>
                        </a:solidFill>
                        <a:latin typeface="+mn-lt"/>
                        <a:ea typeface="+mn-ea"/>
                        <a:cs typeface="+mn-cs"/>
                      </a:endParaRPr>
                    </a:p>
                  </a:txBody>
                  <a:tcPr/>
                </a:tc>
                <a:tc>
                  <a:txBody>
                    <a:bodyPr/>
                    <a:lstStyle/>
                    <a:p>
                      <a:pPr algn="ctr"/>
                      <a:r>
                        <a:rPr lang="ar-OM" sz="1800" b="1" kern="1200" dirty="0">
                          <a:solidFill>
                            <a:schemeClr val="dk1"/>
                          </a:solidFill>
                          <a:latin typeface="+mn-lt"/>
                          <a:ea typeface="+mn-ea"/>
                          <a:cs typeface="+mn-cs"/>
                        </a:rPr>
                        <a:t>وصف آلية الاستخدام</a:t>
                      </a:r>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xmlns="" val="3532506882"/>
                  </a:ext>
                </a:extLst>
              </a:tr>
              <a:tr h="576272">
                <a:tc>
                  <a:txBody>
                    <a:bodyPr/>
                    <a:lstStyle/>
                    <a:p>
                      <a:pPr algn="ctr"/>
                      <a:endParaRPr lang="en-GB" sz="1800" b="1" kern="1200" dirty="0">
                        <a:solidFill>
                          <a:schemeClr val="dk1"/>
                        </a:solidFill>
                        <a:latin typeface="+mn-lt"/>
                        <a:ea typeface="+mn-ea"/>
                        <a:cs typeface="+mn-cs"/>
                      </a:endParaRPr>
                    </a:p>
                  </a:txBody>
                  <a:tcPr/>
                </a:tc>
                <a:tc>
                  <a:txBody>
                    <a:bodyPr/>
                    <a:lstStyle/>
                    <a:p>
                      <a:pPr algn="ctr"/>
                      <a:endParaRPr lang="en-GB" sz="1800" b="1" kern="1200" dirty="0">
                        <a:solidFill>
                          <a:schemeClr val="dk1"/>
                        </a:solidFill>
                        <a:latin typeface="+mn-lt"/>
                        <a:ea typeface="+mn-ea"/>
                        <a:cs typeface="+mn-cs"/>
                      </a:endParaRPr>
                    </a:p>
                  </a:txBody>
                  <a:tcPr/>
                </a:tc>
                <a:tc>
                  <a:txBody>
                    <a:bodyPr/>
                    <a:lstStyle/>
                    <a:p>
                      <a:pPr algn="ctr"/>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xmlns="" val="112367010"/>
                  </a:ext>
                </a:extLst>
              </a:tr>
            </a:tbl>
          </a:graphicData>
        </a:graphic>
      </p:graphicFrame>
    </p:spTree>
    <p:extLst>
      <p:ext uri="{BB962C8B-B14F-4D97-AF65-F5344CB8AC3E}">
        <p14:creationId xmlns:p14="http://schemas.microsoft.com/office/powerpoint/2010/main" val="3099526137"/>
      </p:ext>
    </p:extLst>
  </p:cSld>
  <p:clrMapOvr>
    <a:masterClrMapping/>
  </p:clrMapOvr>
</p:sld>
</file>

<file path=ppt/theme/theme1.xml><?xml version="1.0" encoding="utf-8"?>
<a:theme xmlns:a="http://schemas.openxmlformats.org/drawingml/2006/main" name="2_scptt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cptt " id="{5C6482AA-2110-0C43-AF47-A2696C64F92F}" vid="{4E7421CC-89B4-D745-897C-87E73FBD276F}"/>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