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9"/>
  </p:notesMasterIdLst>
  <p:sldIdLst>
    <p:sldId id="258" r:id="rId2"/>
    <p:sldId id="259" r:id="rId3"/>
    <p:sldId id="280" r:id="rId4"/>
    <p:sldId id="279" r:id="rId5"/>
    <p:sldId id="282" r:id="rId6"/>
    <p:sldId id="266" r:id="rId7"/>
    <p:sldId id="270" r:id="rId8"/>
  </p:sldIdLst>
  <p:sldSz cx="12192000" cy="6858000"/>
  <p:notesSz cx="6858000" cy="9144000"/>
  <p:defaultText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p:scale>
          <a:sx n="60" d="100"/>
          <a:sy n="60" d="100"/>
        </p:scale>
        <p:origin x="1056"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0A604E-17E3-44E9-A9FD-FFC194CAB307}"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pPr rtl="1"/>
          <a:endParaRPr lang="ar-OM"/>
        </a:p>
      </dgm:t>
    </dgm:pt>
    <dgm:pt modelId="{2D2FC0AD-D78C-4A1C-B977-F7A5CE08B644}">
      <dgm:prSet phldrT="[نص]" custT="1"/>
      <dgm:spPr/>
      <dgm:t>
        <a:bodyPr/>
        <a:lstStyle/>
        <a:p>
          <a:pPr rtl="1"/>
          <a:r>
            <a:rPr lang="ar-OM" sz="3200" dirty="0">
              <a:solidFill>
                <a:schemeClr val="accent2"/>
              </a:solidFill>
              <a:cs typeface="PT Bold Heading" panose="02010400000000000000" pitchFamily="2" charset="-78"/>
            </a:rPr>
            <a:t>أنواع الغزل</a:t>
          </a:r>
        </a:p>
      </dgm:t>
    </dgm:pt>
    <dgm:pt modelId="{E7A7AB01-D59E-4630-A10D-82337B34F5C5}" type="parTrans" cxnId="{88E7DA78-6C47-4C63-AA7C-661ACDEF28C0}">
      <dgm:prSet/>
      <dgm:spPr/>
      <dgm:t>
        <a:bodyPr/>
        <a:lstStyle/>
        <a:p>
          <a:pPr rtl="1"/>
          <a:endParaRPr lang="ar-OM"/>
        </a:p>
      </dgm:t>
    </dgm:pt>
    <dgm:pt modelId="{CAA04C0B-96CD-4F5B-8B0F-9C5ED7DA83DE}" type="sibTrans" cxnId="{88E7DA78-6C47-4C63-AA7C-661ACDEF28C0}">
      <dgm:prSet/>
      <dgm:spPr/>
      <dgm:t>
        <a:bodyPr/>
        <a:lstStyle/>
        <a:p>
          <a:pPr rtl="1"/>
          <a:endParaRPr lang="ar-OM"/>
        </a:p>
      </dgm:t>
    </dgm:pt>
    <dgm:pt modelId="{B52E8600-4F9A-4DFA-B453-A23D2E0735D3}">
      <dgm:prSet phldrT="[نص]" custT="1"/>
      <dgm:spPr/>
      <dgm:t>
        <a:bodyPr/>
        <a:lstStyle/>
        <a:p>
          <a:pPr rtl="1"/>
          <a:r>
            <a:rPr lang="ar-OM" sz="3600" dirty="0">
              <a:cs typeface="PT Bold Heading" panose="02010400000000000000" pitchFamily="2" charset="-78"/>
            </a:rPr>
            <a:t>الحضري</a:t>
          </a:r>
        </a:p>
      </dgm:t>
    </dgm:pt>
    <dgm:pt modelId="{6706231D-D843-4087-B485-25D98562CFAA}" type="parTrans" cxnId="{5D6D743F-9CD6-4A01-97F0-55A53C4B4427}">
      <dgm:prSet/>
      <dgm:spPr/>
      <dgm:t>
        <a:bodyPr/>
        <a:lstStyle/>
        <a:p>
          <a:pPr rtl="1"/>
          <a:endParaRPr lang="ar-OM"/>
        </a:p>
      </dgm:t>
    </dgm:pt>
    <dgm:pt modelId="{8786EA38-8B49-4F12-B310-8F9DC922BDBE}" type="sibTrans" cxnId="{5D6D743F-9CD6-4A01-97F0-55A53C4B4427}">
      <dgm:prSet/>
      <dgm:spPr/>
      <dgm:t>
        <a:bodyPr/>
        <a:lstStyle/>
        <a:p>
          <a:pPr rtl="1"/>
          <a:endParaRPr lang="ar-OM"/>
        </a:p>
      </dgm:t>
    </dgm:pt>
    <dgm:pt modelId="{81B2066B-2EA6-4A33-80F8-B27643AE11BA}">
      <dgm:prSet phldrT="[نص]"/>
      <dgm:spPr/>
      <dgm:t>
        <a:bodyPr/>
        <a:lstStyle/>
        <a:p>
          <a:pPr rtl="1"/>
          <a:r>
            <a:rPr lang="ar-OM" dirty="0"/>
            <a:t>هو الغزل الذي نشأ في الحواضر وتأثر بالقيم الأخلاقية التي تطبع الحضر وتميز حياتهم الاجتماعية عن غيرهم</a:t>
          </a:r>
        </a:p>
      </dgm:t>
    </dgm:pt>
    <dgm:pt modelId="{554AA58C-8893-4473-88A5-3C08E994EB71}" type="parTrans" cxnId="{2FB5EEAB-5C50-4074-A73A-EA81F129AA4A}">
      <dgm:prSet/>
      <dgm:spPr/>
      <dgm:t>
        <a:bodyPr/>
        <a:lstStyle/>
        <a:p>
          <a:pPr rtl="1"/>
          <a:endParaRPr lang="ar-OM"/>
        </a:p>
      </dgm:t>
    </dgm:pt>
    <dgm:pt modelId="{3CDDC6AA-B770-4071-9613-226616066148}" type="sibTrans" cxnId="{2FB5EEAB-5C50-4074-A73A-EA81F129AA4A}">
      <dgm:prSet/>
      <dgm:spPr/>
      <dgm:t>
        <a:bodyPr/>
        <a:lstStyle/>
        <a:p>
          <a:pPr rtl="1"/>
          <a:endParaRPr lang="ar-OM"/>
        </a:p>
      </dgm:t>
    </dgm:pt>
    <dgm:pt modelId="{E3239B97-D5BA-4EC5-9679-3FA2616AF420}">
      <dgm:prSet phldrT="[نص]" custT="1"/>
      <dgm:spPr/>
      <dgm:t>
        <a:bodyPr/>
        <a:lstStyle/>
        <a:p>
          <a:pPr rtl="1"/>
          <a:r>
            <a:rPr lang="ar-OM" sz="3600" dirty="0">
              <a:cs typeface="PT Bold Heading" panose="02010400000000000000" pitchFamily="2" charset="-78"/>
            </a:rPr>
            <a:t>البدوي</a:t>
          </a:r>
        </a:p>
      </dgm:t>
    </dgm:pt>
    <dgm:pt modelId="{A603C326-4D3E-47CF-95D0-7C1A7FC1AE04}" type="parTrans" cxnId="{D79EAEF3-410E-4E71-A032-C611FCB341AF}">
      <dgm:prSet/>
      <dgm:spPr/>
      <dgm:t>
        <a:bodyPr/>
        <a:lstStyle/>
        <a:p>
          <a:pPr rtl="1"/>
          <a:endParaRPr lang="ar-OM"/>
        </a:p>
      </dgm:t>
    </dgm:pt>
    <dgm:pt modelId="{5809E51A-8436-4EC6-9346-76DC67B870E9}" type="sibTrans" cxnId="{D79EAEF3-410E-4E71-A032-C611FCB341AF}">
      <dgm:prSet/>
      <dgm:spPr/>
      <dgm:t>
        <a:bodyPr/>
        <a:lstStyle/>
        <a:p>
          <a:pPr rtl="1"/>
          <a:endParaRPr lang="ar-OM"/>
        </a:p>
      </dgm:t>
    </dgm:pt>
    <dgm:pt modelId="{60D0FF2C-F8BC-4472-BB6B-B05E51AA362A}">
      <dgm:prSet phldrT="[نص]"/>
      <dgm:spPr/>
      <dgm:t>
        <a:bodyPr/>
        <a:lstStyle/>
        <a:p>
          <a:pPr rtl="1"/>
          <a:r>
            <a:rPr lang="ar-OM" dirty="0"/>
            <a:t>هو الغزل الذي نشأ قائلوه في بيئة بدوية أثرت في خصائص وفي طبائع الشعراء بما يسودها من قيم اجتماعية أخلاقية</a:t>
          </a:r>
        </a:p>
      </dgm:t>
    </dgm:pt>
    <dgm:pt modelId="{60A0442E-78D6-4C70-BF0F-AB9F66BD8BBF}" type="parTrans" cxnId="{A3FE0AAE-4AB5-40C4-AA3F-4D1359962F29}">
      <dgm:prSet/>
      <dgm:spPr/>
      <dgm:t>
        <a:bodyPr/>
        <a:lstStyle/>
        <a:p>
          <a:pPr rtl="1"/>
          <a:endParaRPr lang="ar-OM"/>
        </a:p>
      </dgm:t>
    </dgm:pt>
    <dgm:pt modelId="{5834048B-A1C6-424B-A526-6724125FED98}" type="sibTrans" cxnId="{A3FE0AAE-4AB5-40C4-AA3F-4D1359962F29}">
      <dgm:prSet/>
      <dgm:spPr/>
      <dgm:t>
        <a:bodyPr/>
        <a:lstStyle/>
        <a:p>
          <a:pPr rtl="1"/>
          <a:endParaRPr lang="ar-OM"/>
        </a:p>
      </dgm:t>
    </dgm:pt>
    <dgm:pt modelId="{958A4AA9-7740-4ADF-9082-44127D0E9524}" type="pres">
      <dgm:prSet presAssocID="{3E0A604E-17E3-44E9-A9FD-FFC194CAB307}" presName="hierChild1" presStyleCnt="0">
        <dgm:presLayoutVars>
          <dgm:chPref val="1"/>
          <dgm:dir/>
          <dgm:animOne val="branch"/>
          <dgm:animLvl val="lvl"/>
          <dgm:resizeHandles/>
        </dgm:presLayoutVars>
      </dgm:prSet>
      <dgm:spPr/>
    </dgm:pt>
    <dgm:pt modelId="{026FBC67-BA0D-4123-A426-3C18ACF8661A}" type="pres">
      <dgm:prSet presAssocID="{2D2FC0AD-D78C-4A1C-B977-F7A5CE08B644}" presName="hierRoot1" presStyleCnt="0"/>
      <dgm:spPr/>
    </dgm:pt>
    <dgm:pt modelId="{D7263340-28F9-4425-ABC3-56ACE708069C}" type="pres">
      <dgm:prSet presAssocID="{2D2FC0AD-D78C-4A1C-B977-F7A5CE08B644}" presName="composite" presStyleCnt="0"/>
      <dgm:spPr/>
    </dgm:pt>
    <dgm:pt modelId="{7BFFC501-EFC3-4AF3-9462-3C62D664D0FF}" type="pres">
      <dgm:prSet presAssocID="{2D2FC0AD-D78C-4A1C-B977-F7A5CE08B644}" presName="background" presStyleLbl="node0" presStyleIdx="0" presStyleCnt="1"/>
      <dgm:spPr/>
    </dgm:pt>
    <dgm:pt modelId="{F5C01694-5CB6-427F-95EA-99466A21709D}" type="pres">
      <dgm:prSet presAssocID="{2D2FC0AD-D78C-4A1C-B977-F7A5CE08B644}" presName="text" presStyleLbl="fgAcc0" presStyleIdx="0" presStyleCnt="1" custScaleX="119262">
        <dgm:presLayoutVars>
          <dgm:chPref val="3"/>
        </dgm:presLayoutVars>
      </dgm:prSet>
      <dgm:spPr/>
    </dgm:pt>
    <dgm:pt modelId="{40AB3C18-C54C-46E5-AC3D-95CA2237F82E}" type="pres">
      <dgm:prSet presAssocID="{2D2FC0AD-D78C-4A1C-B977-F7A5CE08B644}" presName="hierChild2" presStyleCnt="0"/>
      <dgm:spPr/>
    </dgm:pt>
    <dgm:pt modelId="{EC33930F-CC84-4A6E-9235-222AF3BFB3DA}" type="pres">
      <dgm:prSet presAssocID="{6706231D-D843-4087-B485-25D98562CFAA}" presName="Name10" presStyleLbl="parChTrans1D2" presStyleIdx="0" presStyleCnt="2"/>
      <dgm:spPr/>
    </dgm:pt>
    <dgm:pt modelId="{0ADB1EF4-D940-41C0-B771-07EB2541305E}" type="pres">
      <dgm:prSet presAssocID="{B52E8600-4F9A-4DFA-B453-A23D2E0735D3}" presName="hierRoot2" presStyleCnt="0"/>
      <dgm:spPr/>
    </dgm:pt>
    <dgm:pt modelId="{B80375FB-D738-447B-928E-B1697D59E60D}" type="pres">
      <dgm:prSet presAssocID="{B52E8600-4F9A-4DFA-B453-A23D2E0735D3}" presName="composite2" presStyleCnt="0"/>
      <dgm:spPr/>
    </dgm:pt>
    <dgm:pt modelId="{DDA07E5D-B8A0-4BFB-ACCB-3CCF42B44DBE}" type="pres">
      <dgm:prSet presAssocID="{B52E8600-4F9A-4DFA-B453-A23D2E0735D3}" presName="background2" presStyleLbl="node2" presStyleIdx="0" presStyleCnt="2"/>
      <dgm:spPr/>
    </dgm:pt>
    <dgm:pt modelId="{148109C7-01FD-4DF9-A802-E00E6CB3C772}" type="pres">
      <dgm:prSet presAssocID="{B52E8600-4F9A-4DFA-B453-A23D2E0735D3}" presName="text2" presStyleLbl="fgAcc2" presStyleIdx="0" presStyleCnt="2">
        <dgm:presLayoutVars>
          <dgm:chPref val="3"/>
        </dgm:presLayoutVars>
      </dgm:prSet>
      <dgm:spPr/>
    </dgm:pt>
    <dgm:pt modelId="{D4A24456-7D93-4796-B688-B895DB51B694}" type="pres">
      <dgm:prSet presAssocID="{B52E8600-4F9A-4DFA-B453-A23D2E0735D3}" presName="hierChild3" presStyleCnt="0"/>
      <dgm:spPr/>
    </dgm:pt>
    <dgm:pt modelId="{7AB15E99-A7AB-4074-93E6-173C6F881C4F}" type="pres">
      <dgm:prSet presAssocID="{554AA58C-8893-4473-88A5-3C08E994EB71}" presName="Name17" presStyleLbl="parChTrans1D3" presStyleIdx="0" presStyleCnt="2"/>
      <dgm:spPr/>
    </dgm:pt>
    <dgm:pt modelId="{DC29143B-9CF2-4BFF-B8E8-3642B91B371A}" type="pres">
      <dgm:prSet presAssocID="{81B2066B-2EA6-4A33-80F8-B27643AE11BA}" presName="hierRoot3" presStyleCnt="0"/>
      <dgm:spPr/>
    </dgm:pt>
    <dgm:pt modelId="{A95E2936-40F8-48F0-82A8-04B974CC812E}" type="pres">
      <dgm:prSet presAssocID="{81B2066B-2EA6-4A33-80F8-B27643AE11BA}" presName="composite3" presStyleCnt="0"/>
      <dgm:spPr/>
    </dgm:pt>
    <dgm:pt modelId="{27927834-6137-4DB9-B746-7939B4F0B1F4}" type="pres">
      <dgm:prSet presAssocID="{81B2066B-2EA6-4A33-80F8-B27643AE11BA}" presName="background3" presStyleLbl="node3" presStyleIdx="0" presStyleCnt="2"/>
      <dgm:spPr/>
    </dgm:pt>
    <dgm:pt modelId="{454A478E-F3BD-40A3-8D59-11DE69C1F6BF}" type="pres">
      <dgm:prSet presAssocID="{81B2066B-2EA6-4A33-80F8-B27643AE11BA}" presName="text3" presStyleLbl="fgAcc3" presStyleIdx="0" presStyleCnt="2" custScaleX="184198" custScaleY="187351">
        <dgm:presLayoutVars>
          <dgm:chPref val="3"/>
        </dgm:presLayoutVars>
      </dgm:prSet>
      <dgm:spPr/>
    </dgm:pt>
    <dgm:pt modelId="{BA05BAE3-70BC-413A-9F34-23973B4766AD}" type="pres">
      <dgm:prSet presAssocID="{81B2066B-2EA6-4A33-80F8-B27643AE11BA}" presName="hierChild4" presStyleCnt="0"/>
      <dgm:spPr/>
    </dgm:pt>
    <dgm:pt modelId="{89ABF300-F2B7-44EE-9C56-6B0E382E50C3}" type="pres">
      <dgm:prSet presAssocID="{A603C326-4D3E-47CF-95D0-7C1A7FC1AE04}" presName="Name10" presStyleLbl="parChTrans1D2" presStyleIdx="1" presStyleCnt="2"/>
      <dgm:spPr/>
    </dgm:pt>
    <dgm:pt modelId="{F6F04696-3914-4B68-A439-7AF7099CD64A}" type="pres">
      <dgm:prSet presAssocID="{E3239B97-D5BA-4EC5-9679-3FA2616AF420}" presName="hierRoot2" presStyleCnt="0"/>
      <dgm:spPr/>
    </dgm:pt>
    <dgm:pt modelId="{7D26E480-F03E-427F-85AA-D47A5ADAE06C}" type="pres">
      <dgm:prSet presAssocID="{E3239B97-D5BA-4EC5-9679-3FA2616AF420}" presName="composite2" presStyleCnt="0"/>
      <dgm:spPr/>
    </dgm:pt>
    <dgm:pt modelId="{54DED2D0-0E6B-4080-A560-F0A92CB0567D}" type="pres">
      <dgm:prSet presAssocID="{E3239B97-D5BA-4EC5-9679-3FA2616AF420}" presName="background2" presStyleLbl="node2" presStyleIdx="1" presStyleCnt="2"/>
      <dgm:spPr/>
    </dgm:pt>
    <dgm:pt modelId="{0B782543-1E40-4D2F-B470-BB3F128328C8}" type="pres">
      <dgm:prSet presAssocID="{E3239B97-D5BA-4EC5-9679-3FA2616AF420}" presName="text2" presStyleLbl="fgAcc2" presStyleIdx="1" presStyleCnt="2">
        <dgm:presLayoutVars>
          <dgm:chPref val="3"/>
        </dgm:presLayoutVars>
      </dgm:prSet>
      <dgm:spPr/>
    </dgm:pt>
    <dgm:pt modelId="{143D304A-9C22-4DE3-BC44-84F180DFC9A8}" type="pres">
      <dgm:prSet presAssocID="{E3239B97-D5BA-4EC5-9679-3FA2616AF420}" presName="hierChild3" presStyleCnt="0"/>
      <dgm:spPr/>
    </dgm:pt>
    <dgm:pt modelId="{53E41C64-30D0-43A9-A99E-3084A7EB9621}" type="pres">
      <dgm:prSet presAssocID="{60A0442E-78D6-4C70-BF0F-AB9F66BD8BBF}" presName="Name17" presStyleLbl="parChTrans1D3" presStyleIdx="1" presStyleCnt="2"/>
      <dgm:spPr/>
    </dgm:pt>
    <dgm:pt modelId="{33A18EB3-00CA-4BE5-BA44-F104DBF500DA}" type="pres">
      <dgm:prSet presAssocID="{60D0FF2C-F8BC-4472-BB6B-B05E51AA362A}" presName="hierRoot3" presStyleCnt="0"/>
      <dgm:spPr/>
    </dgm:pt>
    <dgm:pt modelId="{D5E44D67-6315-44B1-923E-714ABA8DA859}" type="pres">
      <dgm:prSet presAssocID="{60D0FF2C-F8BC-4472-BB6B-B05E51AA362A}" presName="composite3" presStyleCnt="0"/>
      <dgm:spPr/>
    </dgm:pt>
    <dgm:pt modelId="{07EBB8EF-94C6-4766-86F6-730DACD35B40}" type="pres">
      <dgm:prSet presAssocID="{60D0FF2C-F8BC-4472-BB6B-B05E51AA362A}" presName="background3" presStyleLbl="node3" presStyleIdx="1" presStyleCnt="2"/>
      <dgm:spPr/>
    </dgm:pt>
    <dgm:pt modelId="{DD6D12F1-14E8-481B-95DC-551B04813266}" type="pres">
      <dgm:prSet presAssocID="{60D0FF2C-F8BC-4472-BB6B-B05E51AA362A}" presName="text3" presStyleLbl="fgAcc3" presStyleIdx="1" presStyleCnt="2" custScaleX="164946" custScaleY="178283">
        <dgm:presLayoutVars>
          <dgm:chPref val="3"/>
        </dgm:presLayoutVars>
      </dgm:prSet>
      <dgm:spPr/>
    </dgm:pt>
    <dgm:pt modelId="{A7653047-2ECB-460B-A17E-F166B4D1838C}" type="pres">
      <dgm:prSet presAssocID="{60D0FF2C-F8BC-4472-BB6B-B05E51AA362A}" presName="hierChild4" presStyleCnt="0"/>
      <dgm:spPr/>
    </dgm:pt>
  </dgm:ptLst>
  <dgm:cxnLst>
    <dgm:cxn modelId="{50AE6F06-9EC8-49B2-82F2-BBA54FDC6374}" type="presOf" srcId="{554AA58C-8893-4473-88A5-3C08E994EB71}" destId="{7AB15E99-A7AB-4074-93E6-173C6F881C4F}" srcOrd="0" destOrd="0" presId="urn:microsoft.com/office/officeart/2005/8/layout/hierarchy1"/>
    <dgm:cxn modelId="{1E087814-AFD1-476F-B874-E6BD153CE415}" type="presOf" srcId="{81B2066B-2EA6-4A33-80F8-B27643AE11BA}" destId="{454A478E-F3BD-40A3-8D59-11DE69C1F6BF}" srcOrd="0" destOrd="0" presId="urn:microsoft.com/office/officeart/2005/8/layout/hierarchy1"/>
    <dgm:cxn modelId="{5D6D743F-9CD6-4A01-97F0-55A53C4B4427}" srcId="{2D2FC0AD-D78C-4A1C-B977-F7A5CE08B644}" destId="{B52E8600-4F9A-4DFA-B453-A23D2E0735D3}" srcOrd="0" destOrd="0" parTransId="{6706231D-D843-4087-B485-25D98562CFAA}" sibTransId="{8786EA38-8B49-4F12-B310-8F9DC922BDBE}"/>
    <dgm:cxn modelId="{E1215E5D-85AB-40A9-9E0F-7F92CF315718}" type="presOf" srcId="{A603C326-4D3E-47CF-95D0-7C1A7FC1AE04}" destId="{89ABF300-F2B7-44EE-9C56-6B0E382E50C3}" srcOrd="0" destOrd="0" presId="urn:microsoft.com/office/officeart/2005/8/layout/hierarchy1"/>
    <dgm:cxn modelId="{003BA643-5F3F-48D6-86C1-6D9CB3F6F1D6}" type="presOf" srcId="{60D0FF2C-F8BC-4472-BB6B-B05E51AA362A}" destId="{DD6D12F1-14E8-481B-95DC-551B04813266}" srcOrd="0" destOrd="0" presId="urn:microsoft.com/office/officeart/2005/8/layout/hierarchy1"/>
    <dgm:cxn modelId="{5F0DFF49-483E-4B8D-953E-0C0AAC6ECD8C}" type="presOf" srcId="{2D2FC0AD-D78C-4A1C-B977-F7A5CE08B644}" destId="{F5C01694-5CB6-427F-95EA-99466A21709D}" srcOrd="0" destOrd="0" presId="urn:microsoft.com/office/officeart/2005/8/layout/hierarchy1"/>
    <dgm:cxn modelId="{C4273C77-308A-42F7-A863-6403B88C6239}" type="presOf" srcId="{6706231D-D843-4087-B485-25D98562CFAA}" destId="{EC33930F-CC84-4A6E-9235-222AF3BFB3DA}" srcOrd="0" destOrd="0" presId="urn:microsoft.com/office/officeart/2005/8/layout/hierarchy1"/>
    <dgm:cxn modelId="{88E7DA78-6C47-4C63-AA7C-661ACDEF28C0}" srcId="{3E0A604E-17E3-44E9-A9FD-FFC194CAB307}" destId="{2D2FC0AD-D78C-4A1C-B977-F7A5CE08B644}" srcOrd="0" destOrd="0" parTransId="{E7A7AB01-D59E-4630-A10D-82337B34F5C5}" sibTransId="{CAA04C0B-96CD-4F5B-8B0F-9C5ED7DA83DE}"/>
    <dgm:cxn modelId="{C241327E-2808-4B4E-9AF1-C705E5FA2021}" type="presOf" srcId="{60A0442E-78D6-4C70-BF0F-AB9F66BD8BBF}" destId="{53E41C64-30D0-43A9-A99E-3084A7EB9621}" srcOrd="0" destOrd="0" presId="urn:microsoft.com/office/officeart/2005/8/layout/hierarchy1"/>
    <dgm:cxn modelId="{4325D09B-FE43-4B1E-A602-85D9B48FC4CA}" type="presOf" srcId="{E3239B97-D5BA-4EC5-9679-3FA2616AF420}" destId="{0B782543-1E40-4D2F-B470-BB3F128328C8}" srcOrd="0" destOrd="0" presId="urn:microsoft.com/office/officeart/2005/8/layout/hierarchy1"/>
    <dgm:cxn modelId="{317A62A9-2A70-4B07-BC01-5235A4142E0C}" type="presOf" srcId="{B52E8600-4F9A-4DFA-B453-A23D2E0735D3}" destId="{148109C7-01FD-4DF9-A802-E00E6CB3C772}" srcOrd="0" destOrd="0" presId="urn:microsoft.com/office/officeart/2005/8/layout/hierarchy1"/>
    <dgm:cxn modelId="{2FB5EEAB-5C50-4074-A73A-EA81F129AA4A}" srcId="{B52E8600-4F9A-4DFA-B453-A23D2E0735D3}" destId="{81B2066B-2EA6-4A33-80F8-B27643AE11BA}" srcOrd="0" destOrd="0" parTransId="{554AA58C-8893-4473-88A5-3C08E994EB71}" sibTransId="{3CDDC6AA-B770-4071-9613-226616066148}"/>
    <dgm:cxn modelId="{A3FE0AAE-4AB5-40C4-AA3F-4D1359962F29}" srcId="{E3239B97-D5BA-4EC5-9679-3FA2616AF420}" destId="{60D0FF2C-F8BC-4472-BB6B-B05E51AA362A}" srcOrd="0" destOrd="0" parTransId="{60A0442E-78D6-4C70-BF0F-AB9F66BD8BBF}" sibTransId="{5834048B-A1C6-424B-A526-6724125FED98}"/>
    <dgm:cxn modelId="{BD233BD9-0D60-4EB1-BCA3-BC861713DF21}" type="presOf" srcId="{3E0A604E-17E3-44E9-A9FD-FFC194CAB307}" destId="{958A4AA9-7740-4ADF-9082-44127D0E9524}" srcOrd="0" destOrd="0" presId="urn:microsoft.com/office/officeart/2005/8/layout/hierarchy1"/>
    <dgm:cxn modelId="{D79EAEF3-410E-4E71-A032-C611FCB341AF}" srcId="{2D2FC0AD-D78C-4A1C-B977-F7A5CE08B644}" destId="{E3239B97-D5BA-4EC5-9679-3FA2616AF420}" srcOrd="1" destOrd="0" parTransId="{A603C326-4D3E-47CF-95D0-7C1A7FC1AE04}" sibTransId="{5809E51A-8436-4EC6-9346-76DC67B870E9}"/>
    <dgm:cxn modelId="{3531669B-5A62-42C5-B98E-EB0848FE7A4B}" type="presParOf" srcId="{958A4AA9-7740-4ADF-9082-44127D0E9524}" destId="{026FBC67-BA0D-4123-A426-3C18ACF8661A}" srcOrd="0" destOrd="0" presId="urn:microsoft.com/office/officeart/2005/8/layout/hierarchy1"/>
    <dgm:cxn modelId="{E7C4E845-4D06-469F-9C7B-7A4E67352DB3}" type="presParOf" srcId="{026FBC67-BA0D-4123-A426-3C18ACF8661A}" destId="{D7263340-28F9-4425-ABC3-56ACE708069C}" srcOrd="0" destOrd="0" presId="urn:microsoft.com/office/officeart/2005/8/layout/hierarchy1"/>
    <dgm:cxn modelId="{301DBB44-35B5-44B0-A357-8CD6EDC842F6}" type="presParOf" srcId="{D7263340-28F9-4425-ABC3-56ACE708069C}" destId="{7BFFC501-EFC3-4AF3-9462-3C62D664D0FF}" srcOrd="0" destOrd="0" presId="urn:microsoft.com/office/officeart/2005/8/layout/hierarchy1"/>
    <dgm:cxn modelId="{354DCBD5-AF44-46E8-97B7-DA40EF963995}" type="presParOf" srcId="{D7263340-28F9-4425-ABC3-56ACE708069C}" destId="{F5C01694-5CB6-427F-95EA-99466A21709D}" srcOrd="1" destOrd="0" presId="urn:microsoft.com/office/officeart/2005/8/layout/hierarchy1"/>
    <dgm:cxn modelId="{E0B4C66F-8E4C-4D60-8EC6-72DF9E8C9C09}" type="presParOf" srcId="{026FBC67-BA0D-4123-A426-3C18ACF8661A}" destId="{40AB3C18-C54C-46E5-AC3D-95CA2237F82E}" srcOrd="1" destOrd="0" presId="urn:microsoft.com/office/officeart/2005/8/layout/hierarchy1"/>
    <dgm:cxn modelId="{34769836-7AB6-4C2D-8D29-B9B550898AC7}" type="presParOf" srcId="{40AB3C18-C54C-46E5-AC3D-95CA2237F82E}" destId="{EC33930F-CC84-4A6E-9235-222AF3BFB3DA}" srcOrd="0" destOrd="0" presId="urn:microsoft.com/office/officeart/2005/8/layout/hierarchy1"/>
    <dgm:cxn modelId="{50A6C79A-DFF8-485D-A755-6954577749D0}" type="presParOf" srcId="{40AB3C18-C54C-46E5-AC3D-95CA2237F82E}" destId="{0ADB1EF4-D940-41C0-B771-07EB2541305E}" srcOrd="1" destOrd="0" presId="urn:microsoft.com/office/officeart/2005/8/layout/hierarchy1"/>
    <dgm:cxn modelId="{1496BE7A-37C3-40ED-9E2A-9C1C1121E9E6}" type="presParOf" srcId="{0ADB1EF4-D940-41C0-B771-07EB2541305E}" destId="{B80375FB-D738-447B-928E-B1697D59E60D}" srcOrd="0" destOrd="0" presId="urn:microsoft.com/office/officeart/2005/8/layout/hierarchy1"/>
    <dgm:cxn modelId="{797A9ECA-E756-4D8F-AE9C-539090B48226}" type="presParOf" srcId="{B80375FB-D738-447B-928E-B1697D59E60D}" destId="{DDA07E5D-B8A0-4BFB-ACCB-3CCF42B44DBE}" srcOrd="0" destOrd="0" presId="urn:microsoft.com/office/officeart/2005/8/layout/hierarchy1"/>
    <dgm:cxn modelId="{166C36B1-1FE5-439C-B736-B4A37BDDBC0A}" type="presParOf" srcId="{B80375FB-D738-447B-928E-B1697D59E60D}" destId="{148109C7-01FD-4DF9-A802-E00E6CB3C772}" srcOrd="1" destOrd="0" presId="urn:microsoft.com/office/officeart/2005/8/layout/hierarchy1"/>
    <dgm:cxn modelId="{DF9FE8B5-1490-4D5B-8321-E8F5050BD569}" type="presParOf" srcId="{0ADB1EF4-D940-41C0-B771-07EB2541305E}" destId="{D4A24456-7D93-4796-B688-B895DB51B694}" srcOrd="1" destOrd="0" presId="urn:microsoft.com/office/officeart/2005/8/layout/hierarchy1"/>
    <dgm:cxn modelId="{7BCFA436-CB10-4A20-AEE9-C00A7ED78547}" type="presParOf" srcId="{D4A24456-7D93-4796-B688-B895DB51B694}" destId="{7AB15E99-A7AB-4074-93E6-173C6F881C4F}" srcOrd="0" destOrd="0" presId="urn:microsoft.com/office/officeart/2005/8/layout/hierarchy1"/>
    <dgm:cxn modelId="{2924B6BC-85A7-4B7F-BC0C-6C103237FBF4}" type="presParOf" srcId="{D4A24456-7D93-4796-B688-B895DB51B694}" destId="{DC29143B-9CF2-4BFF-B8E8-3642B91B371A}" srcOrd="1" destOrd="0" presId="urn:microsoft.com/office/officeart/2005/8/layout/hierarchy1"/>
    <dgm:cxn modelId="{3D3AFA97-34A5-4399-805F-967652ED5A09}" type="presParOf" srcId="{DC29143B-9CF2-4BFF-B8E8-3642B91B371A}" destId="{A95E2936-40F8-48F0-82A8-04B974CC812E}" srcOrd="0" destOrd="0" presId="urn:microsoft.com/office/officeart/2005/8/layout/hierarchy1"/>
    <dgm:cxn modelId="{3688C0AB-C502-42E7-A930-14C3A16AC833}" type="presParOf" srcId="{A95E2936-40F8-48F0-82A8-04B974CC812E}" destId="{27927834-6137-4DB9-B746-7939B4F0B1F4}" srcOrd="0" destOrd="0" presId="urn:microsoft.com/office/officeart/2005/8/layout/hierarchy1"/>
    <dgm:cxn modelId="{D7D1021B-95AB-4326-9DD9-0EAFAF884D5C}" type="presParOf" srcId="{A95E2936-40F8-48F0-82A8-04B974CC812E}" destId="{454A478E-F3BD-40A3-8D59-11DE69C1F6BF}" srcOrd="1" destOrd="0" presId="urn:microsoft.com/office/officeart/2005/8/layout/hierarchy1"/>
    <dgm:cxn modelId="{4EF37127-42DC-4815-A032-8AD48CBB95F2}" type="presParOf" srcId="{DC29143B-9CF2-4BFF-B8E8-3642B91B371A}" destId="{BA05BAE3-70BC-413A-9F34-23973B4766AD}" srcOrd="1" destOrd="0" presId="urn:microsoft.com/office/officeart/2005/8/layout/hierarchy1"/>
    <dgm:cxn modelId="{B668CAE1-8535-4F32-A79B-C6B1E5F8C5E2}" type="presParOf" srcId="{40AB3C18-C54C-46E5-AC3D-95CA2237F82E}" destId="{89ABF300-F2B7-44EE-9C56-6B0E382E50C3}" srcOrd="2" destOrd="0" presId="urn:microsoft.com/office/officeart/2005/8/layout/hierarchy1"/>
    <dgm:cxn modelId="{B737EECB-1510-4280-A2F6-C6399BBEE52A}" type="presParOf" srcId="{40AB3C18-C54C-46E5-AC3D-95CA2237F82E}" destId="{F6F04696-3914-4B68-A439-7AF7099CD64A}" srcOrd="3" destOrd="0" presId="urn:microsoft.com/office/officeart/2005/8/layout/hierarchy1"/>
    <dgm:cxn modelId="{D43E6274-A9E8-4838-BA4F-74E563D46FDA}" type="presParOf" srcId="{F6F04696-3914-4B68-A439-7AF7099CD64A}" destId="{7D26E480-F03E-427F-85AA-D47A5ADAE06C}" srcOrd="0" destOrd="0" presId="urn:microsoft.com/office/officeart/2005/8/layout/hierarchy1"/>
    <dgm:cxn modelId="{904F4F8C-9511-406A-9625-4C43B1B72002}" type="presParOf" srcId="{7D26E480-F03E-427F-85AA-D47A5ADAE06C}" destId="{54DED2D0-0E6B-4080-A560-F0A92CB0567D}" srcOrd="0" destOrd="0" presId="urn:microsoft.com/office/officeart/2005/8/layout/hierarchy1"/>
    <dgm:cxn modelId="{4D200203-809E-4D2A-8A23-3F601FE7F592}" type="presParOf" srcId="{7D26E480-F03E-427F-85AA-D47A5ADAE06C}" destId="{0B782543-1E40-4D2F-B470-BB3F128328C8}" srcOrd="1" destOrd="0" presId="urn:microsoft.com/office/officeart/2005/8/layout/hierarchy1"/>
    <dgm:cxn modelId="{3F3E751C-EBAF-459C-8ED4-A33FC785A455}" type="presParOf" srcId="{F6F04696-3914-4B68-A439-7AF7099CD64A}" destId="{143D304A-9C22-4DE3-BC44-84F180DFC9A8}" srcOrd="1" destOrd="0" presId="urn:microsoft.com/office/officeart/2005/8/layout/hierarchy1"/>
    <dgm:cxn modelId="{02AEE8CF-5D67-4124-8712-0D4D84A18F1E}" type="presParOf" srcId="{143D304A-9C22-4DE3-BC44-84F180DFC9A8}" destId="{53E41C64-30D0-43A9-A99E-3084A7EB9621}" srcOrd="0" destOrd="0" presId="urn:microsoft.com/office/officeart/2005/8/layout/hierarchy1"/>
    <dgm:cxn modelId="{54670F45-A083-45A8-B59A-6A83C476C5E4}" type="presParOf" srcId="{143D304A-9C22-4DE3-BC44-84F180DFC9A8}" destId="{33A18EB3-00CA-4BE5-BA44-F104DBF500DA}" srcOrd="1" destOrd="0" presId="urn:microsoft.com/office/officeart/2005/8/layout/hierarchy1"/>
    <dgm:cxn modelId="{626915EF-B69C-49AB-80BE-70F1E9AB932A}" type="presParOf" srcId="{33A18EB3-00CA-4BE5-BA44-F104DBF500DA}" destId="{D5E44D67-6315-44B1-923E-714ABA8DA859}" srcOrd="0" destOrd="0" presId="urn:microsoft.com/office/officeart/2005/8/layout/hierarchy1"/>
    <dgm:cxn modelId="{ACDF0B84-6704-4671-AADE-F21204F04CCB}" type="presParOf" srcId="{D5E44D67-6315-44B1-923E-714ABA8DA859}" destId="{07EBB8EF-94C6-4766-86F6-730DACD35B40}" srcOrd="0" destOrd="0" presId="urn:microsoft.com/office/officeart/2005/8/layout/hierarchy1"/>
    <dgm:cxn modelId="{D857C52D-B1C3-417A-96FD-810E9EADD630}" type="presParOf" srcId="{D5E44D67-6315-44B1-923E-714ABA8DA859}" destId="{DD6D12F1-14E8-481B-95DC-551B04813266}" srcOrd="1" destOrd="0" presId="urn:microsoft.com/office/officeart/2005/8/layout/hierarchy1"/>
    <dgm:cxn modelId="{A1CC5BB8-D29E-4F6D-96FE-511FDC0170CF}" type="presParOf" srcId="{33A18EB3-00CA-4BE5-BA44-F104DBF500DA}" destId="{A7653047-2ECB-460B-A17E-F166B4D1838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E41C64-30D0-43A9-A99E-3084A7EB9621}">
      <dsp:nvSpPr>
        <dsp:cNvPr id="0" name=""/>
        <dsp:cNvSpPr/>
      </dsp:nvSpPr>
      <dsp:spPr>
        <a:xfrm>
          <a:off x="5984503" y="2687625"/>
          <a:ext cx="91440" cy="500376"/>
        </a:xfrm>
        <a:custGeom>
          <a:avLst/>
          <a:gdLst/>
          <a:ahLst/>
          <a:cxnLst/>
          <a:rect l="0" t="0" r="0" b="0"/>
          <a:pathLst>
            <a:path>
              <a:moveTo>
                <a:pt x="45720" y="0"/>
              </a:moveTo>
              <a:lnTo>
                <a:pt x="45720" y="50037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ABF300-F2B7-44EE-9C56-6B0E382E50C3}">
      <dsp:nvSpPr>
        <dsp:cNvPr id="0" name=""/>
        <dsp:cNvSpPr/>
      </dsp:nvSpPr>
      <dsp:spPr>
        <a:xfrm>
          <a:off x="4337308" y="1094736"/>
          <a:ext cx="1692914" cy="500376"/>
        </a:xfrm>
        <a:custGeom>
          <a:avLst/>
          <a:gdLst/>
          <a:ahLst/>
          <a:cxnLst/>
          <a:rect l="0" t="0" r="0" b="0"/>
          <a:pathLst>
            <a:path>
              <a:moveTo>
                <a:pt x="0" y="0"/>
              </a:moveTo>
              <a:lnTo>
                <a:pt x="0" y="340991"/>
              </a:lnTo>
              <a:lnTo>
                <a:pt x="1692914" y="340991"/>
              </a:lnTo>
              <a:lnTo>
                <a:pt x="1692914" y="50037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B15E99-A7AB-4074-93E6-173C6F881C4F}">
      <dsp:nvSpPr>
        <dsp:cNvPr id="0" name=""/>
        <dsp:cNvSpPr/>
      </dsp:nvSpPr>
      <dsp:spPr>
        <a:xfrm>
          <a:off x="2598673" y="2687625"/>
          <a:ext cx="91440" cy="500376"/>
        </a:xfrm>
        <a:custGeom>
          <a:avLst/>
          <a:gdLst/>
          <a:ahLst/>
          <a:cxnLst/>
          <a:rect l="0" t="0" r="0" b="0"/>
          <a:pathLst>
            <a:path>
              <a:moveTo>
                <a:pt x="45720" y="0"/>
              </a:moveTo>
              <a:lnTo>
                <a:pt x="45720" y="50037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33930F-CC84-4A6E-9235-222AF3BFB3DA}">
      <dsp:nvSpPr>
        <dsp:cNvPr id="0" name=""/>
        <dsp:cNvSpPr/>
      </dsp:nvSpPr>
      <dsp:spPr>
        <a:xfrm>
          <a:off x="2644393" y="1094736"/>
          <a:ext cx="1692914" cy="500376"/>
        </a:xfrm>
        <a:custGeom>
          <a:avLst/>
          <a:gdLst/>
          <a:ahLst/>
          <a:cxnLst/>
          <a:rect l="0" t="0" r="0" b="0"/>
          <a:pathLst>
            <a:path>
              <a:moveTo>
                <a:pt x="1692914" y="0"/>
              </a:moveTo>
              <a:lnTo>
                <a:pt x="1692914" y="340991"/>
              </a:lnTo>
              <a:lnTo>
                <a:pt x="0" y="340991"/>
              </a:lnTo>
              <a:lnTo>
                <a:pt x="0" y="50037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FFC501-EFC3-4AF3-9462-3C62D664D0FF}">
      <dsp:nvSpPr>
        <dsp:cNvPr id="0" name=""/>
        <dsp:cNvSpPr/>
      </dsp:nvSpPr>
      <dsp:spPr>
        <a:xfrm>
          <a:off x="3311361" y="2224"/>
          <a:ext cx="2051893" cy="10925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C01694-5CB6-427F-95EA-99466A21709D}">
      <dsp:nvSpPr>
        <dsp:cNvPr id="0" name=""/>
        <dsp:cNvSpPr/>
      </dsp:nvSpPr>
      <dsp:spPr>
        <a:xfrm>
          <a:off x="3502527" y="183831"/>
          <a:ext cx="2051893" cy="10925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ar-OM" sz="3200" kern="1200" dirty="0">
              <a:solidFill>
                <a:schemeClr val="accent2"/>
              </a:solidFill>
              <a:cs typeface="PT Bold Heading" panose="02010400000000000000" pitchFamily="2" charset="-78"/>
            </a:rPr>
            <a:t>أنواع الغزل</a:t>
          </a:r>
        </a:p>
      </dsp:txBody>
      <dsp:txXfrm>
        <a:off x="3534526" y="215830"/>
        <a:ext cx="1987895" cy="1028514"/>
      </dsp:txXfrm>
    </dsp:sp>
    <dsp:sp modelId="{DDA07E5D-B8A0-4BFB-ACCB-3CCF42B44DBE}">
      <dsp:nvSpPr>
        <dsp:cNvPr id="0" name=""/>
        <dsp:cNvSpPr/>
      </dsp:nvSpPr>
      <dsp:spPr>
        <a:xfrm>
          <a:off x="1784147" y="1595113"/>
          <a:ext cx="1720492" cy="109251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8109C7-01FD-4DF9-A802-E00E6CB3C772}">
      <dsp:nvSpPr>
        <dsp:cNvPr id="0" name=""/>
        <dsp:cNvSpPr/>
      </dsp:nvSpPr>
      <dsp:spPr>
        <a:xfrm>
          <a:off x="1975313" y="1776720"/>
          <a:ext cx="1720492" cy="109251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1">
            <a:lnSpc>
              <a:spcPct val="90000"/>
            </a:lnSpc>
            <a:spcBef>
              <a:spcPct val="0"/>
            </a:spcBef>
            <a:spcAft>
              <a:spcPct val="35000"/>
            </a:spcAft>
            <a:buNone/>
          </a:pPr>
          <a:r>
            <a:rPr lang="ar-OM" sz="3600" kern="1200" dirty="0">
              <a:cs typeface="PT Bold Heading" panose="02010400000000000000" pitchFamily="2" charset="-78"/>
            </a:rPr>
            <a:t>الحضري</a:t>
          </a:r>
        </a:p>
      </dsp:txBody>
      <dsp:txXfrm>
        <a:off x="2007312" y="1808719"/>
        <a:ext cx="1656494" cy="1028514"/>
      </dsp:txXfrm>
    </dsp:sp>
    <dsp:sp modelId="{27927834-6137-4DB9-B746-7939B4F0B1F4}">
      <dsp:nvSpPr>
        <dsp:cNvPr id="0" name=""/>
        <dsp:cNvSpPr/>
      </dsp:nvSpPr>
      <dsp:spPr>
        <a:xfrm>
          <a:off x="1059837" y="3188002"/>
          <a:ext cx="3169112" cy="2046833"/>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4A478E-F3BD-40A3-8D59-11DE69C1F6BF}">
      <dsp:nvSpPr>
        <dsp:cNvPr id="0" name=""/>
        <dsp:cNvSpPr/>
      </dsp:nvSpPr>
      <dsp:spPr>
        <a:xfrm>
          <a:off x="1251003" y="3369609"/>
          <a:ext cx="3169112" cy="2046833"/>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ar-OM" sz="2500" kern="1200" dirty="0"/>
            <a:t>هو الغزل الذي نشأ في الحواضر وتأثر بالقيم الأخلاقية التي تطبع الحضر وتميز حياتهم الاجتماعية عن غيرهم</a:t>
          </a:r>
        </a:p>
      </dsp:txBody>
      <dsp:txXfrm>
        <a:off x="1310953" y="3429559"/>
        <a:ext cx="3049212" cy="1926933"/>
      </dsp:txXfrm>
    </dsp:sp>
    <dsp:sp modelId="{54DED2D0-0E6B-4080-A560-F0A92CB0567D}">
      <dsp:nvSpPr>
        <dsp:cNvPr id="0" name=""/>
        <dsp:cNvSpPr/>
      </dsp:nvSpPr>
      <dsp:spPr>
        <a:xfrm>
          <a:off x="5169976" y="1595113"/>
          <a:ext cx="1720492" cy="109251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782543-1E40-4D2F-B470-BB3F128328C8}">
      <dsp:nvSpPr>
        <dsp:cNvPr id="0" name=""/>
        <dsp:cNvSpPr/>
      </dsp:nvSpPr>
      <dsp:spPr>
        <a:xfrm>
          <a:off x="5361142" y="1776720"/>
          <a:ext cx="1720492" cy="109251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1">
            <a:lnSpc>
              <a:spcPct val="90000"/>
            </a:lnSpc>
            <a:spcBef>
              <a:spcPct val="0"/>
            </a:spcBef>
            <a:spcAft>
              <a:spcPct val="35000"/>
            </a:spcAft>
            <a:buNone/>
          </a:pPr>
          <a:r>
            <a:rPr lang="ar-OM" sz="3600" kern="1200" dirty="0">
              <a:cs typeface="PT Bold Heading" panose="02010400000000000000" pitchFamily="2" charset="-78"/>
            </a:rPr>
            <a:t>البدوي</a:t>
          </a:r>
        </a:p>
      </dsp:txBody>
      <dsp:txXfrm>
        <a:off x="5393141" y="1808719"/>
        <a:ext cx="1656494" cy="1028514"/>
      </dsp:txXfrm>
    </dsp:sp>
    <dsp:sp modelId="{07EBB8EF-94C6-4766-86F6-730DACD35B40}">
      <dsp:nvSpPr>
        <dsp:cNvPr id="0" name=""/>
        <dsp:cNvSpPr/>
      </dsp:nvSpPr>
      <dsp:spPr>
        <a:xfrm>
          <a:off x="4611281" y="3188002"/>
          <a:ext cx="2837883" cy="194776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6D12F1-14E8-481B-95DC-551B04813266}">
      <dsp:nvSpPr>
        <dsp:cNvPr id="0" name=""/>
        <dsp:cNvSpPr/>
      </dsp:nvSpPr>
      <dsp:spPr>
        <a:xfrm>
          <a:off x="4802447" y="3369609"/>
          <a:ext cx="2837883" cy="194776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ar-OM" sz="2500" kern="1200" dirty="0"/>
            <a:t>هو الغزل الذي نشأ قائلوه في بيئة بدوية أثرت في خصائص وفي طبائع الشعراء بما يسودها من قيم اجتماعية أخلاقية</a:t>
          </a:r>
        </a:p>
      </dsp:txBody>
      <dsp:txXfrm>
        <a:off x="4859495" y="3426657"/>
        <a:ext cx="2723787" cy="183366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OM"/>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5D8139B-B9ED-4C8F-BD2C-C839A52E1671}" type="datetimeFigureOut">
              <a:rPr lang="ar-OM" smtClean="0"/>
              <a:t>27/03/1443</a:t>
            </a:fld>
            <a:endParaRPr lang="ar-OM"/>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OM"/>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OM"/>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86CC278-A4A0-4C80-99BB-2E6E101E48A6}" type="slidenum">
              <a:rPr lang="ar-OM" smtClean="0"/>
              <a:t>‹#›</a:t>
            </a:fld>
            <a:endParaRPr lang="ar-OM"/>
          </a:p>
        </p:txBody>
      </p:sp>
    </p:spTree>
    <p:extLst>
      <p:ext uri="{BB962C8B-B14F-4D97-AF65-F5344CB8AC3E}">
        <p14:creationId xmlns:p14="http://schemas.microsoft.com/office/powerpoint/2010/main" val="383053202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4"/>
        <p:cNvGrpSpPr/>
        <p:nvPr/>
      </p:nvGrpSpPr>
      <p:grpSpPr>
        <a:xfrm>
          <a:off x="0" y="0"/>
          <a:ext cx="0" cy="0"/>
          <a:chOff x="0" y="0"/>
          <a:chExt cx="0" cy="0"/>
        </a:xfrm>
      </p:grpSpPr>
      <p:sp>
        <p:nvSpPr>
          <p:cNvPr id="1875" name="Google Shape;1875;g9a0b7afd9d_0_28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6" name="Google Shape;1876;g9a0b7afd9d_0_28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4"/>
        <p:cNvGrpSpPr/>
        <p:nvPr/>
      </p:nvGrpSpPr>
      <p:grpSpPr>
        <a:xfrm>
          <a:off x="0" y="0"/>
          <a:ext cx="0" cy="0"/>
          <a:chOff x="0" y="0"/>
          <a:chExt cx="0" cy="0"/>
        </a:xfrm>
      </p:grpSpPr>
      <p:sp>
        <p:nvSpPr>
          <p:cNvPr id="1835" name="Google Shape;1835;geae754f15a_0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6" name="Google Shape;1836;geae754f15a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g9a0b7afd9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7" name="Google Shape;1357;g9a0b7afd9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3370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2"/>
        <p:cNvGrpSpPr/>
        <p:nvPr/>
      </p:nvGrpSpPr>
      <p:grpSpPr>
        <a:xfrm>
          <a:off x="0" y="0"/>
          <a:ext cx="0" cy="0"/>
          <a:chOff x="0" y="0"/>
          <a:chExt cx="0" cy="0"/>
        </a:xfrm>
      </p:grpSpPr>
      <p:sp>
        <p:nvSpPr>
          <p:cNvPr id="1393" name="Google Shape;1393;g9a0b7afd9d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4" name="Google Shape;1394;g9a0b7afd9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0"/>
        <p:cNvGrpSpPr/>
        <p:nvPr/>
      </p:nvGrpSpPr>
      <p:grpSpPr>
        <a:xfrm>
          <a:off x="0" y="0"/>
          <a:ext cx="0" cy="0"/>
          <a:chOff x="0" y="0"/>
          <a:chExt cx="0" cy="0"/>
        </a:xfrm>
      </p:grpSpPr>
      <p:sp>
        <p:nvSpPr>
          <p:cNvPr id="1571" name="Google Shape;1571;g9a30f00f38_0_5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2" name="Google Shape;1572;g9a30f00f38_0_5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hyperlink" Target="http://bit.ly/2TtBDfr"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2"/>
        </a:solidFill>
        <a:effectLst/>
      </p:bgPr>
    </p:bg>
    <p:spTree>
      <p:nvGrpSpPr>
        <p:cNvPr id="1" name="Shape 8"/>
        <p:cNvGrpSpPr/>
        <p:nvPr/>
      </p:nvGrpSpPr>
      <p:grpSpPr>
        <a:xfrm>
          <a:off x="0" y="0"/>
          <a:ext cx="0" cy="0"/>
          <a:chOff x="0" y="0"/>
          <a:chExt cx="0" cy="0"/>
        </a:xfrm>
      </p:grpSpPr>
      <p:sp>
        <p:nvSpPr>
          <p:cNvPr id="9" name="Google Shape;9;p2"/>
          <p:cNvSpPr/>
          <p:nvPr/>
        </p:nvSpPr>
        <p:spPr>
          <a:xfrm rot="-9900006">
            <a:off x="-1149822" y="5943438"/>
            <a:ext cx="4220367" cy="3846236"/>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 name="Google Shape;10;p2"/>
          <p:cNvGrpSpPr/>
          <p:nvPr/>
        </p:nvGrpSpPr>
        <p:grpSpPr>
          <a:xfrm>
            <a:off x="5409007" y="-111893"/>
            <a:ext cx="2567252" cy="1155057"/>
            <a:chOff x="4056755" y="-83920"/>
            <a:chExt cx="1925439" cy="866293"/>
          </a:xfrm>
        </p:grpSpPr>
        <p:sp>
          <p:nvSpPr>
            <p:cNvPr id="11" name="Google Shape;11;p2"/>
            <p:cNvSpPr/>
            <p:nvPr/>
          </p:nvSpPr>
          <p:spPr>
            <a:xfrm rot="6812035">
              <a:off x="5729320" y="118672"/>
              <a:ext cx="221015" cy="236554"/>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rot="6812035">
              <a:off x="5246220" y="-57675"/>
              <a:ext cx="177208" cy="248173"/>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rot="6812035">
              <a:off x="5426120" y="271603"/>
              <a:ext cx="140670" cy="169618"/>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rot="6812035">
              <a:off x="4920149" y="74447"/>
              <a:ext cx="190819" cy="235553"/>
            </a:xfrm>
            <a:custGeom>
              <a:avLst/>
              <a:gdLst/>
              <a:ahLst/>
              <a:cxnLst/>
              <a:rect l="l" t="t" r="r" b="b"/>
              <a:pathLst>
                <a:path w="2888" h="4237" extrusionOk="0">
                  <a:moveTo>
                    <a:pt x="1807" y="934"/>
                  </a:moveTo>
                  <a:cubicBezTo>
                    <a:pt x="1808" y="934"/>
                    <a:pt x="1807" y="943"/>
                    <a:pt x="1794" y="969"/>
                  </a:cubicBezTo>
                  <a:cubicBezTo>
                    <a:pt x="1794" y="958"/>
                    <a:pt x="1798" y="947"/>
                    <a:pt x="1805" y="935"/>
                  </a:cubicBezTo>
                  <a:lnTo>
                    <a:pt x="1805" y="935"/>
                  </a:lnTo>
                  <a:cubicBezTo>
                    <a:pt x="1805" y="934"/>
                    <a:pt x="1806" y="934"/>
                    <a:pt x="1807" y="934"/>
                  </a:cubicBezTo>
                  <a:close/>
                  <a:moveTo>
                    <a:pt x="1406" y="1652"/>
                  </a:moveTo>
                  <a:cubicBezTo>
                    <a:pt x="1415" y="1666"/>
                    <a:pt x="1423" y="1676"/>
                    <a:pt x="1429" y="1684"/>
                  </a:cubicBezTo>
                  <a:lnTo>
                    <a:pt x="1429" y="1684"/>
                  </a:lnTo>
                  <a:cubicBezTo>
                    <a:pt x="1429" y="1692"/>
                    <a:pt x="1429" y="1698"/>
                    <a:pt x="1429" y="1698"/>
                  </a:cubicBezTo>
                  <a:cubicBezTo>
                    <a:pt x="1432" y="1705"/>
                    <a:pt x="1434" y="1712"/>
                    <a:pt x="1437" y="1719"/>
                  </a:cubicBezTo>
                  <a:lnTo>
                    <a:pt x="1437" y="1719"/>
                  </a:lnTo>
                  <a:cubicBezTo>
                    <a:pt x="1435" y="1722"/>
                    <a:pt x="1432" y="1725"/>
                    <a:pt x="1429" y="1729"/>
                  </a:cubicBezTo>
                  <a:cubicBezTo>
                    <a:pt x="1413" y="1681"/>
                    <a:pt x="1405" y="1658"/>
                    <a:pt x="1406" y="1652"/>
                  </a:cubicBezTo>
                  <a:close/>
                  <a:moveTo>
                    <a:pt x="1407" y="2302"/>
                  </a:moveTo>
                  <a:cubicBezTo>
                    <a:pt x="1423" y="2302"/>
                    <a:pt x="1436" y="2341"/>
                    <a:pt x="1433" y="2352"/>
                  </a:cubicBezTo>
                  <a:lnTo>
                    <a:pt x="1433" y="2352"/>
                  </a:lnTo>
                  <a:cubicBezTo>
                    <a:pt x="1414" y="2321"/>
                    <a:pt x="1399" y="2306"/>
                    <a:pt x="1399" y="2306"/>
                  </a:cubicBezTo>
                  <a:cubicBezTo>
                    <a:pt x="1401" y="2303"/>
                    <a:pt x="1404" y="2302"/>
                    <a:pt x="1407" y="2302"/>
                  </a:cubicBezTo>
                  <a:close/>
                  <a:moveTo>
                    <a:pt x="1325" y="1"/>
                  </a:moveTo>
                  <a:cubicBezTo>
                    <a:pt x="1122" y="1"/>
                    <a:pt x="923" y="116"/>
                    <a:pt x="821" y="300"/>
                  </a:cubicBezTo>
                  <a:cubicBezTo>
                    <a:pt x="817" y="307"/>
                    <a:pt x="814" y="313"/>
                    <a:pt x="810" y="319"/>
                  </a:cubicBezTo>
                  <a:lnTo>
                    <a:pt x="810" y="319"/>
                  </a:lnTo>
                  <a:cubicBezTo>
                    <a:pt x="759" y="307"/>
                    <a:pt x="707" y="300"/>
                    <a:pt x="654" y="300"/>
                  </a:cubicBezTo>
                  <a:cubicBezTo>
                    <a:pt x="373" y="300"/>
                    <a:pt x="92" y="483"/>
                    <a:pt x="61" y="847"/>
                  </a:cubicBezTo>
                  <a:lnTo>
                    <a:pt x="31" y="817"/>
                  </a:lnTo>
                  <a:lnTo>
                    <a:pt x="31" y="817"/>
                  </a:lnTo>
                  <a:cubicBezTo>
                    <a:pt x="0" y="1486"/>
                    <a:pt x="122" y="2154"/>
                    <a:pt x="365" y="2762"/>
                  </a:cubicBezTo>
                  <a:cubicBezTo>
                    <a:pt x="639" y="3431"/>
                    <a:pt x="1186" y="3948"/>
                    <a:pt x="1885" y="4221"/>
                  </a:cubicBezTo>
                  <a:cubicBezTo>
                    <a:pt x="1927" y="4232"/>
                    <a:pt x="1971" y="4237"/>
                    <a:pt x="2014" y="4237"/>
                  </a:cubicBezTo>
                  <a:cubicBezTo>
                    <a:pt x="2219" y="4237"/>
                    <a:pt x="2423" y="4123"/>
                    <a:pt x="2523" y="3948"/>
                  </a:cubicBezTo>
                  <a:cubicBezTo>
                    <a:pt x="2827" y="3279"/>
                    <a:pt x="2888" y="2489"/>
                    <a:pt x="2675" y="1790"/>
                  </a:cubicBezTo>
                  <a:cubicBezTo>
                    <a:pt x="2554" y="1121"/>
                    <a:pt x="2158" y="513"/>
                    <a:pt x="1611" y="87"/>
                  </a:cubicBezTo>
                  <a:cubicBezTo>
                    <a:pt x="1522" y="28"/>
                    <a:pt x="1423" y="1"/>
                    <a:pt x="1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rot="6812035">
              <a:off x="5172672" y="372961"/>
              <a:ext cx="92503" cy="89618"/>
            </a:xfrm>
            <a:custGeom>
              <a:avLst/>
              <a:gdLst/>
              <a:ahLst/>
              <a:cxnLst/>
              <a:rect l="l" t="t" r="r" b="b"/>
              <a:pathLst>
                <a:path w="1400" h="1612" extrusionOk="0">
                  <a:moveTo>
                    <a:pt x="1157" y="703"/>
                  </a:moveTo>
                  <a:lnTo>
                    <a:pt x="1166" y="720"/>
                  </a:lnTo>
                  <a:lnTo>
                    <a:pt x="1170" y="740"/>
                  </a:lnTo>
                  <a:lnTo>
                    <a:pt x="1170" y="740"/>
                  </a:lnTo>
                  <a:cubicBezTo>
                    <a:pt x="1163" y="728"/>
                    <a:pt x="1159" y="715"/>
                    <a:pt x="1157" y="703"/>
                  </a:cubicBezTo>
                  <a:close/>
                  <a:moveTo>
                    <a:pt x="578" y="1"/>
                  </a:moveTo>
                  <a:lnTo>
                    <a:pt x="426" y="31"/>
                  </a:lnTo>
                  <a:cubicBezTo>
                    <a:pt x="335" y="31"/>
                    <a:pt x="244" y="92"/>
                    <a:pt x="183" y="183"/>
                  </a:cubicBezTo>
                  <a:lnTo>
                    <a:pt x="92" y="274"/>
                  </a:lnTo>
                  <a:cubicBezTo>
                    <a:pt x="31" y="365"/>
                    <a:pt x="1" y="487"/>
                    <a:pt x="1" y="578"/>
                  </a:cubicBezTo>
                  <a:lnTo>
                    <a:pt x="31" y="609"/>
                  </a:lnTo>
                  <a:lnTo>
                    <a:pt x="31" y="761"/>
                  </a:lnTo>
                  <a:cubicBezTo>
                    <a:pt x="31" y="852"/>
                    <a:pt x="31" y="943"/>
                    <a:pt x="62" y="1004"/>
                  </a:cubicBezTo>
                  <a:cubicBezTo>
                    <a:pt x="31" y="1034"/>
                    <a:pt x="31" y="1064"/>
                    <a:pt x="62" y="1095"/>
                  </a:cubicBezTo>
                  <a:cubicBezTo>
                    <a:pt x="62" y="1156"/>
                    <a:pt x="92" y="1216"/>
                    <a:pt x="122" y="1277"/>
                  </a:cubicBezTo>
                  <a:cubicBezTo>
                    <a:pt x="183" y="1368"/>
                    <a:pt x="274" y="1460"/>
                    <a:pt x="396" y="1520"/>
                  </a:cubicBezTo>
                  <a:cubicBezTo>
                    <a:pt x="457" y="1581"/>
                    <a:pt x="518" y="1612"/>
                    <a:pt x="578" y="1612"/>
                  </a:cubicBezTo>
                  <a:lnTo>
                    <a:pt x="822" y="1612"/>
                  </a:lnTo>
                  <a:cubicBezTo>
                    <a:pt x="882" y="1612"/>
                    <a:pt x="974" y="1612"/>
                    <a:pt x="1034" y="1581"/>
                  </a:cubicBezTo>
                  <a:cubicBezTo>
                    <a:pt x="1125" y="1551"/>
                    <a:pt x="1186" y="1490"/>
                    <a:pt x="1247" y="1460"/>
                  </a:cubicBezTo>
                  <a:lnTo>
                    <a:pt x="1338" y="1338"/>
                  </a:lnTo>
                  <a:cubicBezTo>
                    <a:pt x="1369" y="1247"/>
                    <a:pt x="1399" y="1125"/>
                    <a:pt x="1399" y="1034"/>
                  </a:cubicBezTo>
                  <a:lnTo>
                    <a:pt x="1399" y="791"/>
                  </a:lnTo>
                  <a:cubicBezTo>
                    <a:pt x="1399" y="730"/>
                    <a:pt x="1399" y="639"/>
                    <a:pt x="1338" y="578"/>
                  </a:cubicBezTo>
                  <a:cubicBezTo>
                    <a:pt x="1338" y="487"/>
                    <a:pt x="1277" y="426"/>
                    <a:pt x="1247" y="396"/>
                  </a:cubicBezTo>
                  <a:cubicBezTo>
                    <a:pt x="1200" y="349"/>
                    <a:pt x="1154" y="303"/>
                    <a:pt x="1093" y="283"/>
                  </a:cubicBezTo>
                  <a:lnTo>
                    <a:pt x="1093" y="283"/>
                  </a:lnTo>
                  <a:cubicBezTo>
                    <a:pt x="1071" y="237"/>
                    <a:pt x="1044" y="203"/>
                    <a:pt x="1004" y="183"/>
                  </a:cubicBezTo>
                  <a:cubicBezTo>
                    <a:pt x="943" y="122"/>
                    <a:pt x="882" y="61"/>
                    <a:pt x="822" y="61"/>
                  </a:cubicBezTo>
                  <a:cubicBezTo>
                    <a:pt x="761" y="1"/>
                    <a:pt x="670" y="1"/>
                    <a:pt x="5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rot="6812035">
              <a:off x="4815915" y="426748"/>
              <a:ext cx="126596" cy="114135"/>
            </a:xfrm>
            <a:custGeom>
              <a:avLst/>
              <a:gdLst/>
              <a:ahLst/>
              <a:cxnLst/>
              <a:rect l="l" t="t" r="r" b="b"/>
              <a:pathLst>
                <a:path w="1916" h="2053" extrusionOk="0">
                  <a:moveTo>
                    <a:pt x="1138" y="1"/>
                  </a:moveTo>
                  <a:cubicBezTo>
                    <a:pt x="975" y="1"/>
                    <a:pt x="812" y="63"/>
                    <a:pt x="699" y="176"/>
                  </a:cubicBezTo>
                  <a:cubicBezTo>
                    <a:pt x="695" y="180"/>
                    <a:pt x="691" y="184"/>
                    <a:pt x="687" y="189"/>
                  </a:cubicBezTo>
                  <a:lnTo>
                    <a:pt x="687" y="189"/>
                  </a:lnTo>
                  <a:cubicBezTo>
                    <a:pt x="652" y="181"/>
                    <a:pt x="615" y="176"/>
                    <a:pt x="578" y="176"/>
                  </a:cubicBezTo>
                  <a:cubicBezTo>
                    <a:pt x="426" y="176"/>
                    <a:pt x="274" y="237"/>
                    <a:pt x="183" y="358"/>
                  </a:cubicBezTo>
                  <a:cubicBezTo>
                    <a:pt x="61" y="449"/>
                    <a:pt x="0" y="601"/>
                    <a:pt x="0" y="784"/>
                  </a:cubicBezTo>
                  <a:lnTo>
                    <a:pt x="31" y="753"/>
                  </a:lnTo>
                  <a:cubicBezTo>
                    <a:pt x="31" y="814"/>
                    <a:pt x="31" y="875"/>
                    <a:pt x="31" y="936"/>
                  </a:cubicBezTo>
                  <a:cubicBezTo>
                    <a:pt x="31" y="1027"/>
                    <a:pt x="31" y="1088"/>
                    <a:pt x="61" y="1179"/>
                  </a:cubicBezTo>
                  <a:cubicBezTo>
                    <a:pt x="61" y="1209"/>
                    <a:pt x="61" y="1240"/>
                    <a:pt x="61" y="1270"/>
                  </a:cubicBezTo>
                  <a:cubicBezTo>
                    <a:pt x="92" y="1300"/>
                    <a:pt x="92" y="1331"/>
                    <a:pt x="92" y="1361"/>
                  </a:cubicBezTo>
                  <a:cubicBezTo>
                    <a:pt x="122" y="1422"/>
                    <a:pt x="152" y="1513"/>
                    <a:pt x="183" y="1574"/>
                  </a:cubicBezTo>
                  <a:cubicBezTo>
                    <a:pt x="213" y="1635"/>
                    <a:pt x="274" y="1665"/>
                    <a:pt x="304" y="1726"/>
                  </a:cubicBezTo>
                  <a:cubicBezTo>
                    <a:pt x="335" y="1787"/>
                    <a:pt x="365" y="1817"/>
                    <a:pt x="426" y="1878"/>
                  </a:cubicBezTo>
                  <a:lnTo>
                    <a:pt x="547" y="1969"/>
                  </a:lnTo>
                  <a:cubicBezTo>
                    <a:pt x="608" y="2000"/>
                    <a:pt x="669" y="2030"/>
                    <a:pt x="760" y="2030"/>
                  </a:cubicBezTo>
                  <a:cubicBezTo>
                    <a:pt x="791" y="2045"/>
                    <a:pt x="813" y="2053"/>
                    <a:pt x="836" y="2053"/>
                  </a:cubicBezTo>
                  <a:cubicBezTo>
                    <a:pt x="859" y="2053"/>
                    <a:pt x="882" y="2045"/>
                    <a:pt x="912" y="2030"/>
                  </a:cubicBezTo>
                  <a:cubicBezTo>
                    <a:pt x="1003" y="2030"/>
                    <a:pt x="1064" y="2000"/>
                    <a:pt x="1125" y="1969"/>
                  </a:cubicBezTo>
                  <a:cubicBezTo>
                    <a:pt x="1216" y="1939"/>
                    <a:pt x="1277" y="1878"/>
                    <a:pt x="1338" y="1848"/>
                  </a:cubicBezTo>
                  <a:cubicBezTo>
                    <a:pt x="1429" y="1787"/>
                    <a:pt x="1520" y="1726"/>
                    <a:pt x="1581" y="1635"/>
                  </a:cubicBezTo>
                  <a:cubicBezTo>
                    <a:pt x="1733" y="1483"/>
                    <a:pt x="1824" y="1331"/>
                    <a:pt x="1854" y="1149"/>
                  </a:cubicBezTo>
                  <a:cubicBezTo>
                    <a:pt x="1885" y="997"/>
                    <a:pt x="1915" y="845"/>
                    <a:pt x="1885" y="662"/>
                  </a:cubicBezTo>
                  <a:lnTo>
                    <a:pt x="1885" y="601"/>
                  </a:lnTo>
                  <a:cubicBezTo>
                    <a:pt x="1854" y="510"/>
                    <a:pt x="1794" y="419"/>
                    <a:pt x="1733" y="328"/>
                  </a:cubicBezTo>
                  <a:lnTo>
                    <a:pt x="1703" y="267"/>
                  </a:lnTo>
                  <a:lnTo>
                    <a:pt x="1611" y="206"/>
                  </a:lnTo>
                  <a:cubicBezTo>
                    <a:pt x="1520" y="115"/>
                    <a:pt x="1429" y="54"/>
                    <a:pt x="1307" y="24"/>
                  </a:cubicBezTo>
                  <a:cubicBezTo>
                    <a:pt x="1252" y="8"/>
                    <a:pt x="1195" y="1"/>
                    <a:pt x="1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rot="6812035">
              <a:off x="4645779" y="-5109"/>
              <a:ext cx="108492" cy="104406"/>
            </a:xfrm>
            <a:custGeom>
              <a:avLst/>
              <a:gdLst/>
              <a:ahLst/>
              <a:cxnLst/>
              <a:rect l="l" t="t" r="r" b="b"/>
              <a:pathLst>
                <a:path w="1642" h="1878" extrusionOk="0">
                  <a:moveTo>
                    <a:pt x="1155" y="973"/>
                  </a:moveTo>
                  <a:lnTo>
                    <a:pt x="1133" y="1002"/>
                  </a:lnTo>
                  <a:lnTo>
                    <a:pt x="1133" y="1002"/>
                  </a:lnTo>
                  <a:cubicBezTo>
                    <a:pt x="1139" y="992"/>
                    <a:pt x="1146" y="983"/>
                    <a:pt x="1155" y="973"/>
                  </a:cubicBezTo>
                  <a:close/>
                  <a:moveTo>
                    <a:pt x="1125" y="1003"/>
                  </a:moveTo>
                  <a:lnTo>
                    <a:pt x="1110" y="1034"/>
                  </a:lnTo>
                  <a:lnTo>
                    <a:pt x="1064" y="1094"/>
                  </a:lnTo>
                  <a:lnTo>
                    <a:pt x="1125" y="1003"/>
                  </a:lnTo>
                  <a:close/>
                  <a:moveTo>
                    <a:pt x="699" y="0"/>
                  </a:moveTo>
                  <a:cubicBezTo>
                    <a:pt x="683" y="0"/>
                    <a:pt x="664" y="2"/>
                    <a:pt x="644" y="6"/>
                  </a:cubicBezTo>
                  <a:lnTo>
                    <a:pt x="644" y="6"/>
                  </a:lnTo>
                  <a:cubicBezTo>
                    <a:pt x="563" y="19"/>
                    <a:pt x="482" y="49"/>
                    <a:pt x="408" y="98"/>
                  </a:cubicBezTo>
                  <a:lnTo>
                    <a:pt x="408" y="98"/>
                  </a:lnTo>
                  <a:cubicBezTo>
                    <a:pt x="364" y="119"/>
                    <a:pt x="323" y="145"/>
                    <a:pt x="304" y="183"/>
                  </a:cubicBezTo>
                  <a:cubicBezTo>
                    <a:pt x="232" y="236"/>
                    <a:pt x="182" y="311"/>
                    <a:pt x="152" y="395"/>
                  </a:cubicBezTo>
                  <a:lnTo>
                    <a:pt x="152" y="395"/>
                  </a:lnTo>
                  <a:cubicBezTo>
                    <a:pt x="152" y="395"/>
                    <a:pt x="152" y="395"/>
                    <a:pt x="152" y="395"/>
                  </a:cubicBezTo>
                  <a:cubicBezTo>
                    <a:pt x="122" y="426"/>
                    <a:pt x="122" y="456"/>
                    <a:pt x="91" y="487"/>
                  </a:cubicBezTo>
                  <a:cubicBezTo>
                    <a:pt x="31" y="608"/>
                    <a:pt x="0" y="730"/>
                    <a:pt x="0" y="851"/>
                  </a:cubicBezTo>
                  <a:cubicBezTo>
                    <a:pt x="0" y="943"/>
                    <a:pt x="0" y="1034"/>
                    <a:pt x="31" y="1094"/>
                  </a:cubicBezTo>
                  <a:cubicBezTo>
                    <a:pt x="61" y="1277"/>
                    <a:pt x="152" y="1429"/>
                    <a:pt x="274" y="1520"/>
                  </a:cubicBezTo>
                  <a:cubicBezTo>
                    <a:pt x="395" y="1642"/>
                    <a:pt x="517" y="1733"/>
                    <a:pt x="669" y="1794"/>
                  </a:cubicBezTo>
                  <a:lnTo>
                    <a:pt x="790" y="1854"/>
                  </a:lnTo>
                  <a:cubicBezTo>
                    <a:pt x="836" y="1870"/>
                    <a:pt x="882" y="1877"/>
                    <a:pt x="923" y="1877"/>
                  </a:cubicBezTo>
                  <a:cubicBezTo>
                    <a:pt x="965" y="1877"/>
                    <a:pt x="1003" y="1870"/>
                    <a:pt x="1034" y="1854"/>
                  </a:cubicBezTo>
                  <a:cubicBezTo>
                    <a:pt x="1051" y="1863"/>
                    <a:pt x="1069" y="1867"/>
                    <a:pt x="1086" y="1867"/>
                  </a:cubicBezTo>
                  <a:cubicBezTo>
                    <a:pt x="1127" y="1867"/>
                    <a:pt x="1164" y="1845"/>
                    <a:pt x="1186" y="1824"/>
                  </a:cubicBezTo>
                  <a:cubicBezTo>
                    <a:pt x="1246" y="1794"/>
                    <a:pt x="1338" y="1763"/>
                    <a:pt x="1368" y="1702"/>
                  </a:cubicBezTo>
                  <a:cubicBezTo>
                    <a:pt x="1429" y="1642"/>
                    <a:pt x="1490" y="1581"/>
                    <a:pt x="1520" y="1520"/>
                  </a:cubicBezTo>
                  <a:cubicBezTo>
                    <a:pt x="1550" y="1459"/>
                    <a:pt x="1581" y="1398"/>
                    <a:pt x="1611" y="1338"/>
                  </a:cubicBezTo>
                  <a:cubicBezTo>
                    <a:pt x="1611" y="1307"/>
                    <a:pt x="1611" y="1307"/>
                    <a:pt x="1611" y="1277"/>
                  </a:cubicBezTo>
                  <a:cubicBezTo>
                    <a:pt x="1611" y="1216"/>
                    <a:pt x="1642" y="1155"/>
                    <a:pt x="1642" y="1094"/>
                  </a:cubicBezTo>
                  <a:cubicBezTo>
                    <a:pt x="1642" y="1034"/>
                    <a:pt x="1611" y="943"/>
                    <a:pt x="1611" y="882"/>
                  </a:cubicBezTo>
                  <a:cubicBezTo>
                    <a:pt x="1581" y="821"/>
                    <a:pt x="1550" y="730"/>
                    <a:pt x="1520" y="669"/>
                  </a:cubicBezTo>
                  <a:cubicBezTo>
                    <a:pt x="1520" y="639"/>
                    <a:pt x="1490" y="608"/>
                    <a:pt x="1459" y="578"/>
                  </a:cubicBezTo>
                  <a:cubicBezTo>
                    <a:pt x="1429" y="487"/>
                    <a:pt x="1368" y="426"/>
                    <a:pt x="1307" y="365"/>
                  </a:cubicBezTo>
                  <a:cubicBezTo>
                    <a:pt x="1276" y="334"/>
                    <a:pt x="1246" y="304"/>
                    <a:pt x="1215" y="273"/>
                  </a:cubicBezTo>
                  <a:lnTo>
                    <a:pt x="1215" y="273"/>
                  </a:lnTo>
                  <a:cubicBezTo>
                    <a:pt x="1192" y="235"/>
                    <a:pt x="1158" y="199"/>
                    <a:pt x="1125" y="183"/>
                  </a:cubicBezTo>
                  <a:lnTo>
                    <a:pt x="1125" y="183"/>
                  </a:lnTo>
                  <a:cubicBezTo>
                    <a:pt x="1125" y="183"/>
                    <a:pt x="1125" y="183"/>
                    <a:pt x="1125" y="183"/>
                  </a:cubicBezTo>
                  <a:cubicBezTo>
                    <a:pt x="1018" y="61"/>
                    <a:pt x="874" y="0"/>
                    <a:pt x="726" y="0"/>
                  </a:cubicBezTo>
                  <a:cubicBezTo>
                    <a:pt x="722" y="0"/>
                    <a:pt x="718" y="0"/>
                    <a:pt x="714" y="0"/>
                  </a:cubicBezTo>
                  <a:lnTo>
                    <a:pt x="714" y="0"/>
                  </a:lnTo>
                  <a:cubicBezTo>
                    <a:pt x="709" y="0"/>
                    <a:pt x="704" y="0"/>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rot="6812035">
              <a:off x="5109646" y="658757"/>
              <a:ext cx="108492" cy="91286"/>
            </a:xfrm>
            <a:custGeom>
              <a:avLst/>
              <a:gdLst/>
              <a:ahLst/>
              <a:cxnLst/>
              <a:rect l="l" t="t" r="r" b="b"/>
              <a:pathLst>
                <a:path w="1642" h="1642" extrusionOk="0">
                  <a:moveTo>
                    <a:pt x="546" y="630"/>
                  </a:moveTo>
                  <a:cubicBezTo>
                    <a:pt x="545" y="639"/>
                    <a:pt x="540" y="645"/>
                    <a:pt x="527" y="659"/>
                  </a:cubicBezTo>
                  <a:lnTo>
                    <a:pt x="527" y="659"/>
                  </a:lnTo>
                  <a:lnTo>
                    <a:pt x="530" y="652"/>
                  </a:lnTo>
                  <a:lnTo>
                    <a:pt x="546" y="630"/>
                  </a:lnTo>
                  <a:close/>
                  <a:moveTo>
                    <a:pt x="608" y="0"/>
                  </a:moveTo>
                  <a:lnTo>
                    <a:pt x="456" y="31"/>
                  </a:lnTo>
                  <a:cubicBezTo>
                    <a:pt x="365" y="31"/>
                    <a:pt x="274" y="91"/>
                    <a:pt x="213" y="183"/>
                  </a:cubicBezTo>
                  <a:lnTo>
                    <a:pt x="122" y="304"/>
                  </a:lnTo>
                  <a:cubicBezTo>
                    <a:pt x="61" y="365"/>
                    <a:pt x="30" y="487"/>
                    <a:pt x="30" y="578"/>
                  </a:cubicBezTo>
                  <a:lnTo>
                    <a:pt x="0" y="578"/>
                  </a:lnTo>
                  <a:cubicBezTo>
                    <a:pt x="0" y="730"/>
                    <a:pt x="0" y="882"/>
                    <a:pt x="30" y="1003"/>
                  </a:cubicBezTo>
                  <a:cubicBezTo>
                    <a:pt x="61" y="1094"/>
                    <a:pt x="91" y="1186"/>
                    <a:pt x="122" y="1246"/>
                  </a:cubicBezTo>
                  <a:cubicBezTo>
                    <a:pt x="182" y="1368"/>
                    <a:pt x="304" y="1459"/>
                    <a:pt x="395" y="1520"/>
                  </a:cubicBezTo>
                  <a:lnTo>
                    <a:pt x="426" y="1520"/>
                  </a:lnTo>
                  <a:cubicBezTo>
                    <a:pt x="547" y="1581"/>
                    <a:pt x="669" y="1642"/>
                    <a:pt x="821" y="1642"/>
                  </a:cubicBezTo>
                  <a:lnTo>
                    <a:pt x="851" y="1642"/>
                  </a:lnTo>
                  <a:cubicBezTo>
                    <a:pt x="912" y="1611"/>
                    <a:pt x="1003" y="1611"/>
                    <a:pt x="1064" y="1581"/>
                  </a:cubicBezTo>
                  <a:cubicBezTo>
                    <a:pt x="1125" y="1581"/>
                    <a:pt x="1186" y="1550"/>
                    <a:pt x="1246" y="1520"/>
                  </a:cubicBezTo>
                  <a:lnTo>
                    <a:pt x="1277" y="1520"/>
                  </a:lnTo>
                  <a:cubicBezTo>
                    <a:pt x="1429" y="1398"/>
                    <a:pt x="1581" y="1216"/>
                    <a:pt x="1611" y="1034"/>
                  </a:cubicBezTo>
                  <a:cubicBezTo>
                    <a:pt x="1641" y="973"/>
                    <a:pt x="1641" y="912"/>
                    <a:pt x="1641" y="851"/>
                  </a:cubicBezTo>
                  <a:cubicBezTo>
                    <a:pt x="1641" y="821"/>
                    <a:pt x="1641" y="821"/>
                    <a:pt x="1641" y="821"/>
                  </a:cubicBezTo>
                  <a:cubicBezTo>
                    <a:pt x="1641" y="730"/>
                    <a:pt x="1641" y="638"/>
                    <a:pt x="1611" y="578"/>
                  </a:cubicBezTo>
                  <a:cubicBezTo>
                    <a:pt x="1550" y="426"/>
                    <a:pt x="1429" y="304"/>
                    <a:pt x="1277" y="274"/>
                  </a:cubicBezTo>
                  <a:cubicBezTo>
                    <a:pt x="1220" y="245"/>
                    <a:pt x="1137" y="217"/>
                    <a:pt x="1076" y="213"/>
                  </a:cubicBezTo>
                  <a:lnTo>
                    <a:pt x="1076" y="213"/>
                  </a:lnTo>
                  <a:cubicBezTo>
                    <a:pt x="1064" y="201"/>
                    <a:pt x="1050" y="191"/>
                    <a:pt x="1034" y="183"/>
                  </a:cubicBezTo>
                  <a:cubicBezTo>
                    <a:pt x="973" y="122"/>
                    <a:pt x="912" y="61"/>
                    <a:pt x="851" y="61"/>
                  </a:cubicBezTo>
                  <a:cubicBezTo>
                    <a:pt x="790" y="0"/>
                    <a:pt x="699" y="0"/>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rot="6812035">
              <a:off x="4876577" y="679300"/>
              <a:ext cx="78429" cy="86227"/>
            </a:xfrm>
            <a:custGeom>
              <a:avLst/>
              <a:gdLst/>
              <a:ahLst/>
              <a:cxnLst/>
              <a:rect l="l" t="t" r="r" b="b"/>
              <a:pathLst>
                <a:path w="1187" h="1551" extrusionOk="0">
                  <a:moveTo>
                    <a:pt x="578" y="0"/>
                  </a:moveTo>
                  <a:lnTo>
                    <a:pt x="426" y="31"/>
                  </a:lnTo>
                  <a:cubicBezTo>
                    <a:pt x="335" y="61"/>
                    <a:pt x="244" y="91"/>
                    <a:pt x="183" y="183"/>
                  </a:cubicBezTo>
                  <a:lnTo>
                    <a:pt x="92" y="304"/>
                  </a:lnTo>
                  <a:cubicBezTo>
                    <a:pt x="31" y="395"/>
                    <a:pt x="1" y="487"/>
                    <a:pt x="1" y="578"/>
                  </a:cubicBezTo>
                  <a:lnTo>
                    <a:pt x="1" y="973"/>
                  </a:lnTo>
                  <a:cubicBezTo>
                    <a:pt x="1" y="1034"/>
                    <a:pt x="1" y="1125"/>
                    <a:pt x="62" y="1186"/>
                  </a:cubicBezTo>
                  <a:cubicBezTo>
                    <a:pt x="62" y="1277"/>
                    <a:pt x="122" y="1338"/>
                    <a:pt x="183" y="1398"/>
                  </a:cubicBezTo>
                  <a:cubicBezTo>
                    <a:pt x="213" y="1429"/>
                    <a:pt x="274" y="1490"/>
                    <a:pt x="365" y="1520"/>
                  </a:cubicBezTo>
                  <a:cubicBezTo>
                    <a:pt x="426" y="1550"/>
                    <a:pt x="517" y="1550"/>
                    <a:pt x="578" y="1550"/>
                  </a:cubicBezTo>
                  <a:lnTo>
                    <a:pt x="730" y="1550"/>
                  </a:lnTo>
                  <a:cubicBezTo>
                    <a:pt x="852" y="1520"/>
                    <a:pt x="943" y="1459"/>
                    <a:pt x="1004" y="1398"/>
                  </a:cubicBezTo>
                  <a:lnTo>
                    <a:pt x="1095" y="1277"/>
                  </a:lnTo>
                  <a:cubicBezTo>
                    <a:pt x="1156" y="1186"/>
                    <a:pt x="1186" y="1064"/>
                    <a:pt x="1186" y="973"/>
                  </a:cubicBezTo>
                  <a:lnTo>
                    <a:pt x="1186" y="578"/>
                  </a:lnTo>
                  <a:cubicBezTo>
                    <a:pt x="1186" y="517"/>
                    <a:pt x="1156" y="426"/>
                    <a:pt x="1125" y="365"/>
                  </a:cubicBezTo>
                  <a:cubicBezTo>
                    <a:pt x="1095" y="304"/>
                    <a:pt x="1065" y="213"/>
                    <a:pt x="1004" y="183"/>
                  </a:cubicBezTo>
                  <a:cubicBezTo>
                    <a:pt x="943" y="122"/>
                    <a:pt x="882" y="91"/>
                    <a:pt x="821" y="61"/>
                  </a:cubicBezTo>
                  <a:cubicBezTo>
                    <a:pt x="730" y="31"/>
                    <a:pt x="669" y="0"/>
                    <a:pt x="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rot="6812035">
              <a:off x="4410880" y="94451"/>
              <a:ext cx="212095" cy="282030"/>
            </a:xfrm>
            <a:custGeom>
              <a:avLst/>
              <a:gdLst/>
              <a:ahLst/>
              <a:cxnLst/>
              <a:rect l="l" t="t" r="r" b="b"/>
              <a:pathLst>
                <a:path w="3210" h="5073" extrusionOk="0">
                  <a:moveTo>
                    <a:pt x="1113" y="1"/>
                  </a:moveTo>
                  <a:cubicBezTo>
                    <a:pt x="687" y="61"/>
                    <a:pt x="322" y="305"/>
                    <a:pt x="170" y="669"/>
                  </a:cubicBezTo>
                  <a:cubicBezTo>
                    <a:pt x="37" y="973"/>
                    <a:pt x="0" y="1295"/>
                    <a:pt x="26" y="1618"/>
                  </a:cubicBezTo>
                  <a:lnTo>
                    <a:pt x="26" y="1618"/>
                  </a:lnTo>
                  <a:cubicBezTo>
                    <a:pt x="11" y="1796"/>
                    <a:pt x="18" y="1977"/>
                    <a:pt x="49" y="2159"/>
                  </a:cubicBezTo>
                  <a:cubicBezTo>
                    <a:pt x="49" y="2159"/>
                    <a:pt x="49" y="2159"/>
                    <a:pt x="49" y="2159"/>
                  </a:cubicBezTo>
                  <a:lnTo>
                    <a:pt x="49" y="2159"/>
                  </a:lnTo>
                  <a:cubicBezTo>
                    <a:pt x="49" y="2500"/>
                    <a:pt x="102" y="2842"/>
                    <a:pt x="233" y="3158"/>
                  </a:cubicBezTo>
                  <a:lnTo>
                    <a:pt x="233" y="3158"/>
                  </a:lnTo>
                  <a:cubicBezTo>
                    <a:pt x="252" y="3222"/>
                    <a:pt x="272" y="3286"/>
                    <a:pt x="293" y="3349"/>
                  </a:cubicBezTo>
                  <a:lnTo>
                    <a:pt x="293" y="3349"/>
                  </a:lnTo>
                  <a:cubicBezTo>
                    <a:pt x="303" y="3382"/>
                    <a:pt x="314" y="3415"/>
                    <a:pt x="327" y="3447"/>
                  </a:cubicBezTo>
                  <a:lnTo>
                    <a:pt x="327" y="3447"/>
                  </a:lnTo>
                  <a:cubicBezTo>
                    <a:pt x="438" y="3759"/>
                    <a:pt x="579" y="4061"/>
                    <a:pt x="748" y="4347"/>
                  </a:cubicBezTo>
                  <a:cubicBezTo>
                    <a:pt x="930" y="4681"/>
                    <a:pt x="1234" y="4925"/>
                    <a:pt x="1599" y="5046"/>
                  </a:cubicBezTo>
                  <a:cubicBezTo>
                    <a:pt x="1676" y="5064"/>
                    <a:pt x="1754" y="5073"/>
                    <a:pt x="1831" y="5073"/>
                  </a:cubicBezTo>
                  <a:cubicBezTo>
                    <a:pt x="2153" y="5073"/>
                    <a:pt x="2467" y="4926"/>
                    <a:pt x="2663" y="4681"/>
                  </a:cubicBezTo>
                  <a:cubicBezTo>
                    <a:pt x="3210" y="4074"/>
                    <a:pt x="3149" y="3162"/>
                    <a:pt x="2997" y="2432"/>
                  </a:cubicBezTo>
                  <a:cubicBezTo>
                    <a:pt x="2845" y="1672"/>
                    <a:pt x="2511" y="973"/>
                    <a:pt x="2024" y="426"/>
                  </a:cubicBezTo>
                  <a:cubicBezTo>
                    <a:pt x="1781" y="153"/>
                    <a:pt x="1447" y="1"/>
                    <a:pt x="11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rot="6812035">
              <a:off x="4416570" y="464356"/>
              <a:ext cx="253391" cy="213705"/>
            </a:xfrm>
            <a:custGeom>
              <a:avLst/>
              <a:gdLst/>
              <a:ahLst/>
              <a:cxnLst/>
              <a:rect l="l" t="t" r="r" b="b"/>
              <a:pathLst>
                <a:path w="3835" h="3844" extrusionOk="0">
                  <a:moveTo>
                    <a:pt x="2527" y="2011"/>
                  </a:moveTo>
                  <a:lnTo>
                    <a:pt x="2527" y="2011"/>
                  </a:lnTo>
                  <a:cubicBezTo>
                    <a:pt x="2527" y="2011"/>
                    <a:pt x="2528" y="2011"/>
                    <a:pt x="2528" y="2011"/>
                  </a:cubicBezTo>
                  <a:lnTo>
                    <a:pt x="2528" y="2011"/>
                  </a:lnTo>
                  <a:cubicBezTo>
                    <a:pt x="2532" y="2039"/>
                    <a:pt x="2558" y="2068"/>
                    <a:pt x="2558" y="2096"/>
                  </a:cubicBezTo>
                  <a:cubicBezTo>
                    <a:pt x="2523" y="2043"/>
                    <a:pt x="2518" y="2011"/>
                    <a:pt x="2527" y="2011"/>
                  </a:cubicBezTo>
                  <a:close/>
                  <a:moveTo>
                    <a:pt x="2649" y="2590"/>
                  </a:moveTo>
                  <a:lnTo>
                    <a:pt x="2649" y="2598"/>
                  </a:lnTo>
                  <a:lnTo>
                    <a:pt x="2628" y="2608"/>
                  </a:lnTo>
                  <a:lnTo>
                    <a:pt x="2628" y="2608"/>
                  </a:lnTo>
                  <a:cubicBezTo>
                    <a:pt x="2638" y="2596"/>
                    <a:pt x="2646" y="2590"/>
                    <a:pt x="2649" y="2590"/>
                  </a:cubicBezTo>
                  <a:close/>
                  <a:moveTo>
                    <a:pt x="2208" y="2658"/>
                  </a:moveTo>
                  <a:cubicBezTo>
                    <a:pt x="2212" y="2660"/>
                    <a:pt x="2217" y="2662"/>
                    <a:pt x="2223" y="2664"/>
                  </a:cubicBezTo>
                  <a:lnTo>
                    <a:pt x="2223" y="2664"/>
                  </a:lnTo>
                  <a:cubicBezTo>
                    <a:pt x="2222" y="2666"/>
                    <a:pt x="2220" y="2667"/>
                    <a:pt x="2218" y="2668"/>
                  </a:cubicBezTo>
                  <a:lnTo>
                    <a:pt x="2218" y="2668"/>
                  </a:lnTo>
                  <a:lnTo>
                    <a:pt x="2208" y="2658"/>
                  </a:lnTo>
                  <a:close/>
                  <a:moveTo>
                    <a:pt x="1636" y="1"/>
                  </a:moveTo>
                  <a:cubicBezTo>
                    <a:pt x="1464" y="1"/>
                    <a:pt x="1291" y="40"/>
                    <a:pt x="1130" y="120"/>
                  </a:cubicBezTo>
                  <a:cubicBezTo>
                    <a:pt x="1103" y="137"/>
                    <a:pt x="1078" y="155"/>
                    <a:pt x="1053" y="173"/>
                  </a:cubicBezTo>
                  <a:lnTo>
                    <a:pt x="1053" y="173"/>
                  </a:lnTo>
                  <a:cubicBezTo>
                    <a:pt x="954" y="84"/>
                    <a:pt x="823" y="29"/>
                    <a:pt x="674" y="29"/>
                  </a:cubicBezTo>
                  <a:cubicBezTo>
                    <a:pt x="339" y="60"/>
                    <a:pt x="96" y="303"/>
                    <a:pt x="66" y="637"/>
                  </a:cubicBezTo>
                  <a:cubicBezTo>
                    <a:pt x="1" y="1135"/>
                    <a:pt x="90" y="1755"/>
                    <a:pt x="431" y="2127"/>
                  </a:cubicBezTo>
                  <a:lnTo>
                    <a:pt x="431" y="2127"/>
                  </a:lnTo>
                  <a:cubicBezTo>
                    <a:pt x="456" y="2368"/>
                    <a:pt x="518" y="2605"/>
                    <a:pt x="613" y="2826"/>
                  </a:cubicBezTo>
                  <a:cubicBezTo>
                    <a:pt x="710" y="2988"/>
                    <a:pt x="860" y="3090"/>
                    <a:pt x="1020" y="3122"/>
                  </a:cubicBezTo>
                  <a:lnTo>
                    <a:pt x="1020" y="3122"/>
                  </a:lnTo>
                  <a:cubicBezTo>
                    <a:pt x="1204" y="3444"/>
                    <a:pt x="1502" y="3679"/>
                    <a:pt x="1859" y="3798"/>
                  </a:cubicBezTo>
                  <a:cubicBezTo>
                    <a:pt x="1950" y="3829"/>
                    <a:pt x="2049" y="3844"/>
                    <a:pt x="2148" y="3844"/>
                  </a:cubicBezTo>
                  <a:cubicBezTo>
                    <a:pt x="2247" y="3844"/>
                    <a:pt x="2345" y="3829"/>
                    <a:pt x="2437" y="3798"/>
                  </a:cubicBezTo>
                  <a:cubicBezTo>
                    <a:pt x="2450" y="3795"/>
                    <a:pt x="2463" y="3791"/>
                    <a:pt x="2476" y="3786"/>
                  </a:cubicBezTo>
                  <a:lnTo>
                    <a:pt x="2476" y="3786"/>
                  </a:lnTo>
                  <a:cubicBezTo>
                    <a:pt x="2508" y="3788"/>
                    <a:pt x="2540" y="3789"/>
                    <a:pt x="2572" y="3789"/>
                  </a:cubicBezTo>
                  <a:cubicBezTo>
                    <a:pt x="2881" y="3789"/>
                    <a:pt x="3177" y="3688"/>
                    <a:pt x="3409" y="3434"/>
                  </a:cubicBezTo>
                  <a:cubicBezTo>
                    <a:pt x="3744" y="3008"/>
                    <a:pt x="3835" y="2431"/>
                    <a:pt x="3652" y="1914"/>
                  </a:cubicBezTo>
                  <a:cubicBezTo>
                    <a:pt x="3409" y="1215"/>
                    <a:pt x="2923" y="576"/>
                    <a:pt x="2254" y="181"/>
                  </a:cubicBezTo>
                  <a:cubicBezTo>
                    <a:pt x="2068" y="63"/>
                    <a:pt x="1853" y="1"/>
                    <a:pt x="16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rot="6812035">
              <a:off x="4180869" y="359433"/>
              <a:ext cx="114505" cy="117082"/>
            </a:xfrm>
            <a:custGeom>
              <a:avLst/>
              <a:gdLst/>
              <a:ahLst/>
              <a:cxnLst/>
              <a:rect l="l" t="t" r="r" b="b"/>
              <a:pathLst>
                <a:path w="1733" h="2106" extrusionOk="0">
                  <a:moveTo>
                    <a:pt x="1455" y="1087"/>
                  </a:moveTo>
                  <a:lnTo>
                    <a:pt x="1489" y="1133"/>
                  </a:lnTo>
                  <a:cubicBezTo>
                    <a:pt x="1478" y="1121"/>
                    <a:pt x="1466" y="1105"/>
                    <a:pt x="1455" y="1087"/>
                  </a:cubicBezTo>
                  <a:close/>
                  <a:moveTo>
                    <a:pt x="821" y="1"/>
                  </a:moveTo>
                  <a:cubicBezTo>
                    <a:pt x="780" y="1"/>
                    <a:pt x="740" y="5"/>
                    <a:pt x="700" y="12"/>
                  </a:cubicBezTo>
                  <a:lnTo>
                    <a:pt x="700" y="12"/>
                  </a:lnTo>
                  <a:cubicBezTo>
                    <a:pt x="659" y="10"/>
                    <a:pt x="618" y="8"/>
                    <a:pt x="578" y="8"/>
                  </a:cubicBezTo>
                  <a:cubicBezTo>
                    <a:pt x="426" y="8"/>
                    <a:pt x="274" y="69"/>
                    <a:pt x="182" y="160"/>
                  </a:cubicBezTo>
                  <a:cubicBezTo>
                    <a:pt x="61" y="282"/>
                    <a:pt x="0" y="434"/>
                    <a:pt x="0" y="586"/>
                  </a:cubicBezTo>
                  <a:cubicBezTo>
                    <a:pt x="0" y="795"/>
                    <a:pt x="107" y="968"/>
                    <a:pt x="261" y="1069"/>
                  </a:cubicBezTo>
                  <a:lnTo>
                    <a:pt x="261" y="1069"/>
                  </a:lnTo>
                  <a:cubicBezTo>
                    <a:pt x="270" y="1151"/>
                    <a:pt x="283" y="1233"/>
                    <a:pt x="304" y="1315"/>
                  </a:cubicBezTo>
                  <a:cubicBezTo>
                    <a:pt x="334" y="1559"/>
                    <a:pt x="456" y="1771"/>
                    <a:pt x="638" y="1954"/>
                  </a:cubicBezTo>
                  <a:cubicBezTo>
                    <a:pt x="730" y="2015"/>
                    <a:pt x="790" y="2075"/>
                    <a:pt x="912" y="2106"/>
                  </a:cubicBezTo>
                  <a:lnTo>
                    <a:pt x="1125" y="2106"/>
                  </a:lnTo>
                  <a:cubicBezTo>
                    <a:pt x="1216" y="2106"/>
                    <a:pt x="1277" y="2075"/>
                    <a:pt x="1368" y="2045"/>
                  </a:cubicBezTo>
                  <a:cubicBezTo>
                    <a:pt x="1429" y="1984"/>
                    <a:pt x="1520" y="1893"/>
                    <a:pt x="1581" y="1832"/>
                  </a:cubicBezTo>
                  <a:cubicBezTo>
                    <a:pt x="1672" y="1619"/>
                    <a:pt x="1733" y="1407"/>
                    <a:pt x="1733" y="1163"/>
                  </a:cubicBezTo>
                  <a:cubicBezTo>
                    <a:pt x="1733" y="981"/>
                    <a:pt x="1702" y="768"/>
                    <a:pt x="1611" y="586"/>
                  </a:cubicBezTo>
                  <a:cubicBezTo>
                    <a:pt x="1514" y="440"/>
                    <a:pt x="1417" y="314"/>
                    <a:pt x="1289" y="222"/>
                  </a:cubicBezTo>
                  <a:lnTo>
                    <a:pt x="1289" y="222"/>
                  </a:lnTo>
                  <a:cubicBezTo>
                    <a:pt x="1275" y="201"/>
                    <a:pt x="1261" y="180"/>
                    <a:pt x="1246" y="160"/>
                  </a:cubicBezTo>
                  <a:cubicBezTo>
                    <a:pt x="1125" y="54"/>
                    <a:pt x="973" y="1"/>
                    <a:pt x="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rot="6812035">
              <a:off x="4076319" y="69272"/>
              <a:ext cx="98449" cy="118305"/>
            </a:xfrm>
            <a:custGeom>
              <a:avLst/>
              <a:gdLst/>
              <a:ahLst/>
              <a:cxnLst/>
              <a:rect l="l" t="t" r="r" b="b"/>
              <a:pathLst>
                <a:path w="1490" h="2128" extrusionOk="0">
                  <a:moveTo>
                    <a:pt x="1233" y="936"/>
                  </a:moveTo>
                  <a:lnTo>
                    <a:pt x="1246" y="1003"/>
                  </a:lnTo>
                  <a:cubicBezTo>
                    <a:pt x="1241" y="982"/>
                    <a:pt x="1236" y="959"/>
                    <a:pt x="1233" y="936"/>
                  </a:cubicBezTo>
                  <a:close/>
                  <a:moveTo>
                    <a:pt x="1246" y="1034"/>
                  </a:moveTo>
                  <a:lnTo>
                    <a:pt x="1272" y="1099"/>
                  </a:lnTo>
                  <a:lnTo>
                    <a:pt x="1337" y="1186"/>
                  </a:lnTo>
                  <a:cubicBezTo>
                    <a:pt x="1316" y="1165"/>
                    <a:pt x="1299" y="1147"/>
                    <a:pt x="1285" y="1131"/>
                  </a:cubicBezTo>
                  <a:lnTo>
                    <a:pt x="1285" y="1131"/>
                  </a:lnTo>
                  <a:lnTo>
                    <a:pt x="1307" y="1186"/>
                  </a:lnTo>
                  <a:cubicBezTo>
                    <a:pt x="1295" y="1162"/>
                    <a:pt x="1285" y="1140"/>
                    <a:pt x="1275" y="1119"/>
                  </a:cubicBezTo>
                  <a:lnTo>
                    <a:pt x="1275" y="1119"/>
                  </a:lnTo>
                  <a:cubicBezTo>
                    <a:pt x="1278" y="1123"/>
                    <a:pt x="1282" y="1127"/>
                    <a:pt x="1285" y="1131"/>
                  </a:cubicBezTo>
                  <a:lnTo>
                    <a:pt x="1285" y="1131"/>
                  </a:lnTo>
                  <a:lnTo>
                    <a:pt x="1272" y="1099"/>
                  </a:lnTo>
                  <a:lnTo>
                    <a:pt x="1261" y="1084"/>
                  </a:lnTo>
                  <a:lnTo>
                    <a:pt x="1261" y="1084"/>
                  </a:lnTo>
                  <a:cubicBezTo>
                    <a:pt x="1265" y="1095"/>
                    <a:pt x="1270" y="1107"/>
                    <a:pt x="1275" y="1119"/>
                  </a:cubicBezTo>
                  <a:lnTo>
                    <a:pt x="1275" y="1119"/>
                  </a:lnTo>
                  <a:cubicBezTo>
                    <a:pt x="1264" y="1103"/>
                    <a:pt x="1255" y="1087"/>
                    <a:pt x="1251" y="1070"/>
                  </a:cubicBezTo>
                  <a:lnTo>
                    <a:pt x="1251" y="1070"/>
                  </a:lnTo>
                  <a:lnTo>
                    <a:pt x="1261" y="1084"/>
                  </a:lnTo>
                  <a:lnTo>
                    <a:pt x="1261" y="1084"/>
                  </a:lnTo>
                  <a:cubicBezTo>
                    <a:pt x="1256" y="1070"/>
                    <a:pt x="1251" y="1057"/>
                    <a:pt x="1247" y="1044"/>
                  </a:cubicBezTo>
                  <a:lnTo>
                    <a:pt x="1247" y="1044"/>
                  </a:lnTo>
                  <a:cubicBezTo>
                    <a:pt x="1246" y="1041"/>
                    <a:pt x="1246" y="1037"/>
                    <a:pt x="1246" y="1034"/>
                  </a:cubicBezTo>
                  <a:close/>
                  <a:moveTo>
                    <a:pt x="1125" y="1429"/>
                  </a:moveTo>
                  <a:lnTo>
                    <a:pt x="1080" y="1451"/>
                  </a:lnTo>
                  <a:lnTo>
                    <a:pt x="1080" y="1451"/>
                  </a:lnTo>
                  <a:cubicBezTo>
                    <a:pt x="1091" y="1438"/>
                    <a:pt x="1108" y="1429"/>
                    <a:pt x="1125" y="1429"/>
                  </a:cubicBezTo>
                  <a:close/>
                  <a:moveTo>
                    <a:pt x="1185" y="1398"/>
                  </a:moveTo>
                  <a:lnTo>
                    <a:pt x="1064" y="1490"/>
                  </a:lnTo>
                  <a:cubicBezTo>
                    <a:pt x="1094" y="1459"/>
                    <a:pt x="1125" y="1429"/>
                    <a:pt x="1185" y="1398"/>
                  </a:cubicBezTo>
                  <a:close/>
                  <a:moveTo>
                    <a:pt x="638" y="0"/>
                  </a:moveTo>
                  <a:cubicBezTo>
                    <a:pt x="456" y="0"/>
                    <a:pt x="334" y="61"/>
                    <a:pt x="213" y="183"/>
                  </a:cubicBezTo>
                  <a:cubicBezTo>
                    <a:pt x="91" y="274"/>
                    <a:pt x="30" y="426"/>
                    <a:pt x="30" y="578"/>
                  </a:cubicBezTo>
                  <a:lnTo>
                    <a:pt x="30" y="608"/>
                  </a:lnTo>
                  <a:cubicBezTo>
                    <a:pt x="0" y="1095"/>
                    <a:pt x="122" y="1581"/>
                    <a:pt x="426" y="1946"/>
                  </a:cubicBezTo>
                  <a:lnTo>
                    <a:pt x="547" y="2037"/>
                  </a:lnTo>
                  <a:lnTo>
                    <a:pt x="699" y="2098"/>
                  </a:lnTo>
                  <a:lnTo>
                    <a:pt x="851" y="2128"/>
                  </a:lnTo>
                  <a:cubicBezTo>
                    <a:pt x="942" y="2128"/>
                    <a:pt x="1003" y="2128"/>
                    <a:pt x="1094" y="2067"/>
                  </a:cubicBezTo>
                  <a:cubicBezTo>
                    <a:pt x="1125" y="2067"/>
                    <a:pt x="1185" y="2037"/>
                    <a:pt x="1216" y="2006"/>
                  </a:cubicBezTo>
                  <a:cubicBezTo>
                    <a:pt x="1246" y="1976"/>
                    <a:pt x="1277" y="1946"/>
                    <a:pt x="1307" y="1885"/>
                  </a:cubicBezTo>
                  <a:cubicBezTo>
                    <a:pt x="1337" y="1854"/>
                    <a:pt x="1368" y="1824"/>
                    <a:pt x="1398" y="1763"/>
                  </a:cubicBezTo>
                  <a:cubicBezTo>
                    <a:pt x="1429" y="1702"/>
                    <a:pt x="1429" y="1611"/>
                    <a:pt x="1429" y="1550"/>
                  </a:cubicBezTo>
                  <a:lnTo>
                    <a:pt x="1429" y="1581"/>
                  </a:lnTo>
                  <a:cubicBezTo>
                    <a:pt x="1459" y="1398"/>
                    <a:pt x="1489" y="1246"/>
                    <a:pt x="1489" y="1064"/>
                  </a:cubicBezTo>
                  <a:cubicBezTo>
                    <a:pt x="1489" y="973"/>
                    <a:pt x="1489" y="912"/>
                    <a:pt x="1459" y="821"/>
                  </a:cubicBezTo>
                  <a:cubicBezTo>
                    <a:pt x="1459" y="821"/>
                    <a:pt x="1459" y="821"/>
                    <a:pt x="1459" y="791"/>
                  </a:cubicBezTo>
                  <a:cubicBezTo>
                    <a:pt x="1459" y="730"/>
                    <a:pt x="1429" y="699"/>
                    <a:pt x="1398" y="639"/>
                  </a:cubicBezTo>
                  <a:cubicBezTo>
                    <a:pt x="1337" y="578"/>
                    <a:pt x="1307" y="517"/>
                    <a:pt x="1246" y="456"/>
                  </a:cubicBezTo>
                  <a:lnTo>
                    <a:pt x="1199" y="440"/>
                  </a:lnTo>
                  <a:lnTo>
                    <a:pt x="1199" y="440"/>
                  </a:lnTo>
                  <a:cubicBezTo>
                    <a:pt x="1173" y="339"/>
                    <a:pt x="1118" y="246"/>
                    <a:pt x="1034" y="183"/>
                  </a:cubicBezTo>
                  <a:cubicBezTo>
                    <a:pt x="942" y="61"/>
                    <a:pt x="790" y="0"/>
                    <a:pt x="6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 name="Google Shape;24;p2"/>
          <p:cNvSpPr/>
          <p:nvPr/>
        </p:nvSpPr>
        <p:spPr>
          <a:xfrm>
            <a:off x="9369679" y="-914564"/>
            <a:ext cx="3386988" cy="3160075"/>
          </a:xfrm>
          <a:custGeom>
            <a:avLst/>
            <a:gdLst/>
            <a:ahLst/>
            <a:cxnLst/>
            <a:rect l="l" t="t" r="r" b="b"/>
            <a:pathLst>
              <a:path w="38913" h="36306" extrusionOk="0">
                <a:moveTo>
                  <a:pt x="20376" y="1"/>
                </a:moveTo>
                <a:cubicBezTo>
                  <a:pt x="14452" y="1"/>
                  <a:pt x="8544" y="3921"/>
                  <a:pt x="5137" y="9606"/>
                </a:cubicBezTo>
                <a:cubicBezTo>
                  <a:pt x="0" y="18725"/>
                  <a:pt x="7417" y="28390"/>
                  <a:pt x="15380" y="33527"/>
                </a:cubicBezTo>
                <a:cubicBezTo>
                  <a:pt x="17974" y="35466"/>
                  <a:pt x="20565" y="36305"/>
                  <a:pt x="23038" y="36305"/>
                </a:cubicBezTo>
                <a:cubicBezTo>
                  <a:pt x="29287" y="36305"/>
                  <a:pt x="34777" y="30942"/>
                  <a:pt x="37630" y="24408"/>
                </a:cubicBezTo>
                <a:lnTo>
                  <a:pt x="37630" y="24408"/>
                </a:lnTo>
                <a:lnTo>
                  <a:pt x="36477" y="25684"/>
                </a:lnTo>
                <a:lnTo>
                  <a:pt x="36477" y="25684"/>
                </a:lnTo>
                <a:cubicBezTo>
                  <a:pt x="38054" y="22899"/>
                  <a:pt x="38912" y="20006"/>
                  <a:pt x="38208" y="16445"/>
                </a:cubicBezTo>
                <a:cubicBezTo>
                  <a:pt x="37052" y="11308"/>
                  <a:pt x="33071" y="6171"/>
                  <a:pt x="29089" y="3314"/>
                </a:cubicBezTo>
                <a:cubicBezTo>
                  <a:pt x="26397" y="1011"/>
                  <a:pt x="23384" y="1"/>
                  <a:pt x="20376"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9369680" y="-1393248"/>
            <a:ext cx="3801907" cy="3819141"/>
          </a:xfrm>
          <a:custGeom>
            <a:avLst/>
            <a:gdLst/>
            <a:ahLst/>
            <a:cxnLst/>
            <a:rect l="l" t="t" r="r" b="b"/>
            <a:pathLst>
              <a:path w="43680" h="43878" extrusionOk="0">
                <a:moveTo>
                  <a:pt x="20928" y="447"/>
                </a:moveTo>
                <a:cubicBezTo>
                  <a:pt x="22079" y="447"/>
                  <a:pt x="23234" y="564"/>
                  <a:pt x="24378" y="810"/>
                </a:cubicBezTo>
                <a:cubicBezTo>
                  <a:pt x="29241" y="1843"/>
                  <a:pt x="33436" y="5734"/>
                  <a:pt x="36567" y="9382"/>
                </a:cubicBezTo>
                <a:cubicBezTo>
                  <a:pt x="39191" y="12398"/>
                  <a:pt x="41067" y="15983"/>
                  <a:pt x="42076" y="19870"/>
                </a:cubicBezTo>
                <a:lnTo>
                  <a:pt x="42076" y="19870"/>
                </a:lnTo>
                <a:cubicBezTo>
                  <a:pt x="42067" y="19897"/>
                  <a:pt x="42064" y="19927"/>
                  <a:pt x="42068" y="19959"/>
                </a:cubicBezTo>
                <a:cubicBezTo>
                  <a:pt x="43679" y="29169"/>
                  <a:pt x="37661" y="39017"/>
                  <a:pt x="29120" y="42543"/>
                </a:cubicBezTo>
                <a:cubicBezTo>
                  <a:pt x="27519" y="43213"/>
                  <a:pt x="25892" y="43518"/>
                  <a:pt x="24283" y="43518"/>
                </a:cubicBezTo>
                <a:cubicBezTo>
                  <a:pt x="21004" y="43518"/>
                  <a:pt x="17799" y="42252"/>
                  <a:pt x="15047" y="40233"/>
                </a:cubicBezTo>
                <a:cubicBezTo>
                  <a:pt x="10700" y="37102"/>
                  <a:pt x="6809" y="33850"/>
                  <a:pt x="3922" y="29260"/>
                </a:cubicBezTo>
                <a:cubicBezTo>
                  <a:pt x="1125" y="24823"/>
                  <a:pt x="1" y="19564"/>
                  <a:pt x="1612" y="14518"/>
                </a:cubicBezTo>
                <a:cubicBezTo>
                  <a:pt x="3101" y="9807"/>
                  <a:pt x="7144" y="5825"/>
                  <a:pt x="11247" y="3272"/>
                </a:cubicBezTo>
                <a:cubicBezTo>
                  <a:pt x="14155" y="1477"/>
                  <a:pt x="17522" y="447"/>
                  <a:pt x="20928" y="447"/>
                </a:cubicBezTo>
                <a:close/>
                <a:moveTo>
                  <a:pt x="20842" y="0"/>
                </a:moveTo>
                <a:cubicBezTo>
                  <a:pt x="14423" y="0"/>
                  <a:pt x="8154" y="3994"/>
                  <a:pt x="4317" y="8956"/>
                </a:cubicBezTo>
                <a:cubicBezTo>
                  <a:pt x="1581" y="12512"/>
                  <a:pt x="92" y="16494"/>
                  <a:pt x="517" y="21023"/>
                </a:cubicBezTo>
                <a:cubicBezTo>
                  <a:pt x="913" y="25218"/>
                  <a:pt x="3101" y="29078"/>
                  <a:pt x="5624" y="32330"/>
                </a:cubicBezTo>
                <a:cubicBezTo>
                  <a:pt x="8572" y="36099"/>
                  <a:pt x="12402" y="39108"/>
                  <a:pt x="16445" y="41631"/>
                </a:cubicBezTo>
                <a:cubicBezTo>
                  <a:pt x="18761" y="43113"/>
                  <a:pt x="21435" y="43878"/>
                  <a:pt x="24142" y="43878"/>
                </a:cubicBezTo>
                <a:cubicBezTo>
                  <a:pt x="25379" y="43878"/>
                  <a:pt x="26623" y="43718"/>
                  <a:pt x="27843" y="43394"/>
                </a:cubicBezTo>
                <a:cubicBezTo>
                  <a:pt x="32919" y="42057"/>
                  <a:pt x="36871" y="37923"/>
                  <a:pt x="39606" y="33637"/>
                </a:cubicBezTo>
                <a:cubicBezTo>
                  <a:pt x="42275" y="29574"/>
                  <a:pt x="43279" y="24664"/>
                  <a:pt x="42469" y="19903"/>
                </a:cubicBezTo>
                <a:lnTo>
                  <a:pt x="42469" y="19903"/>
                </a:lnTo>
                <a:cubicBezTo>
                  <a:pt x="42468" y="19892"/>
                  <a:pt x="42466" y="19880"/>
                  <a:pt x="42463" y="19868"/>
                </a:cubicBezTo>
                <a:lnTo>
                  <a:pt x="42463" y="19868"/>
                </a:lnTo>
                <a:cubicBezTo>
                  <a:pt x="42463" y="19868"/>
                  <a:pt x="42463" y="19868"/>
                  <a:pt x="42463" y="19868"/>
                </a:cubicBezTo>
                <a:cubicBezTo>
                  <a:pt x="41308" y="15005"/>
                  <a:pt x="38542" y="10780"/>
                  <a:pt x="35108" y="7193"/>
                </a:cubicBezTo>
                <a:cubicBezTo>
                  <a:pt x="32220" y="4154"/>
                  <a:pt x="28603" y="1448"/>
                  <a:pt x="24469" y="445"/>
                </a:cubicBezTo>
                <a:cubicBezTo>
                  <a:pt x="23265" y="142"/>
                  <a:pt x="22051" y="0"/>
                  <a:pt x="20842"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 name="Google Shape;26;p2"/>
          <p:cNvSpPr/>
          <p:nvPr/>
        </p:nvSpPr>
        <p:spPr>
          <a:xfrm rot="6727466">
            <a:off x="9664297" y="5748169"/>
            <a:ext cx="274635" cy="253335"/>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2"/>
          <p:cNvSpPr/>
          <p:nvPr/>
        </p:nvSpPr>
        <p:spPr>
          <a:xfrm rot="6727466">
            <a:off x="10264371" y="5584003"/>
            <a:ext cx="244796" cy="310264"/>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 name="Google Shape;28;p2"/>
          <p:cNvSpPr/>
          <p:nvPr/>
        </p:nvSpPr>
        <p:spPr>
          <a:xfrm rot="6727466">
            <a:off x="10925204" y="5594585"/>
            <a:ext cx="186197" cy="269335"/>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 name="Google Shape;29;p2"/>
          <p:cNvSpPr/>
          <p:nvPr/>
        </p:nvSpPr>
        <p:spPr>
          <a:xfrm rot="6727466">
            <a:off x="11476253" y="5790685"/>
            <a:ext cx="179131" cy="275911"/>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 name="Google Shape;30;p2"/>
          <p:cNvSpPr/>
          <p:nvPr/>
        </p:nvSpPr>
        <p:spPr>
          <a:xfrm rot="6727466">
            <a:off x="11944875" y="6131155"/>
            <a:ext cx="173144" cy="269923"/>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 name="Google Shape;31;p2"/>
          <p:cNvSpPr/>
          <p:nvPr/>
        </p:nvSpPr>
        <p:spPr>
          <a:xfrm rot="6727466">
            <a:off x="12363232" y="6520118"/>
            <a:ext cx="134373" cy="193069"/>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 name="Google Shape;32;p2"/>
          <p:cNvSpPr/>
          <p:nvPr/>
        </p:nvSpPr>
        <p:spPr>
          <a:xfrm rot="6727466">
            <a:off x="12271912" y="5943584"/>
            <a:ext cx="158224" cy="251176"/>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 name="Google Shape;33;p2"/>
          <p:cNvSpPr/>
          <p:nvPr/>
        </p:nvSpPr>
        <p:spPr>
          <a:xfrm rot="6727466">
            <a:off x="11786981" y="5633188"/>
            <a:ext cx="128385" cy="194933"/>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 name="Google Shape;34;p2"/>
          <p:cNvSpPr/>
          <p:nvPr/>
        </p:nvSpPr>
        <p:spPr>
          <a:xfrm rot="6727466">
            <a:off x="11284592" y="5420196"/>
            <a:ext cx="134373" cy="176187"/>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 name="Google Shape;35;p2"/>
          <p:cNvSpPr/>
          <p:nvPr/>
        </p:nvSpPr>
        <p:spPr>
          <a:xfrm rot="6727466">
            <a:off x="11656652" y="5287609"/>
            <a:ext cx="116411" cy="176187"/>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 name="Google Shape;36;p2"/>
          <p:cNvSpPr/>
          <p:nvPr/>
        </p:nvSpPr>
        <p:spPr>
          <a:xfrm rot="6727466">
            <a:off x="11120676" y="6016749"/>
            <a:ext cx="196995" cy="385745"/>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2"/>
          <p:cNvSpPr/>
          <p:nvPr/>
        </p:nvSpPr>
        <p:spPr>
          <a:xfrm rot="6727466">
            <a:off x="11638408" y="6363538"/>
            <a:ext cx="143305" cy="21368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 name="Google Shape;38;p2"/>
          <p:cNvSpPr/>
          <p:nvPr/>
        </p:nvSpPr>
        <p:spPr>
          <a:xfrm rot="6727466">
            <a:off x="11974473" y="6654489"/>
            <a:ext cx="185119" cy="327835"/>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 name="Google Shape;39;p2"/>
          <p:cNvSpPr/>
          <p:nvPr/>
        </p:nvSpPr>
        <p:spPr>
          <a:xfrm rot="6727466">
            <a:off x="10401326" y="6027884"/>
            <a:ext cx="244796" cy="332545"/>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2"/>
          <p:cNvSpPr/>
          <p:nvPr/>
        </p:nvSpPr>
        <p:spPr>
          <a:xfrm rot="6727466">
            <a:off x="10749007" y="6368359"/>
            <a:ext cx="137023" cy="174223"/>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 name="Google Shape;41;p2"/>
          <p:cNvSpPr/>
          <p:nvPr/>
        </p:nvSpPr>
        <p:spPr>
          <a:xfrm rot="6727466">
            <a:off x="11198602" y="6543524"/>
            <a:ext cx="241753" cy="357379"/>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 name="Google Shape;42;p2"/>
          <p:cNvSpPr/>
          <p:nvPr/>
        </p:nvSpPr>
        <p:spPr>
          <a:xfrm rot="6727466">
            <a:off x="11246463" y="6509167"/>
            <a:ext cx="265507" cy="390751"/>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 name="Google Shape;43;p2"/>
          <p:cNvSpPr/>
          <p:nvPr/>
        </p:nvSpPr>
        <p:spPr>
          <a:xfrm rot="6727466">
            <a:off x="11518988" y="6939343"/>
            <a:ext cx="131329" cy="119453"/>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 name="Google Shape;44;p2"/>
          <p:cNvSpPr/>
          <p:nvPr/>
        </p:nvSpPr>
        <p:spPr>
          <a:xfrm rot="6727466">
            <a:off x="9881395" y="6134747"/>
            <a:ext cx="271592" cy="315663"/>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 name="Google Shape;45;p2"/>
          <p:cNvSpPr/>
          <p:nvPr/>
        </p:nvSpPr>
        <p:spPr>
          <a:xfrm rot="6727466">
            <a:off x="10434743" y="6518886"/>
            <a:ext cx="140360" cy="175892"/>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 name="Google Shape;46;p2"/>
          <p:cNvSpPr/>
          <p:nvPr/>
        </p:nvSpPr>
        <p:spPr>
          <a:xfrm rot="6727466">
            <a:off x="9849322" y="5424958"/>
            <a:ext cx="137317" cy="144089"/>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7" name="Google Shape;47;p2"/>
          <p:cNvSpPr/>
          <p:nvPr/>
        </p:nvSpPr>
        <p:spPr>
          <a:xfrm rot="6727466">
            <a:off x="10859425" y="6880472"/>
            <a:ext cx="256771" cy="338043"/>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 name="Google Shape;48;p2"/>
          <p:cNvSpPr/>
          <p:nvPr/>
        </p:nvSpPr>
        <p:spPr>
          <a:xfrm rot="6727466">
            <a:off x="10783002" y="6658056"/>
            <a:ext cx="149193" cy="15528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 name="Google Shape;49;p2"/>
          <p:cNvSpPr/>
          <p:nvPr/>
        </p:nvSpPr>
        <p:spPr>
          <a:xfrm rot="6727466">
            <a:off x="9997339" y="6544893"/>
            <a:ext cx="241360" cy="318608"/>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2"/>
          <p:cNvSpPr/>
          <p:nvPr/>
        </p:nvSpPr>
        <p:spPr>
          <a:xfrm rot="6727466">
            <a:off x="9530454" y="6129554"/>
            <a:ext cx="152237" cy="191793"/>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 name="Google Shape;51;p2"/>
          <p:cNvSpPr/>
          <p:nvPr/>
        </p:nvSpPr>
        <p:spPr>
          <a:xfrm rot="6727466">
            <a:off x="9048475" y="6191234"/>
            <a:ext cx="320767" cy="366900"/>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52" name="Google Shape;52;p2"/>
          <p:cNvPicPr preferRelativeResize="0"/>
          <p:nvPr/>
        </p:nvPicPr>
        <p:blipFill rotWithShape="1">
          <a:blip r:embed="rId2">
            <a:alphaModFix/>
          </a:blip>
          <a:srcRect l="39342" t="21969" r="3281" b="21969"/>
          <a:stretch/>
        </p:blipFill>
        <p:spPr>
          <a:xfrm>
            <a:off x="0" y="0"/>
            <a:ext cx="7066267" cy="6858000"/>
          </a:xfrm>
          <a:prstGeom prst="rect">
            <a:avLst/>
          </a:prstGeom>
          <a:noFill/>
          <a:ln>
            <a:noFill/>
          </a:ln>
        </p:spPr>
      </p:pic>
      <p:sp>
        <p:nvSpPr>
          <p:cNvPr id="53" name="Google Shape;53;p2"/>
          <p:cNvSpPr txBox="1">
            <a:spLocks noGrp="1"/>
          </p:cNvSpPr>
          <p:nvPr>
            <p:ph type="ctrTitle"/>
          </p:nvPr>
        </p:nvSpPr>
        <p:spPr>
          <a:xfrm>
            <a:off x="918900" y="418700"/>
            <a:ext cx="6722400" cy="5024800"/>
          </a:xfrm>
          <a:prstGeom prst="rect">
            <a:avLst/>
          </a:prstGeom>
        </p:spPr>
        <p:txBody>
          <a:bodyPr spcFirstLastPara="1" wrap="square" lIns="91425" tIns="91425" rIns="91425" bIns="91425" anchor="t" anchorCtr="0">
            <a:noAutofit/>
          </a:bodyPr>
          <a:lstStyle>
            <a:lvl1pPr lvl="0">
              <a:spcBef>
                <a:spcPts val="0"/>
              </a:spcBef>
              <a:spcAft>
                <a:spcPts val="0"/>
              </a:spcAft>
              <a:buSzPts val="5200"/>
              <a:buNone/>
              <a:defRPr sz="8000"/>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54" name="Google Shape;54;p2"/>
          <p:cNvSpPr txBox="1">
            <a:spLocks noGrp="1"/>
          </p:cNvSpPr>
          <p:nvPr>
            <p:ph type="subTitle" idx="1"/>
          </p:nvPr>
        </p:nvSpPr>
        <p:spPr>
          <a:xfrm>
            <a:off x="918900" y="5277100"/>
            <a:ext cx="5741200" cy="597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800"/>
              <a:buNone/>
              <a:defRPr sz="2133">
                <a:latin typeface="Lexend Deca"/>
                <a:ea typeface="Lexend Deca"/>
                <a:cs typeface="Lexend Deca"/>
                <a:sym typeface="Lexend Deca"/>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4231668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lt2"/>
        </a:solidFill>
        <a:effectLst/>
      </p:bgPr>
    </p:bg>
    <p:spTree>
      <p:nvGrpSpPr>
        <p:cNvPr id="1" name="Shape 55"/>
        <p:cNvGrpSpPr/>
        <p:nvPr/>
      </p:nvGrpSpPr>
      <p:grpSpPr>
        <a:xfrm>
          <a:off x="0" y="0"/>
          <a:ext cx="0" cy="0"/>
          <a:chOff x="0" y="0"/>
          <a:chExt cx="0" cy="0"/>
        </a:xfrm>
      </p:grpSpPr>
      <p:sp>
        <p:nvSpPr>
          <p:cNvPr id="56" name="Google Shape;56;p3"/>
          <p:cNvSpPr txBox="1">
            <a:spLocks noGrp="1"/>
          </p:cNvSpPr>
          <p:nvPr>
            <p:ph type="ctrTitle"/>
          </p:nvPr>
        </p:nvSpPr>
        <p:spPr>
          <a:xfrm>
            <a:off x="6901867" y="3590833"/>
            <a:ext cx="3990800" cy="17020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4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57" name="Google Shape;57;p3"/>
          <p:cNvSpPr txBox="1">
            <a:spLocks noGrp="1"/>
          </p:cNvSpPr>
          <p:nvPr>
            <p:ph type="subTitle" idx="1"/>
          </p:nvPr>
        </p:nvSpPr>
        <p:spPr>
          <a:xfrm>
            <a:off x="6901867" y="5131633"/>
            <a:ext cx="3687600" cy="77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atin typeface="Lexend Deca"/>
                <a:ea typeface="Lexend Deca"/>
                <a:cs typeface="Lexend Deca"/>
                <a:sym typeface="Lexend Deca"/>
              </a:defRPr>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58" name="Google Shape;58;p3"/>
          <p:cNvSpPr txBox="1">
            <a:spLocks noGrp="1"/>
          </p:cNvSpPr>
          <p:nvPr>
            <p:ph type="title" idx="2" hasCustomPrompt="1"/>
          </p:nvPr>
        </p:nvSpPr>
        <p:spPr>
          <a:xfrm>
            <a:off x="6901867" y="718167"/>
            <a:ext cx="3990800" cy="2799600"/>
          </a:xfrm>
          <a:prstGeom prst="rect">
            <a:avLst/>
          </a:prstGeom>
          <a:noFill/>
        </p:spPr>
        <p:txBody>
          <a:bodyPr spcFirstLastPara="1" wrap="square" lIns="91425" tIns="91425" rIns="91425" bIns="91425" anchor="t" anchorCtr="0">
            <a:noAutofit/>
          </a:bodyPr>
          <a:lstStyle>
            <a:lvl1pPr lvl="0" rtl="0">
              <a:lnSpc>
                <a:spcPct val="115000"/>
              </a:lnSpc>
              <a:spcBef>
                <a:spcPts val="0"/>
              </a:spcBef>
              <a:spcAft>
                <a:spcPts val="0"/>
              </a:spcAft>
              <a:buSzPts val="5500"/>
              <a:buFont typeface="Oswald Medium"/>
              <a:buNone/>
              <a:defRPr sz="21866">
                <a:solidFill>
                  <a:schemeClr val="accent2"/>
                </a:solidFill>
              </a:defRPr>
            </a:lvl1pPr>
            <a:lvl2pPr lvl="1" algn="ctr" rtl="0">
              <a:spcBef>
                <a:spcPts val="0"/>
              </a:spcBef>
              <a:spcAft>
                <a:spcPts val="0"/>
              </a:spcAft>
              <a:buSzPts val="5500"/>
              <a:buFont typeface="Oswald Medium"/>
              <a:buNone/>
              <a:defRPr sz="7333">
                <a:latin typeface="Oswald Medium"/>
                <a:ea typeface="Oswald Medium"/>
                <a:cs typeface="Oswald Medium"/>
                <a:sym typeface="Oswald Medium"/>
              </a:defRPr>
            </a:lvl2pPr>
            <a:lvl3pPr lvl="2" algn="ctr" rtl="0">
              <a:spcBef>
                <a:spcPts val="0"/>
              </a:spcBef>
              <a:spcAft>
                <a:spcPts val="0"/>
              </a:spcAft>
              <a:buSzPts val="5500"/>
              <a:buFont typeface="Oswald Medium"/>
              <a:buNone/>
              <a:defRPr sz="7333">
                <a:latin typeface="Oswald Medium"/>
                <a:ea typeface="Oswald Medium"/>
                <a:cs typeface="Oswald Medium"/>
                <a:sym typeface="Oswald Medium"/>
              </a:defRPr>
            </a:lvl3pPr>
            <a:lvl4pPr lvl="3" algn="ctr" rtl="0">
              <a:spcBef>
                <a:spcPts val="0"/>
              </a:spcBef>
              <a:spcAft>
                <a:spcPts val="0"/>
              </a:spcAft>
              <a:buSzPts val="5500"/>
              <a:buFont typeface="Oswald Medium"/>
              <a:buNone/>
              <a:defRPr sz="7333">
                <a:latin typeface="Oswald Medium"/>
                <a:ea typeface="Oswald Medium"/>
                <a:cs typeface="Oswald Medium"/>
                <a:sym typeface="Oswald Medium"/>
              </a:defRPr>
            </a:lvl4pPr>
            <a:lvl5pPr lvl="4" algn="ctr" rtl="0">
              <a:spcBef>
                <a:spcPts val="0"/>
              </a:spcBef>
              <a:spcAft>
                <a:spcPts val="0"/>
              </a:spcAft>
              <a:buSzPts val="5500"/>
              <a:buFont typeface="Oswald Medium"/>
              <a:buNone/>
              <a:defRPr sz="7333">
                <a:latin typeface="Oswald Medium"/>
                <a:ea typeface="Oswald Medium"/>
                <a:cs typeface="Oswald Medium"/>
                <a:sym typeface="Oswald Medium"/>
              </a:defRPr>
            </a:lvl5pPr>
            <a:lvl6pPr lvl="5" algn="ctr" rtl="0">
              <a:spcBef>
                <a:spcPts val="0"/>
              </a:spcBef>
              <a:spcAft>
                <a:spcPts val="0"/>
              </a:spcAft>
              <a:buSzPts val="5500"/>
              <a:buFont typeface="Oswald Medium"/>
              <a:buNone/>
              <a:defRPr sz="7333">
                <a:latin typeface="Oswald Medium"/>
                <a:ea typeface="Oswald Medium"/>
                <a:cs typeface="Oswald Medium"/>
                <a:sym typeface="Oswald Medium"/>
              </a:defRPr>
            </a:lvl6pPr>
            <a:lvl7pPr lvl="6" algn="ctr" rtl="0">
              <a:spcBef>
                <a:spcPts val="0"/>
              </a:spcBef>
              <a:spcAft>
                <a:spcPts val="0"/>
              </a:spcAft>
              <a:buSzPts val="5500"/>
              <a:buFont typeface="Oswald Medium"/>
              <a:buNone/>
              <a:defRPr sz="7333">
                <a:latin typeface="Oswald Medium"/>
                <a:ea typeface="Oswald Medium"/>
                <a:cs typeface="Oswald Medium"/>
                <a:sym typeface="Oswald Medium"/>
              </a:defRPr>
            </a:lvl7pPr>
            <a:lvl8pPr lvl="7" algn="ctr" rtl="0">
              <a:spcBef>
                <a:spcPts val="0"/>
              </a:spcBef>
              <a:spcAft>
                <a:spcPts val="0"/>
              </a:spcAft>
              <a:buSzPts val="5500"/>
              <a:buFont typeface="Oswald Medium"/>
              <a:buNone/>
              <a:defRPr sz="7333">
                <a:latin typeface="Oswald Medium"/>
                <a:ea typeface="Oswald Medium"/>
                <a:cs typeface="Oswald Medium"/>
                <a:sym typeface="Oswald Medium"/>
              </a:defRPr>
            </a:lvl8pPr>
            <a:lvl9pPr lvl="8" algn="ctr" rtl="0">
              <a:spcBef>
                <a:spcPts val="0"/>
              </a:spcBef>
              <a:spcAft>
                <a:spcPts val="0"/>
              </a:spcAft>
              <a:buSzPts val="5500"/>
              <a:buFont typeface="Oswald Medium"/>
              <a:buNone/>
              <a:defRPr sz="7333">
                <a:latin typeface="Oswald Medium"/>
                <a:ea typeface="Oswald Medium"/>
                <a:cs typeface="Oswald Medium"/>
                <a:sym typeface="Oswald Medium"/>
              </a:defRPr>
            </a:lvl9pPr>
          </a:lstStyle>
          <a:p>
            <a:r>
              <a:t>xx%</a:t>
            </a:r>
          </a:p>
        </p:txBody>
      </p:sp>
      <p:grpSp>
        <p:nvGrpSpPr>
          <p:cNvPr id="59" name="Google Shape;59;p3"/>
          <p:cNvGrpSpPr/>
          <p:nvPr/>
        </p:nvGrpSpPr>
        <p:grpSpPr>
          <a:xfrm>
            <a:off x="-1612948" y="-1830785"/>
            <a:ext cx="15555787" cy="10398736"/>
            <a:chOff x="-1209711" y="-1373089"/>
            <a:chExt cx="11666840" cy="7799052"/>
          </a:xfrm>
        </p:grpSpPr>
        <p:sp>
          <p:nvSpPr>
            <p:cNvPr id="60" name="Google Shape;60;p3"/>
            <p:cNvSpPr/>
            <p:nvPr/>
          </p:nvSpPr>
          <p:spPr>
            <a:xfrm rot="1921342">
              <a:off x="-702865" y="3283003"/>
              <a:ext cx="2540260" cy="2370074"/>
            </a:xfrm>
            <a:custGeom>
              <a:avLst/>
              <a:gdLst/>
              <a:ahLst/>
              <a:cxnLst/>
              <a:rect l="l" t="t" r="r" b="b"/>
              <a:pathLst>
                <a:path w="38913" h="36306" extrusionOk="0">
                  <a:moveTo>
                    <a:pt x="20376" y="1"/>
                  </a:moveTo>
                  <a:cubicBezTo>
                    <a:pt x="14452" y="1"/>
                    <a:pt x="8544" y="3921"/>
                    <a:pt x="5137" y="9606"/>
                  </a:cubicBezTo>
                  <a:cubicBezTo>
                    <a:pt x="0" y="18725"/>
                    <a:pt x="7417" y="28390"/>
                    <a:pt x="15380" y="33527"/>
                  </a:cubicBezTo>
                  <a:cubicBezTo>
                    <a:pt x="17974" y="35466"/>
                    <a:pt x="20565" y="36305"/>
                    <a:pt x="23038" y="36305"/>
                  </a:cubicBezTo>
                  <a:cubicBezTo>
                    <a:pt x="29287" y="36305"/>
                    <a:pt x="34777" y="30942"/>
                    <a:pt x="37630" y="24408"/>
                  </a:cubicBezTo>
                  <a:lnTo>
                    <a:pt x="37630" y="24408"/>
                  </a:lnTo>
                  <a:lnTo>
                    <a:pt x="36477" y="25684"/>
                  </a:lnTo>
                  <a:lnTo>
                    <a:pt x="36477" y="25684"/>
                  </a:lnTo>
                  <a:cubicBezTo>
                    <a:pt x="38054" y="22899"/>
                    <a:pt x="38912" y="20006"/>
                    <a:pt x="38208" y="16445"/>
                  </a:cubicBezTo>
                  <a:cubicBezTo>
                    <a:pt x="37052" y="11308"/>
                    <a:pt x="33071" y="6171"/>
                    <a:pt x="29089" y="3314"/>
                  </a:cubicBezTo>
                  <a:cubicBezTo>
                    <a:pt x="26397" y="1011"/>
                    <a:pt x="23384" y="1"/>
                    <a:pt x="203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3"/>
            <p:cNvSpPr/>
            <p:nvPr/>
          </p:nvSpPr>
          <p:spPr>
            <a:xfrm rot="1921342">
              <a:off x="-667229" y="3023514"/>
              <a:ext cx="2851452" cy="2864378"/>
            </a:xfrm>
            <a:custGeom>
              <a:avLst/>
              <a:gdLst/>
              <a:ahLst/>
              <a:cxnLst/>
              <a:rect l="l" t="t" r="r" b="b"/>
              <a:pathLst>
                <a:path w="43680" h="43878" extrusionOk="0">
                  <a:moveTo>
                    <a:pt x="20928" y="447"/>
                  </a:moveTo>
                  <a:cubicBezTo>
                    <a:pt x="22079" y="447"/>
                    <a:pt x="23234" y="564"/>
                    <a:pt x="24378" y="810"/>
                  </a:cubicBezTo>
                  <a:cubicBezTo>
                    <a:pt x="29241" y="1843"/>
                    <a:pt x="33436" y="5734"/>
                    <a:pt x="36567" y="9382"/>
                  </a:cubicBezTo>
                  <a:cubicBezTo>
                    <a:pt x="39191" y="12398"/>
                    <a:pt x="41067" y="15983"/>
                    <a:pt x="42076" y="19870"/>
                  </a:cubicBezTo>
                  <a:lnTo>
                    <a:pt x="42076" y="19870"/>
                  </a:lnTo>
                  <a:cubicBezTo>
                    <a:pt x="42067" y="19897"/>
                    <a:pt x="42064" y="19927"/>
                    <a:pt x="42068" y="19959"/>
                  </a:cubicBezTo>
                  <a:cubicBezTo>
                    <a:pt x="43679" y="29169"/>
                    <a:pt x="37661" y="39017"/>
                    <a:pt x="29120" y="42543"/>
                  </a:cubicBezTo>
                  <a:cubicBezTo>
                    <a:pt x="27519" y="43213"/>
                    <a:pt x="25892" y="43518"/>
                    <a:pt x="24283" y="43518"/>
                  </a:cubicBezTo>
                  <a:cubicBezTo>
                    <a:pt x="21004" y="43518"/>
                    <a:pt x="17799" y="42252"/>
                    <a:pt x="15047" y="40233"/>
                  </a:cubicBezTo>
                  <a:cubicBezTo>
                    <a:pt x="10700" y="37102"/>
                    <a:pt x="6809" y="33850"/>
                    <a:pt x="3922" y="29260"/>
                  </a:cubicBezTo>
                  <a:cubicBezTo>
                    <a:pt x="1125" y="24823"/>
                    <a:pt x="1" y="19564"/>
                    <a:pt x="1612" y="14518"/>
                  </a:cubicBezTo>
                  <a:cubicBezTo>
                    <a:pt x="3101" y="9807"/>
                    <a:pt x="7144" y="5825"/>
                    <a:pt x="11247" y="3272"/>
                  </a:cubicBezTo>
                  <a:cubicBezTo>
                    <a:pt x="14155" y="1477"/>
                    <a:pt x="17522" y="447"/>
                    <a:pt x="20928" y="447"/>
                  </a:cubicBezTo>
                  <a:close/>
                  <a:moveTo>
                    <a:pt x="20842" y="0"/>
                  </a:moveTo>
                  <a:cubicBezTo>
                    <a:pt x="14423" y="0"/>
                    <a:pt x="8154" y="3994"/>
                    <a:pt x="4317" y="8956"/>
                  </a:cubicBezTo>
                  <a:cubicBezTo>
                    <a:pt x="1581" y="12512"/>
                    <a:pt x="92" y="16494"/>
                    <a:pt x="517" y="21023"/>
                  </a:cubicBezTo>
                  <a:cubicBezTo>
                    <a:pt x="913" y="25218"/>
                    <a:pt x="3101" y="29078"/>
                    <a:pt x="5624" y="32330"/>
                  </a:cubicBezTo>
                  <a:cubicBezTo>
                    <a:pt x="8572" y="36099"/>
                    <a:pt x="12402" y="39108"/>
                    <a:pt x="16445" y="41631"/>
                  </a:cubicBezTo>
                  <a:cubicBezTo>
                    <a:pt x="18761" y="43113"/>
                    <a:pt x="21435" y="43878"/>
                    <a:pt x="24142" y="43878"/>
                  </a:cubicBezTo>
                  <a:cubicBezTo>
                    <a:pt x="25379" y="43878"/>
                    <a:pt x="26623" y="43718"/>
                    <a:pt x="27843" y="43394"/>
                  </a:cubicBezTo>
                  <a:cubicBezTo>
                    <a:pt x="32919" y="42057"/>
                    <a:pt x="36871" y="37923"/>
                    <a:pt x="39606" y="33637"/>
                  </a:cubicBezTo>
                  <a:cubicBezTo>
                    <a:pt x="42275" y="29574"/>
                    <a:pt x="43279" y="24664"/>
                    <a:pt x="42469" y="19903"/>
                  </a:cubicBezTo>
                  <a:lnTo>
                    <a:pt x="42469" y="19903"/>
                  </a:lnTo>
                  <a:cubicBezTo>
                    <a:pt x="42468" y="19892"/>
                    <a:pt x="42466" y="19880"/>
                    <a:pt x="42463" y="19868"/>
                  </a:cubicBezTo>
                  <a:lnTo>
                    <a:pt x="42463" y="19868"/>
                  </a:lnTo>
                  <a:cubicBezTo>
                    <a:pt x="42463" y="19868"/>
                    <a:pt x="42463" y="19868"/>
                    <a:pt x="42463" y="19868"/>
                  </a:cubicBezTo>
                  <a:cubicBezTo>
                    <a:pt x="41308" y="15005"/>
                    <a:pt x="38542" y="10780"/>
                    <a:pt x="35108" y="7193"/>
                  </a:cubicBezTo>
                  <a:cubicBezTo>
                    <a:pt x="32220" y="4154"/>
                    <a:pt x="28603" y="1448"/>
                    <a:pt x="24469" y="445"/>
                  </a:cubicBezTo>
                  <a:cubicBezTo>
                    <a:pt x="23265" y="142"/>
                    <a:pt x="22051" y="0"/>
                    <a:pt x="208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3"/>
            <p:cNvSpPr/>
            <p:nvPr/>
          </p:nvSpPr>
          <p:spPr>
            <a:xfrm rot="3236728">
              <a:off x="7115473" y="-514741"/>
              <a:ext cx="3165270" cy="2047293"/>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3"/>
            <p:cNvSpPr/>
            <p:nvPr/>
          </p:nvSpPr>
          <p:spPr>
            <a:xfrm rot="6727466">
              <a:off x="2441448" y="-173949"/>
              <a:ext cx="205976" cy="190001"/>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3"/>
            <p:cNvSpPr/>
            <p:nvPr/>
          </p:nvSpPr>
          <p:spPr>
            <a:xfrm rot="6727466">
              <a:off x="2891503" y="-297073"/>
              <a:ext cx="183597" cy="232698"/>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3"/>
            <p:cNvSpPr/>
            <p:nvPr/>
          </p:nvSpPr>
          <p:spPr>
            <a:xfrm rot="6727466">
              <a:off x="3387128" y="-289137"/>
              <a:ext cx="139648" cy="202001"/>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3"/>
            <p:cNvSpPr/>
            <p:nvPr/>
          </p:nvSpPr>
          <p:spPr>
            <a:xfrm rot="6727466">
              <a:off x="3800415" y="-142062"/>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3"/>
            <p:cNvSpPr/>
            <p:nvPr/>
          </p:nvSpPr>
          <p:spPr>
            <a:xfrm rot="6727466">
              <a:off x="4151881" y="113291"/>
              <a:ext cx="129858" cy="202442"/>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3"/>
            <p:cNvSpPr/>
            <p:nvPr/>
          </p:nvSpPr>
          <p:spPr>
            <a:xfrm rot="6727466">
              <a:off x="4465649" y="405013"/>
              <a:ext cx="100780" cy="14480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3"/>
            <p:cNvSpPr/>
            <p:nvPr/>
          </p:nvSpPr>
          <p:spPr>
            <a:xfrm rot="6727466">
              <a:off x="4397159" y="-27387"/>
              <a:ext cx="118668" cy="188382"/>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3"/>
            <p:cNvSpPr/>
            <p:nvPr/>
          </p:nvSpPr>
          <p:spPr>
            <a:xfrm rot="6727466">
              <a:off x="4033460" y="-260184"/>
              <a:ext cx="96289" cy="146200"/>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3"/>
            <p:cNvSpPr/>
            <p:nvPr/>
          </p:nvSpPr>
          <p:spPr>
            <a:xfrm rot="6727466">
              <a:off x="3656669" y="-419928"/>
              <a:ext cx="100780" cy="132140"/>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3"/>
            <p:cNvSpPr/>
            <p:nvPr/>
          </p:nvSpPr>
          <p:spPr>
            <a:xfrm rot="6727466">
              <a:off x="3212106" y="-523075"/>
              <a:ext cx="87382" cy="116460"/>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3"/>
            <p:cNvSpPr/>
            <p:nvPr/>
          </p:nvSpPr>
          <p:spPr>
            <a:xfrm rot="6727466">
              <a:off x="3935714" y="-519368"/>
              <a:ext cx="87308" cy="132140"/>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3"/>
            <p:cNvSpPr/>
            <p:nvPr/>
          </p:nvSpPr>
          <p:spPr>
            <a:xfrm rot="6727466">
              <a:off x="3533732" y="27486"/>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3"/>
            <p:cNvSpPr/>
            <p:nvPr/>
          </p:nvSpPr>
          <p:spPr>
            <a:xfrm rot="6727466">
              <a:off x="3922030" y="287578"/>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3"/>
            <p:cNvSpPr/>
            <p:nvPr/>
          </p:nvSpPr>
          <p:spPr>
            <a:xfrm rot="6727466">
              <a:off x="4174079" y="505792"/>
              <a:ext cx="138839" cy="245876"/>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3"/>
            <p:cNvSpPr/>
            <p:nvPr/>
          </p:nvSpPr>
          <p:spPr>
            <a:xfrm rot="6727466">
              <a:off x="2994219" y="35837"/>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3"/>
            <p:cNvSpPr/>
            <p:nvPr/>
          </p:nvSpPr>
          <p:spPr>
            <a:xfrm rot="6727466">
              <a:off x="3254980" y="291194"/>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3"/>
            <p:cNvSpPr/>
            <p:nvPr/>
          </p:nvSpPr>
          <p:spPr>
            <a:xfrm rot="6727466">
              <a:off x="3592176" y="422568"/>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3"/>
            <p:cNvSpPr/>
            <p:nvPr/>
          </p:nvSpPr>
          <p:spPr>
            <a:xfrm rot="6727466">
              <a:off x="3628072" y="396800"/>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3"/>
            <p:cNvSpPr/>
            <p:nvPr/>
          </p:nvSpPr>
          <p:spPr>
            <a:xfrm rot="6727466">
              <a:off x="3832465" y="719432"/>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3"/>
            <p:cNvSpPr/>
            <p:nvPr/>
          </p:nvSpPr>
          <p:spPr>
            <a:xfrm rot="6727466">
              <a:off x="2604271" y="115985"/>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3"/>
            <p:cNvSpPr/>
            <p:nvPr/>
          </p:nvSpPr>
          <p:spPr>
            <a:xfrm rot="6727466">
              <a:off x="3019282" y="404089"/>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3"/>
            <p:cNvSpPr/>
            <p:nvPr/>
          </p:nvSpPr>
          <p:spPr>
            <a:xfrm rot="6727466">
              <a:off x="2580216" y="-416357"/>
              <a:ext cx="102988" cy="108067"/>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3"/>
            <p:cNvSpPr/>
            <p:nvPr/>
          </p:nvSpPr>
          <p:spPr>
            <a:xfrm rot="6727466">
              <a:off x="3337794" y="675279"/>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3"/>
            <p:cNvSpPr/>
            <p:nvPr/>
          </p:nvSpPr>
          <p:spPr>
            <a:xfrm rot="6727466">
              <a:off x="3280476" y="508467"/>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3"/>
            <p:cNvSpPr/>
            <p:nvPr/>
          </p:nvSpPr>
          <p:spPr>
            <a:xfrm rot="6727466">
              <a:off x="2691229" y="423595"/>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3"/>
            <p:cNvSpPr/>
            <p:nvPr/>
          </p:nvSpPr>
          <p:spPr>
            <a:xfrm rot="6727466">
              <a:off x="2341065" y="112090"/>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3"/>
            <p:cNvSpPr/>
            <p:nvPr/>
          </p:nvSpPr>
          <p:spPr>
            <a:xfrm rot="6727466">
              <a:off x="1979581" y="158350"/>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0" name="Google Shape;90;p3"/>
            <p:cNvGrpSpPr/>
            <p:nvPr/>
          </p:nvGrpSpPr>
          <p:grpSpPr>
            <a:xfrm>
              <a:off x="6363413" y="4257371"/>
              <a:ext cx="2609435" cy="1095909"/>
              <a:chOff x="6363413" y="4257371"/>
              <a:chExt cx="2609435" cy="1095909"/>
            </a:xfrm>
          </p:grpSpPr>
          <p:sp>
            <p:nvSpPr>
              <p:cNvPr id="91" name="Google Shape;91;p3"/>
              <p:cNvSpPr/>
              <p:nvPr/>
            </p:nvSpPr>
            <p:spPr>
              <a:xfrm rot="-4072492">
                <a:off x="6728118" y="4966921"/>
                <a:ext cx="147839" cy="230474"/>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3"/>
              <p:cNvSpPr/>
              <p:nvPr/>
            </p:nvSpPr>
            <p:spPr>
              <a:xfrm rot="-4072492">
                <a:off x="6404008" y="4700429"/>
                <a:ext cx="114734" cy="16485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3"/>
              <p:cNvSpPr/>
              <p:nvPr/>
            </p:nvSpPr>
            <p:spPr>
              <a:xfrm rot="-4072492">
                <a:off x="6461616" y="5143084"/>
                <a:ext cx="135100" cy="214467"/>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3"/>
              <p:cNvSpPr/>
              <p:nvPr/>
            </p:nvSpPr>
            <p:spPr>
              <a:xfrm rot="-4072492">
                <a:off x="7411495" y="4965713"/>
                <a:ext cx="168204" cy="32936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3"/>
              <p:cNvSpPr/>
              <p:nvPr/>
            </p:nvSpPr>
            <p:spPr>
              <a:xfrm rot="-4072492">
                <a:off x="7015274" y="4816524"/>
                <a:ext cx="122361" cy="182452"/>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3"/>
              <p:cNvSpPr/>
              <p:nvPr/>
            </p:nvSpPr>
            <p:spPr>
              <a:xfrm rot="-4072492">
                <a:off x="6692622" y="4470627"/>
                <a:ext cx="158064" cy="279922"/>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3"/>
              <p:cNvSpPr/>
              <p:nvPr/>
            </p:nvSpPr>
            <p:spPr>
              <a:xfrm rot="-4072492">
                <a:off x="7984898" y="5001629"/>
                <a:ext cx="209019" cy="283945"/>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3"/>
              <p:cNvSpPr/>
              <p:nvPr/>
            </p:nvSpPr>
            <p:spPr>
              <a:xfrm rot="-4072492">
                <a:off x="7780052" y="4846098"/>
                <a:ext cx="116997" cy="148761"/>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3"/>
              <p:cNvSpPr/>
              <p:nvPr/>
            </p:nvSpPr>
            <p:spPr>
              <a:xfrm rot="-4072492">
                <a:off x="7306742" y="4540148"/>
                <a:ext cx="206421" cy="305148"/>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3"/>
              <p:cNvSpPr/>
              <p:nvPr/>
            </p:nvSpPr>
            <p:spPr>
              <a:xfrm rot="-4072492">
                <a:off x="7245594" y="4540990"/>
                <a:ext cx="226703" cy="33364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3"/>
              <p:cNvSpPr/>
              <p:nvPr/>
            </p:nvSpPr>
            <p:spPr>
              <a:xfrm rot="-4072492">
                <a:off x="7127465" y="4405332"/>
                <a:ext cx="112136" cy="101995"/>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3"/>
              <p:cNvSpPr/>
              <p:nvPr/>
            </p:nvSpPr>
            <p:spPr>
              <a:xfrm rot="-4072492">
                <a:off x="8405962" y="4924798"/>
                <a:ext cx="231899" cy="269529"/>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3"/>
              <p:cNvSpPr/>
              <p:nvPr/>
            </p:nvSpPr>
            <p:spPr>
              <a:xfrm rot="-4072492">
                <a:off x="8045537" y="4716146"/>
                <a:ext cx="119847" cy="150186"/>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3"/>
              <p:cNvSpPr/>
              <p:nvPr/>
            </p:nvSpPr>
            <p:spPr>
              <a:xfrm rot="-4072492">
                <a:off x="7583525" y="4268957"/>
                <a:ext cx="219244" cy="288638"/>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3"/>
              <p:cNvSpPr/>
              <p:nvPr/>
            </p:nvSpPr>
            <p:spPr>
              <a:xfrm rot="-4072492">
                <a:off x="7740634" y="4614916"/>
                <a:ext cx="127390" cy="132586"/>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3"/>
              <p:cNvSpPr/>
              <p:nvPr/>
            </p:nvSpPr>
            <p:spPr>
              <a:xfrm rot="-4072492">
                <a:off x="8332776" y="4572083"/>
                <a:ext cx="206086" cy="272044"/>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3"/>
              <p:cNvSpPr/>
              <p:nvPr/>
            </p:nvSpPr>
            <p:spPr>
              <a:xfrm rot="-4072492">
                <a:off x="8807524" y="5034998"/>
                <a:ext cx="129988" cy="163763"/>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8" name="Google Shape;108;p3"/>
            <p:cNvSpPr/>
            <p:nvPr/>
          </p:nvSpPr>
          <p:spPr>
            <a:xfrm rot="6727508">
              <a:off x="5499686" y="4802273"/>
              <a:ext cx="273887" cy="313278"/>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109" name="Google Shape;109;p3"/>
          <p:cNvPicPr preferRelativeResize="0"/>
          <p:nvPr/>
        </p:nvPicPr>
        <p:blipFill rotWithShape="1">
          <a:blip r:embed="rId2">
            <a:alphaModFix/>
          </a:blip>
          <a:srcRect l="29755" t="6742" r="7904" b="15756"/>
          <a:stretch/>
        </p:blipFill>
        <p:spPr>
          <a:xfrm>
            <a:off x="-68200" y="-57799"/>
            <a:ext cx="5005867" cy="6987033"/>
          </a:xfrm>
          <a:prstGeom prst="rect">
            <a:avLst/>
          </a:prstGeom>
          <a:noFill/>
          <a:ln>
            <a:noFill/>
          </a:ln>
        </p:spPr>
      </p:pic>
    </p:spTree>
    <p:extLst>
      <p:ext uri="{BB962C8B-B14F-4D97-AF65-F5344CB8AC3E}">
        <p14:creationId xmlns:p14="http://schemas.microsoft.com/office/powerpoint/2010/main" val="2280867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lt2"/>
        </a:solidFill>
        <a:effectLst/>
      </p:bgPr>
    </p:bg>
    <p:spTree>
      <p:nvGrpSpPr>
        <p:cNvPr id="1" name="Shape 110"/>
        <p:cNvGrpSpPr/>
        <p:nvPr/>
      </p:nvGrpSpPr>
      <p:grpSpPr>
        <a:xfrm>
          <a:off x="0" y="0"/>
          <a:ext cx="0" cy="0"/>
          <a:chOff x="0" y="0"/>
          <a:chExt cx="0" cy="0"/>
        </a:xfrm>
      </p:grpSpPr>
      <p:grpSp>
        <p:nvGrpSpPr>
          <p:cNvPr id="111" name="Google Shape;111;p4"/>
          <p:cNvGrpSpPr/>
          <p:nvPr/>
        </p:nvGrpSpPr>
        <p:grpSpPr>
          <a:xfrm>
            <a:off x="-1155634" y="-795668"/>
            <a:ext cx="13765435" cy="8729317"/>
            <a:chOff x="-866725" y="-596751"/>
            <a:chExt cx="10324076" cy="6546988"/>
          </a:xfrm>
        </p:grpSpPr>
        <p:sp>
          <p:nvSpPr>
            <p:cNvPr id="112" name="Google Shape;112;p4"/>
            <p:cNvSpPr/>
            <p:nvPr/>
          </p:nvSpPr>
          <p:spPr>
            <a:xfrm rot="9407025">
              <a:off x="-614249" y="-313756"/>
              <a:ext cx="1773760" cy="1645311"/>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4"/>
            <p:cNvSpPr/>
            <p:nvPr/>
          </p:nvSpPr>
          <p:spPr>
            <a:xfrm rot="6727466">
              <a:off x="7624985" y="-134799"/>
              <a:ext cx="205976" cy="190001"/>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4"/>
            <p:cNvSpPr/>
            <p:nvPr/>
          </p:nvSpPr>
          <p:spPr>
            <a:xfrm rot="6727466">
              <a:off x="8983952" y="-102912"/>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4"/>
            <p:cNvSpPr/>
            <p:nvPr/>
          </p:nvSpPr>
          <p:spPr>
            <a:xfrm rot="6727466">
              <a:off x="8717270" y="66636"/>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4"/>
            <p:cNvSpPr/>
            <p:nvPr/>
          </p:nvSpPr>
          <p:spPr>
            <a:xfrm rot="6727466">
              <a:off x="9105567" y="326728"/>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4"/>
            <p:cNvSpPr/>
            <p:nvPr/>
          </p:nvSpPr>
          <p:spPr>
            <a:xfrm rot="6727466">
              <a:off x="8177756" y="74987"/>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4"/>
            <p:cNvSpPr/>
            <p:nvPr/>
          </p:nvSpPr>
          <p:spPr>
            <a:xfrm rot="6727466">
              <a:off x="8438518" y="330344"/>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4"/>
            <p:cNvSpPr/>
            <p:nvPr/>
          </p:nvSpPr>
          <p:spPr>
            <a:xfrm rot="6727466">
              <a:off x="8775713" y="461718"/>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4"/>
            <p:cNvSpPr/>
            <p:nvPr/>
          </p:nvSpPr>
          <p:spPr>
            <a:xfrm rot="6727466">
              <a:off x="8811609" y="435950"/>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4"/>
            <p:cNvSpPr/>
            <p:nvPr/>
          </p:nvSpPr>
          <p:spPr>
            <a:xfrm rot="6727466">
              <a:off x="9016003" y="758582"/>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4"/>
            <p:cNvSpPr/>
            <p:nvPr/>
          </p:nvSpPr>
          <p:spPr>
            <a:xfrm rot="6727466">
              <a:off x="7787809" y="155135"/>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4"/>
            <p:cNvSpPr/>
            <p:nvPr/>
          </p:nvSpPr>
          <p:spPr>
            <a:xfrm rot="6727466">
              <a:off x="8202820" y="443239"/>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4"/>
            <p:cNvSpPr/>
            <p:nvPr/>
          </p:nvSpPr>
          <p:spPr>
            <a:xfrm rot="6727466">
              <a:off x="8521331" y="714429"/>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4"/>
            <p:cNvSpPr/>
            <p:nvPr/>
          </p:nvSpPr>
          <p:spPr>
            <a:xfrm rot="6727466">
              <a:off x="8464013" y="547617"/>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4"/>
            <p:cNvSpPr/>
            <p:nvPr/>
          </p:nvSpPr>
          <p:spPr>
            <a:xfrm rot="6727466">
              <a:off x="7874766" y="462745"/>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4"/>
            <p:cNvSpPr/>
            <p:nvPr/>
          </p:nvSpPr>
          <p:spPr>
            <a:xfrm rot="6727466">
              <a:off x="7524603" y="151240"/>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4"/>
            <p:cNvSpPr/>
            <p:nvPr/>
          </p:nvSpPr>
          <p:spPr>
            <a:xfrm rot="6727466">
              <a:off x="7163119" y="197500"/>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4"/>
            <p:cNvSpPr/>
            <p:nvPr/>
          </p:nvSpPr>
          <p:spPr>
            <a:xfrm rot="-7200215">
              <a:off x="7974161" y="4375391"/>
              <a:ext cx="1147912" cy="1437019"/>
            </a:xfrm>
            <a:custGeom>
              <a:avLst/>
              <a:gdLst/>
              <a:ahLst/>
              <a:cxnLst/>
              <a:rect l="l" t="t" r="r" b="b"/>
              <a:pathLst>
                <a:path w="27357" h="34247" extrusionOk="0">
                  <a:moveTo>
                    <a:pt x="17086" y="1"/>
                  </a:moveTo>
                  <a:cubicBezTo>
                    <a:pt x="15388" y="1"/>
                    <a:pt x="13720" y="459"/>
                    <a:pt x="12128" y="1045"/>
                  </a:cubicBezTo>
                  <a:cubicBezTo>
                    <a:pt x="10487" y="1653"/>
                    <a:pt x="8906" y="2352"/>
                    <a:pt x="7386" y="3204"/>
                  </a:cubicBezTo>
                  <a:cubicBezTo>
                    <a:pt x="4560" y="4723"/>
                    <a:pt x="2219" y="6912"/>
                    <a:pt x="1094" y="9951"/>
                  </a:cubicBezTo>
                  <a:cubicBezTo>
                    <a:pt x="547" y="11562"/>
                    <a:pt x="243" y="13234"/>
                    <a:pt x="183" y="14906"/>
                  </a:cubicBezTo>
                  <a:cubicBezTo>
                    <a:pt x="0" y="16669"/>
                    <a:pt x="0" y="18462"/>
                    <a:pt x="183" y="20225"/>
                  </a:cubicBezTo>
                  <a:cubicBezTo>
                    <a:pt x="395" y="21927"/>
                    <a:pt x="973" y="23538"/>
                    <a:pt x="1854" y="25028"/>
                  </a:cubicBezTo>
                  <a:cubicBezTo>
                    <a:pt x="2766" y="26426"/>
                    <a:pt x="3830" y="27702"/>
                    <a:pt x="5076" y="28827"/>
                  </a:cubicBezTo>
                  <a:cubicBezTo>
                    <a:pt x="7538" y="31107"/>
                    <a:pt x="10547" y="33265"/>
                    <a:pt x="13861" y="33994"/>
                  </a:cubicBezTo>
                  <a:cubicBezTo>
                    <a:pt x="14501" y="34163"/>
                    <a:pt x="15152" y="34246"/>
                    <a:pt x="15800" y="34246"/>
                  </a:cubicBezTo>
                  <a:cubicBezTo>
                    <a:pt x="16782" y="34246"/>
                    <a:pt x="17760" y="34056"/>
                    <a:pt x="18694" y="33690"/>
                  </a:cubicBezTo>
                  <a:cubicBezTo>
                    <a:pt x="19909" y="33143"/>
                    <a:pt x="20973" y="32353"/>
                    <a:pt x="21855" y="31350"/>
                  </a:cubicBezTo>
                  <a:cubicBezTo>
                    <a:pt x="23587" y="29435"/>
                    <a:pt x="24530" y="26942"/>
                    <a:pt x="25137" y="24480"/>
                  </a:cubicBezTo>
                  <a:cubicBezTo>
                    <a:pt x="25806" y="21866"/>
                    <a:pt x="26080" y="19192"/>
                    <a:pt x="26384" y="16517"/>
                  </a:cubicBezTo>
                  <a:cubicBezTo>
                    <a:pt x="26475" y="15909"/>
                    <a:pt x="26536" y="15301"/>
                    <a:pt x="26627" y="14693"/>
                  </a:cubicBezTo>
                  <a:cubicBezTo>
                    <a:pt x="26645" y="14567"/>
                    <a:pt x="26545" y="14494"/>
                    <a:pt x="26454" y="14494"/>
                  </a:cubicBezTo>
                  <a:cubicBezTo>
                    <a:pt x="26393" y="14494"/>
                    <a:pt x="26335" y="14528"/>
                    <a:pt x="26323" y="14602"/>
                  </a:cubicBezTo>
                  <a:cubicBezTo>
                    <a:pt x="25654" y="19435"/>
                    <a:pt x="25533" y="24663"/>
                    <a:pt x="23131" y="29009"/>
                  </a:cubicBezTo>
                  <a:cubicBezTo>
                    <a:pt x="21824" y="31350"/>
                    <a:pt x="19666" y="33447"/>
                    <a:pt x="16931" y="33873"/>
                  </a:cubicBezTo>
                  <a:cubicBezTo>
                    <a:pt x="16562" y="33927"/>
                    <a:pt x="16194" y="33952"/>
                    <a:pt x="15827" y="33952"/>
                  </a:cubicBezTo>
                  <a:cubicBezTo>
                    <a:pt x="12902" y="33952"/>
                    <a:pt x="10078" y="32326"/>
                    <a:pt x="7781" y="30651"/>
                  </a:cubicBezTo>
                  <a:cubicBezTo>
                    <a:pt x="5137" y="28705"/>
                    <a:pt x="2432" y="26152"/>
                    <a:pt x="1216" y="23021"/>
                  </a:cubicBezTo>
                  <a:cubicBezTo>
                    <a:pt x="0" y="19891"/>
                    <a:pt x="243" y="16426"/>
                    <a:pt x="638" y="13204"/>
                  </a:cubicBezTo>
                  <a:cubicBezTo>
                    <a:pt x="821" y="11532"/>
                    <a:pt x="1307" y="9921"/>
                    <a:pt x="2128" y="8462"/>
                  </a:cubicBezTo>
                  <a:cubicBezTo>
                    <a:pt x="2888" y="7155"/>
                    <a:pt x="3891" y="6000"/>
                    <a:pt x="5076" y="5058"/>
                  </a:cubicBezTo>
                  <a:cubicBezTo>
                    <a:pt x="6292" y="4115"/>
                    <a:pt x="7629" y="3325"/>
                    <a:pt x="9058" y="2687"/>
                  </a:cubicBezTo>
                  <a:cubicBezTo>
                    <a:pt x="10639" y="1897"/>
                    <a:pt x="12310" y="1228"/>
                    <a:pt x="14013" y="742"/>
                  </a:cubicBezTo>
                  <a:cubicBezTo>
                    <a:pt x="14977" y="449"/>
                    <a:pt x="15971" y="302"/>
                    <a:pt x="16961" y="302"/>
                  </a:cubicBezTo>
                  <a:cubicBezTo>
                    <a:pt x="17718" y="302"/>
                    <a:pt x="18473" y="388"/>
                    <a:pt x="19210" y="559"/>
                  </a:cubicBezTo>
                  <a:cubicBezTo>
                    <a:pt x="20700" y="954"/>
                    <a:pt x="22067" y="1714"/>
                    <a:pt x="23192" y="2748"/>
                  </a:cubicBezTo>
                  <a:cubicBezTo>
                    <a:pt x="24378" y="3781"/>
                    <a:pt x="25320" y="5027"/>
                    <a:pt x="26019" y="6456"/>
                  </a:cubicBezTo>
                  <a:cubicBezTo>
                    <a:pt x="26718" y="8006"/>
                    <a:pt x="27022" y="9678"/>
                    <a:pt x="26931" y="11380"/>
                  </a:cubicBezTo>
                  <a:cubicBezTo>
                    <a:pt x="26900" y="12261"/>
                    <a:pt x="26809" y="13113"/>
                    <a:pt x="26657" y="13964"/>
                  </a:cubicBezTo>
                  <a:cubicBezTo>
                    <a:pt x="26639" y="14071"/>
                    <a:pt x="26738" y="14147"/>
                    <a:pt x="26828" y="14147"/>
                  </a:cubicBezTo>
                  <a:cubicBezTo>
                    <a:pt x="26891" y="14147"/>
                    <a:pt x="26949" y="14111"/>
                    <a:pt x="26961" y="14024"/>
                  </a:cubicBezTo>
                  <a:lnTo>
                    <a:pt x="26961" y="14055"/>
                  </a:lnTo>
                  <a:cubicBezTo>
                    <a:pt x="27296" y="12383"/>
                    <a:pt x="27356" y="10681"/>
                    <a:pt x="27144" y="9009"/>
                  </a:cubicBezTo>
                  <a:cubicBezTo>
                    <a:pt x="26840" y="7307"/>
                    <a:pt x="26171" y="5726"/>
                    <a:pt x="25137" y="4389"/>
                  </a:cubicBezTo>
                  <a:cubicBezTo>
                    <a:pt x="23314" y="1957"/>
                    <a:pt x="20639" y="164"/>
                    <a:pt x="17538" y="12"/>
                  </a:cubicBezTo>
                  <a:cubicBezTo>
                    <a:pt x="17388" y="5"/>
                    <a:pt x="17237" y="1"/>
                    <a:pt x="1708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4"/>
            <p:cNvSpPr/>
            <p:nvPr/>
          </p:nvSpPr>
          <p:spPr>
            <a:xfrm rot="-7200184">
              <a:off x="8012909" y="4306117"/>
              <a:ext cx="745121" cy="686303"/>
            </a:xfrm>
            <a:custGeom>
              <a:avLst/>
              <a:gdLst/>
              <a:ahLst/>
              <a:cxnLst/>
              <a:rect l="l" t="t" r="r" b="b"/>
              <a:pathLst>
                <a:path w="11338" h="10443" extrusionOk="0">
                  <a:moveTo>
                    <a:pt x="5401" y="0"/>
                  </a:moveTo>
                  <a:cubicBezTo>
                    <a:pt x="3038" y="0"/>
                    <a:pt x="1286" y="1135"/>
                    <a:pt x="730" y="3773"/>
                  </a:cubicBezTo>
                  <a:cubicBezTo>
                    <a:pt x="0" y="6600"/>
                    <a:pt x="1186" y="9883"/>
                    <a:pt x="4256" y="10369"/>
                  </a:cubicBezTo>
                  <a:cubicBezTo>
                    <a:pt x="4562" y="10419"/>
                    <a:pt x="4872" y="10443"/>
                    <a:pt x="5181" y="10443"/>
                  </a:cubicBezTo>
                  <a:cubicBezTo>
                    <a:pt x="7724" y="10443"/>
                    <a:pt x="10232" y="8816"/>
                    <a:pt x="10639" y="6296"/>
                  </a:cubicBezTo>
                  <a:cubicBezTo>
                    <a:pt x="11338" y="3013"/>
                    <a:pt x="10882" y="734"/>
                    <a:pt x="7326" y="217"/>
                  </a:cubicBezTo>
                  <a:cubicBezTo>
                    <a:pt x="6651" y="75"/>
                    <a:pt x="6006" y="0"/>
                    <a:pt x="5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4"/>
            <p:cNvSpPr/>
            <p:nvPr/>
          </p:nvSpPr>
          <p:spPr>
            <a:xfrm rot="6493551">
              <a:off x="739542" y="3828225"/>
              <a:ext cx="221012" cy="236550"/>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4"/>
            <p:cNvSpPr/>
            <p:nvPr/>
          </p:nvSpPr>
          <p:spPr>
            <a:xfrm rot="6493551">
              <a:off x="549611" y="3452419"/>
              <a:ext cx="194913" cy="216481"/>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4"/>
            <p:cNvSpPr/>
            <p:nvPr/>
          </p:nvSpPr>
          <p:spPr>
            <a:xfrm rot="6493551">
              <a:off x="255407" y="3607801"/>
              <a:ext cx="177206" cy="248169"/>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4"/>
            <p:cNvSpPr/>
            <p:nvPr/>
          </p:nvSpPr>
          <p:spPr>
            <a:xfrm rot="6493551">
              <a:off x="448865" y="4012407"/>
              <a:ext cx="140668" cy="169615"/>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4"/>
            <p:cNvSpPr/>
            <p:nvPr/>
          </p:nvSpPr>
          <p:spPr>
            <a:xfrm rot="6493551">
              <a:off x="-54795" y="3288336"/>
              <a:ext cx="216915" cy="266070"/>
            </a:xfrm>
            <a:custGeom>
              <a:avLst/>
              <a:gdLst/>
              <a:ahLst/>
              <a:cxnLst/>
              <a:rect l="l" t="t" r="r" b="b"/>
              <a:pathLst>
                <a:path w="3283" h="4786" extrusionOk="0">
                  <a:moveTo>
                    <a:pt x="1360" y="1571"/>
                  </a:moveTo>
                  <a:cubicBezTo>
                    <a:pt x="1371" y="1575"/>
                    <a:pt x="1373" y="1577"/>
                    <a:pt x="1370" y="1577"/>
                  </a:cubicBezTo>
                  <a:cubicBezTo>
                    <a:pt x="1368" y="1577"/>
                    <a:pt x="1365" y="1576"/>
                    <a:pt x="1360" y="1575"/>
                  </a:cubicBezTo>
                  <a:lnTo>
                    <a:pt x="1360" y="1575"/>
                  </a:lnTo>
                  <a:cubicBezTo>
                    <a:pt x="1360" y="1574"/>
                    <a:pt x="1360" y="1572"/>
                    <a:pt x="1360" y="1571"/>
                  </a:cubicBezTo>
                  <a:close/>
                  <a:moveTo>
                    <a:pt x="1441" y="1619"/>
                  </a:moveTo>
                  <a:cubicBezTo>
                    <a:pt x="1440" y="1619"/>
                    <a:pt x="1465" y="1639"/>
                    <a:pt x="1472" y="1641"/>
                  </a:cubicBezTo>
                  <a:lnTo>
                    <a:pt x="1472" y="1641"/>
                  </a:lnTo>
                  <a:cubicBezTo>
                    <a:pt x="1450" y="1625"/>
                    <a:pt x="1441" y="1619"/>
                    <a:pt x="1441" y="1619"/>
                  </a:cubicBezTo>
                  <a:close/>
                  <a:moveTo>
                    <a:pt x="1646" y="3050"/>
                  </a:moveTo>
                  <a:cubicBezTo>
                    <a:pt x="1647" y="3050"/>
                    <a:pt x="1651" y="3054"/>
                    <a:pt x="1658" y="3063"/>
                  </a:cubicBezTo>
                  <a:lnTo>
                    <a:pt x="1658" y="3063"/>
                  </a:lnTo>
                  <a:cubicBezTo>
                    <a:pt x="1654" y="3058"/>
                    <a:pt x="1650" y="3054"/>
                    <a:pt x="1645" y="3053"/>
                  </a:cubicBezTo>
                  <a:lnTo>
                    <a:pt x="1645" y="3053"/>
                  </a:lnTo>
                  <a:cubicBezTo>
                    <a:pt x="1645" y="3051"/>
                    <a:pt x="1645" y="3050"/>
                    <a:pt x="1646" y="3050"/>
                  </a:cubicBezTo>
                  <a:close/>
                  <a:moveTo>
                    <a:pt x="1665" y="3073"/>
                  </a:moveTo>
                  <a:cubicBezTo>
                    <a:pt x="1667" y="3076"/>
                    <a:pt x="1669" y="3079"/>
                    <a:pt x="1672" y="3083"/>
                  </a:cubicBezTo>
                  <a:cubicBezTo>
                    <a:pt x="1673" y="3085"/>
                    <a:pt x="1673" y="3087"/>
                    <a:pt x="1674" y="3090"/>
                  </a:cubicBezTo>
                  <a:lnTo>
                    <a:pt x="1674" y="3090"/>
                  </a:lnTo>
                  <a:cubicBezTo>
                    <a:pt x="1671" y="3084"/>
                    <a:pt x="1669" y="3079"/>
                    <a:pt x="1665" y="3073"/>
                  </a:cubicBezTo>
                  <a:close/>
                  <a:moveTo>
                    <a:pt x="1360" y="1586"/>
                  </a:moveTo>
                  <a:cubicBezTo>
                    <a:pt x="1392" y="1597"/>
                    <a:pt x="1419" y="1604"/>
                    <a:pt x="1459" y="1624"/>
                  </a:cubicBezTo>
                  <a:cubicBezTo>
                    <a:pt x="1472" y="1637"/>
                    <a:pt x="1475" y="1642"/>
                    <a:pt x="1473" y="1642"/>
                  </a:cubicBezTo>
                  <a:cubicBezTo>
                    <a:pt x="1473" y="1642"/>
                    <a:pt x="1473" y="1642"/>
                    <a:pt x="1472" y="1641"/>
                  </a:cubicBezTo>
                  <a:lnTo>
                    <a:pt x="1472" y="1641"/>
                  </a:lnTo>
                  <a:cubicBezTo>
                    <a:pt x="1477" y="1645"/>
                    <a:pt x="1483" y="1649"/>
                    <a:pt x="1489" y="1654"/>
                  </a:cubicBezTo>
                  <a:lnTo>
                    <a:pt x="1581" y="1776"/>
                  </a:lnTo>
                  <a:lnTo>
                    <a:pt x="1644" y="1839"/>
                  </a:lnTo>
                  <a:lnTo>
                    <a:pt x="1644" y="1839"/>
                  </a:lnTo>
                  <a:cubicBezTo>
                    <a:pt x="1659" y="1869"/>
                    <a:pt x="1702" y="1940"/>
                    <a:pt x="1702" y="1958"/>
                  </a:cubicBezTo>
                  <a:cubicBezTo>
                    <a:pt x="1733" y="1989"/>
                    <a:pt x="1824" y="2110"/>
                    <a:pt x="1854" y="2201"/>
                  </a:cubicBezTo>
                  <a:cubicBezTo>
                    <a:pt x="1854" y="2219"/>
                    <a:pt x="1886" y="2290"/>
                    <a:pt x="1899" y="2320"/>
                  </a:cubicBezTo>
                  <a:lnTo>
                    <a:pt x="1899" y="2320"/>
                  </a:lnTo>
                  <a:cubicBezTo>
                    <a:pt x="1894" y="2311"/>
                    <a:pt x="1890" y="2302"/>
                    <a:pt x="1885" y="2293"/>
                  </a:cubicBezTo>
                  <a:lnTo>
                    <a:pt x="1885" y="2293"/>
                  </a:lnTo>
                  <a:cubicBezTo>
                    <a:pt x="1899" y="2322"/>
                    <a:pt x="1905" y="2334"/>
                    <a:pt x="1905" y="2334"/>
                  </a:cubicBezTo>
                  <a:cubicBezTo>
                    <a:pt x="1906" y="2334"/>
                    <a:pt x="1903" y="2329"/>
                    <a:pt x="1899" y="2320"/>
                  </a:cubicBezTo>
                  <a:lnTo>
                    <a:pt x="1899" y="2320"/>
                  </a:lnTo>
                  <a:cubicBezTo>
                    <a:pt x="1925" y="2364"/>
                    <a:pt x="1950" y="2394"/>
                    <a:pt x="1976" y="2445"/>
                  </a:cubicBezTo>
                  <a:cubicBezTo>
                    <a:pt x="2006" y="2566"/>
                    <a:pt x="2037" y="2657"/>
                    <a:pt x="2037" y="2749"/>
                  </a:cubicBezTo>
                  <a:cubicBezTo>
                    <a:pt x="2037" y="2809"/>
                    <a:pt x="2037" y="2840"/>
                    <a:pt x="2067" y="2900"/>
                  </a:cubicBezTo>
                  <a:cubicBezTo>
                    <a:pt x="2067" y="2900"/>
                    <a:pt x="2067" y="2913"/>
                    <a:pt x="2067" y="2931"/>
                  </a:cubicBezTo>
                  <a:cubicBezTo>
                    <a:pt x="2067" y="3022"/>
                    <a:pt x="2097" y="3204"/>
                    <a:pt x="2128" y="3326"/>
                  </a:cubicBezTo>
                  <a:lnTo>
                    <a:pt x="2128" y="3417"/>
                  </a:lnTo>
                  <a:lnTo>
                    <a:pt x="2128" y="3580"/>
                  </a:lnTo>
                  <a:lnTo>
                    <a:pt x="2128" y="3580"/>
                  </a:lnTo>
                  <a:cubicBezTo>
                    <a:pt x="2066" y="3527"/>
                    <a:pt x="1940" y="3381"/>
                    <a:pt x="1915" y="3356"/>
                  </a:cubicBezTo>
                  <a:lnTo>
                    <a:pt x="1915" y="3356"/>
                  </a:lnTo>
                  <a:cubicBezTo>
                    <a:pt x="1927" y="3369"/>
                    <a:pt x="1933" y="3373"/>
                    <a:pt x="1935" y="3373"/>
                  </a:cubicBezTo>
                  <a:cubicBezTo>
                    <a:pt x="1943" y="3373"/>
                    <a:pt x="1885" y="3296"/>
                    <a:pt x="1885" y="3296"/>
                  </a:cubicBezTo>
                  <a:cubicBezTo>
                    <a:pt x="1824" y="3235"/>
                    <a:pt x="1793" y="3174"/>
                    <a:pt x="1763" y="3113"/>
                  </a:cubicBezTo>
                  <a:cubicBezTo>
                    <a:pt x="1672" y="2961"/>
                    <a:pt x="1611" y="2840"/>
                    <a:pt x="1581" y="2688"/>
                  </a:cubicBezTo>
                  <a:cubicBezTo>
                    <a:pt x="1520" y="2536"/>
                    <a:pt x="1459" y="2353"/>
                    <a:pt x="1398" y="2201"/>
                  </a:cubicBezTo>
                  <a:cubicBezTo>
                    <a:pt x="1398" y="2110"/>
                    <a:pt x="1368" y="2019"/>
                    <a:pt x="1368" y="1928"/>
                  </a:cubicBezTo>
                  <a:lnTo>
                    <a:pt x="1368" y="1897"/>
                  </a:lnTo>
                  <a:lnTo>
                    <a:pt x="1368" y="1745"/>
                  </a:lnTo>
                  <a:cubicBezTo>
                    <a:pt x="1363" y="1692"/>
                    <a:pt x="1360" y="1639"/>
                    <a:pt x="1360" y="1586"/>
                  </a:cubicBezTo>
                  <a:close/>
                  <a:moveTo>
                    <a:pt x="2201" y="3657"/>
                  </a:moveTo>
                  <a:cubicBezTo>
                    <a:pt x="2199" y="3658"/>
                    <a:pt x="2196" y="3659"/>
                    <a:pt x="2193" y="3660"/>
                  </a:cubicBezTo>
                  <a:lnTo>
                    <a:pt x="2193" y="3660"/>
                  </a:lnTo>
                  <a:cubicBezTo>
                    <a:pt x="2194" y="3660"/>
                    <a:pt x="2194" y="3659"/>
                    <a:pt x="2195" y="3659"/>
                  </a:cubicBezTo>
                  <a:lnTo>
                    <a:pt x="2195" y="3659"/>
                  </a:lnTo>
                  <a:cubicBezTo>
                    <a:pt x="2197" y="3658"/>
                    <a:pt x="2199" y="3658"/>
                    <a:pt x="2201" y="3657"/>
                  </a:cubicBezTo>
                  <a:close/>
                  <a:moveTo>
                    <a:pt x="1037" y="0"/>
                  </a:moveTo>
                  <a:cubicBezTo>
                    <a:pt x="832" y="0"/>
                    <a:pt x="640" y="102"/>
                    <a:pt x="517" y="286"/>
                  </a:cubicBezTo>
                  <a:lnTo>
                    <a:pt x="517" y="226"/>
                  </a:lnTo>
                  <a:cubicBezTo>
                    <a:pt x="453" y="359"/>
                    <a:pt x="398" y="496"/>
                    <a:pt x="353" y="636"/>
                  </a:cubicBezTo>
                  <a:lnTo>
                    <a:pt x="353" y="636"/>
                  </a:lnTo>
                  <a:cubicBezTo>
                    <a:pt x="299" y="695"/>
                    <a:pt x="252" y="761"/>
                    <a:pt x="213" y="834"/>
                  </a:cubicBezTo>
                  <a:cubicBezTo>
                    <a:pt x="30" y="1229"/>
                    <a:pt x="0" y="1685"/>
                    <a:pt x="122" y="2080"/>
                  </a:cubicBezTo>
                  <a:cubicBezTo>
                    <a:pt x="213" y="2505"/>
                    <a:pt x="334" y="2931"/>
                    <a:pt x="486" y="3326"/>
                  </a:cubicBezTo>
                  <a:cubicBezTo>
                    <a:pt x="638" y="3691"/>
                    <a:pt x="790" y="4025"/>
                    <a:pt x="1003" y="4359"/>
                  </a:cubicBezTo>
                  <a:cubicBezTo>
                    <a:pt x="1124" y="4546"/>
                    <a:pt x="1297" y="4624"/>
                    <a:pt x="1468" y="4624"/>
                  </a:cubicBezTo>
                  <a:cubicBezTo>
                    <a:pt x="1515" y="4624"/>
                    <a:pt x="1563" y="4618"/>
                    <a:pt x="1609" y="4606"/>
                  </a:cubicBezTo>
                  <a:lnTo>
                    <a:pt x="1609" y="4606"/>
                  </a:lnTo>
                  <a:cubicBezTo>
                    <a:pt x="1786" y="4725"/>
                    <a:pt x="1996" y="4785"/>
                    <a:pt x="2208" y="4785"/>
                  </a:cubicBezTo>
                  <a:cubicBezTo>
                    <a:pt x="2470" y="4785"/>
                    <a:pt x="2736" y="4694"/>
                    <a:pt x="2948" y="4511"/>
                  </a:cubicBezTo>
                  <a:cubicBezTo>
                    <a:pt x="3131" y="4268"/>
                    <a:pt x="3252" y="3995"/>
                    <a:pt x="3252" y="3691"/>
                  </a:cubicBezTo>
                  <a:cubicBezTo>
                    <a:pt x="3283" y="3539"/>
                    <a:pt x="3283" y="3417"/>
                    <a:pt x="3252" y="3296"/>
                  </a:cubicBezTo>
                  <a:cubicBezTo>
                    <a:pt x="3252" y="3235"/>
                    <a:pt x="3252" y="3174"/>
                    <a:pt x="3252" y="3083"/>
                  </a:cubicBezTo>
                  <a:cubicBezTo>
                    <a:pt x="3236" y="3050"/>
                    <a:pt x="3237" y="3025"/>
                    <a:pt x="3242" y="3025"/>
                  </a:cubicBezTo>
                  <a:lnTo>
                    <a:pt x="3242" y="3025"/>
                  </a:lnTo>
                  <a:cubicBezTo>
                    <a:pt x="3246" y="3025"/>
                    <a:pt x="3252" y="3042"/>
                    <a:pt x="3252" y="3083"/>
                  </a:cubicBezTo>
                  <a:cubicBezTo>
                    <a:pt x="3252" y="3022"/>
                    <a:pt x="3252" y="2961"/>
                    <a:pt x="3252" y="2900"/>
                  </a:cubicBezTo>
                  <a:cubicBezTo>
                    <a:pt x="3140" y="1889"/>
                    <a:pt x="2612" y="747"/>
                    <a:pt x="1596" y="413"/>
                  </a:cubicBezTo>
                  <a:lnTo>
                    <a:pt x="1596" y="413"/>
                  </a:lnTo>
                  <a:cubicBezTo>
                    <a:pt x="1554" y="279"/>
                    <a:pt x="1466" y="159"/>
                    <a:pt x="1337" y="74"/>
                  </a:cubicBezTo>
                  <a:cubicBezTo>
                    <a:pt x="1238" y="24"/>
                    <a:pt x="1136" y="0"/>
                    <a:pt x="10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4"/>
            <p:cNvSpPr/>
            <p:nvPr/>
          </p:nvSpPr>
          <p:spPr>
            <a:xfrm rot="6493551">
              <a:off x="-8252" y="3347554"/>
              <a:ext cx="124612" cy="143542"/>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4"/>
            <p:cNvSpPr/>
            <p:nvPr/>
          </p:nvSpPr>
          <p:spPr>
            <a:xfrm rot="6493551">
              <a:off x="-70231" y="3860443"/>
              <a:ext cx="190817" cy="235549"/>
            </a:xfrm>
            <a:custGeom>
              <a:avLst/>
              <a:gdLst/>
              <a:ahLst/>
              <a:cxnLst/>
              <a:rect l="l" t="t" r="r" b="b"/>
              <a:pathLst>
                <a:path w="2888" h="4237" extrusionOk="0">
                  <a:moveTo>
                    <a:pt x="1807" y="934"/>
                  </a:moveTo>
                  <a:cubicBezTo>
                    <a:pt x="1808" y="934"/>
                    <a:pt x="1807" y="943"/>
                    <a:pt x="1794" y="969"/>
                  </a:cubicBezTo>
                  <a:cubicBezTo>
                    <a:pt x="1794" y="958"/>
                    <a:pt x="1798" y="947"/>
                    <a:pt x="1805" y="935"/>
                  </a:cubicBezTo>
                  <a:lnTo>
                    <a:pt x="1805" y="935"/>
                  </a:lnTo>
                  <a:cubicBezTo>
                    <a:pt x="1805" y="934"/>
                    <a:pt x="1806" y="934"/>
                    <a:pt x="1807" y="934"/>
                  </a:cubicBezTo>
                  <a:close/>
                  <a:moveTo>
                    <a:pt x="1406" y="1652"/>
                  </a:moveTo>
                  <a:cubicBezTo>
                    <a:pt x="1415" y="1666"/>
                    <a:pt x="1423" y="1676"/>
                    <a:pt x="1429" y="1684"/>
                  </a:cubicBezTo>
                  <a:lnTo>
                    <a:pt x="1429" y="1684"/>
                  </a:lnTo>
                  <a:cubicBezTo>
                    <a:pt x="1429" y="1692"/>
                    <a:pt x="1429" y="1698"/>
                    <a:pt x="1429" y="1698"/>
                  </a:cubicBezTo>
                  <a:cubicBezTo>
                    <a:pt x="1432" y="1705"/>
                    <a:pt x="1434" y="1712"/>
                    <a:pt x="1437" y="1719"/>
                  </a:cubicBezTo>
                  <a:lnTo>
                    <a:pt x="1437" y="1719"/>
                  </a:lnTo>
                  <a:cubicBezTo>
                    <a:pt x="1435" y="1722"/>
                    <a:pt x="1432" y="1725"/>
                    <a:pt x="1429" y="1729"/>
                  </a:cubicBezTo>
                  <a:cubicBezTo>
                    <a:pt x="1413" y="1681"/>
                    <a:pt x="1405" y="1658"/>
                    <a:pt x="1406" y="1652"/>
                  </a:cubicBezTo>
                  <a:close/>
                  <a:moveTo>
                    <a:pt x="1407" y="2302"/>
                  </a:moveTo>
                  <a:cubicBezTo>
                    <a:pt x="1423" y="2302"/>
                    <a:pt x="1436" y="2341"/>
                    <a:pt x="1433" y="2352"/>
                  </a:cubicBezTo>
                  <a:lnTo>
                    <a:pt x="1433" y="2352"/>
                  </a:lnTo>
                  <a:cubicBezTo>
                    <a:pt x="1414" y="2321"/>
                    <a:pt x="1399" y="2306"/>
                    <a:pt x="1399" y="2306"/>
                  </a:cubicBezTo>
                  <a:cubicBezTo>
                    <a:pt x="1401" y="2303"/>
                    <a:pt x="1404" y="2302"/>
                    <a:pt x="1407" y="2302"/>
                  </a:cubicBezTo>
                  <a:close/>
                  <a:moveTo>
                    <a:pt x="1325" y="1"/>
                  </a:moveTo>
                  <a:cubicBezTo>
                    <a:pt x="1122" y="1"/>
                    <a:pt x="923" y="116"/>
                    <a:pt x="821" y="300"/>
                  </a:cubicBezTo>
                  <a:cubicBezTo>
                    <a:pt x="817" y="307"/>
                    <a:pt x="814" y="313"/>
                    <a:pt x="810" y="319"/>
                  </a:cubicBezTo>
                  <a:lnTo>
                    <a:pt x="810" y="319"/>
                  </a:lnTo>
                  <a:cubicBezTo>
                    <a:pt x="759" y="307"/>
                    <a:pt x="707" y="300"/>
                    <a:pt x="654" y="300"/>
                  </a:cubicBezTo>
                  <a:cubicBezTo>
                    <a:pt x="373" y="300"/>
                    <a:pt x="92" y="483"/>
                    <a:pt x="61" y="847"/>
                  </a:cubicBezTo>
                  <a:lnTo>
                    <a:pt x="31" y="817"/>
                  </a:lnTo>
                  <a:lnTo>
                    <a:pt x="31" y="817"/>
                  </a:lnTo>
                  <a:cubicBezTo>
                    <a:pt x="0" y="1486"/>
                    <a:pt x="122" y="2154"/>
                    <a:pt x="365" y="2762"/>
                  </a:cubicBezTo>
                  <a:cubicBezTo>
                    <a:pt x="639" y="3431"/>
                    <a:pt x="1186" y="3948"/>
                    <a:pt x="1885" y="4221"/>
                  </a:cubicBezTo>
                  <a:cubicBezTo>
                    <a:pt x="1927" y="4232"/>
                    <a:pt x="1971" y="4237"/>
                    <a:pt x="2014" y="4237"/>
                  </a:cubicBezTo>
                  <a:cubicBezTo>
                    <a:pt x="2219" y="4237"/>
                    <a:pt x="2423" y="4123"/>
                    <a:pt x="2523" y="3948"/>
                  </a:cubicBezTo>
                  <a:cubicBezTo>
                    <a:pt x="2827" y="3279"/>
                    <a:pt x="2888" y="2489"/>
                    <a:pt x="2675" y="1790"/>
                  </a:cubicBezTo>
                  <a:cubicBezTo>
                    <a:pt x="2554" y="1121"/>
                    <a:pt x="2158" y="513"/>
                    <a:pt x="1611" y="87"/>
                  </a:cubicBezTo>
                  <a:cubicBezTo>
                    <a:pt x="1522" y="28"/>
                    <a:pt x="1423" y="1"/>
                    <a:pt x="1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4"/>
            <p:cNvSpPr/>
            <p:nvPr/>
          </p:nvSpPr>
          <p:spPr>
            <a:xfrm rot="6493551">
              <a:off x="202282" y="4139175"/>
              <a:ext cx="92501" cy="89617"/>
            </a:xfrm>
            <a:custGeom>
              <a:avLst/>
              <a:gdLst/>
              <a:ahLst/>
              <a:cxnLst/>
              <a:rect l="l" t="t" r="r" b="b"/>
              <a:pathLst>
                <a:path w="1400" h="1612" extrusionOk="0">
                  <a:moveTo>
                    <a:pt x="1157" y="703"/>
                  </a:moveTo>
                  <a:lnTo>
                    <a:pt x="1166" y="720"/>
                  </a:lnTo>
                  <a:lnTo>
                    <a:pt x="1170" y="740"/>
                  </a:lnTo>
                  <a:lnTo>
                    <a:pt x="1170" y="740"/>
                  </a:lnTo>
                  <a:cubicBezTo>
                    <a:pt x="1163" y="728"/>
                    <a:pt x="1159" y="715"/>
                    <a:pt x="1157" y="703"/>
                  </a:cubicBezTo>
                  <a:close/>
                  <a:moveTo>
                    <a:pt x="578" y="1"/>
                  </a:moveTo>
                  <a:lnTo>
                    <a:pt x="426" y="31"/>
                  </a:lnTo>
                  <a:cubicBezTo>
                    <a:pt x="335" y="31"/>
                    <a:pt x="244" y="92"/>
                    <a:pt x="183" y="183"/>
                  </a:cubicBezTo>
                  <a:lnTo>
                    <a:pt x="92" y="274"/>
                  </a:lnTo>
                  <a:cubicBezTo>
                    <a:pt x="31" y="365"/>
                    <a:pt x="1" y="487"/>
                    <a:pt x="1" y="578"/>
                  </a:cubicBezTo>
                  <a:lnTo>
                    <a:pt x="31" y="609"/>
                  </a:lnTo>
                  <a:lnTo>
                    <a:pt x="31" y="761"/>
                  </a:lnTo>
                  <a:cubicBezTo>
                    <a:pt x="31" y="852"/>
                    <a:pt x="31" y="943"/>
                    <a:pt x="62" y="1004"/>
                  </a:cubicBezTo>
                  <a:cubicBezTo>
                    <a:pt x="31" y="1034"/>
                    <a:pt x="31" y="1064"/>
                    <a:pt x="62" y="1095"/>
                  </a:cubicBezTo>
                  <a:cubicBezTo>
                    <a:pt x="62" y="1156"/>
                    <a:pt x="92" y="1216"/>
                    <a:pt x="122" y="1277"/>
                  </a:cubicBezTo>
                  <a:cubicBezTo>
                    <a:pt x="183" y="1368"/>
                    <a:pt x="274" y="1460"/>
                    <a:pt x="396" y="1520"/>
                  </a:cubicBezTo>
                  <a:cubicBezTo>
                    <a:pt x="457" y="1581"/>
                    <a:pt x="518" y="1612"/>
                    <a:pt x="578" y="1612"/>
                  </a:cubicBezTo>
                  <a:lnTo>
                    <a:pt x="822" y="1612"/>
                  </a:lnTo>
                  <a:cubicBezTo>
                    <a:pt x="882" y="1612"/>
                    <a:pt x="974" y="1612"/>
                    <a:pt x="1034" y="1581"/>
                  </a:cubicBezTo>
                  <a:cubicBezTo>
                    <a:pt x="1125" y="1551"/>
                    <a:pt x="1186" y="1490"/>
                    <a:pt x="1247" y="1460"/>
                  </a:cubicBezTo>
                  <a:lnTo>
                    <a:pt x="1338" y="1338"/>
                  </a:lnTo>
                  <a:cubicBezTo>
                    <a:pt x="1369" y="1247"/>
                    <a:pt x="1399" y="1125"/>
                    <a:pt x="1399" y="1034"/>
                  </a:cubicBezTo>
                  <a:lnTo>
                    <a:pt x="1399" y="791"/>
                  </a:lnTo>
                  <a:cubicBezTo>
                    <a:pt x="1399" y="730"/>
                    <a:pt x="1399" y="639"/>
                    <a:pt x="1338" y="578"/>
                  </a:cubicBezTo>
                  <a:cubicBezTo>
                    <a:pt x="1338" y="487"/>
                    <a:pt x="1277" y="426"/>
                    <a:pt x="1247" y="396"/>
                  </a:cubicBezTo>
                  <a:cubicBezTo>
                    <a:pt x="1200" y="349"/>
                    <a:pt x="1154" y="303"/>
                    <a:pt x="1093" y="283"/>
                  </a:cubicBezTo>
                  <a:lnTo>
                    <a:pt x="1093" y="283"/>
                  </a:lnTo>
                  <a:cubicBezTo>
                    <a:pt x="1071" y="237"/>
                    <a:pt x="1044" y="203"/>
                    <a:pt x="1004" y="183"/>
                  </a:cubicBezTo>
                  <a:cubicBezTo>
                    <a:pt x="943" y="122"/>
                    <a:pt x="882" y="61"/>
                    <a:pt x="822" y="61"/>
                  </a:cubicBezTo>
                  <a:cubicBezTo>
                    <a:pt x="761" y="1"/>
                    <a:pt x="670" y="1"/>
                    <a:pt x="5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4"/>
            <p:cNvSpPr/>
            <p:nvPr/>
          </p:nvSpPr>
          <p:spPr>
            <a:xfrm rot="6493551">
              <a:off x="-146908" y="4224104"/>
              <a:ext cx="126594" cy="114133"/>
            </a:xfrm>
            <a:custGeom>
              <a:avLst/>
              <a:gdLst/>
              <a:ahLst/>
              <a:cxnLst/>
              <a:rect l="l" t="t" r="r" b="b"/>
              <a:pathLst>
                <a:path w="1916" h="2053" extrusionOk="0">
                  <a:moveTo>
                    <a:pt x="1138" y="1"/>
                  </a:moveTo>
                  <a:cubicBezTo>
                    <a:pt x="975" y="1"/>
                    <a:pt x="812" y="63"/>
                    <a:pt x="699" y="176"/>
                  </a:cubicBezTo>
                  <a:cubicBezTo>
                    <a:pt x="695" y="180"/>
                    <a:pt x="691" y="184"/>
                    <a:pt x="687" y="189"/>
                  </a:cubicBezTo>
                  <a:lnTo>
                    <a:pt x="687" y="189"/>
                  </a:lnTo>
                  <a:cubicBezTo>
                    <a:pt x="652" y="181"/>
                    <a:pt x="615" y="176"/>
                    <a:pt x="578" y="176"/>
                  </a:cubicBezTo>
                  <a:cubicBezTo>
                    <a:pt x="426" y="176"/>
                    <a:pt x="274" y="237"/>
                    <a:pt x="183" y="358"/>
                  </a:cubicBezTo>
                  <a:cubicBezTo>
                    <a:pt x="61" y="449"/>
                    <a:pt x="0" y="601"/>
                    <a:pt x="0" y="784"/>
                  </a:cubicBezTo>
                  <a:lnTo>
                    <a:pt x="31" y="753"/>
                  </a:lnTo>
                  <a:cubicBezTo>
                    <a:pt x="31" y="814"/>
                    <a:pt x="31" y="875"/>
                    <a:pt x="31" y="936"/>
                  </a:cubicBezTo>
                  <a:cubicBezTo>
                    <a:pt x="31" y="1027"/>
                    <a:pt x="31" y="1088"/>
                    <a:pt x="61" y="1179"/>
                  </a:cubicBezTo>
                  <a:cubicBezTo>
                    <a:pt x="61" y="1209"/>
                    <a:pt x="61" y="1240"/>
                    <a:pt x="61" y="1270"/>
                  </a:cubicBezTo>
                  <a:cubicBezTo>
                    <a:pt x="92" y="1300"/>
                    <a:pt x="92" y="1331"/>
                    <a:pt x="92" y="1361"/>
                  </a:cubicBezTo>
                  <a:cubicBezTo>
                    <a:pt x="122" y="1422"/>
                    <a:pt x="152" y="1513"/>
                    <a:pt x="183" y="1574"/>
                  </a:cubicBezTo>
                  <a:cubicBezTo>
                    <a:pt x="213" y="1635"/>
                    <a:pt x="274" y="1665"/>
                    <a:pt x="304" y="1726"/>
                  </a:cubicBezTo>
                  <a:cubicBezTo>
                    <a:pt x="335" y="1787"/>
                    <a:pt x="365" y="1817"/>
                    <a:pt x="426" y="1878"/>
                  </a:cubicBezTo>
                  <a:lnTo>
                    <a:pt x="547" y="1969"/>
                  </a:lnTo>
                  <a:cubicBezTo>
                    <a:pt x="608" y="2000"/>
                    <a:pt x="669" y="2030"/>
                    <a:pt x="760" y="2030"/>
                  </a:cubicBezTo>
                  <a:cubicBezTo>
                    <a:pt x="791" y="2045"/>
                    <a:pt x="813" y="2053"/>
                    <a:pt x="836" y="2053"/>
                  </a:cubicBezTo>
                  <a:cubicBezTo>
                    <a:pt x="859" y="2053"/>
                    <a:pt x="882" y="2045"/>
                    <a:pt x="912" y="2030"/>
                  </a:cubicBezTo>
                  <a:cubicBezTo>
                    <a:pt x="1003" y="2030"/>
                    <a:pt x="1064" y="2000"/>
                    <a:pt x="1125" y="1969"/>
                  </a:cubicBezTo>
                  <a:cubicBezTo>
                    <a:pt x="1216" y="1939"/>
                    <a:pt x="1277" y="1878"/>
                    <a:pt x="1338" y="1848"/>
                  </a:cubicBezTo>
                  <a:cubicBezTo>
                    <a:pt x="1429" y="1787"/>
                    <a:pt x="1520" y="1726"/>
                    <a:pt x="1581" y="1635"/>
                  </a:cubicBezTo>
                  <a:cubicBezTo>
                    <a:pt x="1733" y="1483"/>
                    <a:pt x="1824" y="1331"/>
                    <a:pt x="1854" y="1149"/>
                  </a:cubicBezTo>
                  <a:cubicBezTo>
                    <a:pt x="1885" y="997"/>
                    <a:pt x="1915" y="845"/>
                    <a:pt x="1885" y="662"/>
                  </a:cubicBezTo>
                  <a:lnTo>
                    <a:pt x="1885" y="601"/>
                  </a:lnTo>
                  <a:cubicBezTo>
                    <a:pt x="1854" y="510"/>
                    <a:pt x="1794" y="419"/>
                    <a:pt x="1733" y="328"/>
                  </a:cubicBezTo>
                  <a:lnTo>
                    <a:pt x="1703" y="267"/>
                  </a:lnTo>
                  <a:lnTo>
                    <a:pt x="1611" y="206"/>
                  </a:lnTo>
                  <a:cubicBezTo>
                    <a:pt x="1520" y="115"/>
                    <a:pt x="1429" y="54"/>
                    <a:pt x="1307" y="24"/>
                  </a:cubicBezTo>
                  <a:cubicBezTo>
                    <a:pt x="1252" y="8"/>
                    <a:pt x="1195" y="1"/>
                    <a:pt x="1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4"/>
            <p:cNvSpPr/>
            <p:nvPr/>
          </p:nvSpPr>
          <p:spPr>
            <a:xfrm rot="6493551">
              <a:off x="179619" y="2997900"/>
              <a:ext cx="178792" cy="197301"/>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4"/>
            <p:cNvSpPr/>
            <p:nvPr/>
          </p:nvSpPr>
          <p:spPr>
            <a:xfrm rot="6493551">
              <a:off x="166007" y="4428833"/>
              <a:ext cx="108491" cy="91284"/>
            </a:xfrm>
            <a:custGeom>
              <a:avLst/>
              <a:gdLst/>
              <a:ahLst/>
              <a:cxnLst/>
              <a:rect l="l" t="t" r="r" b="b"/>
              <a:pathLst>
                <a:path w="1642" h="1642" extrusionOk="0">
                  <a:moveTo>
                    <a:pt x="546" y="630"/>
                  </a:moveTo>
                  <a:cubicBezTo>
                    <a:pt x="545" y="639"/>
                    <a:pt x="540" y="645"/>
                    <a:pt x="527" y="659"/>
                  </a:cubicBezTo>
                  <a:lnTo>
                    <a:pt x="527" y="659"/>
                  </a:lnTo>
                  <a:lnTo>
                    <a:pt x="530" y="652"/>
                  </a:lnTo>
                  <a:lnTo>
                    <a:pt x="546" y="630"/>
                  </a:lnTo>
                  <a:close/>
                  <a:moveTo>
                    <a:pt x="608" y="0"/>
                  </a:moveTo>
                  <a:lnTo>
                    <a:pt x="456" y="31"/>
                  </a:lnTo>
                  <a:cubicBezTo>
                    <a:pt x="365" y="31"/>
                    <a:pt x="274" y="91"/>
                    <a:pt x="213" y="183"/>
                  </a:cubicBezTo>
                  <a:lnTo>
                    <a:pt x="122" y="304"/>
                  </a:lnTo>
                  <a:cubicBezTo>
                    <a:pt x="61" y="365"/>
                    <a:pt x="30" y="487"/>
                    <a:pt x="30" y="578"/>
                  </a:cubicBezTo>
                  <a:lnTo>
                    <a:pt x="0" y="578"/>
                  </a:lnTo>
                  <a:cubicBezTo>
                    <a:pt x="0" y="730"/>
                    <a:pt x="0" y="882"/>
                    <a:pt x="30" y="1003"/>
                  </a:cubicBezTo>
                  <a:cubicBezTo>
                    <a:pt x="61" y="1094"/>
                    <a:pt x="91" y="1186"/>
                    <a:pt x="122" y="1246"/>
                  </a:cubicBezTo>
                  <a:cubicBezTo>
                    <a:pt x="182" y="1368"/>
                    <a:pt x="304" y="1459"/>
                    <a:pt x="395" y="1520"/>
                  </a:cubicBezTo>
                  <a:lnTo>
                    <a:pt x="426" y="1520"/>
                  </a:lnTo>
                  <a:cubicBezTo>
                    <a:pt x="547" y="1581"/>
                    <a:pt x="669" y="1642"/>
                    <a:pt x="821" y="1642"/>
                  </a:cubicBezTo>
                  <a:lnTo>
                    <a:pt x="851" y="1642"/>
                  </a:lnTo>
                  <a:cubicBezTo>
                    <a:pt x="912" y="1611"/>
                    <a:pt x="1003" y="1611"/>
                    <a:pt x="1064" y="1581"/>
                  </a:cubicBezTo>
                  <a:cubicBezTo>
                    <a:pt x="1125" y="1581"/>
                    <a:pt x="1186" y="1550"/>
                    <a:pt x="1246" y="1520"/>
                  </a:cubicBezTo>
                  <a:lnTo>
                    <a:pt x="1277" y="1520"/>
                  </a:lnTo>
                  <a:cubicBezTo>
                    <a:pt x="1429" y="1398"/>
                    <a:pt x="1581" y="1216"/>
                    <a:pt x="1611" y="1034"/>
                  </a:cubicBezTo>
                  <a:cubicBezTo>
                    <a:pt x="1641" y="973"/>
                    <a:pt x="1641" y="912"/>
                    <a:pt x="1641" y="851"/>
                  </a:cubicBezTo>
                  <a:cubicBezTo>
                    <a:pt x="1641" y="821"/>
                    <a:pt x="1641" y="821"/>
                    <a:pt x="1641" y="821"/>
                  </a:cubicBezTo>
                  <a:cubicBezTo>
                    <a:pt x="1641" y="730"/>
                    <a:pt x="1641" y="638"/>
                    <a:pt x="1611" y="578"/>
                  </a:cubicBezTo>
                  <a:cubicBezTo>
                    <a:pt x="1550" y="426"/>
                    <a:pt x="1429" y="304"/>
                    <a:pt x="1277" y="274"/>
                  </a:cubicBezTo>
                  <a:cubicBezTo>
                    <a:pt x="1220" y="245"/>
                    <a:pt x="1137" y="217"/>
                    <a:pt x="1076" y="213"/>
                  </a:cubicBezTo>
                  <a:lnTo>
                    <a:pt x="1076" y="213"/>
                  </a:lnTo>
                  <a:cubicBezTo>
                    <a:pt x="1064" y="201"/>
                    <a:pt x="1050" y="191"/>
                    <a:pt x="1034" y="183"/>
                  </a:cubicBezTo>
                  <a:cubicBezTo>
                    <a:pt x="973" y="122"/>
                    <a:pt x="912" y="61"/>
                    <a:pt x="851" y="61"/>
                  </a:cubicBezTo>
                  <a:cubicBezTo>
                    <a:pt x="790" y="0"/>
                    <a:pt x="699" y="0"/>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4"/>
            <p:cNvSpPr/>
            <p:nvPr/>
          </p:nvSpPr>
          <p:spPr>
            <a:xfrm rot="6493551">
              <a:off x="-64332" y="4472249"/>
              <a:ext cx="78428" cy="86225"/>
            </a:xfrm>
            <a:custGeom>
              <a:avLst/>
              <a:gdLst/>
              <a:ahLst/>
              <a:cxnLst/>
              <a:rect l="l" t="t" r="r" b="b"/>
              <a:pathLst>
                <a:path w="1187" h="1551" extrusionOk="0">
                  <a:moveTo>
                    <a:pt x="578" y="0"/>
                  </a:moveTo>
                  <a:lnTo>
                    <a:pt x="426" y="31"/>
                  </a:lnTo>
                  <a:cubicBezTo>
                    <a:pt x="335" y="61"/>
                    <a:pt x="244" y="91"/>
                    <a:pt x="183" y="183"/>
                  </a:cubicBezTo>
                  <a:lnTo>
                    <a:pt x="92" y="304"/>
                  </a:lnTo>
                  <a:cubicBezTo>
                    <a:pt x="31" y="395"/>
                    <a:pt x="1" y="487"/>
                    <a:pt x="1" y="578"/>
                  </a:cubicBezTo>
                  <a:lnTo>
                    <a:pt x="1" y="973"/>
                  </a:lnTo>
                  <a:cubicBezTo>
                    <a:pt x="1" y="1034"/>
                    <a:pt x="1" y="1125"/>
                    <a:pt x="62" y="1186"/>
                  </a:cubicBezTo>
                  <a:cubicBezTo>
                    <a:pt x="62" y="1277"/>
                    <a:pt x="122" y="1338"/>
                    <a:pt x="183" y="1398"/>
                  </a:cubicBezTo>
                  <a:cubicBezTo>
                    <a:pt x="213" y="1429"/>
                    <a:pt x="274" y="1490"/>
                    <a:pt x="365" y="1520"/>
                  </a:cubicBezTo>
                  <a:cubicBezTo>
                    <a:pt x="426" y="1550"/>
                    <a:pt x="517" y="1550"/>
                    <a:pt x="578" y="1550"/>
                  </a:cubicBezTo>
                  <a:lnTo>
                    <a:pt x="730" y="1550"/>
                  </a:lnTo>
                  <a:cubicBezTo>
                    <a:pt x="852" y="1520"/>
                    <a:pt x="943" y="1459"/>
                    <a:pt x="1004" y="1398"/>
                  </a:cubicBezTo>
                  <a:lnTo>
                    <a:pt x="1095" y="1277"/>
                  </a:lnTo>
                  <a:cubicBezTo>
                    <a:pt x="1156" y="1186"/>
                    <a:pt x="1186" y="1064"/>
                    <a:pt x="1186" y="973"/>
                  </a:cubicBezTo>
                  <a:lnTo>
                    <a:pt x="1186" y="578"/>
                  </a:lnTo>
                  <a:cubicBezTo>
                    <a:pt x="1186" y="517"/>
                    <a:pt x="1156" y="426"/>
                    <a:pt x="1125" y="365"/>
                  </a:cubicBezTo>
                  <a:cubicBezTo>
                    <a:pt x="1095" y="304"/>
                    <a:pt x="1065" y="213"/>
                    <a:pt x="1004" y="183"/>
                  </a:cubicBezTo>
                  <a:cubicBezTo>
                    <a:pt x="943" y="122"/>
                    <a:pt x="882" y="91"/>
                    <a:pt x="821" y="61"/>
                  </a:cubicBezTo>
                  <a:cubicBezTo>
                    <a:pt x="730" y="31"/>
                    <a:pt x="669" y="0"/>
                    <a:pt x="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4"/>
            <p:cNvSpPr/>
            <p:nvPr/>
          </p:nvSpPr>
          <p:spPr>
            <a:xfrm rot="6493551">
              <a:off x="329746" y="3351847"/>
              <a:ext cx="88405" cy="95954"/>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144" name="Google Shape;144;p4"/>
          <p:cNvPicPr preferRelativeResize="0"/>
          <p:nvPr/>
        </p:nvPicPr>
        <p:blipFill rotWithShape="1">
          <a:blip r:embed="rId2">
            <a:alphaModFix/>
          </a:blip>
          <a:srcRect l="28628" r="7269" b="44726"/>
          <a:stretch/>
        </p:blipFill>
        <p:spPr>
          <a:xfrm>
            <a:off x="-62233" y="3116934"/>
            <a:ext cx="4914968" cy="3790567"/>
          </a:xfrm>
          <a:prstGeom prst="rect">
            <a:avLst/>
          </a:prstGeom>
          <a:noFill/>
          <a:ln>
            <a:noFill/>
          </a:ln>
        </p:spPr>
      </p:pic>
      <p:sp>
        <p:nvSpPr>
          <p:cNvPr id="145" name="Google Shape;145;p4"/>
          <p:cNvSpPr txBox="1">
            <a:spLocks noGrp="1"/>
          </p:cNvSpPr>
          <p:nvPr>
            <p:ph type="body" idx="1"/>
          </p:nvPr>
        </p:nvSpPr>
        <p:spPr>
          <a:xfrm>
            <a:off x="948800" y="1304167"/>
            <a:ext cx="10308000" cy="4807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Font typeface="Livvic"/>
              <a:buAutoNum type="arabicPeriod"/>
              <a:defRPr sz="1600"/>
            </a:lvl1pPr>
            <a:lvl2pPr marL="1219170" lvl="1" indent="-406390">
              <a:spcBef>
                <a:spcPts val="0"/>
              </a:spcBef>
              <a:spcAft>
                <a:spcPts val="0"/>
              </a:spcAft>
              <a:buSzPts val="1200"/>
              <a:buFont typeface="Roboto Condensed Light"/>
              <a:buAutoNum type="alphaLcPeriod"/>
              <a:defRPr/>
            </a:lvl2pPr>
            <a:lvl3pPr marL="1828754" lvl="2" indent="-406390">
              <a:spcBef>
                <a:spcPts val="0"/>
              </a:spcBef>
              <a:spcAft>
                <a:spcPts val="0"/>
              </a:spcAft>
              <a:buSzPts val="1200"/>
              <a:buFont typeface="Roboto Condensed Light"/>
              <a:buAutoNum type="romanLcPeriod"/>
              <a:defRPr/>
            </a:lvl3pPr>
            <a:lvl4pPr marL="2438339" lvl="3" indent="-406390">
              <a:spcBef>
                <a:spcPts val="0"/>
              </a:spcBef>
              <a:spcAft>
                <a:spcPts val="0"/>
              </a:spcAft>
              <a:buSzPts val="1200"/>
              <a:buFont typeface="Roboto Condensed Light"/>
              <a:buAutoNum type="arabicPeriod"/>
              <a:defRPr/>
            </a:lvl4pPr>
            <a:lvl5pPr marL="3047924" lvl="4" indent="-406390">
              <a:spcBef>
                <a:spcPts val="0"/>
              </a:spcBef>
              <a:spcAft>
                <a:spcPts val="0"/>
              </a:spcAft>
              <a:buSzPts val="1200"/>
              <a:buFont typeface="Roboto Condensed Light"/>
              <a:buAutoNum type="alphaLcPeriod"/>
              <a:defRPr/>
            </a:lvl5pPr>
            <a:lvl6pPr marL="3657509" lvl="5" indent="-406390">
              <a:spcBef>
                <a:spcPts val="0"/>
              </a:spcBef>
              <a:spcAft>
                <a:spcPts val="0"/>
              </a:spcAft>
              <a:buSzPts val="1200"/>
              <a:buFont typeface="Roboto Condensed Light"/>
              <a:buAutoNum type="romanLcPeriod"/>
              <a:defRPr/>
            </a:lvl6pPr>
            <a:lvl7pPr marL="4267093" lvl="6" indent="-406390">
              <a:spcBef>
                <a:spcPts val="0"/>
              </a:spcBef>
              <a:spcAft>
                <a:spcPts val="0"/>
              </a:spcAft>
              <a:buSzPts val="1200"/>
              <a:buFont typeface="Roboto Condensed Light"/>
              <a:buAutoNum type="arabicPeriod"/>
              <a:defRPr/>
            </a:lvl7pPr>
            <a:lvl8pPr marL="4876678" lvl="7" indent="-406390">
              <a:spcBef>
                <a:spcPts val="0"/>
              </a:spcBef>
              <a:spcAft>
                <a:spcPts val="0"/>
              </a:spcAft>
              <a:buSzPts val="1200"/>
              <a:buFont typeface="Roboto Condensed Light"/>
              <a:buAutoNum type="alphaLcPeriod"/>
              <a:defRPr/>
            </a:lvl8pPr>
            <a:lvl9pPr marL="5486263" lvl="8" indent="-406390">
              <a:spcBef>
                <a:spcPts val="0"/>
              </a:spcBef>
              <a:spcAft>
                <a:spcPts val="0"/>
              </a:spcAft>
              <a:buSzPts val="1200"/>
              <a:buFont typeface="Roboto Condensed Light"/>
              <a:buAutoNum type="romanLcPeriod"/>
              <a:defRPr/>
            </a:lvl9pPr>
          </a:lstStyle>
          <a:p>
            <a:endParaRPr/>
          </a:p>
        </p:txBody>
      </p:sp>
      <p:sp>
        <p:nvSpPr>
          <p:cNvPr id="146" name="Google Shape;146;p4"/>
          <p:cNvSpPr txBox="1">
            <a:spLocks noGrp="1"/>
          </p:cNvSpPr>
          <p:nvPr>
            <p:ph type="title"/>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3779183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lt2"/>
        </a:solidFill>
        <a:effectLst/>
      </p:bgPr>
    </p:bg>
    <p:spTree>
      <p:nvGrpSpPr>
        <p:cNvPr id="1" name="Shape 147"/>
        <p:cNvGrpSpPr/>
        <p:nvPr/>
      </p:nvGrpSpPr>
      <p:grpSpPr>
        <a:xfrm>
          <a:off x="0" y="0"/>
          <a:ext cx="0" cy="0"/>
          <a:chOff x="0" y="0"/>
          <a:chExt cx="0" cy="0"/>
        </a:xfrm>
      </p:grpSpPr>
      <p:grpSp>
        <p:nvGrpSpPr>
          <p:cNvPr id="148" name="Google Shape;148;p5"/>
          <p:cNvGrpSpPr/>
          <p:nvPr/>
        </p:nvGrpSpPr>
        <p:grpSpPr>
          <a:xfrm>
            <a:off x="-2299322" y="-1510449"/>
            <a:ext cx="15577217" cy="9831553"/>
            <a:chOff x="-1724492" y="-1132837"/>
            <a:chExt cx="11682913" cy="7373665"/>
          </a:xfrm>
        </p:grpSpPr>
        <p:sp>
          <p:nvSpPr>
            <p:cNvPr id="149" name="Google Shape;149;p5"/>
            <p:cNvSpPr/>
            <p:nvPr/>
          </p:nvSpPr>
          <p:spPr>
            <a:xfrm rot="-10303732">
              <a:off x="8778029" y="5395570"/>
              <a:ext cx="221012" cy="236552"/>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5"/>
            <p:cNvSpPr/>
            <p:nvPr/>
          </p:nvSpPr>
          <p:spPr>
            <a:xfrm rot="-10303732">
              <a:off x="9136018" y="5138977"/>
              <a:ext cx="194913" cy="216482"/>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5"/>
            <p:cNvSpPr/>
            <p:nvPr/>
          </p:nvSpPr>
          <p:spPr>
            <a:xfrm rot="-10303732">
              <a:off x="8923832" y="4854239"/>
              <a:ext cx="177206" cy="248171"/>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 name="Google Shape;152;p5"/>
            <p:cNvSpPr/>
            <p:nvPr/>
          </p:nvSpPr>
          <p:spPr>
            <a:xfrm rot="-10303732">
              <a:off x="8612557" y="5129225"/>
              <a:ext cx="140668" cy="169617"/>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5"/>
            <p:cNvSpPr/>
            <p:nvPr/>
          </p:nvSpPr>
          <p:spPr>
            <a:xfrm rot="-10303732">
              <a:off x="9159622" y="4505632"/>
              <a:ext cx="216915" cy="266072"/>
            </a:xfrm>
            <a:custGeom>
              <a:avLst/>
              <a:gdLst/>
              <a:ahLst/>
              <a:cxnLst/>
              <a:rect l="l" t="t" r="r" b="b"/>
              <a:pathLst>
                <a:path w="3283" h="4786" extrusionOk="0">
                  <a:moveTo>
                    <a:pt x="1360" y="1571"/>
                  </a:moveTo>
                  <a:cubicBezTo>
                    <a:pt x="1371" y="1575"/>
                    <a:pt x="1373" y="1577"/>
                    <a:pt x="1370" y="1577"/>
                  </a:cubicBezTo>
                  <a:cubicBezTo>
                    <a:pt x="1368" y="1577"/>
                    <a:pt x="1365" y="1576"/>
                    <a:pt x="1360" y="1575"/>
                  </a:cubicBezTo>
                  <a:lnTo>
                    <a:pt x="1360" y="1575"/>
                  </a:lnTo>
                  <a:cubicBezTo>
                    <a:pt x="1360" y="1574"/>
                    <a:pt x="1360" y="1572"/>
                    <a:pt x="1360" y="1571"/>
                  </a:cubicBezTo>
                  <a:close/>
                  <a:moveTo>
                    <a:pt x="1441" y="1619"/>
                  </a:moveTo>
                  <a:cubicBezTo>
                    <a:pt x="1440" y="1619"/>
                    <a:pt x="1465" y="1639"/>
                    <a:pt x="1472" y="1641"/>
                  </a:cubicBezTo>
                  <a:lnTo>
                    <a:pt x="1472" y="1641"/>
                  </a:lnTo>
                  <a:cubicBezTo>
                    <a:pt x="1450" y="1625"/>
                    <a:pt x="1441" y="1619"/>
                    <a:pt x="1441" y="1619"/>
                  </a:cubicBezTo>
                  <a:close/>
                  <a:moveTo>
                    <a:pt x="1646" y="3050"/>
                  </a:moveTo>
                  <a:cubicBezTo>
                    <a:pt x="1647" y="3050"/>
                    <a:pt x="1651" y="3054"/>
                    <a:pt x="1658" y="3063"/>
                  </a:cubicBezTo>
                  <a:lnTo>
                    <a:pt x="1658" y="3063"/>
                  </a:lnTo>
                  <a:cubicBezTo>
                    <a:pt x="1654" y="3058"/>
                    <a:pt x="1650" y="3054"/>
                    <a:pt x="1645" y="3053"/>
                  </a:cubicBezTo>
                  <a:lnTo>
                    <a:pt x="1645" y="3053"/>
                  </a:lnTo>
                  <a:cubicBezTo>
                    <a:pt x="1645" y="3051"/>
                    <a:pt x="1645" y="3050"/>
                    <a:pt x="1646" y="3050"/>
                  </a:cubicBezTo>
                  <a:close/>
                  <a:moveTo>
                    <a:pt x="1665" y="3073"/>
                  </a:moveTo>
                  <a:cubicBezTo>
                    <a:pt x="1667" y="3076"/>
                    <a:pt x="1669" y="3079"/>
                    <a:pt x="1672" y="3083"/>
                  </a:cubicBezTo>
                  <a:cubicBezTo>
                    <a:pt x="1673" y="3085"/>
                    <a:pt x="1673" y="3087"/>
                    <a:pt x="1674" y="3090"/>
                  </a:cubicBezTo>
                  <a:lnTo>
                    <a:pt x="1674" y="3090"/>
                  </a:lnTo>
                  <a:cubicBezTo>
                    <a:pt x="1671" y="3084"/>
                    <a:pt x="1669" y="3079"/>
                    <a:pt x="1665" y="3073"/>
                  </a:cubicBezTo>
                  <a:close/>
                  <a:moveTo>
                    <a:pt x="1360" y="1586"/>
                  </a:moveTo>
                  <a:cubicBezTo>
                    <a:pt x="1392" y="1597"/>
                    <a:pt x="1419" y="1604"/>
                    <a:pt x="1459" y="1624"/>
                  </a:cubicBezTo>
                  <a:cubicBezTo>
                    <a:pt x="1472" y="1637"/>
                    <a:pt x="1475" y="1642"/>
                    <a:pt x="1473" y="1642"/>
                  </a:cubicBezTo>
                  <a:cubicBezTo>
                    <a:pt x="1473" y="1642"/>
                    <a:pt x="1473" y="1642"/>
                    <a:pt x="1472" y="1641"/>
                  </a:cubicBezTo>
                  <a:lnTo>
                    <a:pt x="1472" y="1641"/>
                  </a:lnTo>
                  <a:cubicBezTo>
                    <a:pt x="1477" y="1645"/>
                    <a:pt x="1483" y="1649"/>
                    <a:pt x="1489" y="1654"/>
                  </a:cubicBezTo>
                  <a:lnTo>
                    <a:pt x="1581" y="1776"/>
                  </a:lnTo>
                  <a:lnTo>
                    <a:pt x="1644" y="1839"/>
                  </a:lnTo>
                  <a:lnTo>
                    <a:pt x="1644" y="1839"/>
                  </a:lnTo>
                  <a:cubicBezTo>
                    <a:pt x="1659" y="1869"/>
                    <a:pt x="1702" y="1940"/>
                    <a:pt x="1702" y="1958"/>
                  </a:cubicBezTo>
                  <a:cubicBezTo>
                    <a:pt x="1733" y="1989"/>
                    <a:pt x="1824" y="2110"/>
                    <a:pt x="1854" y="2201"/>
                  </a:cubicBezTo>
                  <a:cubicBezTo>
                    <a:pt x="1854" y="2219"/>
                    <a:pt x="1886" y="2290"/>
                    <a:pt x="1899" y="2320"/>
                  </a:cubicBezTo>
                  <a:lnTo>
                    <a:pt x="1899" y="2320"/>
                  </a:lnTo>
                  <a:cubicBezTo>
                    <a:pt x="1894" y="2311"/>
                    <a:pt x="1890" y="2302"/>
                    <a:pt x="1885" y="2293"/>
                  </a:cubicBezTo>
                  <a:lnTo>
                    <a:pt x="1885" y="2293"/>
                  </a:lnTo>
                  <a:cubicBezTo>
                    <a:pt x="1899" y="2322"/>
                    <a:pt x="1905" y="2334"/>
                    <a:pt x="1905" y="2334"/>
                  </a:cubicBezTo>
                  <a:cubicBezTo>
                    <a:pt x="1906" y="2334"/>
                    <a:pt x="1903" y="2329"/>
                    <a:pt x="1899" y="2320"/>
                  </a:cubicBezTo>
                  <a:lnTo>
                    <a:pt x="1899" y="2320"/>
                  </a:lnTo>
                  <a:cubicBezTo>
                    <a:pt x="1925" y="2364"/>
                    <a:pt x="1950" y="2394"/>
                    <a:pt x="1976" y="2445"/>
                  </a:cubicBezTo>
                  <a:cubicBezTo>
                    <a:pt x="2006" y="2566"/>
                    <a:pt x="2037" y="2657"/>
                    <a:pt x="2037" y="2749"/>
                  </a:cubicBezTo>
                  <a:cubicBezTo>
                    <a:pt x="2037" y="2809"/>
                    <a:pt x="2037" y="2840"/>
                    <a:pt x="2067" y="2900"/>
                  </a:cubicBezTo>
                  <a:cubicBezTo>
                    <a:pt x="2067" y="2900"/>
                    <a:pt x="2067" y="2913"/>
                    <a:pt x="2067" y="2931"/>
                  </a:cubicBezTo>
                  <a:cubicBezTo>
                    <a:pt x="2067" y="3022"/>
                    <a:pt x="2097" y="3204"/>
                    <a:pt x="2128" y="3326"/>
                  </a:cubicBezTo>
                  <a:lnTo>
                    <a:pt x="2128" y="3417"/>
                  </a:lnTo>
                  <a:lnTo>
                    <a:pt x="2128" y="3580"/>
                  </a:lnTo>
                  <a:lnTo>
                    <a:pt x="2128" y="3580"/>
                  </a:lnTo>
                  <a:cubicBezTo>
                    <a:pt x="2066" y="3527"/>
                    <a:pt x="1940" y="3381"/>
                    <a:pt x="1915" y="3356"/>
                  </a:cubicBezTo>
                  <a:lnTo>
                    <a:pt x="1915" y="3356"/>
                  </a:lnTo>
                  <a:cubicBezTo>
                    <a:pt x="1927" y="3369"/>
                    <a:pt x="1933" y="3373"/>
                    <a:pt x="1935" y="3373"/>
                  </a:cubicBezTo>
                  <a:cubicBezTo>
                    <a:pt x="1943" y="3373"/>
                    <a:pt x="1885" y="3296"/>
                    <a:pt x="1885" y="3296"/>
                  </a:cubicBezTo>
                  <a:cubicBezTo>
                    <a:pt x="1824" y="3235"/>
                    <a:pt x="1793" y="3174"/>
                    <a:pt x="1763" y="3113"/>
                  </a:cubicBezTo>
                  <a:cubicBezTo>
                    <a:pt x="1672" y="2961"/>
                    <a:pt x="1611" y="2840"/>
                    <a:pt x="1581" y="2688"/>
                  </a:cubicBezTo>
                  <a:cubicBezTo>
                    <a:pt x="1520" y="2536"/>
                    <a:pt x="1459" y="2353"/>
                    <a:pt x="1398" y="2201"/>
                  </a:cubicBezTo>
                  <a:cubicBezTo>
                    <a:pt x="1398" y="2110"/>
                    <a:pt x="1368" y="2019"/>
                    <a:pt x="1368" y="1928"/>
                  </a:cubicBezTo>
                  <a:lnTo>
                    <a:pt x="1368" y="1897"/>
                  </a:lnTo>
                  <a:lnTo>
                    <a:pt x="1368" y="1745"/>
                  </a:lnTo>
                  <a:cubicBezTo>
                    <a:pt x="1363" y="1692"/>
                    <a:pt x="1360" y="1639"/>
                    <a:pt x="1360" y="1586"/>
                  </a:cubicBezTo>
                  <a:close/>
                  <a:moveTo>
                    <a:pt x="2201" y="3657"/>
                  </a:moveTo>
                  <a:cubicBezTo>
                    <a:pt x="2199" y="3658"/>
                    <a:pt x="2196" y="3659"/>
                    <a:pt x="2193" y="3660"/>
                  </a:cubicBezTo>
                  <a:lnTo>
                    <a:pt x="2193" y="3660"/>
                  </a:lnTo>
                  <a:cubicBezTo>
                    <a:pt x="2194" y="3660"/>
                    <a:pt x="2194" y="3659"/>
                    <a:pt x="2195" y="3659"/>
                  </a:cubicBezTo>
                  <a:lnTo>
                    <a:pt x="2195" y="3659"/>
                  </a:lnTo>
                  <a:cubicBezTo>
                    <a:pt x="2197" y="3658"/>
                    <a:pt x="2199" y="3658"/>
                    <a:pt x="2201" y="3657"/>
                  </a:cubicBezTo>
                  <a:close/>
                  <a:moveTo>
                    <a:pt x="1037" y="0"/>
                  </a:moveTo>
                  <a:cubicBezTo>
                    <a:pt x="832" y="0"/>
                    <a:pt x="640" y="102"/>
                    <a:pt x="517" y="286"/>
                  </a:cubicBezTo>
                  <a:lnTo>
                    <a:pt x="517" y="226"/>
                  </a:lnTo>
                  <a:cubicBezTo>
                    <a:pt x="453" y="359"/>
                    <a:pt x="398" y="496"/>
                    <a:pt x="353" y="636"/>
                  </a:cubicBezTo>
                  <a:lnTo>
                    <a:pt x="353" y="636"/>
                  </a:lnTo>
                  <a:cubicBezTo>
                    <a:pt x="299" y="695"/>
                    <a:pt x="252" y="761"/>
                    <a:pt x="213" y="834"/>
                  </a:cubicBezTo>
                  <a:cubicBezTo>
                    <a:pt x="30" y="1229"/>
                    <a:pt x="0" y="1685"/>
                    <a:pt x="122" y="2080"/>
                  </a:cubicBezTo>
                  <a:cubicBezTo>
                    <a:pt x="213" y="2505"/>
                    <a:pt x="334" y="2931"/>
                    <a:pt x="486" y="3326"/>
                  </a:cubicBezTo>
                  <a:cubicBezTo>
                    <a:pt x="638" y="3691"/>
                    <a:pt x="790" y="4025"/>
                    <a:pt x="1003" y="4359"/>
                  </a:cubicBezTo>
                  <a:cubicBezTo>
                    <a:pt x="1124" y="4546"/>
                    <a:pt x="1297" y="4624"/>
                    <a:pt x="1468" y="4624"/>
                  </a:cubicBezTo>
                  <a:cubicBezTo>
                    <a:pt x="1515" y="4624"/>
                    <a:pt x="1563" y="4618"/>
                    <a:pt x="1609" y="4606"/>
                  </a:cubicBezTo>
                  <a:lnTo>
                    <a:pt x="1609" y="4606"/>
                  </a:lnTo>
                  <a:cubicBezTo>
                    <a:pt x="1786" y="4725"/>
                    <a:pt x="1996" y="4785"/>
                    <a:pt x="2208" y="4785"/>
                  </a:cubicBezTo>
                  <a:cubicBezTo>
                    <a:pt x="2470" y="4785"/>
                    <a:pt x="2736" y="4694"/>
                    <a:pt x="2948" y="4511"/>
                  </a:cubicBezTo>
                  <a:cubicBezTo>
                    <a:pt x="3131" y="4268"/>
                    <a:pt x="3252" y="3995"/>
                    <a:pt x="3252" y="3691"/>
                  </a:cubicBezTo>
                  <a:cubicBezTo>
                    <a:pt x="3283" y="3539"/>
                    <a:pt x="3283" y="3417"/>
                    <a:pt x="3252" y="3296"/>
                  </a:cubicBezTo>
                  <a:cubicBezTo>
                    <a:pt x="3252" y="3235"/>
                    <a:pt x="3252" y="3174"/>
                    <a:pt x="3252" y="3083"/>
                  </a:cubicBezTo>
                  <a:cubicBezTo>
                    <a:pt x="3236" y="3050"/>
                    <a:pt x="3237" y="3025"/>
                    <a:pt x="3242" y="3025"/>
                  </a:cubicBezTo>
                  <a:lnTo>
                    <a:pt x="3242" y="3025"/>
                  </a:lnTo>
                  <a:cubicBezTo>
                    <a:pt x="3246" y="3025"/>
                    <a:pt x="3252" y="3042"/>
                    <a:pt x="3252" y="3083"/>
                  </a:cubicBezTo>
                  <a:cubicBezTo>
                    <a:pt x="3252" y="3022"/>
                    <a:pt x="3252" y="2961"/>
                    <a:pt x="3252" y="2900"/>
                  </a:cubicBezTo>
                  <a:cubicBezTo>
                    <a:pt x="3140" y="1889"/>
                    <a:pt x="2612" y="747"/>
                    <a:pt x="1596" y="413"/>
                  </a:cubicBezTo>
                  <a:lnTo>
                    <a:pt x="1596" y="413"/>
                  </a:lnTo>
                  <a:cubicBezTo>
                    <a:pt x="1554" y="279"/>
                    <a:pt x="1466" y="159"/>
                    <a:pt x="1337" y="74"/>
                  </a:cubicBezTo>
                  <a:cubicBezTo>
                    <a:pt x="1238" y="24"/>
                    <a:pt x="1136" y="0"/>
                    <a:pt x="10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5"/>
            <p:cNvSpPr/>
            <p:nvPr/>
          </p:nvSpPr>
          <p:spPr>
            <a:xfrm rot="-10303732">
              <a:off x="9207855" y="4566928"/>
              <a:ext cx="124612" cy="143543"/>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5"/>
            <p:cNvSpPr/>
            <p:nvPr/>
          </p:nvSpPr>
          <p:spPr>
            <a:xfrm rot="-10303732">
              <a:off x="8619285" y="4589102"/>
              <a:ext cx="190817" cy="235551"/>
            </a:xfrm>
            <a:custGeom>
              <a:avLst/>
              <a:gdLst/>
              <a:ahLst/>
              <a:cxnLst/>
              <a:rect l="l" t="t" r="r" b="b"/>
              <a:pathLst>
                <a:path w="2888" h="4237" extrusionOk="0">
                  <a:moveTo>
                    <a:pt x="1807" y="934"/>
                  </a:moveTo>
                  <a:cubicBezTo>
                    <a:pt x="1808" y="934"/>
                    <a:pt x="1807" y="943"/>
                    <a:pt x="1794" y="969"/>
                  </a:cubicBezTo>
                  <a:cubicBezTo>
                    <a:pt x="1794" y="958"/>
                    <a:pt x="1798" y="947"/>
                    <a:pt x="1805" y="935"/>
                  </a:cubicBezTo>
                  <a:lnTo>
                    <a:pt x="1805" y="935"/>
                  </a:lnTo>
                  <a:cubicBezTo>
                    <a:pt x="1805" y="934"/>
                    <a:pt x="1806" y="934"/>
                    <a:pt x="1807" y="934"/>
                  </a:cubicBezTo>
                  <a:close/>
                  <a:moveTo>
                    <a:pt x="1406" y="1652"/>
                  </a:moveTo>
                  <a:cubicBezTo>
                    <a:pt x="1415" y="1666"/>
                    <a:pt x="1423" y="1676"/>
                    <a:pt x="1429" y="1684"/>
                  </a:cubicBezTo>
                  <a:lnTo>
                    <a:pt x="1429" y="1684"/>
                  </a:lnTo>
                  <a:cubicBezTo>
                    <a:pt x="1429" y="1692"/>
                    <a:pt x="1429" y="1698"/>
                    <a:pt x="1429" y="1698"/>
                  </a:cubicBezTo>
                  <a:cubicBezTo>
                    <a:pt x="1432" y="1705"/>
                    <a:pt x="1434" y="1712"/>
                    <a:pt x="1437" y="1719"/>
                  </a:cubicBezTo>
                  <a:lnTo>
                    <a:pt x="1437" y="1719"/>
                  </a:lnTo>
                  <a:cubicBezTo>
                    <a:pt x="1435" y="1722"/>
                    <a:pt x="1432" y="1725"/>
                    <a:pt x="1429" y="1729"/>
                  </a:cubicBezTo>
                  <a:cubicBezTo>
                    <a:pt x="1413" y="1681"/>
                    <a:pt x="1405" y="1658"/>
                    <a:pt x="1406" y="1652"/>
                  </a:cubicBezTo>
                  <a:close/>
                  <a:moveTo>
                    <a:pt x="1407" y="2302"/>
                  </a:moveTo>
                  <a:cubicBezTo>
                    <a:pt x="1423" y="2302"/>
                    <a:pt x="1436" y="2341"/>
                    <a:pt x="1433" y="2352"/>
                  </a:cubicBezTo>
                  <a:lnTo>
                    <a:pt x="1433" y="2352"/>
                  </a:lnTo>
                  <a:cubicBezTo>
                    <a:pt x="1414" y="2321"/>
                    <a:pt x="1399" y="2306"/>
                    <a:pt x="1399" y="2306"/>
                  </a:cubicBezTo>
                  <a:cubicBezTo>
                    <a:pt x="1401" y="2303"/>
                    <a:pt x="1404" y="2302"/>
                    <a:pt x="1407" y="2302"/>
                  </a:cubicBezTo>
                  <a:close/>
                  <a:moveTo>
                    <a:pt x="1325" y="1"/>
                  </a:moveTo>
                  <a:cubicBezTo>
                    <a:pt x="1122" y="1"/>
                    <a:pt x="923" y="116"/>
                    <a:pt x="821" y="300"/>
                  </a:cubicBezTo>
                  <a:cubicBezTo>
                    <a:pt x="817" y="307"/>
                    <a:pt x="814" y="313"/>
                    <a:pt x="810" y="319"/>
                  </a:cubicBezTo>
                  <a:lnTo>
                    <a:pt x="810" y="319"/>
                  </a:lnTo>
                  <a:cubicBezTo>
                    <a:pt x="759" y="307"/>
                    <a:pt x="707" y="300"/>
                    <a:pt x="654" y="300"/>
                  </a:cubicBezTo>
                  <a:cubicBezTo>
                    <a:pt x="373" y="300"/>
                    <a:pt x="92" y="483"/>
                    <a:pt x="61" y="847"/>
                  </a:cubicBezTo>
                  <a:lnTo>
                    <a:pt x="31" y="817"/>
                  </a:lnTo>
                  <a:lnTo>
                    <a:pt x="31" y="817"/>
                  </a:lnTo>
                  <a:cubicBezTo>
                    <a:pt x="0" y="1486"/>
                    <a:pt x="122" y="2154"/>
                    <a:pt x="365" y="2762"/>
                  </a:cubicBezTo>
                  <a:cubicBezTo>
                    <a:pt x="639" y="3431"/>
                    <a:pt x="1186" y="3948"/>
                    <a:pt x="1885" y="4221"/>
                  </a:cubicBezTo>
                  <a:cubicBezTo>
                    <a:pt x="1927" y="4232"/>
                    <a:pt x="1971" y="4237"/>
                    <a:pt x="2014" y="4237"/>
                  </a:cubicBezTo>
                  <a:cubicBezTo>
                    <a:pt x="2219" y="4237"/>
                    <a:pt x="2423" y="4123"/>
                    <a:pt x="2523" y="3948"/>
                  </a:cubicBezTo>
                  <a:cubicBezTo>
                    <a:pt x="2827" y="3279"/>
                    <a:pt x="2888" y="2489"/>
                    <a:pt x="2675" y="1790"/>
                  </a:cubicBezTo>
                  <a:cubicBezTo>
                    <a:pt x="2554" y="1121"/>
                    <a:pt x="2158" y="513"/>
                    <a:pt x="1611" y="87"/>
                  </a:cubicBezTo>
                  <a:cubicBezTo>
                    <a:pt x="1522" y="28"/>
                    <a:pt x="1423" y="1"/>
                    <a:pt x="1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5"/>
            <p:cNvSpPr/>
            <p:nvPr/>
          </p:nvSpPr>
          <p:spPr>
            <a:xfrm rot="-10303732">
              <a:off x="8504386" y="4917634"/>
              <a:ext cx="92501" cy="89617"/>
            </a:xfrm>
            <a:custGeom>
              <a:avLst/>
              <a:gdLst/>
              <a:ahLst/>
              <a:cxnLst/>
              <a:rect l="l" t="t" r="r" b="b"/>
              <a:pathLst>
                <a:path w="1400" h="1612" extrusionOk="0">
                  <a:moveTo>
                    <a:pt x="1157" y="703"/>
                  </a:moveTo>
                  <a:lnTo>
                    <a:pt x="1166" y="720"/>
                  </a:lnTo>
                  <a:lnTo>
                    <a:pt x="1170" y="740"/>
                  </a:lnTo>
                  <a:lnTo>
                    <a:pt x="1170" y="740"/>
                  </a:lnTo>
                  <a:cubicBezTo>
                    <a:pt x="1163" y="728"/>
                    <a:pt x="1159" y="715"/>
                    <a:pt x="1157" y="703"/>
                  </a:cubicBezTo>
                  <a:close/>
                  <a:moveTo>
                    <a:pt x="578" y="1"/>
                  </a:moveTo>
                  <a:lnTo>
                    <a:pt x="426" y="31"/>
                  </a:lnTo>
                  <a:cubicBezTo>
                    <a:pt x="335" y="31"/>
                    <a:pt x="244" y="92"/>
                    <a:pt x="183" y="183"/>
                  </a:cubicBezTo>
                  <a:lnTo>
                    <a:pt x="92" y="274"/>
                  </a:lnTo>
                  <a:cubicBezTo>
                    <a:pt x="31" y="365"/>
                    <a:pt x="1" y="487"/>
                    <a:pt x="1" y="578"/>
                  </a:cubicBezTo>
                  <a:lnTo>
                    <a:pt x="31" y="609"/>
                  </a:lnTo>
                  <a:lnTo>
                    <a:pt x="31" y="761"/>
                  </a:lnTo>
                  <a:cubicBezTo>
                    <a:pt x="31" y="852"/>
                    <a:pt x="31" y="943"/>
                    <a:pt x="62" y="1004"/>
                  </a:cubicBezTo>
                  <a:cubicBezTo>
                    <a:pt x="31" y="1034"/>
                    <a:pt x="31" y="1064"/>
                    <a:pt x="62" y="1095"/>
                  </a:cubicBezTo>
                  <a:cubicBezTo>
                    <a:pt x="62" y="1156"/>
                    <a:pt x="92" y="1216"/>
                    <a:pt x="122" y="1277"/>
                  </a:cubicBezTo>
                  <a:cubicBezTo>
                    <a:pt x="183" y="1368"/>
                    <a:pt x="274" y="1460"/>
                    <a:pt x="396" y="1520"/>
                  </a:cubicBezTo>
                  <a:cubicBezTo>
                    <a:pt x="457" y="1581"/>
                    <a:pt x="518" y="1612"/>
                    <a:pt x="578" y="1612"/>
                  </a:cubicBezTo>
                  <a:lnTo>
                    <a:pt x="822" y="1612"/>
                  </a:lnTo>
                  <a:cubicBezTo>
                    <a:pt x="882" y="1612"/>
                    <a:pt x="974" y="1612"/>
                    <a:pt x="1034" y="1581"/>
                  </a:cubicBezTo>
                  <a:cubicBezTo>
                    <a:pt x="1125" y="1551"/>
                    <a:pt x="1186" y="1490"/>
                    <a:pt x="1247" y="1460"/>
                  </a:cubicBezTo>
                  <a:lnTo>
                    <a:pt x="1338" y="1338"/>
                  </a:lnTo>
                  <a:cubicBezTo>
                    <a:pt x="1369" y="1247"/>
                    <a:pt x="1399" y="1125"/>
                    <a:pt x="1399" y="1034"/>
                  </a:cubicBezTo>
                  <a:lnTo>
                    <a:pt x="1399" y="791"/>
                  </a:lnTo>
                  <a:cubicBezTo>
                    <a:pt x="1399" y="730"/>
                    <a:pt x="1399" y="639"/>
                    <a:pt x="1338" y="578"/>
                  </a:cubicBezTo>
                  <a:cubicBezTo>
                    <a:pt x="1338" y="487"/>
                    <a:pt x="1277" y="426"/>
                    <a:pt x="1247" y="396"/>
                  </a:cubicBezTo>
                  <a:cubicBezTo>
                    <a:pt x="1200" y="349"/>
                    <a:pt x="1154" y="303"/>
                    <a:pt x="1093" y="283"/>
                  </a:cubicBezTo>
                  <a:lnTo>
                    <a:pt x="1093" y="283"/>
                  </a:lnTo>
                  <a:cubicBezTo>
                    <a:pt x="1071" y="237"/>
                    <a:pt x="1044" y="203"/>
                    <a:pt x="1004" y="183"/>
                  </a:cubicBezTo>
                  <a:cubicBezTo>
                    <a:pt x="943" y="122"/>
                    <a:pt x="882" y="61"/>
                    <a:pt x="822" y="61"/>
                  </a:cubicBezTo>
                  <a:cubicBezTo>
                    <a:pt x="761" y="1"/>
                    <a:pt x="670" y="1"/>
                    <a:pt x="5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5"/>
            <p:cNvSpPr/>
            <p:nvPr/>
          </p:nvSpPr>
          <p:spPr>
            <a:xfrm rot="-10303732">
              <a:off x="8334195" y="4595034"/>
              <a:ext cx="126594" cy="114134"/>
            </a:xfrm>
            <a:custGeom>
              <a:avLst/>
              <a:gdLst/>
              <a:ahLst/>
              <a:cxnLst/>
              <a:rect l="l" t="t" r="r" b="b"/>
              <a:pathLst>
                <a:path w="1916" h="2053" extrusionOk="0">
                  <a:moveTo>
                    <a:pt x="1138" y="1"/>
                  </a:moveTo>
                  <a:cubicBezTo>
                    <a:pt x="975" y="1"/>
                    <a:pt x="812" y="63"/>
                    <a:pt x="699" y="176"/>
                  </a:cubicBezTo>
                  <a:cubicBezTo>
                    <a:pt x="695" y="180"/>
                    <a:pt x="691" y="184"/>
                    <a:pt x="687" y="189"/>
                  </a:cubicBezTo>
                  <a:lnTo>
                    <a:pt x="687" y="189"/>
                  </a:lnTo>
                  <a:cubicBezTo>
                    <a:pt x="652" y="181"/>
                    <a:pt x="615" y="176"/>
                    <a:pt x="578" y="176"/>
                  </a:cubicBezTo>
                  <a:cubicBezTo>
                    <a:pt x="426" y="176"/>
                    <a:pt x="274" y="237"/>
                    <a:pt x="183" y="358"/>
                  </a:cubicBezTo>
                  <a:cubicBezTo>
                    <a:pt x="61" y="449"/>
                    <a:pt x="0" y="601"/>
                    <a:pt x="0" y="784"/>
                  </a:cubicBezTo>
                  <a:lnTo>
                    <a:pt x="31" y="753"/>
                  </a:lnTo>
                  <a:cubicBezTo>
                    <a:pt x="31" y="814"/>
                    <a:pt x="31" y="875"/>
                    <a:pt x="31" y="936"/>
                  </a:cubicBezTo>
                  <a:cubicBezTo>
                    <a:pt x="31" y="1027"/>
                    <a:pt x="31" y="1088"/>
                    <a:pt x="61" y="1179"/>
                  </a:cubicBezTo>
                  <a:cubicBezTo>
                    <a:pt x="61" y="1209"/>
                    <a:pt x="61" y="1240"/>
                    <a:pt x="61" y="1270"/>
                  </a:cubicBezTo>
                  <a:cubicBezTo>
                    <a:pt x="92" y="1300"/>
                    <a:pt x="92" y="1331"/>
                    <a:pt x="92" y="1361"/>
                  </a:cubicBezTo>
                  <a:cubicBezTo>
                    <a:pt x="122" y="1422"/>
                    <a:pt x="152" y="1513"/>
                    <a:pt x="183" y="1574"/>
                  </a:cubicBezTo>
                  <a:cubicBezTo>
                    <a:pt x="213" y="1635"/>
                    <a:pt x="274" y="1665"/>
                    <a:pt x="304" y="1726"/>
                  </a:cubicBezTo>
                  <a:cubicBezTo>
                    <a:pt x="335" y="1787"/>
                    <a:pt x="365" y="1817"/>
                    <a:pt x="426" y="1878"/>
                  </a:cubicBezTo>
                  <a:lnTo>
                    <a:pt x="547" y="1969"/>
                  </a:lnTo>
                  <a:cubicBezTo>
                    <a:pt x="608" y="2000"/>
                    <a:pt x="669" y="2030"/>
                    <a:pt x="760" y="2030"/>
                  </a:cubicBezTo>
                  <a:cubicBezTo>
                    <a:pt x="791" y="2045"/>
                    <a:pt x="813" y="2053"/>
                    <a:pt x="836" y="2053"/>
                  </a:cubicBezTo>
                  <a:cubicBezTo>
                    <a:pt x="859" y="2053"/>
                    <a:pt x="882" y="2045"/>
                    <a:pt x="912" y="2030"/>
                  </a:cubicBezTo>
                  <a:cubicBezTo>
                    <a:pt x="1003" y="2030"/>
                    <a:pt x="1064" y="2000"/>
                    <a:pt x="1125" y="1969"/>
                  </a:cubicBezTo>
                  <a:cubicBezTo>
                    <a:pt x="1216" y="1939"/>
                    <a:pt x="1277" y="1878"/>
                    <a:pt x="1338" y="1848"/>
                  </a:cubicBezTo>
                  <a:cubicBezTo>
                    <a:pt x="1429" y="1787"/>
                    <a:pt x="1520" y="1726"/>
                    <a:pt x="1581" y="1635"/>
                  </a:cubicBezTo>
                  <a:cubicBezTo>
                    <a:pt x="1733" y="1483"/>
                    <a:pt x="1824" y="1331"/>
                    <a:pt x="1854" y="1149"/>
                  </a:cubicBezTo>
                  <a:cubicBezTo>
                    <a:pt x="1885" y="997"/>
                    <a:pt x="1915" y="845"/>
                    <a:pt x="1885" y="662"/>
                  </a:cubicBezTo>
                  <a:lnTo>
                    <a:pt x="1885" y="601"/>
                  </a:lnTo>
                  <a:cubicBezTo>
                    <a:pt x="1854" y="510"/>
                    <a:pt x="1794" y="419"/>
                    <a:pt x="1733" y="328"/>
                  </a:cubicBezTo>
                  <a:lnTo>
                    <a:pt x="1703" y="267"/>
                  </a:lnTo>
                  <a:lnTo>
                    <a:pt x="1611" y="206"/>
                  </a:lnTo>
                  <a:cubicBezTo>
                    <a:pt x="1520" y="115"/>
                    <a:pt x="1429" y="54"/>
                    <a:pt x="1307" y="24"/>
                  </a:cubicBezTo>
                  <a:cubicBezTo>
                    <a:pt x="1252" y="8"/>
                    <a:pt x="1195" y="1"/>
                    <a:pt x="1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5"/>
            <p:cNvSpPr/>
            <p:nvPr/>
          </p:nvSpPr>
          <p:spPr>
            <a:xfrm rot="-10303732">
              <a:off x="9535843" y="4695973"/>
              <a:ext cx="178792" cy="197302"/>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5"/>
            <p:cNvSpPr/>
            <p:nvPr/>
          </p:nvSpPr>
          <p:spPr>
            <a:xfrm rot="-10303732">
              <a:off x="9514319" y="4312598"/>
              <a:ext cx="128577" cy="143710"/>
            </a:xfrm>
            <a:custGeom>
              <a:avLst/>
              <a:gdLst/>
              <a:ahLst/>
              <a:cxnLst/>
              <a:rect l="l" t="t" r="r" b="b"/>
              <a:pathLst>
                <a:path w="1946" h="2585" extrusionOk="0">
                  <a:moveTo>
                    <a:pt x="790" y="1"/>
                  </a:moveTo>
                  <a:cubicBezTo>
                    <a:pt x="486" y="1"/>
                    <a:pt x="213" y="274"/>
                    <a:pt x="213" y="578"/>
                  </a:cubicBezTo>
                  <a:lnTo>
                    <a:pt x="222" y="578"/>
                  </a:lnTo>
                  <a:cubicBezTo>
                    <a:pt x="198" y="596"/>
                    <a:pt x="174" y="617"/>
                    <a:pt x="152" y="639"/>
                  </a:cubicBezTo>
                  <a:cubicBezTo>
                    <a:pt x="61" y="730"/>
                    <a:pt x="0" y="882"/>
                    <a:pt x="0" y="1064"/>
                  </a:cubicBezTo>
                  <a:cubicBezTo>
                    <a:pt x="0" y="1231"/>
                    <a:pt x="73" y="1389"/>
                    <a:pt x="195" y="1498"/>
                  </a:cubicBezTo>
                  <a:lnTo>
                    <a:pt x="195" y="1498"/>
                  </a:lnTo>
                  <a:cubicBezTo>
                    <a:pt x="199" y="1546"/>
                    <a:pt x="205" y="1594"/>
                    <a:pt x="213" y="1642"/>
                  </a:cubicBezTo>
                  <a:cubicBezTo>
                    <a:pt x="243" y="1855"/>
                    <a:pt x="334" y="2037"/>
                    <a:pt x="486" y="2189"/>
                  </a:cubicBezTo>
                  <a:cubicBezTo>
                    <a:pt x="669" y="2371"/>
                    <a:pt x="881" y="2523"/>
                    <a:pt x="1125" y="2584"/>
                  </a:cubicBezTo>
                  <a:lnTo>
                    <a:pt x="1277" y="2584"/>
                  </a:lnTo>
                  <a:cubicBezTo>
                    <a:pt x="1337" y="2584"/>
                    <a:pt x="1429" y="2554"/>
                    <a:pt x="1489" y="2523"/>
                  </a:cubicBezTo>
                  <a:cubicBezTo>
                    <a:pt x="1611" y="2493"/>
                    <a:pt x="1702" y="2402"/>
                    <a:pt x="1763" y="2280"/>
                  </a:cubicBezTo>
                  <a:cubicBezTo>
                    <a:pt x="1885" y="2098"/>
                    <a:pt x="1945" y="1885"/>
                    <a:pt x="1945" y="1672"/>
                  </a:cubicBezTo>
                  <a:cubicBezTo>
                    <a:pt x="1945" y="1460"/>
                    <a:pt x="1915" y="1277"/>
                    <a:pt x="1824" y="1095"/>
                  </a:cubicBezTo>
                  <a:cubicBezTo>
                    <a:pt x="1719" y="864"/>
                    <a:pt x="1571" y="663"/>
                    <a:pt x="1369" y="500"/>
                  </a:cubicBezTo>
                  <a:lnTo>
                    <a:pt x="1369" y="500"/>
                  </a:lnTo>
                  <a:cubicBezTo>
                    <a:pt x="1354" y="206"/>
                    <a:pt x="1098" y="1"/>
                    <a:pt x="7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5"/>
            <p:cNvSpPr/>
            <p:nvPr/>
          </p:nvSpPr>
          <p:spPr>
            <a:xfrm rot="-10303732">
              <a:off x="8931193" y="4292433"/>
              <a:ext cx="108491" cy="104405"/>
            </a:xfrm>
            <a:custGeom>
              <a:avLst/>
              <a:gdLst/>
              <a:ahLst/>
              <a:cxnLst/>
              <a:rect l="l" t="t" r="r" b="b"/>
              <a:pathLst>
                <a:path w="1642" h="1878" extrusionOk="0">
                  <a:moveTo>
                    <a:pt x="1155" y="973"/>
                  </a:moveTo>
                  <a:lnTo>
                    <a:pt x="1133" y="1002"/>
                  </a:lnTo>
                  <a:lnTo>
                    <a:pt x="1133" y="1002"/>
                  </a:lnTo>
                  <a:cubicBezTo>
                    <a:pt x="1139" y="992"/>
                    <a:pt x="1146" y="983"/>
                    <a:pt x="1155" y="973"/>
                  </a:cubicBezTo>
                  <a:close/>
                  <a:moveTo>
                    <a:pt x="1125" y="1003"/>
                  </a:moveTo>
                  <a:lnTo>
                    <a:pt x="1110" y="1034"/>
                  </a:lnTo>
                  <a:lnTo>
                    <a:pt x="1064" y="1094"/>
                  </a:lnTo>
                  <a:lnTo>
                    <a:pt x="1125" y="1003"/>
                  </a:lnTo>
                  <a:close/>
                  <a:moveTo>
                    <a:pt x="699" y="0"/>
                  </a:moveTo>
                  <a:cubicBezTo>
                    <a:pt x="683" y="0"/>
                    <a:pt x="664" y="2"/>
                    <a:pt x="644" y="6"/>
                  </a:cubicBezTo>
                  <a:lnTo>
                    <a:pt x="644" y="6"/>
                  </a:lnTo>
                  <a:cubicBezTo>
                    <a:pt x="563" y="19"/>
                    <a:pt x="482" y="49"/>
                    <a:pt x="408" y="98"/>
                  </a:cubicBezTo>
                  <a:lnTo>
                    <a:pt x="408" y="98"/>
                  </a:lnTo>
                  <a:cubicBezTo>
                    <a:pt x="364" y="119"/>
                    <a:pt x="323" y="145"/>
                    <a:pt x="304" y="183"/>
                  </a:cubicBezTo>
                  <a:cubicBezTo>
                    <a:pt x="232" y="236"/>
                    <a:pt x="182" y="311"/>
                    <a:pt x="152" y="395"/>
                  </a:cubicBezTo>
                  <a:lnTo>
                    <a:pt x="152" y="395"/>
                  </a:lnTo>
                  <a:cubicBezTo>
                    <a:pt x="152" y="395"/>
                    <a:pt x="152" y="395"/>
                    <a:pt x="152" y="395"/>
                  </a:cubicBezTo>
                  <a:cubicBezTo>
                    <a:pt x="122" y="426"/>
                    <a:pt x="122" y="456"/>
                    <a:pt x="91" y="487"/>
                  </a:cubicBezTo>
                  <a:cubicBezTo>
                    <a:pt x="31" y="608"/>
                    <a:pt x="0" y="730"/>
                    <a:pt x="0" y="851"/>
                  </a:cubicBezTo>
                  <a:cubicBezTo>
                    <a:pt x="0" y="943"/>
                    <a:pt x="0" y="1034"/>
                    <a:pt x="31" y="1094"/>
                  </a:cubicBezTo>
                  <a:cubicBezTo>
                    <a:pt x="61" y="1277"/>
                    <a:pt x="152" y="1429"/>
                    <a:pt x="274" y="1520"/>
                  </a:cubicBezTo>
                  <a:cubicBezTo>
                    <a:pt x="395" y="1642"/>
                    <a:pt x="517" y="1733"/>
                    <a:pt x="669" y="1794"/>
                  </a:cubicBezTo>
                  <a:lnTo>
                    <a:pt x="790" y="1854"/>
                  </a:lnTo>
                  <a:cubicBezTo>
                    <a:pt x="836" y="1870"/>
                    <a:pt x="882" y="1877"/>
                    <a:pt x="923" y="1877"/>
                  </a:cubicBezTo>
                  <a:cubicBezTo>
                    <a:pt x="965" y="1877"/>
                    <a:pt x="1003" y="1870"/>
                    <a:pt x="1034" y="1854"/>
                  </a:cubicBezTo>
                  <a:cubicBezTo>
                    <a:pt x="1051" y="1863"/>
                    <a:pt x="1069" y="1867"/>
                    <a:pt x="1086" y="1867"/>
                  </a:cubicBezTo>
                  <a:cubicBezTo>
                    <a:pt x="1127" y="1867"/>
                    <a:pt x="1164" y="1845"/>
                    <a:pt x="1186" y="1824"/>
                  </a:cubicBezTo>
                  <a:cubicBezTo>
                    <a:pt x="1246" y="1794"/>
                    <a:pt x="1338" y="1763"/>
                    <a:pt x="1368" y="1702"/>
                  </a:cubicBezTo>
                  <a:cubicBezTo>
                    <a:pt x="1429" y="1642"/>
                    <a:pt x="1490" y="1581"/>
                    <a:pt x="1520" y="1520"/>
                  </a:cubicBezTo>
                  <a:cubicBezTo>
                    <a:pt x="1550" y="1459"/>
                    <a:pt x="1581" y="1398"/>
                    <a:pt x="1611" y="1338"/>
                  </a:cubicBezTo>
                  <a:cubicBezTo>
                    <a:pt x="1611" y="1307"/>
                    <a:pt x="1611" y="1307"/>
                    <a:pt x="1611" y="1277"/>
                  </a:cubicBezTo>
                  <a:cubicBezTo>
                    <a:pt x="1611" y="1216"/>
                    <a:pt x="1642" y="1155"/>
                    <a:pt x="1642" y="1094"/>
                  </a:cubicBezTo>
                  <a:cubicBezTo>
                    <a:pt x="1642" y="1034"/>
                    <a:pt x="1611" y="943"/>
                    <a:pt x="1611" y="882"/>
                  </a:cubicBezTo>
                  <a:cubicBezTo>
                    <a:pt x="1581" y="821"/>
                    <a:pt x="1550" y="730"/>
                    <a:pt x="1520" y="669"/>
                  </a:cubicBezTo>
                  <a:cubicBezTo>
                    <a:pt x="1520" y="639"/>
                    <a:pt x="1490" y="608"/>
                    <a:pt x="1459" y="578"/>
                  </a:cubicBezTo>
                  <a:cubicBezTo>
                    <a:pt x="1429" y="487"/>
                    <a:pt x="1368" y="426"/>
                    <a:pt x="1307" y="365"/>
                  </a:cubicBezTo>
                  <a:cubicBezTo>
                    <a:pt x="1276" y="334"/>
                    <a:pt x="1246" y="304"/>
                    <a:pt x="1215" y="273"/>
                  </a:cubicBezTo>
                  <a:lnTo>
                    <a:pt x="1215" y="273"/>
                  </a:lnTo>
                  <a:cubicBezTo>
                    <a:pt x="1192" y="235"/>
                    <a:pt x="1158" y="199"/>
                    <a:pt x="1125" y="183"/>
                  </a:cubicBezTo>
                  <a:lnTo>
                    <a:pt x="1125" y="183"/>
                  </a:lnTo>
                  <a:cubicBezTo>
                    <a:pt x="1125" y="183"/>
                    <a:pt x="1125" y="183"/>
                    <a:pt x="1125" y="183"/>
                  </a:cubicBezTo>
                  <a:cubicBezTo>
                    <a:pt x="1018" y="61"/>
                    <a:pt x="874" y="0"/>
                    <a:pt x="726" y="0"/>
                  </a:cubicBezTo>
                  <a:cubicBezTo>
                    <a:pt x="722" y="0"/>
                    <a:pt x="718" y="0"/>
                    <a:pt x="714" y="0"/>
                  </a:cubicBezTo>
                  <a:lnTo>
                    <a:pt x="714" y="0"/>
                  </a:lnTo>
                  <a:cubicBezTo>
                    <a:pt x="709" y="0"/>
                    <a:pt x="704" y="0"/>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5"/>
            <p:cNvSpPr/>
            <p:nvPr/>
          </p:nvSpPr>
          <p:spPr>
            <a:xfrm rot="-10303732">
              <a:off x="8205384" y="4939165"/>
              <a:ext cx="108491" cy="91285"/>
            </a:xfrm>
            <a:custGeom>
              <a:avLst/>
              <a:gdLst/>
              <a:ahLst/>
              <a:cxnLst/>
              <a:rect l="l" t="t" r="r" b="b"/>
              <a:pathLst>
                <a:path w="1642" h="1642" extrusionOk="0">
                  <a:moveTo>
                    <a:pt x="546" y="630"/>
                  </a:moveTo>
                  <a:cubicBezTo>
                    <a:pt x="545" y="639"/>
                    <a:pt x="540" y="645"/>
                    <a:pt x="527" y="659"/>
                  </a:cubicBezTo>
                  <a:lnTo>
                    <a:pt x="527" y="659"/>
                  </a:lnTo>
                  <a:lnTo>
                    <a:pt x="530" y="652"/>
                  </a:lnTo>
                  <a:lnTo>
                    <a:pt x="546" y="630"/>
                  </a:lnTo>
                  <a:close/>
                  <a:moveTo>
                    <a:pt x="608" y="0"/>
                  </a:moveTo>
                  <a:lnTo>
                    <a:pt x="456" y="31"/>
                  </a:lnTo>
                  <a:cubicBezTo>
                    <a:pt x="365" y="31"/>
                    <a:pt x="274" y="91"/>
                    <a:pt x="213" y="183"/>
                  </a:cubicBezTo>
                  <a:lnTo>
                    <a:pt x="122" y="304"/>
                  </a:lnTo>
                  <a:cubicBezTo>
                    <a:pt x="61" y="365"/>
                    <a:pt x="30" y="487"/>
                    <a:pt x="30" y="578"/>
                  </a:cubicBezTo>
                  <a:lnTo>
                    <a:pt x="0" y="578"/>
                  </a:lnTo>
                  <a:cubicBezTo>
                    <a:pt x="0" y="730"/>
                    <a:pt x="0" y="882"/>
                    <a:pt x="30" y="1003"/>
                  </a:cubicBezTo>
                  <a:cubicBezTo>
                    <a:pt x="61" y="1094"/>
                    <a:pt x="91" y="1186"/>
                    <a:pt x="122" y="1246"/>
                  </a:cubicBezTo>
                  <a:cubicBezTo>
                    <a:pt x="182" y="1368"/>
                    <a:pt x="304" y="1459"/>
                    <a:pt x="395" y="1520"/>
                  </a:cubicBezTo>
                  <a:lnTo>
                    <a:pt x="426" y="1520"/>
                  </a:lnTo>
                  <a:cubicBezTo>
                    <a:pt x="547" y="1581"/>
                    <a:pt x="669" y="1642"/>
                    <a:pt x="821" y="1642"/>
                  </a:cubicBezTo>
                  <a:lnTo>
                    <a:pt x="851" y="1642"/>
                  </a:lnTo>
                  <a:cubicBezTo>
                    <a:pt x="912" y="1611"/>
                    <a:pt x="1003" y="1611"/>
                    <a:pt x="1064" y="1581"/>
                  </a:cubicBezTo>
                  <a:cubicBezTo>
                    <a:pt x="1125" y="1581"/>
                    <a:pt x="1186" y="1550"/>
                    <a:pt x="1246" y="1520"/>
                  </a:cubicBezTo>
                  <a:lnTo>
                    <a:pt x="1277" y="1520"/>
                  </a:lnTo>
                  <a:cubicBezTo>
                    <a:pt x="1429" y="1398"/>
                    <a:pt x="1581" y="1216"/>
                    <a:pt x="1611" y="1034"/>
                  </a:cubicBezTo>
                  <a:cubicBezTo>
                    <a:pt x="1641" y="973"/>
                    <a:pt x="1641" y="912"/>
                    <a:pt x="1641" y="851"/>
                  </a:cubicBezTo>
                  <a:cubicBezTo>
                    <a:pt x="1641" y="821"/>
                    <a:pt x="1641" y="821"/>
                    <a:pt x="1641" y="821"/>
                  </a:cubicBezTo>
                  <a:cubicBezTo>
                    <a:pt x="1641" y="730"/>
                    <a:pt x="1641" y="638"/>
                    <a:pt x="1611" y="578"/>
                  </a:cubicBezTo>
                  <a:cubicBezTo>
                    <a:pt x="1550" y="426"/>
                    <a:pt x="1429" y="304"/>
                    <a:pt x="1277" y="274"/>
                  </a:cubicBezTo>
                  <a:cubicBezTo>
                    <a:pt x="1220" y="245"/>
                    <a:pt x="1137" y="217"/>
                    <a:pt x="1076" y="213"/>
                  </a:cubicBezTo>
                  <a:lnTo>
                    <a:pt x="1076" y="213"/>
                  </a:lnTo>
                  <a:cubicBezTo>
                    <a:pt x="1064" y="201"/>
                    <a:pt x="1050" y="191"/>
                    <a:pt x="1034" y="183"/>
                  </a:cubicBezTo>
                  <a:cubicBezTo>
                    <a:pt x="973" y="122"/>
                    <a:pt x="912" y="61"/>
                    <a:pt x="851" y="61"/>
                  </a:cubicBezTo>
                  <a:cubicBezTo>
                    <a:pt x="790" y="0"/>
                    <a:pt x="699" y="0"/>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5"/>
            <p:cNvSpPr/>
            <p:nvPr/>
          </p:nvSpPr>
          <p:spPr>
            <a:xfrm rot="-10303732">
              <a:off x="8137725" y="4707087"/>
              <a:ext cx="78428" cy="86226"/>
            </a:xfrm>
            <a:custGeom>
              <a:avLst/>
              <a:gdLst/>
              <a:ahLst/>
              <a:cxnLst/>
              <a:rect l="l" t="t" r="r" b="b"/>
              <a:pathLst>
                <a:path w="1187" h="1551" extrusionOk="0">
                  <a:moveTo>
                    <a:pt x="578" y="0"/>
                  </a:moveTo>
                  <a:lnTo>
                    <a:pt x="426" y="31"/>
                  </a:lnTo>
                  <a:cubicBezTo>
                    <a:pt x="335" y="61"/>
                    <a:pt x="244" y="91"/>
                    <a:pt x="183" y="183"/>
                  </a:cubicBezTo>
                  <a:lnTo>
                    <a:pt x="92" y="304"/>
                  </a:lnTo>
                  <a:cubicBezTo>
                    <a:pt x="31" y="395"/>
                    <a:pt x="1" y="487"/>
                    <a:pt x="1" y="578"/>
                  </a:cubicBezTo>
                  <a:lnTo>
                    <a:pt x="1" y="973"/>
                  </a:lnTo>
                  <a:cubicBezTo>
                    <a:pt x="1" y="1034"/>
                    <a:pt x="1" y="1125"/>
                    <a:pt x="62" y="1186"/>
                  </a:cubicBezTo>
                  <a:cubicBezTo>
                    <a:pt x="62" y="1277"/>
                    <a:pt x="122" y="1338"/>
                    <a:pt x="183" y="1398"/>
                  </a:cubicBezTo>
                  <a:cubicBezTo>
                    <a:pt x="213" y="1429"/>
                    <a:pt x="274" y="1490"/>
                    <a:pt x="365" y="1520"/>
                  </a:cubicBezTo>
                  <a:cubicBezTo>
                    <a:pt x="426" y="1550"/>
                    <a:pt x="517" y="1550"/>
                    <a:pt x="578" y="1550"/>
                  </a:cubicBezTo>
                  <a:lnTo>
                    <a:pt x="730" y="1550"/>
                  </a:lnTo>
                  <a:cubicBezTo>
                    <a:pt x="852" y="1520"/>
                    <a:pt x="943" y="1459"/>
                    <a:pt x="1004" y="1398"/>
                  </a:cubicBezTo>
                  <a:lnTo>
                    <a:pt x="1095" y="1277"/>
                  </a:lnTo>
                  <a:cubicBezTo>
                    <a:pt x="1156" y="1186"/>
                    <a:pt x="1186" y="1064"/>
                    <a:pt x="1186" y="973"/>
                  </a:cubicBezTo>
                  <a:lnTo>
                    <a:pt x="1186" y="578"/>
                  </a:lnTo>
                  <a:cubicBezTo>
                    <a:pt x="1186" y="517"/>
                    <a:pt x="1156" y="426"/>
                    <a:pt x="1125" y="365"/>
                  </a:cubicBezTo>
                  <a:cubicBezTo>
                    <a:pt x="1095" y="304"/>
                    <a:pt x="1065" y="213"/>
                    <a:pt x="1004" y="183"/>
                  </a:cubicBezTo>
                  <a:cubicBezTo>
                    <a:pt x="943" y="122"/>
                    <a:pt x="882" y="91"/>
                    <a:pt x="821" y="61"/>
                  </a:cubicBezTo>
                  <a:cubicBezTo>
                    <a:pt x="730" y="31"/>
                    <a:pt x="669" y="0"/>
                    <a:pt x="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5"/>
            <p:cNvSpPr/>
            <p:nvPr/>
          </p:nvSpPr>
          <p:spPr>
            <a:xfrm rot="-10303732">
              <a:off x="8435666" y="4096204"/>
              <a:ext cx="212092" cy="282027"/>
            </a:xfrm>
            <a:custGeom>
              <a:avLst/>
              <a:gdLst/>
              <a:ahLst/>
              <a:cxnLst/>
              <a:rect l="l" t="t" r="r" b="b"/>
              <a:pathLst>
                <a:path w="3210" h="5073" extrusionOk="0">
                  <a:moveTo>
                    <a:pt x="1113" y="1"/>
                  </a:moveTo>
                  <a:cubicBezTo>
                    <a:pt x="687" y="61"/>
                    <a:pt x="322" y="305"/>
                    <a:pt x="170" y="669"/>
                  </a:cubicBezTo>
                  <a:cubicBezTo>
                    <a:pt x="37" y="973"/>
                    <a:pt x="0" y="1295"/>
                    <a:pt x="26" y="1618"/>
                  </a:cubicBezTo>
                  <a:lnTo>
                    <a:pt x="26" y="1618"/>
                  </a:lnTo>
                  <a:cubicBezTo>
                    <a:pt x="11" y="1796"/>
                    <a:pt x="18" y="1977"/>
                    <a:pt x="49" y="2159"/>
                  </a:cubicBezTo>
                  <a:cubicBezTo>
                    <a:pt x="49" y="2159"/>
                    <a:pt x="49" y="2159"/>
                    <a:pt x="49" y="2159"/>
                  </a:cubicBezTo>
                  <a:lnTo>
                    <a:pt x="49" y="2159"/>
                  </a:lnTo>
                  <a:cubicBezTo>
                    <a:pt x="49" y="2500"/>
                    <a:pt x="102" y="2842"/>
                    <a:pt x="233" y="3158"/>
                  </a:cubicBezTo>
                  <a:lnTo>
                    <a:pt x="233" y="3158"/>
                  </a:lnTo>
                  <a:cubicBezTo>
                    <a:pt x="252" y="3222"/>
                    <a:pt x="272" y="3286"/>
                    <a:pt x="293" y="3349"/>
                  </a:cubicBezTo>
                  <a:lnTo>
                    <a:pt x="293" y="3349"/>
                  </a:lnTo>
                  <a:cubicBezTo>
                    <a:pt x="303" y="3382"/>
                    <a:pt x="314" y="3415"/>
                    <a:pt x="327" y="3447"/>
                  </a:cubicBezTo>
                  <a:lnTo>
                    <a:pt x="327" y="3447"/>
                  </a:lnTo>
                  <a:cubicBezTo>
                    <a:pt x="438" y="3759"/>
                    <a:pt x="579" y="4061"/>
                    <a:pt x="748" y="4347"/>
                  </a:cubicBezTo>
                  <a:cubicBezTo>
                    <a:pt x="930" y="4681"/>
                    <a:pt x="1234" y="4925"/>
                    <a:pt x="1599" y="5046"/>
                  </a:cubicBezTo>
                  <a:cubicBezTo>
                    <a:pt x="1676" y="5064"/>
                    <a:pt x="1754" y="5073"/>
                    <a:pt x="1831" y="5073"/>
                  </a:cubicBezTo>
                  <a:cubicBezTo>
                    <a:pt x="2153" y="5073"/>
                    <a:pt x="2467" y="4926"/>
                    <a:pt x="2663" y="4681"/>
                  </a:cubicBezTo>
                  <a:cubicBezTo>
                    <a:pt x="3210" y="4074"/>
                    <a:pt x="3149" y="3162"/>
                    <a:pt x="2997" y="2432"/>
                  </a:cubicBezTo>
                  <a:cubicBezTo>
                    <a:pt x="2845" y="1672"/>
                    <a:pt x="2511" y="973"/>
                    <a:pt x="2024" y="426"/>
                  </a:cubicBezTo>
                  <a:cubicBezTo>
                    <a:pt x="1781" y="153"/>
                    <a:pt x="1447" y="1"/>
                    <a:pt x="11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5"/>
            <p:cNvSpPr/>
            <p:nvPr/>
          </p:nvSpPr>
          <p:spPr>
            <a:xfrm rot="-10303732">
              <a:off x="9300468" y="4902430"/>
              <a:ext cx="88405" cy="95955"/>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5"/>
            <p:cNvSpPr/>
            <p:nvPr/>
          </p:nvSpPr>
          <p:spPr>
            <a:xfrm rot="-10303732">
              <a:off x="9144711" y="3998744"/>
              <a:ext cx="124612" cy="117470"/>
            </a:xfrm>
            <a:custGeom>
              <a:avLst/>
              <a:gdLst/>
              <a:ahLst/>
              <a:cxnLst/>
              <a:rect l="l" t="t" r="r" b="b"/>
              <a:pathLst>
                <a:path w="1886" h="2113" extrusionOk="0">
                  <a:moveTo>
                    <a:pt x="1186" y="206"/>
                  </a:moveTo>
                  <a:lnTo>
                    <a:pt x="1202" y="217"/>
                  </a:lnTo>
                  <a:lnTo>
                    <a:pt x="1202" y="217"/>
                  </a:lnTo>
                  <a:cubicBezTo>
                    <a:pt x="1200" y="217"/>
                    <a:pt x="1198" y="216"/>
                    <a:pt x="1196" y="216"/>
                  </a:cubicBezTo>
                  <a:lnTo>
                    <a:pt x="1196" y="216"/>
                  </a:lnTo>
                  <a:lnTo>
                    <a:pt x="1186" y="206"/>
                  </a:lnTo>
                  <a:close/>
                  <a:moveTo>
                    <a:pt x="833" y="0"/>
                  </a:moveTo>
                  <a:cubicBezTo>
                    <a:pt x="783" y="0"/>
                    <a:pt x="730" y="8"/>
                    <a:pt x="670" y="23"/>
                  </a:cubicBezTo>
                  <a:cubicBezTo>
                    <a:pt x="609" y="23"/>
                    <a:pt x="518" y="84"/>
                    <a:pt x="457" y="114"/>
                  </a:cubicBezTo>
                  <a:cubicBezTo>
                    <a:pt x="396" y="175"/>
                    <a:pt x="366" y="206"/>
                    <a:pt x="305" y="297"/>
                  </a:cubicBezTo>
                  <a:cubicBezTo>
                    <a:pt x="1" y="753"/>
                    <a:pt x="1" y="1361"/>
                    <a:pt x="305" y="1817"/>
                  </a:cubicBezTo>
                  <a:lnTo>
                    <a:pt x="396" y="1938"/>
                  </a:lnTo>
                  <a:cubicBezTo>
                    <a:pt x="457" y="1969"/>
                    <a:pt x="518" y="2029"/>
                    <a:pt x="609" y="2060"/>
                  </a:cubicBezTo>
                  <a:cubicBezTo>
                    <a:pt x="639" y="2060"/>
                    <a:pt x="700" y="2090"/>
                    <a:pt x="761" y="2090"/>
                  </a:cubicBezTo>
                  <a:cubicBezTo>
                    <a:pt x="791" y="2105"/>
                    <a:pt x="829" y="2113"/>
                    <a:pt x="867" y="2113"/>
                  </a:cubicBezTo>
                  <a:cubicBezTo>
                    <a:pt x="905" y="2113"/>
                    <a:pt x="943" y="2105"/>
                    <a:pt x="973" y="2090"/>
                  </a:cubicBezTo>
                  <a:cubicBezTo>
                    <a:pt x="1095" y="2060"/>
                    <a:pt x="1156" y="1999"/>
                    <a:pt x="1247" y="1938"/>
                  </a:cubicBezTo>
                  <a:cubicBezTo>
                    <a:pt x="1338" y="1817"/>
                    <a:pt x="1399" y="1665"/>
                    <a:pt x="1399" y="1513"/>
                  </a:cubicBezTo>
                  <a:lnTo>
                    <a:pt x="1399" y="1384"/>
                  </a:lnTo>
                  <a:lnTo>
                    <a:pt x="1399" y="1384"/>
                  </a:lnTo>
                  <a:cubicBezTo>
                    <a:pt x="1518" y="1365"/>
                    <a:pt x="1630" y="1312"/>
                    <a:pt x="1703" y="1239"/>
                  </a:cubicBezTo>
                  <a:cubicBezTo>
                    <a:pt x="1825" y="1117"/>
                    <a:pt x="1885" y="965"/>
                    <a:pt x="1885" y="813"/>
                  </a:cubicBezTo>
                  <a:cubicBezTo>
                    <a:pt x="1885" y="662"/>
                    <a:pt x="1825" y="510"/>
                    <a:pt x="1703" y="388"/>
                  </a:cubicBezTo>
                  <a:cubicBezTo>
                    <a:pt x="1612" y="297"/>
                    <a:pt x="1460" y="236"/>
                    <a:pt x="1308" y="236"/>
                  </a:cubicBezTo>
                  <a:cubicBezTo>
                    <a:pt x="1297" y="236"/>
                    <a:pt x="1287" y="235"/>
                    <a:pt x="1276" y="234"/>
                  </a:cubicBezTo>
                  <a:lnTo>
                    <a:pt x="1276" y="234"/>
                  </a:lnTo>
                  <a:cubicBezTo>
                    <a:pt x="1215" y="114"/>
                    <a:pt x="1094" y="53"/>
                    <a:pt x="973" y="23"/>
                  </a:cubicBezTo>
                  <a:cubicBezTo>
                    <a:pt x="928" y="8"/>
                    <a:pt x="882" y="0"/>
                    <a:pt x="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5"/>
            <p:cNvSpPr/>
            <p:nvPr/>
          </p:nvSpPr>
          <p:spPr>
            <a:xfrm rot="-10303732">
              <a:off x="8784496" y="3636014"/>
              <a:ext cx="227024" cy="294036"/>
            </a:xfrm>
            <a:custGeom>
              <a:avLst/>
              <a:gdLst/>
              <a:ahLst/>
              <a:cxnLst/>
              <a:rect l="l" t="t" r="r" b="b"/>
              <a:pathLst>
                <a:path w="3436" h="5289" extrusionOk="0">
                  <a:moveTo>
                    <a:pt x="878" y="1"/>
                  </a:moveTo>
                  <a:cubicBezTo>
                    <a:pt x="757" y="1"/>
                    <a:pt x="636" y="14"/>
                    <a:pt x="518" y="42"/>
                  </a:cubicBezTo>
                  <a:cubicBezTo>
                    <a:pt x="183" y="133"/>
                    <a:pt x="1" y="437"/>
                    <a:pt x="92" y="771"/>
                  </a:cubicBezTo>
                  <a:cubicBezTo>
                    <a:pt x="161" y="1066"/>
                    <a:pt x="223" y="1360"/>
                    <a:pt x="278" y="1655"/>
                  </a:cubicBezTo>
                  <a:lnTo>
                    <a:pt x="278" y="1655"/>
                  </a:lnTo>
                  <a:cubicBezTo>
                    <a:pt x="267" y="1839"/>
                    <a:pt x="279" y="2027"/>
                    <a:pt x="312" y="2212"/>
                  </a:cubicBezTo>
                  <a:lnTo>
                    <a:pt x="312" y="2212"/>
                  </a:lnTo>
                  <a:cubicBezTo>
                    <a:pt x="325" y="2445"/>
                    <a:pt x="376" y="2676"/>
                    <a:pt x="463" y="2900"/>
                  </a:cubicBezTo>
                  <a:lnTo>
                    <a:pt x="463" y="2900"/>
                  </a:lnTo>
                  <a:cubicBezTo>
                    <a:pt x="500" y="3231"/>
                    <a:pt x="529" y="3565"/>
                    <a:pt x="548" y="3902"/>
                  </a:cubicBezTo>
                  <a:cubicBezTo>
                    <a:pt x="578" y="4267"/>
                    <a:pt x="860" y="4449"/>
                    <a:pt x="1141" y="4449"/>
                  </a:cubicBezTo>
                  <a:cubicBezTo>
                    <a:pt x="1151" y="4449"/>
                    <a:pt x="1161" y="4449"/>
                    <a:pt x="1171" y="4448"/>
                  </a:cubicBezTo>
                  <a:lnTo>
                    <a:pt x="1171" y="4448"/>
                  </a:lnTo>
                  <a:cubicBezTo>
                    <a:pt x="1355" y="4817"/>
                    <a:pt x="1595" y="5155"/>
                    <a:pt x="2007" y="5270"/>
                  </a:cubicBezTo>
                  <a:cubicBezTo>
                    <a:pt x="2074" y="5282"/>
                    <a:pt x="2142" y="5288"/>
                    <a:pt x="2210" y="5288"/>
                  </a:cubicBezTo>
                  <a:cubicBezTo>
                    <a:pt x="2484" y="5288"/>
                    <a:pt x="2761" y="5191"/>
                    <a:pt x="2980" y="4996"/>
                  </a:cubicBezTo>
                  <a:cubicBezTo>
                    <a:pt x="3162" y="4814"/>
                    <a:pt x="3284" y="4540"/>
                    <a:pt x="3344" y="4267"/>
                  </a:cubicBezTo>
                  <a:cubicBezTo>
                    <a:pt x="3417" y="3941"/>
                    <a:pt x="3435" y="3594"/>
                    <a:pt x="3400" y="3250"/>
                  </a:cubicBezTo>
                  <a:lnTo>
                    <a:pt x="3400" y="3250"/>
                  </a:lnTo>
                  <a:cubicBezTo>
                    <a:pt x="3403" y="3225"/>
                    <a:pt x="3405" y="3199"/>
                    <a:pt x="3405" y="3173"/>
                  </a:cubicBezTo>
                  <a:cubicBezTo>
                    <a:pt x="3344" y="2686"/>
                    <a:pt x="3223" y="2200"/>
                    <a:pt x="2980" y="1744"/>
                  </a:cubicBezTo>
                  <a:cubicBezTo>
                    <a:pt x="2821" y="1348"/>
                    <a:pt x="2548" y="998"/>
                    <a:pt x="2201" y="734"/>
                  </a:cubicBezTo>
                  <a:lnTo>
                    <a:pt x="2201" y="734"/>
                  </a:lnTo>
                  <a:cubicBezTo>
                    <a:pt x="2048" y="546"/>
                    <a:pt x="1866" y="379"/>
                    <a:pt x="1673" y="224"/>
                  </a:cubicBezTo>
                  <a:cubicBezTo>
                    <a:pt x="1439" y="75"/>
                    <a:pt x="1160" y="1"/>
                    <a:pt x="8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5"/>
            <p:cNvSpPr/>
            <p:nvPr/>
          </p:nvSpPr>
          <p:spPr>
            <a:xfrm rot="-10303732">
              <a:off x="9220263" y="4227260"/>
              <a:ext cx="159961" cy="162445"/>
            </a:xfrm>
            <a:custGeom>
              <a:avLst/>
              <a:gdLst/>
              <a:ahLst/>
              <a:cxnLst/>
              <a:rect l="l" t="t" r="r" b="b"/>
              <a:pathLst>
                <a:path w="2421" h="2922" extrusionOk="0">
                  <a:moveTo>
                    <a:pt x="1598" y="1834"/>
                  </a:moveTo>
                  <a:lnTo>
                    <a:pt x="1599" y="1834"/>
                  </a:lnTo>
                  <a:lnTo>
                    <a:pt x="1607" y="1855"/>
                  </a:lnTo>
                  <a:lnTo>
                    <a:pt x="1607" y="1855"/>
                  </a:lnTo>
                  <a:cubicBezTo>
                    <a:pt x="1607" y="1855"/>
                    <a:pt x="1607" y="1855"/>
                    <a:pt x="1606" y="1855"/>
                  </a:cubicBezTo>
                  <a:lnTo>
                    <a:pt x="1606" y="1855"/>
                  </a:lnTo>
                  <a:cubicBezTo>
                    <a:pt x="1606" y="1855"/>
                    <a:pt x="1606" y="1855"/>
                    <a:pt x="1606" y="1855"/>
                  </a:cubicBezTo>
                  <a:lnTo>
                    <a:pt x="1606" y="1855"/>
                  </a:lnTo>
                  <a:cubicBezTo>
                    <a:pt x="1603" y="1848"/>
                    <a:pt x="1600" y="1841"/>
                    <a:pt x="1598" y="1834"/>
                  </a:cubicBezTo>
                  <a:close/>
                  <a:moveTo>
                    <a:pt x="855" y="1"/>
                  </a:moveTo>
                  <a:cubicBezTo>
                    <a:pt x="703" y="1"/>
                    <a:pt x="554" y="55"/>
                    <a:pt x="426" y="165"/>
                  </a:cubicBezTo>
                  <a:cubicBezTo>
                    <a:pt x="122" y="560"/>
                    <a:pt x="1" y="1077"/>
                    <a:pt x="122" y="1563"/>
                  </a:cubicBezTo>
                  <a:cubicBezTo>
                    <a:pt x="183" y="1776"/>
                    <a:pt x="274" y="1989"/>
                    <a:pt x="426" y="2171"/>
                  </a:cubicBezTo>
                  <a:cubicBezTo>
                    <a:pt x="452" y="2192"/>
                    <a:pt x="479" y="2212"/>
                    <a:pt x="507" y="2230"/>
                  </a:cubicBezTo>
                  <a:lnTo>
                    <a:pt x="507" y="2230"/>
                  </a:lnTo>
                  <a:cubicBezTo>
                    <a:pt x="520" y="2261"/>
                    <a:pt x="533" y="2292"/>
                    <a:pt x="548" y="2323"/>
                  </a:cubicBezTo>
                  <a:cubicBezTo>
                    <a:pt x="609" y="2536"/>
                    <a:pt x="761" y="2718"/>
                    <a:pt x="973" y="2840"/>
                  </a:cubicBezTo>
                  <a:cubicBezTo>
                    <a:pt x="1093" y="2894"/>
                    <a:pt x="1220" y="2921"/>
                    <a:pt x="1346" y="2921"/>
                  </a:cubicBezTo>
                  <a:cubicBezTo>
                    <a:pt x="1574" y="2921"/>
                    <a:pt x="1800" y="2833"/>
                    <a:pt x="1976" y="2657"/>
                  </a:cubicBezTo>
                  <a:lnTo>
                    <a:pt x="1976" y="2657"/>
                  </a:lnTo>
                  <a:lnTo>
                    <a:pt x="1920" y="2699"/>
                  </a:lnTo>
                  <a:lnTo>
                    <a:pt x="1920" y="2699"/>
                  </a:lnTo>
                  <a:cubicBezTo>
                    <a:pt x="2269" y="2416"/>
                    <a:pt x="2420" y="1932"/>
                    <a:pt x="2219" y="1502"/>
                  </a:cubicBezTo>
                  <a:cubicBezTo>
                    <a:pt x="2098" y="1107"/>
                    <a:pt x="1885" y="773"/>
                    <a:pt x="1612" y="469"/>
                  </a:cubicBezTo>
                  <a:cubicBezTo>
                    <a:pt x="1490" y="286"/>
                    <a:pt x="1338" y="165"/>
                    <a:pt x="1156" y="74"/>
                  </a:cubicBezTo>
                  <a:cubicBezTo>
                    <a:pt x="1058" y="25"/>
                    <a:pt x="956" y="1"/>
                    <a:pt x="8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5"/>
            <p:cNvSpPr/>
            <p:nvPr/>
          </p:nvSpPr>
          <p:spPr>
            <a:xfrm rot="-10303732">
              <a:off x="9462958" y="3996595"/>
              <a:ext cx="158706" cy="129756"/>
            </a:xfrm>
            <a:custGeom>
              <a:avLst/>
              <a:gdLst/>
              <a:ahLst/>
              <a:cxnLst/>
              <a:rect l="l" t="t" r="r" b="b"/>
              <a:pathLst>
                <a:path w="2402" h="2334" extrusionOk="0">
                  <a:moveTo>
                    <a:pt x="1733" y="966"/>
                  </a:moveTo>
                  <a:lnTo>
                    <a:pt x="1713" y="992"/>
                  </a:lnTo>
                  <a:lnTo>
                    <a:pt x="1713" y="992"/>
                  </a:lnTo>
                  <a:cubicBezTo>
                    <a:pt x="1718" y="983"/>
                    <a:pt x="1724" y="974"/>
                    <a:pt x="1733" y="966"/>
                  </a:cubicBezTo>
                  <a:close/>
                  <a:moveTo>
                    <a:pt x="1733" y="935"/>
                  </a:moveTo>
                  <a:lnTo>
                    <a:pt x="1707" y="1000"/>
                  </a:lnTo>
                  <a:lnTo>
                    <a:pt x="1706" y="1002"/>
                  </a:lnTo>
                  <a:lnTo>
                    <a:pt x="1706" y="1002"/>
                  </a:lnTo>
                  <a:cubicBezTo>
                    <a:pt x="1709" y="977"/>
                    <a:pt x="1716" y="952"/>
                    <a:pt x="1733" y="935"/>
                  </a:cubicBezTo>
                  <a:close/>
                  <a:moveTo>
                    <a:pt x="1207" y="1164"/>
                  </a:moveTo>
                  <a:lnTo>
                    <a:pt x="1216" y="1166"/>
                  </a:lnTo>
                  <a:lnTo>
                    <a:pt x="1216" y="1166"/>
                  </a:lnTo>
                  <a:cubicBezTo>
                    <a:pt x="1215" y="1167"/>
                    <a:pt x="1213" y="1167"/>
                    <a:pt x="1212" y="1167"/>
                  </a:cubicBezTo>
                  <a:lnTo>
                    <a:pt x="1212" y="1167"/>
                  </a:lnTo>
                  <a:cubicBezTo>
                    <a:pt x="1210" y="1166"/>
                    <a:pt x="1208" y="1165"/>
                    <a:pt x="1207" y="1164"/>
                  </a:cubicBezTo>
                  <a:close/>
                  <a:moveTo>
                    <a:pt x="1294" y="1183"/>
                  </a:moveTo>
                  <a:lnTo>
                    <a:pt x="1294" y="1183"/>
                  </a:lnTo>
                  <a:cubicBezTo>
                    <a:pt x="1294" y="1183"/>
                    <a:pt x="1294" y="1183"/>
                    <a:pt x="1294" y="1183"/>
                  </a:cubicBezTo>
                  <a:lnTo>
                    <a:pt x="1294" y="1183"/>
                  </a:lnTo>
                  <a:cubicBezTo>
                    <a:pt x="1294" y="1183"/>
                    <a:pt x="1294" y="1183"/>
                    <a:pt x="1294" y="1183"/>
                  </a:cubicBezTo>
                  <a:close/>
                  <a:moveTo>
                    <a:pt x="1298" y="1193"/>
                  </a:moveTo>
                  <a:lnTo>
                    <a:pt x="1305" y="1196"/>
                  </a:lnTo>
                  <a:lnTo>
                    <a:pt x="1305" y="1196"/>
                  </a:lnTo>
                  <a:cubicBezTo>
                    <a:pt x="1306" y="1197"/>
                    <a:pt x="1306" y="1198"/>
                    <a:pt x="1306" y="1199"/>
                  </a:cubicBezTo>
                  <a:lnTo>
                    <a:pt x="1306" y="1199"/>
                  </a:lnTo>
                  <a:cubicBezTo>
                    <a:pt x="1304" y="1198"/>
                    <a:pt x="1302" y="1196"/>
                    <a:pt x="1299" y="1195"/>
                  </a:cubicBezTo>
                  <a:lnTo>
                    <a:pt x="1299" y="1195"/>
                  </a:lnTo>
                  <a:cubicBezTo>
                    <a:pt x="1299" y="1194"/>
                    <a:pt x="1299" y="1193"/>
                    <a:pt x="1298" y="1193"/>
                  </a:cubicBezTo>
                  <a:close/>
                  <a:moveTo>
                    <a:pt x="1247" y="1"/>
                  </a:moveTo>
                  <a:cubicBezTo>
                    <a:pt x="1209" y="1"/>
                    <a:pt x="1171" y="8"/>
                    <a:pt x="1125" y="23"/>
                  </a:cubicBezTo>
                  <a:cubicBezTo>
                    <a:pt x="1064" y="54"/>
                    <a:pt x="973" y="84"/>
                    <a:pt x="912" y="114"/>
                  </a:cubicBezTo>
                  <a:cubicBezTo>
                    <a:pt x="882" y="145"/>
                    <a:pt x="852" y="175"/>
                    <a:pt x="821" y="236"/>
                  </a:cubicBezTo>
                  <a:cubicBezTo>
                    <a:pt x="809" y="248"/>
                    <a:pt x="797" y="261"/>
                    <a:pt x="785" y="275"/>
                  </a:cubicBezTo>
                  <a:lnTo>
                    <a:pt x="785" y="275"/>
                  </a:lnTo>
                  <a:cubicBezTo>
                    <a:pt x="718" y="249"/>
                    <a:pt x="648" y="236"/>
                    <a:pt x="578" y="236"/>
                  </a:cubicBezTo>
                  <a:cubicBezTo>
                    <a:pt x="426" y="236"/>
                    <a:pt x="274" y="297"/>
                    <a:pt x="183" y="418"/>
                  </a:cubicBezTo>
                  <a:cubicBezTo>
                    <a:pt x="61" y="510"/>
                    <a:pt x="1" y="662"/>
                    <a:pt x="1" y="814"/>
                  </a:cubicBezTo>
                  <a:cubicBezTo>
                    <a:pt x="1" y="996"/>
                    <a:pt x="31" y="1148"/>
                    <a:pt x="61" y="1300"/>
                  </a:cubicBezTo>
                  <a:cubicBezTo>
                    <a:pt x="92" y="1452"/>
                    <a:pt x="153" y="1573"/>
                    <a:pt x="213" y="1695"/>
                  </a:cubicBezTo>
                  <a:cubicBezTo>
                    <a:pt x="274" y="1786"/>
                    <a:pt x="335" y="1908"/>
                    <a:pt x="426" y="1999"/>
                  </a:cubicBezTo>
                  <a:cubicBezTo>
                    <a:pt x="487" y="2060"/>
                    <a:pt x="548" y="2151"/>
                    <a:pt x="639" y="2181"/>
                  </a:cubicBezTo>
                  <a:cubicBezTo>
                    <a:pt x="730" y="2242"/>
                    <a:pt x="791" y="2273"/>
                    <a:pt x="852" y="2273"/>
                  </a:cubicBezTo>
                  <a:lnTo>
                    <a:pt x="912" y="2303"/>
                  </a:lnTo>
                  <a:cubicBezTo>
                    <a:pt x="1034" y="2333"/>
                    <a:pt x="1125" y="2333"/>
                    <a:pt x="1216" y="2333"/>
                  </a:cubicBezTo>
                  <a:cubicBezTo>
                    <a:pt x="1277" y="2333"/>
                    <a:pt x="1368" y="2303"/>
                    <a:pt x="1429" y="2303"/>
                  </a:cubicBezTo>
                  <a:cubicBezTo>
                    <a:pt x="1520" y="2273"/>
                    <a:pt x="1581" y="2242"/>
                    <a:pt x="1642" y="2212"/>
                  </a:cubicBezTo>
                  <a:cubicBezTo>
                    <a:pt x="1703" y="2181"/>
                    <a:pt x="1733" y="2181"/>
                    <a:pt x="1763" y="2151"/>
                  </a:cubicBezTo>
                  <a:cubicBezTo>
                    <a:pt x="1946" y="2029"/>
                    <a:pt x="2098" y="1877"/>
                    <a:pt x="2189" y="1695"/>
                  </a:cubicBezTo>
                  <a:cubicBezTo>
                    <a:pt x="2280" y="1573"/>
                    <a:pt x="2341" y="1422"/>
                    <a:pt x="2371" y="1300"/>
                  </a:cubicBezTo>
                  <a:cubicBezTo>
                    <a:pt x="2371" y="1209"/>
                    <a:pt x="2371" y="1148"/>
                    <a:pt x="2402" y="1057"/>
                  </a:cubicBezTo>
                  <a:cubicBezTo>
                    <a:pt x="2371" y="996"/>
                    <a:pt x="2371" y="905"/>
                    <a:pt x="2371" y="844"/>
                  </a:cubicBezTo>
                  <a:cubicBezTo>
                    <a:pt x="2341" y="753"/>
                    <a:pt x="2311" y="662"/>
                    <a:pt x="2250" y="570"/>
                  </a:cubicBezTo>
                  <a:cubicBezTo>
                    <a:pt x="2219" y="510"/>
                    <a:pt x="2219" y="479"/>
                    <a:pt x="2189" y="449"/>
                  </a:cubicBezTo>
                  <a:cubicBezTo>
                    <a:pt x="2159" y="388"/>
                    <a:pt x="2098" y="358"/>
                    <a:pt x="2067" y="327"/>
                  </a:cubicBezTo>
                  <a:cubicBezTo>
                    <a:pt x="2007" y="266"/>
                    <a:pt x="1915" y="206"/>
                    <a:pt x="1824" y="145"/>
                  </a:cubicBezTo>
                  <a:cubicBezTo>
                    <a:pt x="1703" y="84"/>
                    <a:pt x="1581" y="54"/>
                    <a:pt x="1460" y="23"/>
                  </a:cubicBezTo>
                  <a:lnTo>
                    <a:pt x="1368" y="23"/>
                  </a:lnTo>
                  <a:cubicBezTo>
                    <a:pt x="1323" y="8"/>
                    <a:pt x="1285" y="1"/>
                    <a:pt x="1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5"/>
            <p:cNvSpPr/>
            <p:nvPr/>
          </p:nvSpPr>
          <p:spPr>
            <a:xfrm rot="-10303732">
              <a:off x="8098052" y="4244159"/>
              <a:ext cx="253387" cy="213703"/>
            </a:xfrm>
            <a:custGeom>
              <a:avLst/>
              <a:gdLst/>
              <a:ahLst/>
              <a:cxnLst/>
              <a:rect l="l" t="t" r="r" b="b"/>
              <a:pathLst>
                <a:path w="3835" h="3844" extrusionOk="0">
                  <a:moveTo>
                    <a:pt x="2527" y="2011"/>
                  </a:moveTo>
                  <a:lnTo>
                    <a:pt x="2527" y="2011"/>
                  </a:lnTo>
                  <a:cubicBezTo>
                    <a:pt x="2527" y="2011"/>
                    <a:pt x="2528" y="2011"/>
                    <a:pt x="2528" y="2011"/>
                  </a:cubicBezTo>
                  <a:lnTo>
                    <a:pt x="2528" y="2011"/>
                  </a:lnTo>
                  <a:cubicBezTo>
                    <a:pt x="2532" y="2039"/>
                    <a:pt x="2558" y="2068"/>
                    <a:pt x="2558" y="2096"/>
                  </a:cubicBezTo>
                  <a:cubicBezTo>
                    <a:pt x="2523" y="2043"/>
                    <a:pt x="2518" y="2011"/>
                    <a:pt x="2527" y="2011"/>
                  </a:cubicBezTo>
                  <a:close/>
                  <a:moveTo>
                    <a:pt x="2649" y="2590"/>
                  </a:moveTo>
                  <a:lnTo>
                    <a:pt x="2649" y="2598"/>
                  </a:lnTo>
                  <a:lnTo>
                    <a:pt x="2628" y="2608"/>
                  </a:lnTo>
                  <a:lnTo>
                    <a:pt x="2628" y="2608"/>
                  </a:lnTo>
                  <a:cubicBezTo>
                    <a:pt x="2638" y="2596"/>
                    <a:pt x="2646" y="2590"/>
                    <a:pt x="2649" y="2590"/>
                  </a:cubicBezTo>
                  <a:close/>
                  <a:moveTo>
                    <a:pt x="2208" y="2658"/>
                  </a:moveTo>
                  <a:cubicBezTo>
                    <a:pt x="2212" y="2660"/>
                    <a:pt x="2217" y="2662"/>
                    <a:pt x="2223" y="2664"/>
                  </a:cubicBezTo>
                  <a:lnTo>
                    <a:pt x="2223" y="2664"/>
                  </a:lnTo>
                  <a:cubicBezTo>
                    <a:pt x="2222" y="2666"/>
                    <a:pt x="2220" y="2667"/>
                    <a:pt x="2218" y="2668"/>
                  </a:cubicBezTo>
                  <a:lnTo>
                    <a:pt x="2218" y="2668"/>
                  </a:lnTo>
                  <a:lnTo>
                    <a:pt x="2208" y="2658"/>
                  </a:lnTo>
                  <a:close/>
                  <a:moveTo>
                    <a:pt x="1636" y="1"/>
                  </a:moveTo>
                  <a:cubicBezTo>
                    <a:pt x="1464" y="1"/>
                    <a:pt x="1291" y="40"/>
                    <a:pt x="1130" y="120"/>
                  </a:cubicBezTo>
                  <a:cubicBezTo>
                    <a:pt x="1103" y="137"/>
                    <a:pt x="1078" y="155"/>
                    <a:pt x="1053" y="173"/>
                  </a:cubicBezTo>
                  <a:lnTo>
                    <a:pt x="1053" y="173"/>
                  </a:lnTo>
                  <a:cubicBezTo>
                    <a:pt x="954" y="84"/>
                    <a:pt x="823" y="29"/>
                    <a:pt x="674" y="29"/>
                  </a:cubicBezTo>
                  <a:cubicBezTo>
                    <a:pt x="339" y="60"/>
                    <a:pt x="96" y="303"/>
                    <a:pt x="66" y="637"/>
                  </a:cubicBezTo>
                  <a:cubicBezTo>
                    <a:pt x="1" y="1135"/>
                    <a:pt x="90" y="1755"/>
                    <a:pt x="431" y="2127"/>
                  </a:cubicBezTo>
                  <a:lnTo>
                    <a:pt x="431" y="2127"/>
                  </a:lnTo>
                  <a:cubicBezTo>
                    <a:pt x="456" y="2368"/>
                    <a:pt x="518" y="2605"/>
                    <a:pt x="613" y="2826"/>
                  </a:cubicBezTo>
                  <a:cubicBezTo>
                    <a:pt x="710" y="2988"/>
                    <a:pt x="860" y="3090"/>
                    <a:pt x="1020" y="3122"/>
                  </a:cubicBezTo>
                  <a:lnTo>
                    <a:pt x="1020" y="3122"/>
                  </a:lnTo>
                  <a:cubicBezTo>
                    <a:pt x="1204" y="3444"/>
                    <a:pt x="1502" y="3679"/>
                    <a:pt x="1859" y="3798"/>
                  </a:cubicBezTo>
                  <a:cubicBezTo>
                    <a:pt x="1950" y="3829"/>
                    <a:pt x="2049" y="3844"/>
                    <a:pt x="2148" y="3844"/>
                  </a:cubicBezTo>
                  <a:cubicBezTo>
                    <a:pt x="2247" y="3844"/>
                    <a:pt x="2345" y="3829"/>
                    <a:pt x="2437" y="3798"/>
                  </a:cubicBezTo>
                  <a:cubicBezTo>
                    <a:pt x="2450" y="3795"/>
                    <a:pt x="2463" y="3791"/>
                    <a:pt x="2476" y="3786"/>
                  </a:cubicBezTo>
                  <a:lnTo>
                    <a:pt x="2476" y="3786"/>
                  </a:lnTo>
                  <a:cubicBezTo>
                    <a:pt x="2508" y="3788"/>
                    <a:pt x="2540" y="3789"/>
                    <a:pt x="2572" y="3789"/>
                  </a:cubicBezTo>
                  <a:cubicBezTo>
                    <a:pt x="2881" y="3789"/>
                    <a:pt x="3177" y="3688"/>
                    <a:pt x="3409" y="3434"/>
                  </a:cubicBezTo>
                  <a:cubicBezTo>
                    <a:pt x="3744" y="3008"/>
                    <a:pt x="3835" y="2431"/>
                    <a:pt x="3652" y="1914"/>
                  </a:cubicBezTo>
                  <a:cubicBezTo>
                    <a:pt x="3409" y="1215"/>
                    <a:pt x="2923" y="576"/>
                    <a:pt x="2254" y="181"/>
                  </a:cubicBezTo>
                  <a:cubicBezTo>
                    <a:pt x="2068" y="63"/>
                    <a:pt x="1853" y="1"/>
                    <a:pt x="16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5"/>
            <p:cNvSpPr/>
            <p:nvPr/>
          </p:nvSpPr>
          <p:spPr>
            <a:xfrm rot="-10303732">
              <a:off x="8234992" y="3957749"/>
              <a:ext cx="114503" cy="117081"/>
            </a:xfrm>
            <a:custGeom>
              <a:avLst/>
              <a:gdLst/>
              <a:ahLst/>
              <a:cxnLst/>
              <a:rect l="l" t="t" r="r" b="b"/>
              <a:pathLst>
                <a:path w="1733" h="2106" extrusionOk="0">
                  <a:moveTo>
                    <a:pt x="1455" y="1087"/>
                  </a:moveTo>
                  <a:lnTo>
                    <a:pt x="1489" y="1133"/>
                  </a:lnTo>
                  <a:cubicBezTo>
                    <a:pt x="1478" y="1121"/>
                    <a:pt x="1466" y="1105"/>
                    <a:pt x="1455" y="1087"/>
                  </a:cubicBezTo>
                  <a:close/>
                  <a:moveTo>
                    <a:pt x="821" y="1"/>
                  </a:moveTo>
                  <a:cubicBezTo>
                    <a:pt x="780" y="1"/>
                    <a:pt x="740" y="5"/>
                    <a:pt x="700" y="12"/>
                  </a:cubicBezTo>
                  <a:lnTo>
                    <a:pt x="700" y="12"/>
                  </a:lnTo>
                  <a:cubicBezTo>
                    <a:pt x="659" y="10"/>
                    <a:pt x="618" y="8"/>
                    <a:pt x="578" y="8"/>
                  </a:cubicBezTo>
                  <a:cubicBezTo>
                    <a:pt x="426" y="8"/>
                    <a:pt x="274" y="69"/>
                    <a:pt x="182" y="160"/>
                  </a:cubicBezTo>
                  <a:cubicBezTo>
                    <a:pt x="61" y="282"/>
                    <a:pt x="0" y="434"/>
                    <a:pt x="0" y="586"/>
                  </a:cubicBezTo>
                  <a:cubicBezTo>
                    <a:pt x="0" y="795"/>
                    <a:pt x="107" y="968"/>
                    <a:pt x="261" y="1069"/>
                  </a:cubicBezTo>
                  <a:lnTo>
                    <a:pt x="261" y="1069"/>
                  </a:lnTo>
                  <a:cubicBezTo>
                    <a:pt x="270" y="1151"/>
                    <a:pt x="283" y="1233"/>
                    <a:pt x="304" y="1315"/>
                  </a:cubicBezTo>
                  <a:cubicBezTo>
                    <a:pt x="334" y="1559"/>
                    <a:pt x="456" y="1771"/>
                    <a:pt x="638" y="1954"/>
                  </a:cubicBezTo>
                  <a:cubicBezTo>
                    <a:pt x="730" y="2015"/>
                    <a:pt x="790" y="2075"/>
                    <a:pt x="912" y="2106"/>
                  </a:cubicBezTo>
                  <a:lnTo>
                    <a:pt x="1125" y="2106"/>
                  </a:lnTo>
                  <a:cubicBezTo>
                    <a:pt x="1216" y="2106"/>
                    <a:pt x="1277" y="2075"/>
                    <a:pt x="1368" y="2045"/>
                  </a:cubicBezTo>
                  <a:cubicBezTo>
                    <a:pt x="1429" y="1984"/>
                    <a:pt x="1520" y="1893"/>
                    <a:pt x="1581" y="1832"/>
                  </a:cubicBezTo>
                  <a:cubicBezTo>
                    <a:pt x="1672" y="1619"/>
                    <a:pt x="1733" y="1407"/>
                    <a:pt x="1733" y="1163"/>
                  </a:cubicBezTo>
                  <a:cubicBezTo>
                    <a:pt x="1733" y="981"/>
                    <a:pt x="1702" y="768"/>
                    <a:pt x="1611" y="586"/>
                  </a:cubicBezTo>
                  <a:cubicBezTo>
                    <a:pt x="1514" y="440"/>
                    <a:pt x="1417" y="314"/>
                    <a:pt x="1289" y="222"/>
                  </a:cubicBezTo>
                  <a:lnTo>
                    <a:pt x="1289" y="222"/>
                  </a:lnTo>
                  <a:cubicBezTo>
                    <a:pt x="1275" y="201"/>
                    <a:pt x="1261" y="180"/>
                    <a:pt x="1246" y="160"/>
                  </a:cubicBezTo>
                  <a:cubicBezTo>
                    <a:pt x="1125" y="54"/>
                    <a:pt x="973" y="1"/>
                    <a:pt x="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5"/>
            <p:cNvSpPr/>
            <p:nvPr/>
          </p:nvSpPr>
          <p:spPr>
            <a:xfrm rot="-10303732">
              <a:off x="8492721" y="3772307"/>
              <a:ext cx="98448" cy="118304"/>
            </a:xfrm>
            <a:custGeom>
              <a:avLst/>
              <a:gdLst/>
              <a:ahLst/>
              <a:cxnLst/>
              <a:rect l="l" t="t" r="r" b="b"/>
              <a:pathLst>
                <a:path w="1490" h="2128" extrusionOk="0">
                  <a:moveTo>
                    <a:pt x="1233" y="936"/>
                  </a:moveTo>
                  <a:lnTo>
                    <a:pt x="1246" y="1003"/>
                  </a:lnTo>
                  <a:cubicBezTo>
                    <a:pt x="1241" y="982"/>
                    <a:pt x="1236" y="959"/>
                    <a:pt x="1233" y="936"/>
                  </a:cubicBezTo>
                  <a:close/>
                  <a:moveTo>
                    <a:pt x="1246" y="1034"/>
                  </a:moveTo>
                  <a:lnTo>
                    <a:pt x="1272" y="1099"/>
                  </a:lnTo>
                  <a:lnTo>
                    <a:pt x="1337" y="1186"/>
                  </a:lnTo>
                  <a:cubicBezTo>
                    <a:pt x="1316" y="1165"/>
                    <a:pt x="1299" y="1147"/>
                    <a:pt x="1285" y="1131"/>
                  </a:cubicBezTo>
                  <a:lnTo>
                    <a:pt x="1285" y="1131"/>
                  </a:lnTo>
                  <a:lnTo>
                    <a:pt x="1307" y="1186"/>
                  </a:lnTo>
                  <a:cubicBezTo>
                    <a:pt x="1295" y="1162"/>
                    <a:pt x="1285" y="1140"/>
                    <a:pt x="1275" y="1119"/>
                  </a:cubicBezTo>
                  <a:lnTo>
                    <a:pt x="1275" y="1119"/>
                  </a:lnTo>
                  <a:cubicBezTo>
                    <a:pt x="1278" y="1123"/>
                    <a:pt x="1282" y="1127"/>
                    <a:pt x="1285" y="1131"/>
                  </a:cubicBezTo>
                  <a:lnTo>
                    <a:pt x="1285" y="1131"/>
                  </a:lnTo>
                  <a:lnTo>
                    <a:pt x="1272" y="1099"/>
                  </a:lnTo>
                  <a:lnTo>
                    <a:pt x="1261" y="1084"/>
                  </a:lnTo>
                  <a:lnTo>
                    <a:pt x="1261" y="1084"/>
                  </a:lnTo>
                  <a:cubicBezTo>
                    <a:pt x="1265" y="1095"/>
                    <a:pt x="1270" y="1107"/>
                    <a:pt x="1275" y="1119"/>
                  </a:cubicBezTo>
                  <a:lnTo>
                    <a:pt x="1275" y="1119"/>
                  </a:lnTo>
                  <a:cubicBezTo>
                    <a:pt x="1264" y="1103"/>
                    <a:pt x="1255" y="1087"/>
                    <a:pt x="1251" y="1070"/>
                  </a:cubicBezTo>
                  <a:lnTo>
                    <a:pt x="1251" y="1070"/>
                  </a:lnTo>
                  <a:lnTo>
                    <a:pt x="1261" y="1084"/>
                  </a:lnTo>
                  <a:lnTo>
                    <a:pt x="1261" y="1084"/>
                  </a:lnTo>
                  <a:cubicBezTo>
                    <a:pt x="1256" y="1070"/>
                    <a:pt x="1251" y="1057"/>
                    <a:pt x="1247" y="1044"/>
                  </a:cubicBezTo>
                  <a:lnTo>
                    <a:pt x="1247" y="1044"/>
                  </a:lnTo>
                  <a:cubicBezTo>
                    <a:pt x="1246" y="1041"/>
                    <a:pt x="1246" y="1037"/>
                    <a:pt x="1246" y="1034"/>
                  </a:cubicBezTo>
                  <a:close/>
                  <a:moveTo>
                    <a:pt x="1125" y="1429"/>
                  </a:moveTo>
                  <a:lnTo>
                    <a:pt x="1080" y="1451"/>
                  </a:lnTo>
                  <a:lnTo>
                    <a:pt x="1080" y="1451"/>
                  </a:lnTo>
                  <a:cubicBezTo>
                    <a:pt x="1091" y="1438"/>
                    <a:pt x="1108" y="1429"/>
                    <a:pt x="1125" y="1429"/>
                  </a:cubicBezTo>
                  <a:close/>
                  <a:moveTo>
                    <a:pt x="1185" y="1398"/>
                  </a:moveTo>
                  <a:lnTo>
                    <a:pt x="1064" y="1490"/>
                  </a:lnTo>
                  <a:cubicBezTo>
                    <a:pt x="1094" y="1459"/>
                    <a:pt x="1125" y="1429"/>
                    <a:pt x="1185" y="1398"/>
                  </a:cubicBezTo>
                  <a:close/>
                  <a:moveTo>
                    <a:pt x="638" y="0"/>
                  </a:moveTo>
                  <a:cubicBezTo>
                    <a:pt x="456" y="0"/>
                    <a:pt x="334" y="61"/>
                    <a:pt x="213" y="183"/>
                  </a:cubicBezTo>
                  <a:cubicBezTo>
                    <a:pt x="91" y="274"/>
                    <a:pt x="30" y="426"/>
                    <a:pt x="30" y="578"/>
                  </a:cubicBezTo>
                  <a:lnTo>
                    <a:pt x="30" y="608"/>
                  </a:lnTo>
                  <a:cubicBezTo>
                    <a:pt x="0" y="1095"/>
                    <a:pt x="122" y="1581"/>
                    <a:pt x="426" y="1946"/>
                  </a:cubicBezTo>
                  <a:lnTo>
                    <a:pt x="547" y="2037"/>
                  </a:lnTo>
                  <a:lnTo>
                    <a:pt x="699" y="2098"/>
                  </a:lnTo>
                  <a:lnTo>
                    <a:pt x="851" y="2128"/>
                  </a:lnTo>
                  <a:cubicBezTo>
                    <a:pt x="942" y="2128"/>
                    <a:pt x="1003" y="2128"/>
                    <a:pt x="1094" y="2067"/>
                  </a:cubicBezTo>
                  <a:cubicBezTo>
                    <a:pt x="1125" y="2067"/>
                    <a:pt x="1185" y="2037"/>
                    <a:pt x="1216" y="2006"/>
                  </a:cubicBezTo>
                  <a:cubicBezTo>
                    <a:pt x="1246" y="1976"/>
                    <a:pt x="1277" y="1946"/>
                    <a:pt x="1307" y="1885"/>
                  </a:cubicBezTo>
                  <a:cubicBezTo>
                    <a:pt x="1337" y="1854"/>
                    <a:pt x="1368" y="1824"/>
                    <a:pt x="1398" y="1763"/>
                  </a:cubicBezTo>
                  <a:cubicBezTo>
                    <a:pt x="1429" y="1702"/>
                    <a:pt x="1429" y="1611"/>
                    <a:pt x="1429" y="1550"/>
                  </a:cubicBezTo>
                  <a:lnTo>
                    <a:pt x="1429" y="1581"/>
                  </a:lnTo>
                  <a:cubicBezTo>
                    <a:pt x="1459" y="1398"/>
                    <a:pt x="1489" y="1246"/>
                    <a:pt x="1489" y="1064"/>
                  </a:cubicBezTo>
                  <a:cubicBezTo>
                    <a:pt x="1489" y="973"/>
                    <a:pt x="1489" y="912"/>
                    <a:pt x="1459" y="821"/>
                  </a:cubicBezTo>
                  <a:cubicBezTo>
                    <a:pt x="1459" y="821"/>
                    <a:pt x="1459" y="821"/>
                    <a:pt x="1459" y="791"/>
                  </a:cubicBezTo>
                  <a:cubicBezTo>
                    <a:pt x="1459" y="730"/>
                    <a:pt x="1429" y="699"/>
                    <a:pt x="1398" y="639"/>
                  </a:cubicBezTo>
                  <a:cubicBezTo>
                    <a:pt x="1337" y="578"/>
                    <a:pt x="1307" y="517"/>
                    <a:pt x="1246" y="456"/>
                  </a:cubicBezTo>
                  <a:lnTo>
                    <a:pt x="1199" y="440"/>
                  </a:lnTo>
                  <a:lnTo>
                    <a:pt x="1199" y="440"/>
                  </a:lnTo>
                  <a:cubicBezTo>
                    <a:pt x="1173" y="339"/>
                    <a:pt x="1118" y="246"/>
                    <a:pt x="1034" y="183"/>
                  </a:cubicBezTo>
                  <a:cubicBezTo>
                    <a:pt x="942" y="61"/>
                    <a:pt x="790" y="0"/>
                    <a:pt x="6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5"/>
            <p:cNvSpPr/>
            <p:nvPr/>
          </p:nvSpPr>
          <p:spPr>
            <a:xfrm rot="8099706">
              <a:off x="7761185" y="-844289"/>
              <a:ext cx="1695191" cy="2122134"/>
            </a:xfrm>
            <a:custGeom>
              <a:avLst/>
              <a:gdLst/>
              <a:ahLst/>
              <a:cxnLst/>
              <a:rect l="l" t="t" r="r" b="b"/>
              <a:pathLst>
                <a:path w="27357" h="34247" extrusionOk="0">
                  <a:moveTo>
                    <a:pt x="17086" y="1"/>
                  </a:moveTo>
                  <a:cubicBezTo>
                    <a:pt x="15388" y="1"/>
                    <a:pt x="13720" y="459"/>
                    <a:pt x="12128" y="1045"/>
                  </a:cubicBezTo>
                  <a:cubicBezTo>
                    <a:pt x="10487" y="1653"/>
                    <a:pt x="8906" y="2352"/>
                    <a:pt x="7386" y="3204"/>
                  </a:cubicBezTo>
                  <a:cubicBezTo>
                    <a:pt x="4560" y="4723"/>
                    <a:pt x="2219" y="6912"/>
                    <a:pt x="1094" y="9951"/>
                  </a:cubicBezTo>
                  <a:cubicBezTo>
                    <a:pt x="547" y="11562"/>
                    <a:pt x="243" y="13234"/>
                    <a:pt x="183" y="14906"/>
                  </a:cubicBezTo>
                  <a:cubicBezTo>
                    <a:pt x="0" y="16669"/>
                    <a:pt x="0" y="18462"/>
                    <a:pt x="183" y="20225"/>
                  </a:cubicBezTo>
                  <a:cubicBezTo>
                    <a:pt x="395" y="21927"/>
                    <a:pt x="973" y="23538"/>
                    <a:pt x="1854" y="25028"/>
                  </a:cubicBezTo>
                  <a:cubicBezTo>
                    <a:pt x="2766" y="26426"/>
                    <a:pt x="3830" y="27702"/>
                    <a:pt x="5076" y="28827"/>
                  </a:cubicBezTo>
                  <a:cubicBezTo>
                    <a:pt x="7538" y="31107"/>
                    <a:pt x="10547" y="33265"/>
                    <a:pt x="13861" y="33994"/>
                  </a:cubicBezTo>
                  <a:cubicBezTo>
                    <a:pt x="14501" y="34163"/>
                    <a:pt x="15152" y="34246"/>
                    <a:pt x="15800" y="34246"/>
                  </a:cubicBezTo>
                  <a:cubicBezTo>
                    <a:pt x="16782" y="34246"/>
                    <a:pt x="17760" y="34056"/>
                    <a:pt x="18694" y="33690"/>
                  </a:cubicBezTo>
                  <a:cubicBezTo>
                    <a:pt x="19909" y="33143"/>
                    <a:pt x="20973" y="32353"/>
                    <a:pt x="21855" y="31350"/>
                  </a:cubicBezTo>
                  <a:cubicBezTo>
                    <a:pt x="23587" y="29435"/>
                    <a:pt x="24530" y="26942"/>
                    <a:pt x="25137" y="24480"/>
                  </a:cubicBezTo>
                  <a:cubicBezTo>
                    <a:pt x="25806" y="21866"/>
                    <a:pt x="26080" y="19192"/>
                    <a:pt x="26384" y="16517"/>
                  </a:cubicBezTo>
                  <a:cubicBezTo>
                    <a:pt x="26475" y="15909"/>
                    <a:pt x="26536" y="15301"/>
                    <a:pt x="26627" y="14693"/>
                  </a:cubicBezTo>
                  <a:cubicBezTo>
                    <a:pt x="26645" y="14567"/>
                    <a:pt x="26545" y="14494"/>
                    <a:pt x="26454" y="14494"/>
                  </a:cubicBezTo>
                  <a:cubicBezTo>
                    <a:pt x="26393" y="14494"/>
                    <a:pt x="26335" y="14528"/>
                    <a:pt x="26323" y="14602"/>
                  </a:cubicBezTo>
                  <a:cubicBezTo>
                    <a:pt x="25654" y="19435"/>
                    <a:pt x="25533" y="24663"/>
                    <a:pt x="23131" y="29009"/>
                  </a:cubicBezTo>
                  <a:cubicBezTo>
                    <a:pt x="21824" y="31350"/>
                    <a:pt x="19666" y="33447"/>
                    <a:pt x="16931" y="33873"/>
                  </a:cubicBezTo>
                  <a:cubicBezTo>
                    <a:pt x="16562" y="33927"/>
                    <a:pt x="16194" y="33952"/>
                    <a:pt x="15827" y="33952"/>
                  </a:cubicBezTo>
                  <a:cubicBezTo>
                    <a:pt x="12902" y="33952"/>
                    <a:pt x="10078" y="32326"/>
                    <a:pt x="7781" y="30651"/>
                  </a:cubicBezTo>
                  <a:cubicBezTo>
                    <a:pt x="5137" y="28705"/>
                    <a:pt x="2432" y="26152"/>
                    <a:pt x="1216" y="23021"/>
                  </a:cubicBezTo>
                  <a:cubicBezTo>
                    <a:pt x="0" y="19891"/>
                    <a:pt x="243" y="16426"/>
                    <a:pt x="638" y="13204"/>
                  </a:cubicBezTo>
                  <a:cubicBezTo>
                    <a:pt x="821" y="11532"/>
                    <a:pt x="1307" y="9921"/>
                    <a:pt x="2128" y="8462"/>
                  </a:cubicBezTo>
                  <a:cubicBezTo>
                    <a:pt x="2888" y="7155"/>
                    <a:pt x="3891" y="6000"/>
                    <a:pt x="5076" y="5058"/>
                  </a:cubicBezTo>
                  <a:cubicBezTo>
                    <a:pt x="6292" y="4115"/>
                    <a:pt x="7629" y="3325"/>
                    <a:pt x="9058" y="2687"/>
                  </a:cubicBezTo>
                  <a:cubicBezTo>
                    <a:pt x="10639" y="1897"/>
                    <a:pt x="12310" y="1228"/>
                    <a:pt x="14013" y="742"/>
                  </a:cubicBezTo>
                  <a:cubicBezTo>
                    <a:pt x="14977" y="449"/>
                    <a:pt x="15971" y="302"/>
                    <a:pt x="16961" y="302"/>
                  </a:cubicBezTo>
                  <a:cubicBezTo>
                    <a:pt x="17718" y="302"/>
                    <a:pt x="18473" y="388"/>
                    <a:pt x="19210" y="559"/>
                  </a:cubicBezTo>
                  <a:cubicBezTo>
                    <a:pt x="20700" y="954"/>
                    <a:pt x="22067" y="1714"/>
                    <a:pt x="23192" y="2748"/>
                  </a:cubicBezTo>
                  <a:cubicBezTo>
                    <a:pt x="24378" y="3781"/>
                    <a:pt x="25320" y="5027"/>
                    <a:pt x="26019" y="6456"/>
                  </a:cubicBezTo>
                  <a:cubicBezTo>
                    <a:pt x="26718" y="8006"/>
                    <a:pt x="27022" y="9678"/>
                    <a:pt x="26931" y="11380"/>
                  </a:cubicBezTo>
                  <a:cubicBezTo>
                    <a:pt x="26900" y="12261"/>
                    <a:pt x="26809" y="13113"/>
                    <a:pt x="26657" y="13964"/>
                  </a:cubicBezTo>
                  <a:cubicBezTo>
                    <a:pt x="26639" y="14071"/>
                    <a:pt x="26738" y="14147"/>
                    <a:pt x="26828" y="14147"/>
                  </a:cubicBezTo>
                  <a:cubicBezTo>
                    <a:pt x="26891" y="14147"/>
                    <a:pt x="26949" y="14111"/>
                    <a:pt x="26961" y="14024"/>
                  </a:cubicBezTo>
                  <a:lnTo>
                    <a:pt x="26961" y="14055"/>
                  </a:lnTo>
                  <a:cubicBezTo>
                    <a:pt x="27296" y="12383"/>
                    <a:pt x="27356" y="10681"/>
                    <a:pt x="27144" y="9009"/>
                  </a:cubicBezTo>
                  <a:cubicBezTo>
                    <a:pt x="26840" y="7307"/>
                    <a:pt x="26171" y="5726"/>
                    <a:pt x="25137" y="4389"/>
                  </a:cubicBezTo>
                  <a:cubicBezTo>
                    <a:pt x="23314" y="1957"/>
                    <a:pt x="20639" y="164"/>
                    <a:pt x="17538" y="12"/>
                  </a:cubicBezTo>
                  <a:cubicBezTo>
                    <a:pt x="17388" y="5"/>
                    <a:pt x="17237" y="1"/>
                    <a:pt x="1708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5"/>
            <p:cNvSpPr/>
            <p:nvPr/>
          </p:nvSpPr>
          <p:spPr>
            <a:xfrm rot="8099812">
              <a:off x="7486494" y="111942"/>
              <a:ext cx="1100378" cy="1013516"/>
            </a:xfrm>
            <a:custGeom>
              <a:avLst/>
              <a:gdLst/>
              <a:ahLst/>
              <a:cxnLst/>
              <a:rect l="l" t="t" r="r" b="b"/>
              <a:pathLst>
                <a:path w="11338" h="10443" extrusionOk="0">
                  <a:moveTo>
                    <a:pt x="5401" y="0"/>
                  </a:moveTo>
                  <a:cubicBezTo>
                    <a:pt x="3038" y="0"/>
                    <a:pt x="1286" y="1135"/>
                    <a:pt x="730" y="3773"/>
                  </a:cubicBezTo>
                  <a:cubicBezTo>
                    <a:pt x="0" y="6600"/>
                    <a:pt x="1186" y="9883"/>
                    <a:pt x="4256" y="10369"/>
                  </a:cubicBezTo>
                  <a:cubicBezTo>
                    <a:pt x="4562" y="10419"/>
                    <a:pt x="4872" y="10443"/>
                    <a:pt x="5181" y="10443"/>
                  </a:cubicBezTo>
                  <a:cubicBezTo>
                    <a:pt x="7724" y="10443"/>
                    <a:pt x="10232" y="8816"/>
                    <a:pt x="10639" y="6296"/>
                  </a:cubicBezTo>
                  <a:cubicBezTo>
                    <a:pt x="11338" y="3013"/>
                    <a:pt x="10882" y="734"/>
                    <a:pt x="7326" y="217"/>
                  </a:cubicBezTo>
                  <a:cubicBezTo>
                    <a:pt x="6651" y="75"/>
                    <a:pt x="6006" y="0"/>
                    <a:pt x="5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5"/>
            <p:cNvSpPr/>
            <p:nvPr/>
          </p:nvSpPr>
          <p:spPr>
            <a:xfrm rot="-7567258">
              <a:off x="-1547282" y="3335341"/>
              <a:ext cx="3165220" cy="2047315"/>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5"/>
            <p:cNvSpPr/>
            <p:nvPr/>
          </p:nvSpPr>
          <p:spPr>
            <a:xfrm rot="6727466">
              <a:off x="3850911" y="-134687"/>
              <a:ext cx="100780" cy="14480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5"/>
            <p:cNvSpPr/>
            <p:nvPr/>
          </p:nvSpPr>
          <p:spPr>
            <a:xfrm rot="6727466">
              <a:off x="3559341" y="-33908"/>
              <a:ext cx="138839" cy="245876"/>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5"/>
            <p:cNvSpPr/>
            <p:nvPr/>
          </p:nvSpPr>
          <p:spPr>
            <a:xfrm rot="6727466">
              <a:off x="2977438" y="-117132"/>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5"/>
            <p:cNvSpPr/>
            <p:nvPr/>
          </p:nvSpPr>
          <p:spPr>
            <a:xfrm rot="6727466">
              <a:off x="3013334" y="-142900"/>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5"/>
            <p:cNvSpPr/>
            <p:nvPr/>
          </p:nvSpPr>
          <p:spPr>
            <a:xfrm rot="6727466">
              <a:off x="3217728" y="179732"/>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5"/>
            <p:cNvSpPr/>
            <p:nvPr/>
          </p:nvSpPr>
          <p:spPr>
            <a:xfrm rot="6727466">
              <a:off x="2404545" y="-135611"/>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5"/>
            <p:cNvSpPr/>
            <p:nvPr/>
          </p:nvSpPr>
          <p:spPr>
            <a:xfrm rot="6727466">
              <a:off x="2723056" y="135579"/>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5"/>
            <p:cNvSpPr/>
            <p:nvPr/>
          </p:nvSpPr>
          <p:spPr>
            <a:xfrm rot="6727466">
              <a:off x="2665738" y="-31233"/>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5"/>
            <p:cNvSpPr/>
            <p:nvPr/>
          </p:nvSpPr>
          <p:spPr>
            <a:xfrm rot="6727466">
              <a:off x="2076491" y="-116105"/>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184" name="Google Shape;184;p5"/>
          <p:cNvPicPr preferRelativeResize="0"/>
          <p:nvPr/>
        </p:nvPicPr>
        <p:blipFill rotWithShape="1">
          <a:blip r:embed="rId2">
            <a:alphaModFix/>
          </a:blip>
          <a:srcRect l="39342" t="21969" r="3281" b="21969"/>
          <a:stretch/>
        </p:blipFill>
        <p:spPr>
          <a:xfrm>
            <a:off x="0" y="0"/>
            <a:ext cx="7066267" cy="6858000"/>
          </a:xfrm>
          <a:prstGeom prst="rect">
            <a:avLst/>
          </a:prstGeom>
          <a:noFill/>
          <a:ln>
            <a:noFill/>
          </a:ln>
        </p:spPr>
      </p:pic>
      <p:sp>
        <p:nvSpPr>
          <p:cNvPr id="185" name="Google Shape;185;p5"/>
          <p:cNvSpPr txBox="1">
            <a:spLocks noGrp="1"/>
          </p:cNvSpPr>
          <p:nvPr>
            <p:ph type="ctrTitle"/>
          </p:nvPr>
        </p:nvSpPr>
        <p:spPr>
          <a:xfrm flipH="1">
            <a:off x="2501500" y="4191733"/>
            <a:ext cx="2802400" cy="56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Font typeface="Oswald Medium"/>
              <a:buNone/>
              <a:defRPr sz="2400"/>
            </a:lvl1pPr>
            <a:lvl2pPr lvl="1" algn="ctr" rtl="0">
              <a:spcBef>
                <a:spcPts val="0"/>
              </a:spcBef>
              <a:spcAft>
                <a:spcPts val="0"/>
              </a:spcAft>
              <a:buSzPts val="1800"/>
              <a:buFont typeface="Oswald Medium"/>
              <a:buNone/>
              <a:defRPr sz="2400">
                <a:latin typeface="Oswald Medium"/>
                <a:ea typeface="Oswald Medium"/>
                <a:cs typeface="Oswald Medium"/>
                <a:sym typeface="Oswald Medium"/>
              </a:defRPr>
            </a:lvl2pPr>
            <a:lvl3pPr lvl="2" algn="ctr" rtl="0">
              <a:spcBef>
                <a:spcPts val="0"/>
              </a:spcBef>
              <a:spcAft>
                <a:spcPts val="0"/>
              </a:spcAft>
              <a:buSzPts val="1800"/>
              <a:buFont typeface="Oswald Medium"/>
              <a:buNone/>
              <a:defRPr sz="2400">
                <a:latin typeface="Oswald Medium"/>
                <a:ea typeface="Oswald Medium"/>
                <a:cs typeface="Oswald Medium"/>
                <a:sym typeface="Oswald Medium"/>
              </a:defRPr>
            </a:lvl3pPr>
            <a:lvl4pPr lvl="3" algn="ctr" rtl="0">
              <a:spcBef>
                <a:spcPts val="0"/>
              </a:spcBef>
              <a:spcAft>
                <a:spcPts val="0"/>
              </a:spcAft>
              <a:buSzPts val="1800"/>
              <a:buFont typeface="Oswald Medium"/>
              <a:buNone/>
              <a:defRPr sz="2400">
                <a:latin typeface="Oswald Medium"/>
                <a:ea typeface="Oswald Medium"/>
                <a:cs typeface="Oswald Medium"/>
                <a:sym typeface="Oswald Medium"/>
              </a:defRPr>
            </a:lvl4pPr>
            <a:lvl5pPr lvl="4" algn="ctr" rtl="0">
              <a:spcBef>
                <a:spcPts val="0"/>
              </a:spcBef>
              <a:spcAft>
                <a:spcPts val="0"/>
              </a:spcAft>
              <a:buSzPts val="1800"/>
              <a:buFont typeface="Oswald Medium"/>
              <a:buNone/>
              <a:defRPr sz="2400">
                <a:latin typeface="Oswald Medium"/>
                <a:ea typeface="Oswald Medium"/>
                <a:cs typeface="Oswald Medium"/>
                <a:sym typeface="Oswald Medium"/>
              </a:defRPr>
            </a:lvl5pPr>
            <a:lvl6pPr lvl="5" algn="ctr" rtl="0">
              <a:spcBef>
                <a:spcPts val="0"/>
              </a:spcBef>
              <a:spcAft>
                <a:spcPts val="0"/>
              </a:spcAft>
              <a:buSzPts val="1800"/>
              <a:buFont typeface="Oswald Medium"/>
              <a:buNone/>
              <a:defRPr sz="2400">
                <a:latin typeface="Oswald Medium"/>
                <a:ea typeface="Oswald Medium"/>
                <a:cs typeface="Oswald Medium"/>
                <a:sym typeface="Oswald Medium"/>
              </a:defRPr>
            </a:lvl6pPr>
            <a:lvl7pPr lvl="6" algn="ctr" rtl="0">
              <a:spcBef>
                <a:spcPts val="0"/>
              </a:spcBef>
              <a:spcAft>
                <a:spcPts val="0"/>
              </a:spcAft>
              <a:buSzPts val="1800"/>
              <a:buFont typeface="Oswald Medium"/>
              <a:buNone/>
              <a:defRPr sz="2400">
                <a:latin typeface="Oswald Medium"/>
                <a:ea typeface="Oswald Medium"/>
                <a:cs typeface="Oswald Medium"/>
                <a:sym typeface="Oswald Medium"/>
              </a:defRPr>
            </a:lvl7pPr>
            <a:lvl8pPr lvl="7" algn="ctr" rtl="0">
              <a:spcBef>
                <a:spcPts val="0"/>
              </a:spcBef>
              <a:spcAft>
                <a:spcPts val="0"/>
              </a:spcAft>
              <a:buSzPts val="1800"/>
              <a:buFont typeface="Oswald Medium"/>
              <a:buNone/>
              <a:defRPr sz="2400">
                <a:latin typeface="Oswald Medium"/>
                <a:ea typeface="Oswald Medium"/>
                <a:cs typeface="Oswald Medium"/>
                <a:sym typeface="Oswald Medium"/>
              </a:defRPr>
            </a:lvl8pPr>
            <a:lvl9pPr lvl="8" algn="ctr" rtl="0">
              <a:spcBef>
                <a:spcPts val="0"/>
              </a:spcBef>
              <a:spcAft>
                <a:spcPts val="0"/>
              </a:spcAft>
              <a:buSzPts val="1800"/>
              <a:buFont typeface="Oswald Medium"/>
              <a:buNone/>
              <a:defRPr sz="2400">
                <a:latin typeface="Oswald Medium"/>
                <a:ea typeface="Oswald Medium"/>
                <a:cs typeface="Oswald Medium"/>
                <a:sym typeface="Oswald Medium"/>
              </a:defRPr>
            </a:lvl9pPr>
          </a:lstStyle>
          <a:p>
            <a:endParaRPr/>
          </a:p>
        </p:txBody>
      </p:sp>
      <p:sp>
        <p:nvSpPr>
          <p:cNvPr id="186" name="Google Shape;186;p5"/>
          <p:cNvSpPr txBox="1">
            <a:spLocks noGrp="1"/>
          </p:cNvSpPr>
          <p:nvPr>
            <p:ph type="subTitle" idx="1"/>
          </p:nvPr>
        </p:nvSpPr>
        <p:spPr>
          <a:xfrm flipH="1">
            <a:off x="2010100" y="4641233"/>
            <a:ext cx="3785200" cy="89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Montserrat Medium"/>
              <a:buNone/>
              <a:defRPr sz="1867"/>
            </a:lvl1pPr>
            <a:lvl2pPr lvl="1"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a:endParaRPr/>
          </a:p>
        </p:txBody>
      </p:sp>
      <p:sp>
        <p:nvSpPr>
          <p:cNvPr id="187" name="Google Shape;187;p5"/>
          <p:cNvSpPr txBox="1">
            <a:spLocks noGrp="1"/>
          </p:cNvSpPr>
          <p:nvPr>
            <p:ph type="ctrTitle" idx="2"/>
          </p:nvPr>
        </p:nvSpPr>
        <p:spPr>
          <a:xfrm flipH="1">
            <a:off x="6888100" y="4191733"/>
            <a:ext cx="2802400" cy="56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Font typeface="Oswald Medium"/>
              <a:buNone/>
              <a:defRPr sz="2400"/>
            </a:lvl1pPr>
            <a:lvl2pPr lvl="1" algn="ctr" rtl="0">
              <a:spcBef>
                <a:spcPts val="0"/>
              </a:spcBef>
              <a:spcAft>
                <a:spcPts val="0"/>
              </a:spcAft>
              <a:buSzPts val="1800"/>
              <a:buFont typeface="Oswald Medium"/>
              <a:buNone/>
              <a:defRPr sz="2400">
                <a:latin typeface="Oswald Medium"/>
                <a:ea typeface="Oswald Medium"/>
                <a:cs typeface="Oswald Medium"/>
                <a:sym typeface="Oswald Medium"/>
              </a:defRPr>
            </a:lvl2pPr>
            <a:lvl3pPr lvl="2" algn="ctr" rtl="0">
              <a:spcBef>
                <a:spcPts val="0"/>
              </a:spcBef>
              <a:spcAft>
                <a:spcPts val="0"/>
              </a:spcAft>
              <a:buSzPts val="1800"/>
              <a:buFont typeface="Oswald Medium"/>
              <a:buNone/>
              <a:defRPr sz="2400">
                <a:latin typeface="Oswald Medium"/>
                <a:ea typeface="Oswald Medium"/>
                <a:cs typeface="Oswald Medium"/>
                <a:sym typeface="Oswald Medium"/>
              </a:defRPr>
            </a:lvl3pPr>
            <a:lvl4pPr lvl="3" algn="ctr" rtl="0">
              <a:spcBef>
                <a:spcPts val="0"/>
              </a:spcBef>
              <a:spcAft>
                <a:spcPts val="0"/>
              </a:spcAft>
              <a:buSzPts val="1800"/>
              <a:buFont typeface="Oswald Medium"/>
              <a:buNone/>
              <a:defRPr sz="2400">
                <a:latin typeface="Oswald Medium"/>
                <a:ea typeface="Oswald Medium"/>
                <a:cs typeface="Oswald Medium"/>
                <a:sym typeface="Oswald Medium"/>
              </a:defRPr>
            </a:lvl4pPr>
            <a:lvl5pPr lvl="4" algn="ctr" rtl="0">
              <a:spcBef>
                <a:spcPts val="0"/>
              </a:spcBef>
              <a:spcAft>
                <a:spcPts val="0"/>
              </a:spcAft>
              <a:buSzPts val="1800"/>
              <a:buFont typeface="Oswald Medium"/>
              <a:buNone/>
              <a:defRPr sz="2400">
                <a:latin typeface="Oswald Medium"/>
                <a:ea typeface="Oswald Medium"/>
                <a:cs typeface="Oswald Medium"/>
                <a:sym typeface="Oswald Medium"/>
              </a:defRPr>
            </a:lvl5pPr>
            <a:lvl6pPr lvl="5" algn="ctr" rtl="0">
              <a:spcBef>
                <a:spcPts val="0"/>
              </a:spcBef>
              <a:spcAft>
                <a:spcPts val="0"/>
              </a:spcAft>
              <a:buSzPts val="1800"/>
              <a:buFont typeface="Oswald Medium"/>
              <a:buNone/>
              <a:defRPr sz="2400">
                <a:latin typeface="Oswald Medium"/>
                <a:ea typeface="Oswald Medium"/>
                <a:cs typeface="Oswald Medium"/>
                <a:sym typeface="Oswald Medium"/>
              </a:defRPr>
            </a:lvl6pPr>
            <a:lvl7pPr lvl="6" algn="ctr" rtl="0">
              <a:spcBef>
                <a:spcPts val="0"/>
              </a:spcBef>
              <a:spcAft>
                <a:spcPts val="0"/>
              </a:spcAft>
              <a:buSzPts val="1800"/>
              <a:buFont typeface="Oswald Medium"/>
              <a:buNone/>
              <a:defRPr sz="2400">
                <a:latin typeface="Oswald Medium"/>
                <a:ea typeface="Oswald Medium"/>
                <a:cs typeface="Oswald Medium"/>
                <a:sym typeface="Oswald Medium"/>
              </a:defRPr>
            </a:lvl7pPr>
            <a:lvl8pPr lvl="7" algn="ctr" rtl="0">
              <a:spcBef>
                <a:spcPts val="0"/>
              </a:spcBef>
              <a:spcAft>
                <a:spcPts val="0"/>
              </a:spcAft>
              <a:buSzPts val="1800"/>
              <a:buFont typeface="Oswald Medium"/>
              <a:buNone/>
              <a:defRPr sz="2400">
                <a:latin typeface="Oswald Medium"/>
                <a:ea typeface="Oswald Medium"/>
                <a:cs typeface="Oswald Medium"/>
                <a:sym typeface="Oswald Medium"/>
              </a:defRPr>
            </a:lvl8pPr>
            <a:lvl9pPr lvl="8" algn="ctr" rtl="0">
              <a:spcBef>
                <a:spcPts val="0"/>
              </a:spcBef>
              <a:spcAft>
                <a:spcPts val="0"/>
              </a:spcAft>
              <a:buSzPts val="1800"/>
              <a:buFont typeface="Oswald Medium"/>
              <a:buNone/>
              <a:defRPr sz="2400">
                <a:latin typeface="Oswald Medium"/>
                <a:ea typeface="Oswald Medium"/>
                <a:cs typeface="Oswald Medium"/>
                <a:sym typeface="Oswald Medium"/>
              </a:defRPr>
            </a:lvl9pPr>
          </a:lstStyle>
          <a:p>
            <a:endParaRPr/>
          </a:p>
        </p:txBody>
      </p:sp>
      <p:sp>
        <p:nvSpPr>
          <p:cNvPr id="188" name="Google Shape;188;p5"/>
          <p:cNvSpPr txBox="1">
            <a:spLocks noGrp="1"/>
          </p:cNvSpPr>
          <p:nvPr>
            <p:ph type="subTitle" idx="3"/>
          </p:nvPr>
        </p:nvSpPr>
        <p:spPr>
          <a:xfrm flipH="1">
            <a:off x="6396700" y="4641233"/>
            <a:ext cx="3785200" cy="89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Montserrat Medium"/>
              <a:buNone/>
              <a:defRPr sz="1867"/>
            </a:lvl1pPr>
            <a:lvl2pPr lvl="1"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algn="ctr" rtl="0">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a:endParaRPr/>
          </a:p>
        </p:txBody>
      </p:sp>
      <p:sp>
        <p:nvSpPr>
          <p:cNvPr id="189" name="Google Shape;189;p5"/>
          <p:cNvSpPr txBox="1">
            <a:spLocks noGrp="1"/>
          </p:cNvSpPr>
          <p:nvPr>
            <p:ph type="title" idx="4"/>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18682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2"/>
        </a:solidFill>
        <a:effectLst/>
      </p:bgPr>
    </p:bg>
    <p:spTree>
      <p:nvGrpSpPr>
        <p:cNvPr id="1" name="Shape 190"/>
        <p:cNvGrpSpPr/>
        <p:nvPr/>
      </p:nvGrpSpPr>
      <p:grpSpPr>
        <a:xfrm>
          <a:off x="0" y="0"/>
          <a:ext cx="0" cy="0"/>
          <a:chOff x="0" y="0"/>
          <a:chExt cx="0" cy="0"/>
        </a:xfrm>
      </p:grpSpPr>
      <p:sp>
        <p:nvSpPr>
          <p:cNvPr id="191" name="Google Shape;191;p6"/>
          <p:cNvSpPr/>
          <p:nvPr/>
        </p:nvSpPr>
        <p:spPr>
          <a:xfrm>
            <a:off x="10503417" y="5146138"/>
            <a:ext cx="1917031" cy="2973969"/>
          </a:xfrm>
          <a:custGeom>
            <a:avLst/>
            <a:gdLst/>
            <a:ahLst/>
            <a:cxnLst/>
            <a:rect l="l" t="t" r="r" b="b"/>
            <a:pathLst>
              <a:path w="17296" h="26832" extrusionOk="0">
                <a:moveTo>
                  <a:pt x="12262" y="0"/>
                </a:moveTo>
                <a:cubicBezTo>
                  <a:pt x="12110" y="0"/>
                  <a:pt x="11954" y="20"/>
                  <a:pt x="11794" y="63"/>
                </a:cubicBezTo>
                <a:cubicBezTo>
                  <a:pt x="9635" y="458"/>
                  <a:pt x="8845" y="3802"/>
                  <a:pt x="7265" y="5170"/>
                </a:cubicBezTo>
                <a:cubicBezTo>
                  <a:pt x="5684" y="6355"/>
                  <a:pt x="3131" y="5960"/>
                  <a:pt x="1763" y="7541"/>
                </a:cubicBezTo>
                <a:cubicBezTo>
                  <a:pt x="0" y="9516"/>
                  <a:pt x="578" y="13042"/>
                  <a:pt x="790" y="15413"/>
                </a:cubicBezTo>
                <a:cubicBezTo>
                  <a:pt x="973" y="17754"/>
                  <a:pt x="1185" y="20124"/>
                  <a:pt x="973" y="22465"/>
                </a:cubicBezTo>
                <a:lnTo>
                  <a:pt x="578" y="21492"/>
                </a:lnTo>
                <a:lnTo>
                  <a:pt x="578" y="21492"/>
                </a:lnTo>
                <a:cubicBezTo>
                  <a:pt x="1185" y="23863"/>
                  <a:pt x="2158" y="26021"/>
                  <a:pt x="4711" y="26599"/>
                </a:cubicBezTo>
                <a:cubicBezTo>
                  <a:pt x="5423" y="26755"/>
                  <a:pt x="6174" y="26831"/>
                  <a:pt x="6933" y="26831"/>
                </a:cubicBezTo>
                <a:cubicBezTo>
                  <a:pt x="9120" y="26831"/>
                  <a:pt x="11377" y="26200"/>
                  <a:pt x="12979" y="25048"/>
                </a:cubicBezTo>
                <a:cubicBezTo>
                  <a:pt x="17295" y="21887"/>
                  <a:pt x="17113" y="16173"/>
                  <a:pt x="16505" y="11462"/>
                </a:cubicBezTo>
                <a:cubicBezTo>
                  <a:pt x="16110" y="9304"/>
                  <a:pt x="16110" y="6933"/>
                  <a:pt x="15715" y="4775"/>
                </a:cubicBezTo>
                <a:cubicBezTo>
                  <a:pt x="15349" y="3143"/>
                  <a:pt x="14150" y="0"/>
                  <a:pt x="12262"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2" name="Google Shape;192;p6"/>
          <p:cNvSpPr/>
          <p:nvPr/>
        </p:nvSpPr>
        <p:spPr>
          <a:xfrm rot="-6493551" flipH="1">
            <a:off x="-197647" y="3109787"/>
            <a:ext cx="171436" cy="191612"/>
          </a:xfrm>
          <a:custGeom>
            <a:avLst/>
            <a:gdLst/>
            <a:ahLst/>
            <a:cxnLst/>
            <a:rect l="l" t="t" r="r" b="b"/>
            <a:pathLst>
              <a:path w="1946" h="2585" extrusionOk="0">
                <a:moveTo>
                  <a:pt x="790" y="1"/>
                </a:moveTo>
                <a:cubicBezTo>
                  <a:pt x="486" y="1"/>
                  <a:pt x="213" y="274"/>
                  <a:pt x="213" y="578"/>
                </a:cubicBezTo>
                <a:lnTo>
                  <a:pt x="222" y="578"/>
                </a:lnTo>
                <a:cubicBezTo>
                  <a:pt x="198" y="596"/>
                  <a:pt x="174" y="617"/>
                  <a:pt x="152" y="639"/>
                </a:cubicBezTo>
                <a:cubicBezTo>
                  <a:pt x="61" y="730"/>
                  <a:pt x="0" y="882"/>
                  <a:pt x="0" y="1064"/>
                </a:cubicBezTo>
                <a:cubicBezTo>
                  <a:pt x="0" y="1231"/>
                  <a:pt x="73" y="1389"/>
                  <a:pt x="195" y="1498"/>
                </a:cubicBezTo>
                <a:lnTo>
                  <a:pt x="195" y="1498"/>
                </a:lnTo>
                <a:cubicBezTo>
                  <a:pt x="199" y="1546"/>
                  <a:pt x="205" y="1594"/>
                  <a:pt x="213" y="1642"/>
                </a:cubicBezTo>
                <a:cubicBezTo>
                  <a:pt x="243" y="1855"/>
                  <a:pt x="334" y="2037"/>
                  <a:pt x="486" y="2189"/>
                </a:cubicBezTo>
                <a:cubicBezTo>
                  <a:pt x="669" y="2371"/>
                  <a:pt x="881" y="2523"/>
                  <a:pt x="1125" y="2584"/>
                </a:cubicBezTo>
                <a:lnTo>
                  <a:pt x="1277" y="2584"/>
                </a:lnTo>
                <a:cubicBezTo>
                  <a:pt x="1337" y="2584"/>
                  <a:pt x="1429" y="2554"/>
                  <a:pt x="1489" y="2523"/>
                </a:cubicBezTo>
                <a:cubicBezTo>
                  <a:pt x="1611" y="2493"/>
                  <a:pt x="1702" y="2402"/>
                  <a:pt x="1763" y="2280"/>
                </a:cubicBezTo>
                <a:cubicBezTo>
                  <a:pt x="1885" y="2098"/>
                  <a:pt x="1945" y="1885"/>
                  <a:pt x="1945" y="1672"/>
                </a:cubicBezTo>
                <a:cubicBezTo>
                  <a:pt x="1945" y="1460"/>
                  <a:pt x="1915" y="1277"/>
                  <a:pt x="1824" y="1095"/>
                </a:cubicBezTo>
                <a:cubicBezTo>
                  <a:pt x="1719" y="864"/>
                  <a:pt x="1571" y="663"/>
                  <a:pt x="1369" y="500"/>
                </a:cubicBezTo>
                <a:lnTo>
                  <a:pt x="1369" y="500"/>
                </a:lnTo>
                <a:cubicBezTo>
                  <a:pt x="1354" y="206"/>
                  <a:pt x="1098" y="1"/>
                  <a:pt x="79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3" name="Google Shape;193;p6"/>
          <p:cNvSpPr/>
          <p:nvPr/>
        </p:nvSpPr>
        <p:spPr>
          <a:xfrm rot="-6493551" flipH="1">
            <a:off x="4761" y="3905796"/>
            <a:ext cx="144655" cy="139205"/>
          </a:xfrm>
          <a:custGeom>
            <a:avLst/>
            <a:gdLst/>
            <a:ahLst/>
            <a:cxnLst/>
            <a:rect l="l" t="t" r="r" b="b"/>
            <a:pathLst>
              <a:path w="1642" h="1878" extrusionOk="0">
                <a:moveTo>
                  <a:pt x="1155" y="973"/>
                </a:moveTo>
                <a:lnTo>
                  <a:pt x="1133" y="1002"/>
                </a:lnTo>
                <a:lnTo>
                  <a:pt x="1133" y="1002"/>
                </a:lnTo>
                <a:cubicBezTo>
                  <a:pt x="1139" y="992"/>
                  <a:pt x="1146" y="983"/>
                  <a:pt x="1155" y="973"/>
                </a:cubicBezTo>
                <a:close/>
                <a:moveTo>
                  <a:pt x="1125" y="1003"/>
                </a:moveTo>
                <a:lnTo>
                  <a:pt x="1110" y="1034"/>
                </a:lnTo>
                <a:lnTo>
                  <a:pt x="1064" y="1094"/>
                </a:lnTo>
                <a:lnTo>
                  <a:pt x="1125" y="1003"/>
                </a:lnTo>
                <a:close/>
                <a:moveTo>
                  <a:pt x="699" y="0"/>
                </a:moveTo>
                <a:cubicBezTo>
                  <a:pt x="683" y="0"/>
                  <a:pt x="664" y="2"/>
                  <a:pt x="644" y="6"/>
                </a:cubicBezTo>
                <a:lnTo>
                  <a:pt x="644" y="6"/>
                </a:lnTo>
                <a:cubicBezTo>
                  <a:pt x="563" y="19"/>
                  <a:pt x="482" y="49"/>
                  <a:pt x="408" y="98"/>
                </a:cubicBezTo>
                <a:lnTo>
                  <a:pt x="408" y="98"/>
                </a:lnTo>
                <a:cubicBezTo>
                  <a:pt x="364" y="119"/>
                  <a:pt x="323" y="145"/>
                  <a:pt x="304" y="183"/>
                </a:cubicBezTo>
                <a:cubicBezTo>
                  <a:pt x="232" y="236"/>
                  <a:pt x="182" y="311"/>
                  <a:pt x="152" y="395"/>
                </a:cubicBezTo>
                <a:lnTo>
                  <a:pt x="152" y="395"/>
                </a:lnTo>
                <a:cubicBezTo>
                  <a:pt x="152" y="395"/>
                  <a:pt x="152" y="395"/>
                  <a:pt x="152" y="395"/>
                </a:cubicBezTo>
                <a:cubicBezTo>
                  <a:pt x="122" y="426"/>
                  <a:pt x="122" y="456"/>
                  <a:pt x="91" y="487"/>
                </a:cubicBezTo>
                <a:cubicBezTo>
                  <a:pt x="31" y="608"/>
                  <a:pt x="0" y="730"/>
                  <a:pt x="0" y="851"/>
                </a:cubicBezTo>
                <a:cubicBezTo>
                  <a:pt x="0" y="943"/>
                  <a:pt x="0" y="1034"/>
                  <a:pt x="31" y="1094"/>
                </a:cubicBezTo>
                <a:cubicBezTo>
                  <a:pt x="61" y="1277"/>
                  <a:pt x="152" y="1429"/>
                  <a:pt x="274" y="1520"/>
                </a:cubicBezTo>
                <a:cubicBezTo>
                  <a:pt x="395" y="1642"/>
                  <a:pt x="517" y="1733"/>
                  <a:pt x="669" y="1794"/>
                </a:cubicBezTo>
                <a:lnTo>
                  <a:pt x="790" y="1854"/>
                </a:lnTo>
                <a:cubicBezTo>
                  <a:pt x="836" y="1870"/>
                  <a:pt x="882" y="1877"/>
                  <a:pt x="923" y="1877"/>
                </a:cubicBezTo>
                <a:cubicBezTo>
                  <a:pt x="965" y="1877"/>
                  <a:pt x="1003" y="1870"/>
                  <a:pt x="1034" y="1854"/>
                </a:cubicBezTo>
                <a:cubicBezTo>
                  <a:pt x="1051" y="1863"/>
                  <a:pt x="1069" y="1867"/>
                  <a:pt x="1086" y="1867"/>
                </a:cubicBezTo>
                <a:cubicBezTo>
                  <a:pt x="1127" y="1867"/>
                  <a:pt x="1164" y="1845"/>
                  <a:pt x="1186" y="1824"/>
                </a:cubicBezTo>
                <a:cubicBezTo>
                  <a:pt x="1246" y="1794"/>
                  <a:pt x="1338" y="1763"/>
                  <a:pt x="1368" y="1702"/>
                </a:cubicBezTo>
                <a:cubicBezTo>
                  <a:pt x="1429" y="1642"/>
                  <a:pt x="1490" y="1581"/>
                  <a:pt x="1520" y="1520"/>
                </a:cubicBezTo>
                <a:cubicBezTo>
                  <a:pt x="1550" y="1459"/>
                  <a:pt x="1581" y="1398"/>
                  <a:pt x="1611" y="1338"/>
                </a:cubicBezTo>
                <a:cubicBezTo>
                  <a:pt x="1611" y="1307"/>
                  <a:pt x="1611" y="1307"/>
                  <a:pt x="1611" y="1277"/>
                </a:cubicBezTo>
                <a:cubicBezTo>
                  <a:pt x="1611" y="1216"/>
                  <a:pt x="1642" y="1155"/>
                  <a:pt x="1642" y="1094"/>
                </a:cubicBezTo>
                <a:cubicBezTo>
                  <a:pt x="1642" y="1034"/>
                  <a:pt x="1611" y="943"/>
                  <a:pt x="1611" y="882"/>
                </a:cubicBezTo>
                <a:cubicBezTo>
                  <a:pt x="1581" y="821"/>
                  <a:pt x="1550" y="730"/>
                  <a:pt x="1520" y="669"/>
                </a:cubicBezTo>
                <a:cubicBezTo>
                  <a:pt x="1520" y="639"/>
                  <a:pt x="1490" y="608"/>
                  <a:pt x="1459" y="578"/>
                </a:cubicBezTo>
                <a:cubicBezTo>
                  <a:pt x="1429" y="487"/>
                  <a:pt x="1368" y="426"/>
                  <a:pt x="1307" y="365"/>
                </a:cubicBezTo>
                <a:cubicBezTo>
                  <a:pt x="1276" y="334"/>
                  <a:pt x="1246" y="304"/>
                  <a:pt x="1215" y="273"/>
                </a:cubicBezTo>
                <a:lnTo>
                  <a:pt x="1215" y="273"/>
                </a:lnTo>
                <a:cubicBezTo>
                  <a:pt x="1192" y="235"/>
                  <a:pt x="1158" y="199"/>
                  <a:pt x="1125" y="183"/>
                </a:cubicBezTo>
                <a:lnTo>
                  <a:pt x="1125" y="183"/>
                </a:lnTo>
                <a:cubicBezTo>
                  <a:pt x="1125" y="183"/>
                  <a:pt x="1125" y="183"/>
                  <a:pt x="1125" y="183"/>
                </a:cubicBezTo>
                <a:cubicBezTo>
                  <a:pt x="1018" y="61"/>
                  <a:pt x="874" y="0"/>
                  <a:pt x="726" y="0"/>
                </a:cubicBezTo>
                <a:cubicBezTo>
                  <a:pt x="722" y="0"/>
                  <a:pt x="718" y="0"/>
                  <a:pt x="714" y="0"/>
                </a:cubicBezTo>
                <a:lnTo>
                  <a:pt x="714" y="0"/>
                </a:lnTo>
                <a:cubicBezTo>
                  <a:pt x="709" y="0"/>
                  <a:pt x="704" y="0"/>
                  <a:pt x="69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4" name="Google Shape;194;p6"/>
          <p:cNvSpPr/>
          <p:nvPr/>
        </p:nvSpPr>
        <p:spPr>
          <a:xfrm rot="-6493551" flipH="1">
            <a:off x="179040" y="4345352"/>
            <a:ext cx="282789" cy="376033"/>
          </a:xfrm>
          <a:custGeom>
            <a:avLst/>
            <a:gdLst/>
            <a:ahLst/>
            <a:cxnLst/>
            <a:rect l="l" t="t" r="r" b="b"/>
            <a:pathLst>
              <a:path w="3210" h="5073" extrusionOk="0">
                <a:moveTo>
                  <a:pt x="1113" y="1"/>
                </a:moveTo>
                <a:cubicBezTo>
                  <a:pt x="687" y="61"/>
                  <a:pt x="322" y="305"/>
                  <a:pt x="170" y="669"/>
                </a:cubicBezTo>
                <a:cubicBezTo>
                  <a:pt x="37" y="973"/>
                  <a:pt x="0" y="1295"/>
                  <a:pt x="26" y="1618"/>
                </a:cubicBezTo>
                <a:lnTo>
                  <a:pt x="26" y="1618"/>
                </a:lnTo>
                <a:cubicBezTo>
                  <a:pt x="11" y="1796"/>
                  <a:pt x="18" y="1977"/>
                  <a:pt x="49" y="2159"/>
                </a:cubicBezTo>
                <a:cubicBezTo>
                  <a:pt x="49" y="2159"/>
                  <a:pt x="49" y="2159"/>
                  <a:pt x="49" y="2159"/>
                </a:cubicBezTo>
                <a:lnTo>
                  <a:pt x="49" y="2159"/>
                </a:lnTo>
                <a:cubicBezTo>
                  <a:pt x="49" y="2500"/>
                  <a:pt x="102" y="2842"/>
                  <a:pt x="233" y="3158"/>
                </a:cubicBezTo>
                <a:lnTo>
                  <a:pt x="233" y="3158"/>
                </a:lnTo>
                <a:cubicBezTo>
                  <a:pt x="252" y="3222"/>
                  <a:pt x="272" y="3286"/>
                  <a:pt x="293" y="3349"/>
                </a:cubicBezTo>
                <a:lnTo>
                  <a:pt x="293" y="3349"/>
                </a:lnTo>
                <a:cubicBezTo>
                  <a:pt x="303" y="3382"/>
                  <a:pt x="314" y="3415"/>
                  <a:pt x="327" y="3447"/>
                </a:cubicBezTo>
                <a:lnTo>
                  <a:pt x="327" y="3447"/>
                </a:lnTo>
                <a:cubicBezTo>
                  <a:pt x="438" y="3759"/>
                  <a:pt x="579" y="4061"/>
                  <a:pt x="748" y="4347"/>
                </a:cubicBezTo>
                <a:cubicBezTo>
                  <a:pt x="930" y="4681"/>
                  <a:pt x="1234" y="4925"/>
                  <a:pt x="1599" y="5046"/>
                </a:cubicBezTo>
                <a:cubicBezTo>
                  <a:pt x="1676" y="5064"/>
                  <a:pt x="1754" y="5073"/>
                  <a:pt x="1831" y="5073"/>
                </a:cubicBezTo>
                <a:cubicBezTo>
                  <a:pt x="2153" y="5073"/>
                  <a:pt x="2467" y="4926"/>
                  <a:pt x="2663" y="4681"/>
                </a:cubicBezTo>
                <a:cubicBezTo>
                  <a:pt x="3210" y="4074"/>
                  <a:pt x="3149" y="3162"/>
                  <a:pt x="2997" y="2432"/>
                </a:cubicBezTo>
                <a:cubicBezTo>
                  <a:pt x="2845" y="1672"/>
                  <a:pt x="2511" y="973"/>
                  <a:pt x="2024" y="426"/>
                </a:cubicBezTo>
                <a:cubicBezTo>
                  <a:pt x="1781" y="153"/>
                  <a:pt x="1447" y="1"/>
                  <a:pt x="111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5" name="Google Shape;195;p6"/>
          <p:cNvSpPr/>
          <p:nvPr/>
        </p:nvSpPr>
        <p:spPr>
          <a:xfrm rot="-6493551" flipH="1">
            <a:off x="320048" y="3539906"/>
            <a:ext cx="166149" cy="156625"/>
          </a:xfrm>
          <a:custGeom>
            <a:avLst/>
            <a:gdLst/>
            <a:ahLst/>
            <a:cxnLst/>
            <a:rect l="l" t="t" r="r" b="b"/>
            <a:pathLst>
              <a:path w="1886" h="2113" extrusionOk="0">
                <a:moveTo>
                  <a:pt x="1186" y="206"/>
                </a:moveTo>
                <a:lnTo>
                  <a:pt x="1202" y="217"/>
                </a:lnTo>
                <a:lnTo>
                  <a:pt x="1202" y="217"/>
                </a:lnTo>
                <a:cubicBezTo>
                  <a:pt x="1200" y="217"/>
                  <a:pt x="1198" y="216"/>
                  <a:pt x="1196" y="216"/>
                </a:cubicBezTo>
                <a:lnTo>
                  <a:pt x="1196" y="216"/>
                </a:lnTo>
                <a:lnTo>
                  <a:pt x="1186" y="206"/>
                </a:lnTo>
                <a:close/>
                <a:moveTo>
                  <a:pt x="833" y="0"/>
                </a:moveTo>
                <a:cubicBezTo>
                  <a:pt x="783" y="0"/>
                  <a:pt x="730" y="8"/>
                  <a:pt x="670" y="23"/>
                </a:cubicBezTo>
                <a:cubicBezTo>
                  <a:pt x="609" y="23"/>
                  <a:pt x="518" y="84"/>
                  <a:pt x="457" y="114"/>
                </a:cubicBezTo>
                <a:cubicBezTo>
                  <a:pt x="396" y="175"/>
                  <a:pt x="366" y="206"/>
                  <a:pt x="305" y="297"/>
                </a:cubicBezTo>
                <a:cubicBezTo>
                  <a:pt x="1" y="753"/>
                  <a:pt x="1" y="1361"/>
                  <a:pt x="305" y="1817"/>
                </a:cubicBezTo>
                <a:lnTo>
                  <a:pt x="396" y="1938"/>
                </a:lnTo>
                <a:cubicBezTo>
                  <a:pt x="457" y="1969"/>
                  <a:pt x="518" y="2029"/>
                  <a:pt x="609" y="2060"/>
                </a:cubicBezTo>
                <a:cubicBezTo>
                  <a:pt x="639" y="2060"/>
                  <a:pt x="700" y="2090"/>
                  <a:pt x="761" y="2090"/>
                </a:cubicBezTo>
                <a:cubicBezTo>
                  <a:pt x="791" y="2105"/>
                  <a:pt x="829" y="2113"/>
                  <a:pt x="867" y="2113"/>
                </a:cubicBezTo>
                <a:cubicBezTo>
                  <a:pt x="905" y="2113"/>
                  <a:pt x="943" y="2105"/>
                  <a:pt x="973" y="2090"/>
                </a:cubicBezTo>
                <a:cubicBezTo>
                  <a:pt x="1095" y="2060"/>
                  <a:pt x="1156" y="1999"/>
                  <a:pt x="1247" y="1938"/>
                </a:cubicBezTo>
                <a:cubicBezTo>
                  <a:pt x="1338" y="1817"/>
                  <a:pt x="1399" y="1665"/>
                  <a:pt x="1399" y="1513"/>
                </a:cubicBezTo>
                <a:lnTo>
                  <a:pt x="1399" y="1384"/>
                </a:lnTo>
                <a:lnTo>
                  <a:pt x="1399" y="1384"/>
                </a:lnTo>
                <a:cubicBezTo>
                  <a:pt x="1518" y="1365"/>
                  <a:pt x="1630" y="1312"/>
                  <a:pt x="1703" y="1239"/>
                </a:cubicBezTo>
                <a:cubicBezTo>
                  <a:pt x="1825" y="1117"/>
                  <a:pt x="1885" y="965"/>
                  <a:pt x="1885" y="813"/>
                </a:cubicBezTo>
                <a:cubicBezTo>
                  <a:pt x="1885" y="662"/>
                  <a:pt x="1825" y="510"/>
                  <a:pt x="1703" y="388"/>
                </a:cubicBezTo>
                <a:cubicBezTo>
                  <a:pt x="1612" y="297"/>
                  <a:pt x="1460" y="236"/>
                  <a:pt x="1308" y="236"/>
                </a:cubicBezTo>
                <a:cubicBezTo>
                  <a:pt x="1297" y="236"/>
                  <a:pt x="1287" y="235"/>
                  <a:pt x="1276" y="234"/>
                </a:cubicBezTo>
                <a:lnTo>
                  <a:pt x="1276" y="234"/>
                </a:lnTo>
                <a:cubicBezTo>
                  <a:pt x="1215" y="114"/>
                  <a:pt x="1094" y="53"/>
                  <a:pt x="973" y="23"/>
                </a:cubicBezTo>
                <a:cubicBezTo>
                  <a:pt x="928" y="8"/>
                  <a:pt x="882" y="0"/>
                  <a:pt x="83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6" name="Google Shape;196;p6"/>
          <p:cNvSpPr/>
          <p:nvPr/>
        </p:nvSpPr>
        <p:spPr>
          <a:xfrm rot="-6493551" flipH="1">
            <a:off x="683420" y="3764746"/>
            <a:ext cx="302699" cy="392044"/>
          </a:xfrm>
          <a:custGeom>
            <a:avLst/>
            <a:gdLst/>
            <a:ahLst/>
            <a:cxnLst/>
            <a:rect l="l" t="t" r="r" b="b"/>
            <a:pathLst>
              <a:path w="3436" h="5289" extrusionOk="0">
                <a:moveTo>
                  <a:pt x="878" y="1"/>
                </a:moveTo>
                <a:cubicBezTo>
                  <a:pt x="757" y="1"/>
                  <a:pt x="636" y="14"/>
                  <a:pt x="518" y="42"/>
                </a:cubicBezTo>
                <a:cubicBezTo>
                  <a:pt x="183" y="133"/>
                  <a:pt x="1" y="437"/>
                  <a:pt x="92" y="771"/>
                </a:cubicBezTo>
                <a:cubicBezTo>
                  <a:pt x="161" y="1066"/>
                  <a:pt x="223" y="1360"/>
                  <a:pt x="278" y="1655"/>
                </a:cubicBezTo>
                <a:lnTo>
                  <a:pt x="278" y="1655"/>
                </a:lnTo>
                <a:cubicBezTo>
                  <a:pt x="267" y="1839"/>
                  <a:pt x="279" y="2027"/>
                  <a:pt x="312" y="2212"/>
                </a:cubicBezTo>
                <a:lnTo>
                  <a:pt x="312" y="2212"/>
                </a:lnTo>
                <a:cubicBezTo>
                  <a:pt x="325" y="2445"/>
                  <a:pt x="376" y="2676"/>
                  <a:pt x="463" y="2900"/>
                </a:cubicBezTo>
                <a:lnTo>
                  <a:pt x="463" y="2900"/>
                </a:lnTo>
                <a:cubicBezTo>
                  <a:pt x="500" y="3231"/>
                  <a:pt x="529" y="3565"/>
                  <a:pt x="548" y="3902"/>
                </a:cubicBezTo>
                <a:cubicBezTo>
                  <a:pt x="578" y="4267"/>
                  <a:pt x="860" y="4449"/>
                  <a:pt x="1141" y="4449"/>
                </a:cubicBezTo>
                <a:cubicBezTo>
                  <a:pt x="1151" y="4449"/>
                  <a:pt x="1161" y="4449"/>
                  <a:pt x="1171" y="4448"/>
                </a:cubicBezTo>
                <a:lnTo>
                  <a:pt x="1171" y="4448"/>
                </a:lnTo>
                <a:cubicBezTo>
                  <a:pt x="1355" y="4817"/>
                  <a:pt x="1595" y="5155"/>
                  <a:pt x="2007" y="5270"/>
                </a:cubicBezTo>
                <a:cubicBezTo>
                  <a:pt x="2074" y="5282"/>
                  <a:pt x="2142" y="5288"/>
                  <a:pt x="2210" y="5288"/>
                </a:cubicBezTo>
                <a:cubicBezTo>
                  <a:pt x="2484" y="5288"/>
                  <a:pt x="2761" y="5191"/>
                  <a:pt x="2980" y="4996"/>
                </a:cubicBezTo>
                <a:cubicBezTo>
                  <a:pt x="3162" y="4814"/>
                  <a:pt x="3284" y="4540"/>
                  <a:pt x="3344" y="4267"/>
                </a:cubicBezTo>
                <a:cubicBezTo>
                  <a:pt x="3417" y="3941"/>
                  <a:pt x="3435" y="3594"/>
                  <a:pt x="3400" y="3250"/>
                </a:cubicBezTo>
                <a:lnTo>
                  <a:pt x="3400" y="3250"/>
                </a:lnTo>
                <a:cubicBezTo>
                  <a:pt x="3403" y="3225"/>
                  <a:pt x="3405" y="3199"/>
                  <a:pt x="3405" y="3173"/>
                </a:cubicBezTo>
                <a:cubicBezTo>
                  <a:pt x="3344" y="2686"/>
                  <a:pt x="3223" y="2200"/>
                  <a:pt x="2980" y="1744"/>
                </a:cubicBezTo>
                <a:cubicBezTo>
                  <a:pt x="2821" y="1348"/>
                  <a:pt x="2548" y="998"/>
                  <a:pt x="2201" y="734"/>
                </a:cubicBezTo>
                <a:lnTo>
                  <a:pt x="2201" y="734"/>
                </a:lnTo>
                <a:cubicBezTo>
                  <a:pt x="2048" y="546"/>
                  <a:pt x="1866" y="379"/>
                  <a:pt x="1673" y="224"/>
                </a:cubicBezTo>
                <a:cubicBezTo>
                  <a:pt x="1439" y="75"/>
                  <a:pt x="1160" y="1"/>
                  <a:pt x="87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7" name="Google Shape;197;p6"/>
          <p:cNvSpPr/>
          <p:nvPr/>
        </p:nvSpPr>
        <p:spPr>
          <a:xfrm rot="-6493551" flipH="1">
            <a:off x="-54639" y="3445348"/>
            <a:ext cx="213281" cy="216592"/>
          </a:xfrm>
          <a:custGeom>
            <a:avLst/>
            <a:gdLst/>
            <a:ahLst/>
            <a:cxnLst/>
            <a:rect l="l" t="t" r="r" b="b"/>
            <a:pathLst>
              <a:path w="2421" h="2922" extrusionOk="0">
                <a:moveTo>
                  <a:pt x="1598" y="1834"/>
                </a:moveTo>
                <a:lnTo>
                  <a:pt x="1599" y="1834"/>
                </a:lnTo>
                <a:lnTo>
                  <a:pt x="1607" y="1855"/>
                </a:lnTo>
                <a:lnTo>
                  <a:pt x="1607" y="1855"/>
                </a:lnTo>
                <a:cubicBezTo>
                  <a:pt x="1607" y="1855"/>
                  <a:pt x="1607" y="1855"/>
                  <a:pt x="1606" y="1855"/>
                </a:cubicBezTo>
                <a:lnTo>
                  <a:pt x="1606" y="1855"/>
                </a:lnTo>
                <a:cubicBezTo>
                  <a:pt x="1606" y="1855"/>
                  <a:pt x="1606" y="1855"/>
                  <a:pt x="1606" y="1855"/>
                </a:cubicBezTo>
                <a:lnTo>
                  <a:pt x="1606" y="1855"/>
                </a:lnTo>
                <a:cubicBezTo>
                  <a:pt x="1603" y="1848"/>
                  <a:pt x="1600" y="1841"/>
                  <a:pt x="1598" y="1834"/>
                </a:cubicBezTo>
                <a:close/>
                <a:moveTo>
                  <a:pt x="855" y="1"/>
                </a:moveTo>
                <a:cubicBezTo>
                  <a:pt x="703" y="1"/>
                  <a:pt x="554" y="55"/>
                  <a:pt x="426" y="165"/>
                </a:cubicBezTo>
                <a:cubicBezTo>
                  <a:pt x="122" y="560"/>
                  <a:pt x="1" y="1077"/>
                  <a:pt x="122" y="1563"/>
                </a:cubicBezTo>
                <a:cubicBezTo>
                  <a:pt x="183" y="1776"/>
                  <a:pt x="274" y="1989"/>
                  <a:pt x="426" y="2171"/>
                </a:cubicBezTo>
                <a:cubicBezTo>
                  <a:pt x="452" y="2192"/>
                  <a:pt x="479" y="2212"/>
                  <a:pt x="507" y="2230"/>
                </a:cubicBezTo>
                <a:lnTo>
                  <a:pt x="507" y="2230"/>
                </a:lnTo>
                <a:cubicBezTo>
                  <a:pt x="520" y="2261"/>
                  <a:pt x="533" y="2292"/>
                  <a:pt x="548" y="2323"/>
                </a:cubicBezTo>
                <a:cubicBezTo>
                  <a:pt x="609" y="2536"/>
                  <a:pt x="761" y="2718"/>
                  <a:pt x="973" y="2840"/>
                </a:cubicBezTo>
                <a:cubicBezTo>
                  <a:pt x="1093" y="2894"/>
                  <a:pt x="1220" y="2921"/>
                  <a:pt x="1346" y="2921"/>
                </a:cubicBezTo>
                <a:cubicBezTo>
                  <a:pt x="1574" y="2921"/>
                  <a:pt x="1800" y="2833"/>
                  <a:pt x="1976" y="2657"/>
                </a:cubicBezTo>
                <a:lnTo>
                  <a:pt x="1976" y="2657"/>
                </a:lnTo>
                <a:lnTo>
                  <a:pt x="1920" y="2699"/>
                </a:lnTo>
                <a:lnTo>
                  <a:pt x="1920" y="2699"/>
                </a:lnTo>
                <a:cubicBezTo>
                  <a:pt x="2269" y="2416"/>
                  <a:pt x="2420" y="1932"/>
                  <a:pt x="2219" y="1502"/>
                </a:cubicBezTo>
                <a:cubicBezTo>
                  <a:pt x="2098" y="1107"/>
                  <a:pt x="1885" y="773"/>
                  <a:pt x="1612" y="469"/>
                </a:cubicBezTo>
                <a:cubicBezTo>
                  <a:pt x="1490" y="286"/>
                  <a:pt x="1338" y="165"/>
                  <a:pt x="1156" y="74"/>
                </a:cubicBezTo>
                <a:cubicBezTo>
                  <a:pt x="1058" y="25"/>
                  <a:pt x="956" y="1"/>
                  <a:pt x="85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8" name="Google Shape;198;p6"/>
          <p:cNvSpPr/>
          <p:nvPr/>
        </p:nvSpPr>
        <p:spPr>
          <a:xfrm rot="-6493551" flipH="1">
            <a:off x="214787" y="3092309"/>
            <a:ext cx="211608" cy="173007"/>
          </a:xfrm>
          <a:custGeom>
            <a:avLst/>
            <a:gdLst/>
            <a:ahLst/>
            <a:cxnLst/>
            <a:rect l="l" t="t" r="r" b="b"/>
            <a:pathLst>
              <a:path w="2402" h="2334" extrusionOk="0">
                <a:moveTo>
                  <a:pt x="1733" y="966"/>
                </a:moveTo>
                <a:lnTo>
                  <a:pt x="1713" y="992"/>
                </a:lnTo>
                <a:lnTo>
                  <a:pt x="1713" y="992"/>
                </a:lnTo>
                <a:cubicBezTo>
                  <a:pt x="1718" y="983"/>
                  <a:pt x="1724" y="974"/>
                  <a:pt x="1733" y="966"/>
                </a:cubicBezTo>
                <a:close/>
                <a:moveTo>
                  <a:pt x="1733" y="935"/>
                </a:moveTo>
                <a:lnTo>
                  <a:pt x="1707" y="1000"/>
                </a:lnTo>
                <a:lnTo>
                  <a:pt x="1706" y="1002"/>
                </a:lnTo>
                <a:lnTo>
                  <a:pt x="1706" y="1002"/>
                </a:lnTo>
                <a:cubicBezTo>
                  <a:pt x="1709" y="977"/>
                  <a:pt x="1716" y="952"/>
                  <a:pt x="1733" y="935"/>
                </a:cubicBezTo>
                <a:close/>
                <a:moveTo>
                  <a:pt x="1207" y="1164"/>
                </a:moveTo>
                <a:lnTo>
                  <a:pt x="1216" y="1166"/>
                </a:lnTo>
                <a:lnTo>
                  <a:pt x="1216" y="1166"/>
                </a:lnTo>
                <a:cubicBezTo>
                  <a:pt x="1215" y="1167"/>
                  <a:pt x="1213" y="1167"/>
                  <a:pt x="1212" y="1167"/>
                </a:cubicBezTo>
                <a:lnTo>
                  <a:pt x="1212" y="1167"/>
                </a:lnTo>
                <a:cubicBezTo>
                  <a:pt x="1210" y="1166"/>
                  <a:pt x="1208" y="1165"/>
                  <a:pt x="1207" y="1164"/>
                </a:cubicBezTo>
                <a:close/>
                <a:moveTo>
                  <a:pt x="1294" y="1183"/>
                </a:moveTo>
                <a:lnTo>
                  <a:pt x="1294" y="1183"/>
                </a:lnTo>
                <a:cubicBezTo>
                  <a:pt x="1294" y="1183"/>
                  <a:pt x="1294" y="1183"/>
                  <a:pt x="1294" y="1183"/>
                </a:cubicBezTo>
                <a:lnTo>
                  <a:pt x="1294" y="1183"/>
                </a:lnTo>
                <a:cubicBezTo>
                  <a:pt x="1294" y="1183"/>
                  <a:pt x="1294" y="1183"/>
                  <a:pt x="1294" y="1183"/>
                </a:cubicBezTo>
                <a:close/>
                <a:moveTo>
                  <a:pt x="1298" y="1193"/>
                </a:moveTo>
                <a:lnTo>
                  <a:pt x="1305" y="1196"/>
                </a:lnTo>
                <a:lnTo>
                  <a:pt x="1305" y="1196"/>
                </a:lnTo>
                <a:cubicBezTo>
                  <a:pt x="1306" y="1197"/>
                  <a:pt x="1306" y="1198"/>
                  <a:pt x="1306" y="1199"/>
                </a:cubicBezTo>
                <a:lnTo>
                  <a:pt x="1306" y="1199"/>
                </a:lnTo>
                <a:cubicBezTo>
                  <a:pt x="1304" y="1198"/>
                  <a:pt x="1302" y="1196"/>
                  <a:pt x="1299" y="1195"/>
                </a:cubicBezTo>
                <a:lnTo>
                  <a:pt x="1299" y="1195"/>
                </a:lnTo>
                <a:cubicBezTo>
                  <a:pt x="1299" y="1194"/>
                  <a:pt x="1299" y="1193"/>
                  <a:pt x="1298" y="1193"/>
                </a:cubicBezTo>
                <a:close/>
                <a:moveTo>
                  <a:pt x="1247" y="1"/>
                </a:moveTo>
                <a:cubicBezTo>
                  <a:pt x="1209" y="1"/>
                  <a:pt x="1171" y="8"/>
                  <a:pt x="1125" y="23"/>
                </a:cubicBezTo>
                <a:cubicBezTo>
                  <a:pt x="1064" y="54"/>
                  <a:pt x="973" y="84"/>
                  <a:pt x="912" y="114"/>
                </a:cubicBezTo>
                <a:cubicBezTo>
                  <a:pt x="882" y="145"/>
                  <a:pt x="852" y="175"/>
                  <a:pt x="821" y="236"/>
                </a:cubicBezTo>
                <a:cubicBezTo>
                  <a:pt x="809" y="248"/>
                  <a:pt x="797" y="261"/>
                  <a:pt x="785" y="275"/>
                </a:cubicBezTo>
                <a:lnTo>
                  <a:pt x="785" y="275"/>
                </a:lnTo>
                <a:cubicBezTo>
                  <a:pt x="718" y="249"/>
                  <a:pt x="648" y="236"/>
                  <a:pt x="578" y="236"/>
                </a:cubicBezTo>
                <a:cubicBezTo>
                  <a:pt x="426" y="236"/>
                  <a:pt x="274" y="297"/>
                  <a:pt x="183" y="418"/>
                </a:cubicBezTo>
                <a:cubicBezTo>
                  <a:pt x="61" y="510"/>
                  <a:pt x="1" y="662"/>
                  <a:pt x="1" y="814"/>
                </a:cubicBezTo>
                <a:cubicBezTo>
                  <a:pt x="1" y="996"/>
                  <a:pt x="31" y="1148"/>
                  <a:pt x="61" y="1300"/>
                </a:cubicBezTo>
                <a:cubicBezTo>
                  <a:pt x="92" y="1452"/>
                  <a:pt x="153" y="1573"/>
                  <a:pt x="213" y="1695"/>
                </a:cubicBezTo>
                <a:cubicBezTo>
                  <a:pt x="274" y="1786"/>
                  <a:pt x="335" y="1908"/>
                  <a:pt x="426" y="1999"/>
                </a:cubicBezTo>
                <a:cubicBezTo>
                  <a:pt x="487" y="2060"/>
                  <a:pt x="548" y="2151"/>
                  <a:pt x="639" y="2181"/>
                </a:cubicBezTo>
                <a:cubicBezTo>
                  <a:pt x="730" y="2242"/>
                  <a:pt x="791" y="2273"/>
                  <a:pt x="852" y="2273"/>
                </a:cubicBezTo>
                <a:lnTo>
                  <a:pt x="912" y="2303"/>
                </a:lnTo>
                <a:cubicBezTo>
                  <a:pt x="1034" y="2333"/>
                  <a:pt x="1125" y="2333"/>
                  <a:pt x="1216" y="2333"/>
                </a:cubicBezTo>
                <a:cubicBezTo>
                  <a:pt x="1277" y="2333"/>
                  <a:pt x="1368" y="2303"/>
                  <a:pt x="1429" y="2303"/>
                </a:cubicBezTo>
                <a:cubicBezTo>
                  <a:pt x="1520" y="2273"/>
                  <a:pt x="1581" y="2242"/>
                  <a:pt x="1642" y="2212"/>
                </a:cubicBezTo>
                <a:cubicBezTo>
                  <a:pt x="1703" y="2181"/>
                  <a:pt x="1733" y="2181"/>
                  <a:pt x="1763" y="2151"/>
                </a:cubicBezTo>
                <a:cubicBezTo>
                  <a:pt x="1946" y="2029"/>
                  <a:pt x="2098" y="1877"/>
                  <a:pt x="2189" y="1695"/>
                </a:cubicBezTo>
                <a:cubicBezTo>
                  <a:pt x="2280" y="1573"/>
                  <a:pt x="2341" y="1422"/>
                  <a:pt x="2371" y="1300"/>
                </a:cubicBezTo>
                <a:cubicBezTo>
                  <a:pt x="2371" y="1209"/>
                  <a:pt x="2371" y="1148"/>
                  <a:pt x="2402" y="1057"/>
                </a:cubicBezTo>
                <a:cubicBezTo>
                  <a:pt x="2371" y="996"/>
                  <a:pt x="2371" y="905"/>
                  <a:pt x="2371" y="844"/>
                </a:cubicBezTo>
                <a:cubicBezTo>
                  <a:pt x="2341" y="753"/>
                  <a:pt x="2311" y="662"/>
                  <a:pt x="2250" y="570"/>
                </a:cubicBezTo>
                <a:cubicBezTo>
                  <a:pt x="2219" y="510"/>
                  <a:pt x="2219" y="479"/>
                  <a:pt x="2189" y="449"/>
                </a:cubicBezTo>
                <a:cubicBezTo>
                  <a:pt x="2159" y="388"/>
                  <a:pt x="2098" y="358"/>
                  <a:pt x="2067" y="327"/>
                </a:cubicBezTo>
                <a:cubicBezTo>
                  <a:pt x="2007" y="266"/>
                  <a:pt x="1915" y="206"/>
                  <a:pt x="1824" y="145"/>
                </a:cubicBezTo>
                <a:cubicBezTo>
                  <a:pt x="1703" y="84"/>
                  <a:pt x="1581" y="54"/>
                  <a:pt x="1460" y="23"/>
                </a:cubicBezTo>
                <a:lnTo>
                  <a:pt x="1368" y="23"/>
                </a:lnTo>
                <a:cubicBezTo>
                  <a:pt x="1323" y="8"/>
                  <a:pt x="1285" y="1"/>
                  <a:pt x="124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9" name="Google Shape;199;p6"/>
          <p:cNvSpPr/>
          <p:nvPr/>
        </p:nvSpPr>
        <p:spPr>
          <a:xfrm rot="-6493551" flipH="1">
            <a:off x="75133" y="4833389"/>
            <a:ext cx="337849" cy="284935"/>
          </a:xfrm>
          <a:custGeom>
            <a:avLst/>
            <a:gdLst/>
            <a:ahLst/>
            <a:cxnLst/>
            <a:rect l="l" t="t" r="r" b="b"/>
            <a:pathLst>
              <a:path w="3835" h="3844" extrusionOk="0">
                <a:moveTo>
                  <a:pt x="2527" y="2011"/>
                </a:moveTo>
                <a:lnTo>
                  <a:pt x="2527" y="2011"/>
                </a:lnTo>
                <a:cubicBezTo>
                  <a:pt x="2527" y="2011"/>
                  <a:pt x="2528" y="2011"/>
                  <a:pt x="2528" y="2011"/>
                </a:cubicBezTo>
                <a:lnTo>
                  <a:pt x="2528" y="2011"/>
                </a:lnTo>
                <a:cubicBezTo>
                  <a:pt x="2532" y="2039"/>
                  <a:pt x="2558" y="2068"/>
                  <a:pt x="2558" y="2096"/>
                </a:cubicBezTo>
                <a:cubicBezTo>
                  <a:pt x="2523" y="2043"/>
                  <a:pt x="2518" y="2011"/>
                  <a:pt x="2527" y="2011"/>
                </a:cubicBezTo>
                <a:close/>
                <a:moveTo>
                  <a:pt x="2649" y="2590"/>
                </a:moveTo>
                <a:lnTo>
                  <a:pt x="2649" y="2598"/>
                </a:lnTo>
                <a:lnTo>
                  <a:pt x="2628" y="2608"/>
                </a:lnTo>
                <a:lnTo>
                  <a:pt x="2628" y="2608"/>
                </a:lnTo>
                <a:cubicBezTo>
                  <a:pt x="2638" y="2596"/>
                  <a:pt x="2646" y="2590"/>
                  <a:pt x="2649" y="2590"/>
                </a:cubicBezTo>
                <a:close/>
                <a:moveTo>
                  <a:pt x="2208" y="2658"/>
                </a:moveTo>
                <a:cubicBezTo>
                  <a:pt x="2212" y="2660"/>
                  <a:pt x="2217" y="2662"/>
                  <a:pt x="2223" y="2664"/>
                </a:cubicBezTo>
                <a:lnTo>
                  <a:pt x="2223" y="2664"/>
                </a:lnTo>
                <a:cubicBezTo>
                  <a:pt x="2222" y="2666"/>
                  <a:pt x="2220" y="2667"/>
                  <a:pt x="2218" y="2668"/>
                </a:cubicBezTo>
                <a:lnTo>
                  <a:pt x="2218" y="2668"/>
                </a:lnTo>
                <a:lnTo>
                  <a:pt x="2208" y="2658"/>
                </a:lnTo>
                <a:close/>
                <a:moveTo>
                  <a:pt x="1636" y="1"/>
                </a:moveTo>
                <a:cubicBezTo>
                  <a:pt x="1464" y="1"/>
                  <a:pt x="1291" y="40"/>
                  <a:pt x="1130" y="120"/>
                </a:cubicBezTo>
                <a:cubicBezTo>
                  <a:pt x="1103" y="137"/>
                  <a:pt x="1078" y="155"/>
                  <a:pt x="1053" y="173"/>
                </a:cubicBezTo>
                <a:lnTo>
                  <a:pt x="1053" y="173"/>
                </a:lnTo>
                <a:cubicBezTo>
                  <a:pt x="954" y="84"/>
                  <a:pt x="823" y="29"/>
                  <a:pt x="674" y="29"/>
                </a:cubicBezTo>
                <a:cubicBezTo>
                  <a:pt x="339" y="60"/>
                  <a:pt x="96" y="303"/>
                  <a:pt x="66" y="637"/>
                </a:cubicBezTo>
                <a:cubicBezTo>
                  <a:pt x="1" y="1135"/>
                  <a:pt x="90" y="1755"/>
                  <a:pt x="431" y="2127"/>
                </a:cubicBezTo>
                <a:lnTo>
                  <a:pt x="431" y="2127"/>
                </a:lnTo>
                <a:cubicBezTo>
                  <a:pt x="456" y="2368"/>
                  <a:pt x="518" y="2605"/>
                  <a:pt x="613" y="2826"/>
                </a:cubicBezTo>
                <a:cubicBezTo>
                  <a:pt x="710" y="2988"/>
                  <a:pt x="860" y="3090"/>
                  <a:pt x="1020" y="3122"/>
                </a:cubicBezTo>
                <a:lnTo>
                  <a:pt x="1020" y="3122"/>
                </a:lnTo>
                <a:cubicBezTo>
                  <a:pt x="1204" y="3444"/>
                  <a:pt x="1502" y="3679"/>
                  <a:pt x="1859" y="3798"/>
                </a:cubicBezTo>
                <a:cubicBezTo>
                  <a:pt x="1950" y="3829"/>
                  <a:pt x="2049" y="3844"/>
                  <a:pt x="2148" y="3844"/>
                </a:cubicBezTo>
                <a:cubicBezTo>
                  <a:pt x="2247" y="3844"/>
                  <a:pt x="2345" y="3829"/>
                  <a:pt x="2437" y="3798"/>
                </a:cubicBezTo>
                <a:cubicBezTo>
                  <a:pt x="2450" y="3795"/>
                  <a:pt x="2463" y="3791"/>
                  <a:pt x="2476" y="3786"/>
                </a:cubicBezTo>
                <a:lnTo>
                  <a:pt x="2476" y="3786"/>
                </a:lnTo>
                <a:cubicBezTo>
                  <a:pt x="2508" y="3788"/>
                  <a:pt x="2540" y="3789"/>
                  <a:pt x="2572" y="3789"/>
                </a:cubicBezTo>
                <a:cubicBezTo>
                  <a:pt x="2881" y="3789"/>
                  <a:pt x="3177" y="3688"/>
                  <a:pt x="3409" y="3434"/>
                </a:cubicBezTo>
                <a:cubicBezTo>
                  <a:pt x="3744" y="3008"/>
                  <a:pt x="3835" y="2431"/>
                  <a:pt x="3652" y="1914"/>
                </a:cubicBezTo>
                <a:cubicBezTo>
                  <a:pt x="3409" y="1215"/>
                  <a:pt x="2923" y="576"/>
                  <a:pt x="2254" y="181"/>
                </a:cubicBezTo>
                <a:cubicBezTo>
                  <a:pt x="2068" y="63"/>
                  <a:pt x="1853" y="1"/>
                  <a:pt x="163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0" name="Google Shape;200;p6"/>
          <p:cNvSpPr/>
          <p:nvPr/>
        </p:nvSpPr>
        <p:spPr>
          <a:xfrm rot="-6493551" flipH="1">
            <a:off x="591738" y="4732003"/>
            <a:ext cx="152671" cy="156107"/>
          </a:xfrm>
          <a:custGeom>
            <a:avLst/>
            <a:gdLst/>
            <a:ahLst/>
            <a:cxnLst/>
            <a:rect l="l" t="t" r="r" b="b"/>
            <a:pathLst>
              <a:path w="1733" h="2106" extrusionOk="0">
                <a:moveTo>
                  <a:pt x="1455" y="1087"/>
                </a:moveTo>
                <a:lnTo>
                  <a:pt x="1489" y="1133"/>
                </a:lnTo>
                <a:cubicBezTo>
                  <a:pt x="1478" y="1121"/>
                  <a:pt x="1466" y="1105"/>
                  <a:pt x="1455" y="1087"/>
                </a:cubicBezTo>
                <a:close/>
                <a:moveTo>
                  <a:pt x="821" y="1"/>
                </a:moveTo>
                <a:cubicBezTo>
                  <a:pt x="780" y="1"/>
                  <a:pt x="740" y="5"/>
                  <a:pt x="700" y="12"/>
                </a:cubicBezTo>
                <a:lnTo>
                  <a:pt x="700" y="12"/>
                </a:lnTo>
                <a:cubicBezTo>
                  <a:pt x="659" y="10"/>
                  <a:pt x="618" y="8"/>
                  <a:pt x="578" y="8"/>
                </a:cubicBezTo>
                <a:cubicBezTo>
                  <a:pt x="426" y="8"/>
                  <a:pt x="274" y="69"/>
                  <a:pt x="182" y="160"/>
                </a:cubicBezTo>
                <a:cubicBezTo>
                  <a:pt x="61" y="282"/>
                  <a:pt x="0" y="434"/>
                  <a:pt x="0" y="586"/>
                </a:cubicBezTo>
                <a:cubicBezTo>
                  <a:pt x="0" y="795"/>
                  <a:pt x="107" y="968"/>
                  <a:pt x="261" y="1069"/>
                </a:cubicBezTo>
                <a:lnTo>
                  <a:pt x="261" y="1069"/>
                </a:lnTo>
                <a:cubicBezTo>
                  <a:pt x="270" y="1151"/>
                  <a:pt x="283" y="1233"/>
                  <a:pt x="304" y="1315"/>
                </a:cubicBezTo>
                <a:cubicBezTo>
                  <a:pt x="334" y="1559"/>
                  <a:pt x="456" y="1771"/>
                  <a:pt x="638" y="1954"/>
                </a:cubicBezTo>
                <a:cubicBezTo>
                  <a:pt x="730" y="2015"/>
                  <a:pt x="790" y="2075"/>
                  <a:pt x="912" y="2106"/>
                </a:cubicBezTo>
                <a:lnTo>
                  <a:pt x="1125" y="2106"/>
                </a:lnTo>
                <a:cubicBezTo>
                  <a:pt x="1216" y="2106"/>
                  <a:pt x="1277" y="2075"/>
                  <a:pt x="1368" y="2045"/>
                </a:cubicBezTo>
                <a:cubicBezTo>
                  <a:pt x="1429" y="1984"/>
                  <a:pt x="1520" y="1893"/>
                  <a:pt x="1581" y="1832"/>
                </a:cubicBezTo>
                <a:cubicBezTo>
                  <a:pt x="1672" y="1619"/>
                  <a:pt x="1733" y="1407"/>
                  <a:pt x="1733" y="1163"/>
                </a:cubicBezTo>
                <a:cubicBezTo>
                  <a:pt x="1733" y="981"/>
                  <a:pt x="1702" y="768"/>
                  <a:pt x="1611" y="586"/>
                </a:cubicBezTo>
                <a:cubicBezTo>
                  <a:pt x="1514" y="440"/>
                  <a:pt x="1417" y="314"/>
                  <a:pt x="1289" y="222"/>
                </a:cubicBezTo>
                <a:lnTo>
                  <a:pt x="1289" y="222"/>
                </a:lnTo>
                <a:cubicBezTo>
                  <a:pt x="1275" y="201"/>
                  <a:pt x="1261" y="180"/>
                  <a:pt x="1246" y="160"/>
                </a:cubicBezTo>
                <a:cubicBezTo>
                  <a:pt x="1125" y="54"/>
                  <a:pt x="973" y="1"/>
                  <a:pt x="82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1" name="Google Shape;201;p6"/>
          <p:cNvSpPr/>
          <p:nvPr/>
        </p:nvSpPr>
        <p:spPr>
          <a:xfrm rot="-6493551" flipH="1">
            <a:off x="787615" y="4360664"/>
            <a:ext cx="131264" cy="157737"/>
          </a:xfrm>
          <a:custGeom>
            <a:avLst/>
            <a:gdLst/>
            <a:ahLst/>
            <a:cxnLst/>
            <a:rect l="l" t="t" r="r" b="b"/>
            <a:pathLst>
              <a:path w="1490" h="2128" extrusionOk="0">
                <a:moveTo>
                  <a:pt x="1233" y="936"/>
                </a:moveTo>
                <a:lnTo>
                  <a:pt x="1246" y="1003"/>
                </a:lnTo>
                <a:cubicBezTo>
                  <a:pt x="1241" y="982"/>
                  <a:pt x="1236" y="959"/>
                  <a:pt x="1233" y="936"/>
                </a:cubicBezTo>
                <a:close/>
                <a:moveTo>
                  <a:pt x="1246" y="1034"/>
                </a:moveTo>
                <a:lnTo>
                  <a:pt x="1272" y="1099"/>
                </a:lnTo>
                <a:lnTo>
                  <a:pt x="1337" y="1186"/>
                </a:lnTo>
                <a:cubicBezTo>
                  <a:pt x="1316" y="1165"/>
                  <a:pt x="1299" y="1147"/>
                  <a:pt x="1285" y="1131"/>
                </a:cubicBezTo>
                <a:lnTo>
                  <a:pt x="1285" y="1131"/>
                </a:lnTo>
                <a:lnTo>
                  <a:pt x="1307" y="1186"/>
                </a:lnTo>
                <a:cubicBezTo>
                  <a:pt x="1295" y="1162"/>
                  <a:pt x="1285" y="1140"/>
                  <a:pt x="1275" y="1119"/>
                </a:cubicBezTo>
                <a:lnTo>
                  <a:pt x="1275" y="1119"/>
                </a:lnTo>
                <a:cubicBezTo>
                  <a:pt x="1278" y="1123"/>
                  <a:pt x="1282" y="1127"/>
                  <a:pt x="1285" y="1131"/>
                </a:cubicBezTo>
                <a:lnTo>
                  <a:pt x="1285" y="1131"/>
                </a:lnTo>
                <a:lnTo>
                  <a:pt x="1272" y="1099"/>
                </a:lnTo>
                <a:lnTo>
                  <a:pt x="1261" y="1084"/>
                </a:lnTo>
                <a:lnTo>
                  <a:pt x="1261" y="1084"/>
                </a:lnTo>
                <a:cubicBezTo>
                  <a:pt x="1265" y="1095"/>
                  <a:pt x="1270" y="1107"/>
                  <a:pt x="1275" y="1119"/>
                </a:cubicBezTo>
                <a:lnTo>
                  <a:pt x="1275" y="1119"/>
                </a:lnTo>
                <a:cubicBezTo>
                  <a:pt x="1264" y="1103"/>
                  <a:pt x="1255" y="1087"/>
                  <a:pt x="1251" y="1070"/>
                </a:cubicBezTo>
                <a:lnTo>
                  <a:pt x="1251" y="1070"/>
                </a:lnTo>
                <a:lnTo>
                  <a:pt x="1261" y="1084"/>
                </a:lnTo>
                <a:lnTo>
                  <a:pt x="1261" y="1084"/>
                </a:lnTo>
                <a:cubicBezTo>
                  <a:pt x="1256" y="1070"/>
                  <a:pt x="1251" y="1057"/>
                  <a:pt x="1247" y="1044"/>
                </a:cubicBezTo>
                <a:lnTo>
                  <a:pt x="1247" y="1044"/>
                </a:lnTo>
                <a:cubicBezTo>
                  <a:pt x="1246" y="1041"/>
                  <a:pt x="1246" y="1037"/>
                  <a:pt x="1246" y="1034"/>
                </a:cubicBezTo>
                <a:close/>
                <a:moveTo>
                  <a:pt x="1125" y="1429"/>
                </a:moveTo>
                <a:lnTo>
                  <a:pt x="1080" y="1451"/>
                </a:lnTo>
                <a:lnTo>
                  <a:pt x="1080" y="1451"/>
                </a:lnTo>
                <a:cubicBezTo>
                  <a:pt x="1091" y="1438"/>
                  <a:pt x="1108" y="1429"/>
                  <a:pt x="1125" y="1429"/>
                </a:cubicBezTo>
                <a:close/>
                <a:moveTo>
                  <a:pt x="1185" y="1398"/>
                </a:moveTo>
                <a:lnTo>
                  <a:pt x="1064" y="1490"/>
                </a:lnTo>
                <a:cubicBezTo>
                  <a:pt x="1094" y="1459"/>
                  <a:pt x="1125" y="1429"/>
                  <a:pt x="1185" y="1398"/>
                </a:cubicBezTo>
                <a:close/>
                <a:moveTo>
                  <a:pt x="638" y="0"/>
                </a:moveTo>
                <a:cubicBezTo>
                  <a:pt x="456" y="0"/>
                  <a:pt x="334" y="61"/>
                  <a:pt x="213" y="183"/>
                </a:cubicBezTo>
                <a:cubicBezTo>
                  <a:pt x="91" y="274"/>
                  <a:pt x="30" y="426"/>
                  <a:pt x="30" y="578"/>
                </a:cubicBezTo>
                <a:lnTo>
                  <a:pt x="30" y="608"/>
                </a:lnTo>
                <a:cubicBezTo>
                  <a:pt x="0" y="1095"/>
                  <a:pt x="122" y="1581"/>
                  <a:pt x="426" y="1946"/>
                </a:cubicBezTo>
                <a:lnTo>
                  <a:pt x="547" y="2037"/>
                </a:lnTo>
                <a:lnTo>
                  <a:pt x="699" y="2098"/>
                </a:lnTo>
                <a:lnTo>
                  <a:pt x="851" y="2128"/>
                </a:lnTo>
                <a:cubicBezTo>
                  <a:pt x="942" y="2128"/>
                  <a:pt x="1003" y="2128"/>
                  <a:pt x="1094" y="2067"/>
                </a:cubicBezTo>
                <a:cubicBezTo>
                  <a:pt x="1125" y="2067"/>
                  <a:pt x="1185" y="2037"/>
                  <a:pt x="1216" y="2006"/>
                </a:cubicBezTo>
                <a:cubicBezTo>
                  <a:pt x="1246" y="1976"/>
                  <a:pt x="1277" y="1946"/>
                  <a:pt x="1307" y="1885"/>
                </a:cubicBezTo>
                <a:cubicBezTo>
                  <a:pt x="1337" y="1854"/>
                  <a:pt x="1368" y="1824"/>
                  <a:pt x="1398" y="1763"/>
                </a:cubicBezTo>
                <a:cubicBezTo>
                  <a:pt x="1429" y="1702"/>
                  <a:pt x="1429" y="1611"/>
                  <a:pt x="1429" y="1550"/>
                </a:cubicBezTo>
                <a:lnTo>
                  <a:pt x="1429" y="1581"/>
                </a:lnTo>
                <a:cubicBezTo>
                  <a:pt x="1459" y="1398"/>
                  <a:pt x="1489" y="1246"/>
                  <a:pt x="1489" y="1064"/>
                </a:cubicBezTo>
                <a:cubicBezTo>
                  <a:pt x="1489" y="973"/>
                  <a:pt x="1489" y="912"/>
                  <a:pt x="1459" y="821"/>
                </a:cubicBezTo>
                <a:cubicBezTo>
                  <a:pt x="1459" y="821"/>
                  <a:pt x="1459" y="821"/>
                  <a:pt x="1459" y="791"/>
                </a:cubicBezTo>
                <a:cubicBezTo>
                  <a:pt x="1459" y="730"/>
                  <a:pt x="1429" y="699"/>
                  <a:pt x="1398" y="639"/>
                </a:cubicBezTo>
                <a:cubicBezTo>
                  <a:pt x="1337" y="578"/>
                  <a:pt x="1307" y="517"/>
                  <a:pt x="1246" y="456"/>
                </a:cubicBezTo>
                <a:lnTo>
                  <a:pt x="1199" y="440"/>
                </a:lnTo>
                <a:lnTo>
                  <a:pt x="1199" y="440"/>
                </a:lnTo>
                <a:cubicBezTo>
                  <a:pt x="1173" y="339"/>
                  <a:pt x="1118" y="246"/>
                  <a:pt x="1034" y="183"/>
                </a:cubicBezTo>
                <a:cubicBezTo>
                  <a:pt x="942" y="61"/>
                  <a:pt x="790" y="0"/>
                  <a:pt x="63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2" name="Google Shape;202;p6"/>
          <p:cNvSpPr/>
          <p:nvPr/>
        </p:nvSpPr>
        <p:spPr>
          <a:xfrm rot="-2055894">
            <a:off x="11432644" y="471400"/>
            <a:ext cx="168792" cy="152177"/>
          </a:xfrm>
          <a:custGeom>
            <a:avLst/>
            <a:gdLst/>
            <a:ahLst/>
            <a:cxnLst/>
            <a:rect l="l" t="t" r="r" b="b"/>
            <a:pathLst>
              <a:path w="1916" h="2053" extrusionOk="0">
                <a:moveTo>
                  <a:pt x="1138" y="1"/>
                </a:moveTo>
                <a:cubicBezTo>
                  <a:pt x="975" y="1"/>
                  <a:pt x="812" y="63"/>
                  <a:pt x="699" y="176"/>
                </a:cubicBezTo>
                <a:cubicBezTo>
                  <a:pt x="695" y="180"/>
                  <a:pt x="691" y="184"/>
                  <a:pt x="687" y="189"/>
                </a:cubicBezTo>
                <a:lnTo>
                  <a:pt x="687" y="189"/>
                </a:lnTo>
                <a:cubicBezTo>
                  <a:pt x="652" y="181"/>
                  <a:pt x="615" y="176"/>
                  <a:pt x="578" y="176"/>
                </a:cubicBezTo>
                <a:cubicBezTo>
                  <a:pt x="426" y="176"/>
                  <a:pt x="274" y="237"/>
                  <a:pt x="183" y="358"/>
                </a:cubicBezTo>
                <a:cubicBezTo>
                  <a:pt x="61" y="449"/>
                  <a:pt x="0" y="601"/>
                  <a:pt x="0" y="784"/>
                </a:cubicBezTo>
                <a:lnTo>
                  <a:pt x="31" y="753"/>
                </a:lnTo>
                <a:cubicBezTo>
                  <a:pt x="31" y="814"/>
                  <a:pt x="31" y="875"/>
                  <a:pt x="31" y="936"/>
                </a:cubicBezTo>
                <a:cubicBezTo>
                  <a:pt x="31" y="1027"/>
                  <a:pt x="31" y="1088"/>
                  <a:pt x="61" y="1179"/>
                </a:cubicBezTo>
                <a:cubicBezTo>
                  <a:pt x="61" y="1209"/>
                  <a:pt x="61" y="1240"/>
                  <a:pt x="61" y="1270"/>
                </a:cubicBezTo>
                <a:cubicBezTo>
                  <a:pt x="92" y="1300"/>
                  <a:pt x="92" y="1331"/>
                  <a:pt x="92" y="1361"/>
                </a:cubicBezTo>
                <a:cubicBezTo>
                  <a:pt x="122" y="1422"/>
                  <a:pt x="152" y="1513"/>
                  <a:pt x="183" y="1574"/>
                </a:cubicBezTo>
                <a:cubicBezTo>
                  <a:pt x="213" y="1635"/>
                  <a:pt x="274" y="1665"/>
                  <a:pt x="304" y="1726"/>
                </a:cubicBezTo>
                <a:cubicBezTo>
                  <a:pt x="335" y="1787"/>
                  <a:pt x="365" y="1817"/>
                  <a:pt x="426" y="1878"/>
                </a:cubicBezTo>
                <a:lnTo>
                  <a:pt x="547" y="1969"/>
                </a:lnTo>
                <a:cubicBezTo>
                  <a:pt x="608" y="2000"/>
                  <a:pt x="669" y="2030"/>
                  <a:pt x="760" y="2030"/>
                </a:cubicBezTo>
                <a:cubicBezTo>
                  <a:pt x="791" y="2045"/>
                  <a:pt x="813" y="2053"/>
                  <a:pt x="836" y="2053"/>
                </a:cubicBezTo>
                <a:cubicBezTo>
                  <a:pt x="859" y="2053"/>
                  <a:pt x="882" y="2045"/>
                  <a:pt x="912" y="2030"/>
                </a:cubicBezTo>
                <a:cubicBezTo>
                  <a:pt x="1003" y="2030"/>
                  <a:pt x="1064" y="2000"/>
                  <a:pt x="1125" y="1969"/>
                </a:cubicBezTo>
                <a:cubicBezTo>
                  <a:pt x="1216" y="1939"/>
                  <a:pt x="1277" y="1878"/>
                  <a:pt x="1338" y="1848"/>
                </a:cubicBezTo>
                <a:cubicBezTo>
                  <a:pt x="1429" y="1787"/>
                  <a:pt x="1520" y="1726"/>
                  <a:pt x="1581" y="1635"/>
                </a:cubicBezTo>
                <a:cubicBezTo>
                  <a:pt x="1733" y="1483"/>
                  <a:pt x="1824" y="1331"/>
                  <a:pt x="1854" y="1149"/>
                </a:cubicBezTo>
                <a:cubicBezTo>
                  <a:pt x="1885" y="997"/>
                  <a:pt x="1915" y="845"/>
                  <a:pt x="1885" y="662"/>
                </a:cubicBezTo>
                <a:lnTo>
                  <a:pt x="1885" y="601"/>
                </a:lnTo>
                <a:cubicBezTo>
                  <a:pt x="1854" y="510"/>
                  <a:pt x="1794" y="419"/>
                  <a:pt x="1733" y="328"/>
                </a:cubicBezTo>
                <a:lnTo>
                  <a:pt x="1703" y="267"/>
                </a:lnTo>
                <a:lnTo>
                  <a:pt x="1611" y="206"/>
                </a:lnTo>
                <a:cubicBezTo>
                  <a:pt x="1520" y="115"/>
                  <a:pt x="1429" y="54"/>
                  <a:pt x="1307" y="24"/>
                </a:cubicBezTo>
                <a:cubicBezTo>
                  <a:pt x="1252" y="8"/>
                  <a:pt x="1195" y="1"/>
                  <a:pt x="113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3" name="Google Shape;203;p6"/>
          <p:cNvSpPr/>
          <p:nvPr/>
        </p:nvSpPr>
        <p:spPr>
          <a:xfrm rot="-2055894">
            <a:off x="11280259" y="35488"/>
            <a:ext cx="144655" cy="121713"/>
          </a:xfrm>
          <a:custGeom>
            <a:avLst/>
            <a:gdLst/>
            <a:ahLst/>
            <a:cxnLst/>
            <a:rect l="l" t="t" r="r" b="b"/>
            <a:pathLst>
              <a:path w="1642" h="1642" extrusionOk="0">
                <a:moveTo>
                  <a:pt x="546" y="630"/>
                </a:moveTo>
                <a:cubicBezTo>
                  <a:pt x="545" y="639"/>
                  <a:pt x="540" y="645"/>
                  <a:pt x="527" y="659"/>
                </a:cubicBezTo>
                <a:lnTo>
                  <a:pt x="527" y="659"/>
                </a:lnTo>
                <a:lnTo>
                  <a:pt x="530" y="652"/>
                </a:lnTo>
                <a:lnTo>
                  <a:pt x="546" y="630"/>
                </a:lnTo>
                <a:close/>
                <a:moveTo>
                  <a:pt x="608" y="0"/>
                </a:moveTo>
                <a:lnTo>
                  <a:pt x="456" y="31"/>
                </a:lnTo>
                <a:cubicBezTo>
                  <a:pt x="365" y="31"/>
                  <a:pt x="274" y="91"/>
                  <a:pt x="213" y="183"/>
                </a:cubicBezTo>
                <a:lnTo>
                  <a:pt x="122" y="304"/>
                </a:lnTo>
                <a:cubicBezTo>
                  <a:pt x="61" y="365"/>
                  <a:pt x="30" y="487"/>
                  <a:pt x="30" y="578"/>
                </a:cubicBezTo>
                <a:lnTo>
                  <a:pt x="0" y="578"/>
                </a:lnTo>
                <a:cubicBezTo>
                  <a:pt x="0" y="730"/>
                  <a:pt x="0" y="882"/>
                  <a:pt x="30" y="1003"/>
                </a:cubicBezTo>
                <a:cubicBezTo>
                  <a:pt x="61" y="1094"/>
                  <a:pt x="91" y="1186"/>
                  <a:pt x="122" y="1246"/>
                </a:cubicBezTo>
                <a:cubicBezTo>
                  <a:pt x="182" y="1368"/>
                  <a:pt x="304" y="1459"/>
                  <a:pt x="395" y="1520"/>
                </a:cubicBezTo>
                <a:lnTo>
                  <a:pt x="426" y="1520"/>
                </a:lnTo>
                <a:cubicBezTo>
                  <a:pt x="547" y="1581"/>
                  <a:pt x="669" y="1642"/>
                  <a:pt x="821" y="1642"/>
                </a:cubicBezTo>
                <a:lnTo>
                  <a:pt x="851" y="1642"/>
                </a:lnTo>
                <a:cubicBezTo>
                  <a:pt x="912" y="1611"/>
                  <a:pt x="1003" y="1611"/>
                  <a:pt x="1064" y="1581"/>
                </a:cubicBezTo>
                <a:cubicBezTo>
                  <a:pt x="1125" y="1581"/>
                  <a:pt x="1186" y="1550"/>
                  <a:pt x="1246" y="1520"/>
                </a:cubicBezTo>
                <a:lnTo>
                  <a:pt x="1277" y="1520"/>
                </a:lnTo>
                <a:cubicBezTo>
                  <a:pt x="1429" y="1398"/>
                  <a:pt x="1581" y="1216"/>
                  <a:pt x="1611" y="1034"/>
                </a:cubicBezTo>
                <a:cubicBezTo>
                  <a:pt x="1641" y="973"/>
                  <a:pt x="1641" y="912"/>
                  <a:pt x="1641" y="851"/>
                </a:cubicBezTo>
                <a:cubicBezTo>
                  <a:pt x="1641" y="821"/>
                  <a:pt x="1641" y="821"/>
                  <a:pt x="1641" y="821"/>
                </a:cubicBezTo>
                <a:cubicBezTo>
                  <a:pt x="1641" y="730"/>
                  <a:pt x="1641" y="638"/>
                  <a:pt x="1611" y="578"/>
                </a:cubicBezTo>
                <a:cubicBezTo>
                  <a:pt x="1550" y="426"/>
                  <a:pt x="1429" y="304"/>
                  <a:pt x="1277" y="274"/>
                </a:cubicBezTo>
                <a:cubicBezTo>
                  <a:pt x="1220" y="245"/>
                  <a:pt x="1137" y="217"/>
                  <a:pt x="1076" y="213"/>
                </a:cubicBezTo>
                <a:lnTo>
                  <a:pt x="1076" y="213"/>
                </a:lnTo>
                <a:cubicBezTo>
                  <a:pt x="1064" y="201"/>
                  <a:pt x="1050" y="191"/>
                  <a:pt x="1034" y="183"/>
                </a:cubicBezTo>
                <a:cubicBezTo>
                  <a:pt x="973" y="122"/>
                  <a:pt x="912" y="61"/>
                  <a:pt x="851" y="61"/>
                </a:cubicBezTo>
                <a:cubicBezTo>
                  <a:pt x="790" y="0"/>
                  <a:pt x="699" y="0"/>
                  <a:pt x="60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4" name="Google Shape;204;p6"/>
          <p:cNvSpPr/>
          <p:nvPr/>
        </p:nvSpPr>
        <p:spPr>
          <a:xfrm rot="-2055894">
            <a:off x="11593017" y="194819"/>
            <a:ext cx="104571" cy="114968"/>
          </a:xfrm>
          <a:custGeom>
            <a:avLst/>
            <a:gdLst/>
            <a:ahLst/>
            <a:cxnLst/>
            <a:rect l="l" t="t" r="r" b="b"/>
            <a:pathLst>
              <a:path w="1187" h="1551" extrusionOk="0">
                <a:moveTo>
                  <a:pt x="578" y="0"/>
                </a:moveTo>
                <a:lnTo>
                  <a:pt x="426" y="31"/>
                </a:lnTo>
                <a:cubicBezTo>
                  <a:pt x="335" y="61"/>
                  <a:pt x="244" y="91"/>
                  <a:pt x="183" y="183"/>
                </a:cubicBezTo>
                <a:lnTo>
                  <a:pt x="92" y="304"/>
                </a:lnTo>
                <a:cubicBezTo>
                  <a:pt x="31" y="395"/>
                  <a:pt x="1" y="487"/>
                  <a:pt x="1" y="578"/>
                </a:cubicBezTo>
                <a:lnTo>
                  <a:pt x="1" y="973"/>
                </a:lnTo>
                <a:cubicBezTo>
                  <a:pt x="1" y="1034"/>
                  <a:pt x="1" y="1125"/>
                  <a:pt x="62" y="1186"/>
                </a:cubicBezTo>
                <a:cubicBezTo>
                  <a:pt x="62" y="1277"/>
                  <a:pt x="122" y="1338"/>
                  <a:pt x="183" y="1398"/>
                </a:cubicBezTo>
                <a:cubicBezTo>
                  <a:pt x="213" y="1429"/>
                  <a:pt x="274" y="1490"/>
                  <a:pt x="365" y="1520"/>
                </a:cubicBezTo>
                <a:cubicBezTo>
                  <a:pt x="426" y="1550"/>
                  <a:pt x="517" y="1550"/>
                  <a:pt x="578" y="1550"/>
                </a:cubicBezTo>
                <a:lnTo>
                  <a:pt x="730" y="1550"/>
                </a:lnTo>
                <a:cubicBezTo>
                  <a:pt x="852" y="1520"/>
                  <a:pt x="943" y="1459"/>
                  <a:pt x="1004" y="1398"/>
                </a:cubicBezTo>
                <a:lnTo>
                  <a:pt x="1095" y="1277"/>
                </a:lnTo>
                <a:cubicBezTo>
                  <a:pt x="1156" y="1186"/>
                  <a:pt x="1186" y="1064"/>
                  <a:pt x="1186" y="973"/>
                </a:cubicBezTo>
                <a:lnTo>
                  <a:pt x="1186" y="578"/>
                </a:lnTo>
                <a:cubicBezTo>
                  <a:pt x="1186" y="517"/>
                  <a:pt x="1156" y="426"/>
                  <a:pt x="1125" y="365"/>
                </a:cubicBezTo>
                <a:cubicBezTo>
                  <a:pt x="1095" y="304"/>
                  <a:pt x="1065" y="213"/>
                  <a:pt x="1004" y="183"/>
                </a:cubicBezTo>
                <a:cubicBezTo>
                  <a:pt x="943" y="122"/>
                  <a:pt x="882" y="91"/>
                  <a:pt x="821" y="61"/>
                </a:cubicBezTo>
                <a:cubicBezTo>
                  <a:pt x="730" y="31"/>
                  <a:pt x="669" y="0"/>
                  <a:pt x="57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5" name="Google Shape;205;p6"/>
          <p:cNvSpPr/>
          <p:nvPr/>
        </p:nvSpPr>
        <p:spPr>
          <a:xfrm rot="-2055894">
            <a:off x="11607931" y="897081"/>
            <a:ext cx="282789" cy="376035"/>
          </a:xfrm>
          <a:custGeom>
            <a:avLst/>
            <a:gdLst/>
            <a:ahLst/>
            <a:cxnLst/>
            <a:rect l="l" t="t" r="r" b="b"/>
            <a:pathLst>
              <a:path w="3210" h="5073" extrusionOk="0">
                <a:moveTo>
                  <a:pt x="1113" y="1"/>
                </a:moveTo>
                <a:cubicBezTo>
                  <a:pt x="687" y="61"/>
                  <a:pt x="322" y="305"/>
                  <a:pt x="170" y="669"/>
                </a:cubicBezTo>
                <a:cubicBezTo>
                  <a:pt x="37" y="973"/>
                  <a:pt x="0" y="1295"/>
                  <a:pt x="26" y="1618"/>
                </a:cubicBezTo>
                <a:lnTo>
                  <a:pt x="26" y="1618"/>
                </a:lnTo>
                <a:cubicBezTo>
                  <a:pt x="11" y="1796"/>
                  <a:pt x="18" y="1977"/>
                  <a:pt x="49" y="2159"/>
                </a:cubicBezTo>
                <a:cubicBezTo>
                  <a:pt x="49" y="2159"/>
                  <a:pt x="49" y="2159"/>
                  <a:pt x="49" y="2159"/>
                </a:cubicBezTo>
                <a:lnTo>
                  <a:pt x="49" y="2159"/>
                </a:lnTo>
                <a:cubicBezTo>
                  <a:pt x="49" y="2500"/>
                  <a:pt x="102" y="2842"/>
                  <a:pt x="233" y="3158"/>
                </a:cubicBezTo>
                <a:lnTo>
                  <a:pt x="233" y="3158"/>
                </a:lnTo>
                <a:cubicBezTo>
                  <a:pt x="252" y="3222"/>
                  <a:pt x="272" y="3286"/>
                  <a:pt x="293" y="3349"/>
                </a:cubicBezTo>
                <a:lnTo>
                  <a:pt x="293" y="3349"/>
                </a:lnTo>
                <a:cubicBezTo>
                  <a:pt x="303" y="3382"/>
                  <a:pt x="314" y="3415"/>
                  <a:pt x="327" y="3447"/>
                </a:cubicBezTo>
                <a:lnTo>
                  <a:pt x="327" y="3447"/>
                </a:lnTo>
                <a:cubicBezTo>
                  <a:pt x="438" y="3759"/>
                  <a:pt x="579" y="4061"/>
                  <a:pt x="748" y="4347"/>
                </a:cubicBezTo>
                <a:cubicBezTo>
                  <a:pt x="930" y="4681"/>
                  <a:pt x="1234" y="4925"/>
                  <a:pt x="1599" y="5046"/>
                </a:cubicBezTo>
                <a:cubicBezTo>
                  <a:pt x="1676" y="5064"/>
                  <a:pt x="1754" y="5073"/>
                  <a:pt x="1831" y="5073"/>
                </a:cubicBezTo>
                <a:cubicBezTo>
                  <a:pt x="2153" y="5073"/>
                  <a:pt x="2467" y="4926"/>
                  <a:pt x="2663" y="4681"/>
                </a:cubicBezTo>
                <a:cubicBezTo>
                  <a:pt x="3210" y="4074"/>
                  <a:pt x="3149" y="3162"/>
                  <a:pt x="2997" y="2432"/>
                </a:cubicBezTo>
                <a:cubicBezTo>
                  <a:pt x="2845" y="1672"/>
                  <a:pt x="2511" y="973"/>
                  <a:pt x="2024" y="426"/>
                </a:cubicBezTo>
                <a:cubicBezTo>
                  <a:pt x="1781" y="153"/>
                  <a:pt x="1447" y="1"/>
                  <a:pt x="111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6" name="Google Shape;206;p6"/>
          <p:cNvSpPr/>
          <p:nvPr/>
        </p:nvSpPr>
        <p:spPr>
          <a:xfrm rot="-2055894">
            <a:off x="11657327" y="1656467"/>
            <a:ext cx="302699" cy="392045"/>
          </a:xfrm>
          <a:custGeom>
            <a:avLst/>
            <a:gdLst/>
            <a:ahLst/>
            <a:cxnLst/>
            <a:rect l="l" t="t" r="r" b="b"/>
            <a:pathLst>
              <a:path w="3436" h="5289" extrusionOk="0">
                <a:moveTo>
                  <a:pt x="878" y="1"/>
                </a:moveTo>
                <a:cubicBezTo>
                  <a:pt x="757" y="1"/>
                  <a:pt x="636" y="14"/>
                  <a:pt x="518" y="42"/>
                </a:cubicBezTo>
                <a:cubicBezTo>
                  <a:pt x="183" y="133"/>
                  <a:pt x="1" y="437"/>
                  <a:pt x="92" y="771"/>
                </a:cubicBezTo>
                <a:cubicBezTo>
                  <a:pt x="161" y="1066"/>
                  <a:pt x="223" y="1360"/>
                  <a:pt x="278" y="1655"/>
                </a:cubicBezTo>
                <a:lnTo>
                  <a:pt x="278" y="1655"/>
                </a:lnTo>
                <a:cubicBezTo>
                  <a:pt x="267" y="1839"/>
                  <a:pt x="279" y="2027"/>
                  <a:pt x="312" y="2212"/>
                </a:cubicBezTo>
                <a:lnTo>
                  <a:pt x="312" y="2212"/>
                </a:lnTo>
                <a:cubicBezTo>
                  <a:pt x="325" y="2445"/>
                  <a:pt x="376" y="2676"/>
                  <a:pt x="463" y="2900"/>
                </a:cubicBezTo>
                <a:lnTo>
                  <a:pt x="463" y="2900"/>
                </a:lnTo>
                <a:cubicBezTo>
                  <a:pt x="500" y="3231"/>
                  <a:pt x="529" y="3565"/>
                  <a:pt x="548" y="3902"/>
                </a:cubicBezTo>
                <a:cubicBezTo>
                  <a:pt x="578" y="4267"/>
                  <a:pt x="860" y="4449"/>
                  <a:pt x="1141" y="4449"/>
                </a:cubicBezTo>
                <a:cubicBezTo>
                  <a:pt x="1151" y="4449"/>
                  <a:pt x="1161" y="4449"/>
                  <a:pt x="1171" y="4448"/>
                </a:cubicBezTo>
                <a:lnTo>
                  <a:pt x="1171" y="4448"/>
                </a:lnTo>
                <a:cubicBezTo>
                  <a:pt x="1355" y="4817"/>
                  <a:pt x="1595" y="5155"/>
                  <a:pt x="2007" y="5270"/>
                </a:cubicBezTo>
                <a:cubicBezTo>
                  <a:pt x="2074" y="5282"/>
                  <a:pt x="2142" y="5288"/>
                  <a:pt x="2210" y="5288"/>
                </a:cubicBezTo>
                <a:cubicBezTo>
                  <a:pt x="2484" y="5288"/>
                  <a:pt x="2761" y="5191"/>
                  <a:pt x="2980" y="4996"/>
                </a:cubicBezTo>
                <a:cubicBezTo>
                  <a:pt x="3162" y="4814"/>
                  <a:pt x="3284" y="4540"/>
                  <a:pt x="3344" y="4267"/>
                </a:cubicBezTo>
                <a:cubicBezTo>
                  <a:pt x="3417" y="3941"/>
                  <a:pt x="3435" y="3594"/>
                  <a:pt x="3400" y="3250"/>
                </a:cubicBezTo>
                <a:lnTo>
                  <a:pt x="3400" y="3250"/>
                </a:lnTo>
                <a:cubicBezTo>
                  <a:pt x="3403" y="3225"/>
                  <a:pt x="3405" y="3199"/>
                  <a:pt x="3405" y="3173"/>
                </a:cubicBezTo>
                <a:cubicBezTo>
                  <a:pt x="3344" y="2686"/>
                  <a:pt x="3223" y="2200"/>
                  <a:pt x="2980" y="1744"/>
                </a:cubicBezTo>
                <a:cubicBezTo>
                  <a:pt x="2821" y="1348"/>
                  <a:pt x="2548" y="998"/>
                  <a:pt x="2201" y="734"/>
                </a:cubicBezTo>
                <a:lnTo>
                  <a:pt x="2201" y="734"/>
                </a:lnTo>
                <a:cubicBezTo>
                  <a:pt x="2048" y="546"/>
                  <a:pt x="1866" y="379"/>
                  <a:pt x="1673" y="224"/>
                </a:cubicBezTo>
                <a:cubicBezTo>
                  <a:pt x="1439" y="75"/>
                  <a:pt x="1160" y="1"/>
                  <a:pt x="87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7" name="Google Shape;207;p6"/>
          <p:cNvSpPr/>
          <p:nvPr/>
        </p:nvSpPr>
        <p:spPr>
          <a:xfrm rot="-2055894">
            <a:off x="11789241" y="545121"/>
            <a:ext cx="337849" cy="284935"/>
          </a:xfrm>
          <a:custGeom>
            <a:avLst/>
            <a:gdLst/>
            <a:ahLst/>
            <a:cxnLst/>
            <a:rect l="l" t="t" r="r" b="b"/>
            <a:pathLst>
              <a:path w="3835" h="3844" extrusionOk="0">
                <a:moveTo>
                  <a:pt x="2527" y="2011"/>
                </a:moveTo>
                <a:lnTo>
                  <a:pt x="2527" y="2011"/>
                </a:lnTo>
                <a:cubicBezTo>
                  <a:pt x="2527" y="2011"/>
                  <a:pt x="2528" y="2011"/>
                  <a:pt x="2528" y="2011"/>
                </a:cubicBezTo>
                <a:lnTo>
                  <a:pt x="2528" y="2011"/>
                </a:lnTo>
                <a:cubicBezTo>
                  <a:pt x="2532" y="2039"/>
                  <a:pt x="2558" y="2068"/>
                  <a:pt x="2558" y="2096"/>
                </a:cubicBezTo>
                <a:cubicBezTo>
                  <a:pt x="2523" y="2043"/>
                  <a:pt x="2518" y="2011"/>
                  <a:pt x="2527" y="2011"/>
                </a:cubicBezTo>
                <a:close/>
                <a:moveTo>
                  <a:pt x="2649" y="2590"/>
                </a:moveTo>
                <a:lnTo>
                  <a:pt x="2649" y="2598"/>
                </a:lnTo>
                <a:lnTo>
                  <a:pt x="2628" y="2608"/>
                </a:lnTo>
                <a:lnTo>
                  <a:pt x="2628" y="2608"/>
                </a:lnTo>
                <a:cubicBezTo>
                  <a:pt x="2638" y="2596"/>
                  <a:pt x="2646" y="2590"/>
                  <a:pt x="2649" y="2590"/>
                </a:cubicBezTo>
                <a:close/>
                <a:moveTo>
                  <a:pt x="2208" y="2658"/>
                </a:moveTo>
                <a:cubicBezTo>
                  <a:pt x="2212" y="2660"/>
                  <a:pt x="2217" y="2662"/>
                  <a:pt x="2223" y="2664"/>
                </a:cubicBezTo>
                <a:lnTo>
                  <a:pt x="2223" y="2664"/>
                </a:lnTo>
                <a:cubicBezTo>
                  <a:pt x="2222" y="2666"/>
                  <a:pt x="2220" y="2667"/>
                  <a:pt x="2218" y="2668"/>
                </a:cubicBezTo>
                <a:lnTo>
                  <a:pt x="2218" y="2668"/>
                </a:lnTo>
                <a:lnTo>
                  <a:pt x="2208" y="2658"/>
                </a:lnTo>
                <a:close/>
                <a:moveTo>
                  <a:pt x="1636" y="1"/>
                </a:moveTo>
                <a:cubicBezTo>
                  <a:pt x="1464" y="1"/>
                  <a:pt x="1291" y="40"/>
                  <a:pt x="1130" y="120"/>
                </a:cubicBezTo>
                <a:cubicBezTo>
                  <a:pt x="1103" y="137"/>
                  <a:pt x="1078" y="155"/>
                  <a:pt x="1053" y="173"/>
                </a:cubicBezTo>
                <a:lnTo>
                  <a:pt x="1053" y="173"/>
                </a:lnTo>
                <a:cubicBezTo>
                  <a:pt x="954" y="84"/>
                  <a:pt x="823" y="29"/>
                  <a:pt x="674" y="29"/>
                </a:cubicBezTo>
                <a:cubicBezTo>
                  <a:pt x="339" y="60"/>
                  <a:pt x="96" y="303"/>
                  <a:pt x="66" y="637"/>
                </a:cubicBezTo>
                <a:cubicBezTo>
                  <a:pt x="1" y="1135"/>
                  <a:pt x="90" y="1755"/>
                  <a:pt x="431" y="2127"/>
                </a:cubicBezTo>
                <a:lnTo>
                  <a:pt x="431" y="2127"/>
                </a:lnTo>
                <a:cubicBezTo>
                  <a:pt x="456" y="2368"/>
                  <a:pt x="518" y="2605"/>
                  <a:pt x="613" y="2826"/>
                </a:cubicBezTo>
                <a:cubicBezTo>
                  <a:pt x="710" y="2988"/>
                  <a:pt x="860" y="3090"/>
                  <a:pt x="1020" y="3122"/>
                </a:cubicBezTo>
                <a:lnTo>
                  <a:pt x="1020" y="3122"/>
                </a:lnTo>
                <a:cubicBezTo>
                  <a:pt x="1204" y="3444"/>
                  <a:pt x="1502" y="3679"/>
                  <a:pt x="1859" y="3798"/>
                </a:cubicBezTo>
                <a:cubicBezTo>
                  <a:pt x="1950" y="3829"/>
                  <a:pt x="2049" y="3844"/>
                  <a:pt x="2148" y="3844"/>
                </a:cubicBezTo>
                <a:cubicBezTo>
                  <a:pt x="2247" y="3844"/>
                  <a:pt x="2345" y="3829"/>
                  <a:pt x="2437" y="3798"/>
                </a:cubicBezTo>
                <a:cubicBezTo>
                  <a:pt x="2450" y="3795"/>
                  <a:pt x="2463" y="3791"/>
                  <a:pt x="2476" y="3786"/>
                </a:cubicBezTo>
                <a:lnTo>
                  <a:pt x="2476" y="3786"/>
                </a:lnTo>
                <a:cubicBezTo>
                  <a:pt x="2508" y="3788"/>
                  <a:pt x="2540" y="3789"/>
                  <a:pt x="2572" y="3789"/>
                </a:cubicBezTo>
                <a:cubicBezTo>
                  <a:pt x="2881" y="3789"/>
                  <a:pt x="3177" y="3688"/>
                  <a:pt x="3409" y="3434"/>
                </a:cubicBezTo>
                <a:cubicBezTo>
                  <a:pt x="3744" y="3008"/>
                  <a:pt x="3835" y="2431"/>
                  <a:pt x="3652" y="1914"/>
                </a:cubicBezTo>
                <a:cubicBezTo>
                  <a:pt x="3409" y="1215"/>
                  <a:pt x="2923" y="576"/>
                  <a:pt x="2254" y="181"/>
                </a:cubicBezTo>
                <a:cubicBezTo>
                  <a:pt x="2068" y="63"/>
                  <a:pt x="1853" y="1"/>
                  <a:pt x="163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8" name="Google Shape;208;p6"/>
          <p:cNvSpPr/>
          <p:nvPr/>
        </p:nvSpPr>
        <p:spPr>
          <a:xfrm rot="-2055894">
            <a:off x="12049215" y="1405090"/>
            <a:ext cx="131264" cy="157737"/>
          </a:xfrm>
          <a:custGeom>
            <a:avLst/>
            <a:gdLst/>
            <a:ahLst/>
            <a:cxnLst/>
            <a:rect l="l" t="t" r="r" b="b"/>
            <a:pathLst>
              <a:path w="1490" h="2128" extrusionOk="0">
                <a:moveTo>
                  <a:pt x="1233" y="936"/>
                </a:moveTo>
                <a:lnTo>
                  <a:pt x="1246" y="1003"/>
                </a:lnTo>
                <a:cubicBezTo>
                  <a:pt x="1241" y="982"/>
                  <a:pt x="1236" y="959"/>
                  <a:pt x="1233" y="936"/>
                </a:cubicBezTo>
                <a:close/>
                <a:moveTo>
                  <a:pt x="1246" y="1034"/>
                </a:moveTo>
                <a:lnTo>
                  <a:pt x="1272" y="1099"/>
                </a:lnTo>
                <a:lnTo>
                  <a:pt x="1337" y="1186"/>
                </a:lnTo>
                <a:cubicBezTo>
                  <a:pt x="1316" y="1165"/>
                  <a:pt x="1299" y="1147"/>
                  <a:pt x="1285" y="1131"/>
                </a:cubicBezTo>
                <a:lnTo>
                  <a:pt x="1285" y="1131"/>
                </a:lnTo>
                <a:lnTo>
                  <a:pt x="1307" y="1186"/>
                </a:lnTo>
                <a:cubicBezTo>
                  <a:pt x="1295" y="1162"/>
                  <a:pt x="1285" y="1140"/>
                  <a:pt x="1275" y="1119"/>
                </a:cubicBezTo>
                <a:lnTo>
                  <a:pt x="1275" y="1119"/>
                </a:lnTo>
                <a:cubicBezTo>
                  <a:pt x="1278" y="1123"/>
                  <a:pt x="1282" y="1127"/>
                  <a:pt x="1285" y="1131"/>
                </a:cubicBezTo>
                <a:lnTo>
                  <a:pt x="1285" y="1131"/>
                </a:lnTo>
                <a:lnTo>
                  <a:pt x="1272" y="1099"/>
                </a:lnTo>
                <a:lnTo>
                  <a:pt x="1261" y="1084"/>
                </a:lnTo>
                <a:lnTo>
                  <a:pt x="1261" y="1084"/>
                </a:lnTo>
                <a:cubicBezTo>
                  <a:pt x="1265" y="1095"/>
                  <a:pt x="1270" y="1107"/>
                  <a:pt x="1275" y="1119"/>
                </a:cubicBezTo>
                <a:lnTo>
                  <a:pt x="1275" y="1119"/>
                </a:lnTo>
                <a:cubicBezTo>
                  <a:pt x="1264" y="1103"/>
                  <a:pt x="1255" y="1087"/>
                  <a:pt x="1251" y="1070"/>
                </a:cubicBezTo>
                <a:lnTo>
                  <a:pt x="1251" y="1070"/>
                </a:lnTo>
                <a:lnTo>
                  <a:pt x="1261" y="1084"/>
                </a:lnTo>
                <a:lnTo>
                  <a:pt x="1261" y="1084"/>
                </a:lnTo>
                <a:cubicBezTo>
                  <a:pt x="1256" y="1070"/>
                  <a:pt x="1251" y="1057"/>
                  <a:pt x="1247" y="1044"/>
                </a:cubicBezTo>
                <a:lnTo>
                  <a:pt x="1247" y="1044"/>
                </a:lnTo>
                <a:cubicBezTo>
                  <a:pt x="1246" y="1041"/>
                  <a:pt x="1246" y="1037"/>
                  <a:pt x="1246" y="1034"/>
                </a:cubicBezTo>
                <a:close/>
                <a:moveTo>
                  <a:pt x="1125" y="1429"/>
                </a:moveTo>
                <a:lnTo>
                  <a:pt x="1080" y="1451"/>
                </a:lnTo>
                <a:lnTo>
                  <a:pt x="1080" y="1451"/>
                </a:lnTo>
                <a:cubicBezTo>
                  <a:pt x="1091" y="1438"/>
                  <a:pt x="1108" y="1429"/>
                  <a:pt x="1125" y="1429"/>
                </a:cubicBezTo>
                <a:close/>
                <a:moveTo>
                  <a:pt x="1185" y="1398"/>
                </a:moveTo>
                <a:lnTo>
                  <a:pt x="1064" y="1490"/>
                </a:lnTo>
                <a:cubicBezTo>
                  <a:pt x="1094" y="1459"/>
                  <a:pt x="1125" y="1429"/>
                  <a:pt x="1185" y="1398"/>
                </a:cubicBezTo>
                <a:close/>
                <a:moveTo>
                  <a:pt x="638" y="0"/>
                </a:moveTo>
                <a:cubicBezTo>
                  <a:pt x="456" y="0"/>
                  <a:pt x="334" y="61"/>
                  <a:pt x="213" y="183"/>
                </a:cubicBezTo>
                <a:cubicBezTo>
                  <a:pt x="91" y="274"/>
                  <a:pt x="30" y="426"/>
                  <a:pt x="30" y="578"/>
                </a:cubicBezTo>
                <a:lnTo>
                  <a:pt x="30" y="608"/>
                </a:lnTo>
                <a:cubicBezTo>
                  <a:pt x="0" y="1095"/>
                  <a:pt x="122" y="1581"/>
                  <a:pt x="426" y="1946"/>
                </a:cubicBezTo>
                <a:lnTo>
                  <a:pt x="547" y="2037"/>
                </a:lnTo>
                <a:lnTo>
                  <a:pt x="699" y="2098"/>
                </a:lnTo>
                <a:lnTo>
                  <a:pt x="851" y="2128"/>
                </a:lnTo>
                <a:cubicBezTo>
                  <a:pt x="942" y="2128"/>
                  <a:pt x="1003" y="2128"/>
                  <a:pt x="1094" y="2067"/>
                </a:cubicBezTo>
                <a:cubicBezTo>
                  <a:pt x="1125" y="2067"/>
                  <a:pt x="1185" y="2037"/>
                  <a:pt x="1216" y="2006"/>
                </a:cubicBezTo>
                <a:cubicBezTo>
                  <a:pt x="1246" y="1976"/>
                  <a:pt x="1277" y="1946"/>
                  <a:pt x="1307" y="1885"/>
                </a:cubicBezTo>
                <a:cubicBezTo>
                  <a:pt x="1337" y="1854"/>
                  <a:pt x="1368" y="1824"/>
                  <a:pt x="1398" y="1763"/>
                </a:cubicBezTo>
                <a:cubicBezTo>
                  <a:pt x="1429" y="1702"/>
                  <a:pt x="1429" y="1611"/>
                  <a:pt x="1429" y="1550"/>
                </a:cubicBezTo>
                <a:lnTo>
                  <a:pt x="1429" y="1581"/>
                </a:lnTo>
                <a:cubicBezTo>
                  <a:pt x="1459" y="1398"/>
                  <a:pt x="1489" y="1246"/>
                  <a:pt x="1489" y="1064"/>
                </a:cubicBezTo>
                <a:cubicBezTo>
                  <a:pt x="1489" y="973"/>
                  <a:pt x="1489" y="912"/>
                  <a:pt x="1459" y="821"/>
                </a:cubicBezTo>
                <a:cubicBezTo>
                  <a:pt x="1459" y="821"/>
                  <a:pt x="1459" y="821"/>
                  <a:pt x="1459" y="791"/>
                </a:cubicBezTo>
                <a:cubicBezTo>
                  <a:pt x="1459" y="730"/>
                  <a:pt x="1429" y="699"/>
                  <a:pt x="1398" y="639"/>
                </a:cubicBezTo>
                <a:cubicBezTo>
                  <a:pt x="1337" y="578"/>
                  <a:pt x="1307" y="517"/>
                  <a:pt x="1246" y="456"/>
                </a:cubicBezTo>
                <a:lnTo>
                  <a:pt x="1199" y="440"/>
                </a:lnTo>
                <a:lnTo>
                  <a:pt x="1199" y="440"/>
                </a:lnTo>
                <a:cubicBezTo>
                  <a:pt x="1173" y="339"/>
                  <a:pt x="1118" y="246"/>
                  <a:pt x="1034" y="183"/>
                </a:cubicBezTo>
                <a:cubicBezTo>
                  <a:pt x="942" y="61"/>
                  <a:pt x="790" y="0"/>
                  <a:pt x="63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9" name="Google Shape;209;p6"/>
          <p:cNvSpPr/>
          <p:nvPr/>
        </p:nvSpPr>
        <p:spPr>
          <a:xfrm>
            <a:off x="-222899" y="-421081"/>
            <a:ext cx="4541673" cy="869521"/>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210" name="Google Shape;210;p6"/>
          <p:cNvPicPr preferRelativeResize="0"/>
          <p:nvPr/>
        </p:nvPicPr>
        <p:blipFill rotWithShape="1">
          <a:blip r:embed="rId2">
            <a:alphaModFix/>
          </a:blip>
          <a:srcRect l="39342" t="21969" r="3281" b="21969"/>
          <a:stretch/>
        </p:blipFill>
        <p:spPr>
          <a:xfrm flipH="1">
            <a:off x="5177400" y="0"/>
            <a:ext cx="7066267" cy="6858000"/>
          </a:xfrm>
          <a:prstGeom prst="rect">
            <a:avLst/>
          </a:prstGeom>
          <a:noFill/>
          <a:ln>
            <a:noFill/>
          </a:ln>
        </p:spPr>
      </p:pic>
      <p:sp>
        <p:nvSpPr>
          <p:cNvPr id="211" name="Google Shape;211;p6"/>
          <p:cNvSpPr txBox="1">
            <a:spLocks noGrp="1"/>
          </p:cNvSpPr>
          <p:nvPr>
            <p:ph type="title"/>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2852862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lt2"/>
        </a:solidFill>
        <a:effectLst/>
      </p:bgPr>
    </p:bg>
    <p:spTree>
      <p:nvGrpSpPr>
        <p:cNvPr id="1" name="Shape 212"/>
        <p:cNvGrpSpPr/>
        <p:nvPr/>
      </p:nvGrpSpPr>
      <p:grpSpPr>
        <a:xfrm>
          <a:off x="0" y="0"/>
          <a:ext cx="0" cy="0"/>
          <a:chOff x="0" y="0"/>
          <a:chExt cx="0" cy="0"/>
        </a:xfrm>
      </p:grpSpPr>
      <p:sp>
        <p:nvSpPr>
          <p:cNvPr id="213" name="Google Shape;213;p7"/>
          <p:cNvSpPr/>
          <p:nvPr/>
        </p:nvSpPr>
        <p:spPr>
          <a:xfrm rot="10541862">
            <a:off x="11904983" y="864833"/>
            <a:ext cx="244795" cy="310263"/>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4" name="Google Shape;214;p7"/>
          <p:cNvSpPr/>
          <p:nvPr/>
        </p:nvSpPr>
        <p:spPr>
          <a:xfrm rot="10541862">
            <a:off x="11966907" y="420357"/>
            <a:ext cx="137316" cy="144089"/>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5" name="Google Shape;215;p7"/>
          <p:cNvSpPr txBox="1">
            <a:spLocks noGrp="1"/>
          </p:cNvSpPr>
          <p:nvPr>
            <p:ph type="body" idx="1"/>
          </p:nvPr>
        </p:nvSpPr>
        <p:spPr>
          <a:xfrm>
            <a:off x="5771433" y="2495900"/>
            <a:ext cx="5409200" cy="3218000"/>
          </a:xfrm>
          <a:prstGeom prst="rect">
            <a:avLst/>
          </a:prstGeom>
        </p:spPr>
        <p:txBody>
          <a:bodyPr spcFirstLastPara="1" wrap="square" lIns="91425" tIns="91425" rIns="91425" bIns="91425" anchor="t" anchorCtr="0">
            <a:noAutofit/>
          </a:bodyPr>
          <a:lstStyle>
            <a:lvl1pPr marL="609585" lvl="0" indent="-423323" algn="l" rtl="0">
              <a:spcBef>
                <a:spcPts val="0"/>
              </a:spcBef>
              <a:spcAft>
                <a:spcPts val="0"/>
              </a:spcAft>
              <a:buSzPts val="1400"/>
              <a:buFont typeface="Montserrat"/>
              <a:buChar char="●"/>
              <a:defRPr/>
            </a:lvl1pPr>
            <a:lvl2pPr marL="1219170" lvl="1" indent="-423323" rtl="0">
              <a:spcBef>
                <a:spcPts val="0"/>
              </a:spcBef>
              <a:spcAft>
                <a:spcPts val="0"/>
              </a:spcAft>
              <a:buSzPts val="1400"/>
              <a:buFont typeface="Montserrat"/>
              <a:buChar char="○"/>
              <a:defRPr/>
            </a:lvl2pPr>
            <a:lvl3pPr marL="1828754" lvl="2" indent="-423323" rtl="0">
              <a:spcBef>
                <a:spcPts val="0"/>
              </a:spcBef>
              <a:spcAft>
                <a:spcPts val="0"/>
              </a:spcAft>
              <a:buSzPts val="1400"/>
              <a:buFont typeface="Montserrat"/>
              <a:buChar char="■"/>
              <a:defRPr/>
            </a:lvl3pPr>
            <a:lvl4pPr marL="2438339" lvl="3" indent="-423323" rtl="0">
              <a:spcBef>
                <a:spcPts val="0"/>
              </a:spcBef>
              <a:spcAft>
                <a:spcPts val="0"/>
              </a:spcAft>
              <a:buSzPts val="1400"/>
              <a:buFont typeface="Montserrat"/>
              <a:buChar char="●"/>
              <a:defRPr/>
            </a:lvl4pPr>
            <a:lvl5pPr marL="3047924" lvl="4" indent="-423323" rtl="0">
              <a:spcBef>
                <a:spcPts val="0"/>
              </a:spcBef>
              <a:spcAft>
                <a:spcPts val="0"/>
              </a:spcAft>
              <a:buSzPts val="1400"/>
              <a:buFont typeface="Montserrat"/>
              <a:buChar char="○"/>
              <a:defRPr/>
            </a:lvl5pPr>
            <a:lvl6pPr marL="3657509" lvl="5" indent="-423323" rtl="0">
              <a:spcBef>
                <a:spcPts val="0"/>
              </a:spcBef>
              <a:spcAft>
                <a:spcPts val="0"/>
              </a:spcAft>
              <a:buSzPts val="1400"/>
              <a:buFont typeface="Montserrat"/>
              <a:buChar char="■"/>
              <a:defRPr/>
            </a:lvl6pPr>
            <a:lvl7pPr marL="4267093" lvl="6" indent="-423323" rtl="0">
              <a:spcBef>
                <a:spcPts val="0"/>
              </a:spcBef>
              <a:spcAft>
                <a:spcPts val="0"/>
              </a:spcAft>
              <a:buSzPts val="1400"/>
              <a:buFont typeface="Montserrat"/>
              <a:buChar char="●"/>
              <a:defRPr/>
            </a:lvl7pPr>
            <a:lvl8pPr marL="4876678" lvl="7" indent="-423323" rtl="0">
              <a:spcBef>
                <a:spcPts val="0"/>
              </a:spcBef>
              <a:spcAft>
                <a:spcPts val="0"/>
              </a:spcAft>
              <a:buSzPts val="1400"/>
              <a:buFont typeface="Montserrat"/>
              <a:buChar char="○"/>
              <a:defRPr/>
            </a:lvl8pPr>
            <a:lvl9pPr marL="5486263" lvl="8" indent="-423323" rtl="0">
              <a:spcBef>
                <a:spcPts val="0"/>
              </a:spcBef>
              <a:spcAft>
                <a:spcPts val="0"/>
              </a:spcAft>
              <a:buSzPts val="1400"/>
              <a:buFont typeface="Montserrat"/>
              <a:buChar char="■"/>
              <a:defRPr/>
            </a:lvl9pPr>
          </a:lstStyle>
          <a:p>
            <a:endParaRPr/>
          </a:p>
        </p:txBody>
      </p:sp>
      <p:sp>
        <p:nvSpPr>
          <p:cNvPr id="216" name="Google Shape;216;p7"/>
          <p:cNvSpPr/>
          <p:nvPr/>
        </p:nvSpPr>
        <p:spPr>
          <a:xfrm rot="9900006" flipH="1">
            <a:off x="10456541" y="-1265962"/>
            <a:ext cx="4220367" cy="3846236"/>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7" name="Google Shape;217;p7"/>
          <p:cNvSpPr/>
          <p:nvPr/>
        </p:nvSpPr>
        <p:spPr>
          <a:xfrm rot="3192354">
            <a:off x="-1201180" y="5294926"/>
            <a:ext cx="3548760" cy="2282349"/>
          </a:xfrm>
          <a:custGeom>
            <a:avLst/>
            <a:gdLst/>
            <a:ahLst/>
            <a:cxnLst/>
            <a:rect l="l" t="t" r="r" b="b"/>
            <a:pathLst>
              <a:path w="48907" h="31450" extrusionOk="0">
                <a:moveTo>
                  <a:pt x="37036" y="1"/>
                </a:moveTo>
                <a:cubicBezTo>
                  <a:pt x="34819" y="1"/>
                  <a:pt x="32438" y="782"/>
                  <a:pt x="30852" y="1746"/>
                </a:cubicBezTo>
                <a:cubicBezTo>
                  <a:pt x="27660" y="3874"/>
                  <a:pt x="25533" y="8159"/>
                  <a:pt x="21368" y="8828"/>
                </a:cubicBezTo>
                <a:cubicBezTo>
                  <a:pt x="21000" y="8886"/>
                  <a:pt x="20642" y="8912"/>
                  <a:pt x="20292" y="8912"/>
                </a:cubicBezTo>
                <a:cubicBezTo>
                  <a:pt x="16571" y="8912"/>
                  <a:pt x="13826" y="5886"/>
                  <a:pt x="10547" y="4664"/>
                </a:cubicBezTo>
                <a:cubicBezTo>
                  <a:pt x="9828" y="4419"/>
                  <a:pt x="9169" y="4309"/>
                  <a:pt x="8558" y="4309"/>
                </a:cubicBezTo>
                <a:cubicBezTo>
                  <a:pt x="5536" y="4309"/>
                  <a:pt x="3710" y="6998"/>
                  <a:pt x="1611" y="9223"/>
                </a:cubicBezTo>
                <a:cubicBezTo>
                  <a:pt x="1429" y="10014"/>
                  <a:pt x="1216" y="10773"/>
                  <a:pt x="942" y="11503"/>
                </a:cubicBezTo>
                <a:cubicBezTo>
                  <a:pt x="0" y="15789"/>
                  <a:pt x="2249" y="20591"/>
                  <a:pt x="4529" y="24087"/>
                </a:cubicBezTo>
                <a:cubicBezTo>
                  <a:pt x="6140" y="26488"/>
                  <a:pt x="8025" y="28646"/>
                  <a:pt x="10547" y="29953"/>
                </a:cubicBezTo>
                <a:cubicBezTo>
                  <a:pt x="12898" y="31077"/>
                  <a:pt x="15549" y="31450"/>
                  <a:pt x="18158" y="31450"/>
                </a:cubicBezTo>
                <a:cubicBezTo>
                  <a:pt x="18653" y="31450"/>
                  <a:pt x="19146" y="31436"/>
                  <a:pt x="19636" y="31412"/>
                </a:cubicBezTo>
                <a:cubicBezTo>
                  <a:pt x="23253" y="31169"/>
                  <a:pt x="26718" y="30622"/>
                  <a:pt x="30183" y="30075"/>
                </a:cubicBezTo>
                <a:cubicBezTo>
                  <a:pt x="33314" y="29740"/>
                  <a:pt x="36384" y="29102"/>
                  <a:pt x="39393" y="28220"/>
                </a:cubicBezTo>
                <a:cubicBezTo>
                  <a:pt x="41946" y="27400"/>
                  <a:pt x="44469" y="26214"/>
                  <a:pt x="46354" y="24330"/>
                </a:cubicBezTo>
                <a:cubicBezTo>
                  <a:pt x="47569" y="22992"/>
                  <a:pt x="48907" y="20986"/>
                  <a:pt x="48360" y="19102"/>
                </a:cubicBezTo>
                <a:cubicBezTo>
                  <a:pt x="47843" y="17369"/>
                  <a:pt x="45958" y="16701"/>
                  <a:pt x="44499" y="16184"/>
                </a:cubicBezTo>
                <a:cubicBezTo>
                  <a:pt x="43284" y="15637"/>
                  <a:pt x="41277" y="15363"/>
                  <a:pt x="40761" y="13904"/>
                </a:cubicBezTo>
                <a:cubicBezTo>
                  <a:pt x="40214" y="12293"/>
                  <a:pt x="41277" y="10287"/>
                  <a:pt x="41825" y="8828"/>
                </a:cubicBezTo>
                <a:cubicBezTo>
                  <a:pt x="42372" y="6944"/>
                  <a:pt x="43040" y="4664"/>
                  <a:pt x="42098" y="2658"/>
                </a:cubicBezTo>
                <a:cubicBezTo>
                  <a:pt x="41118" y="713"/>
                  <a:pt x="39152" y="1"/>
                  <a:pt x="37036"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18" name="Google Shape;218;p7"/>
          <p:cNvGrpSpPr/>
          <p:nvPr/>
        </p:nvGrpSpPr>
        <p:grpSpPr>
          <a:xfrm>
            <a:off x="10757970" y="5038096"/>
            <a:ext cx="1522757" cy="2144904"/>
            <a:chOff x="8068477" y="3778572"/>
            <a:chExt cx="1142068" cy="1608678"/>
          </a:xfrm>
        </p:grpSpPr>
        <p:sp>
          <p:nvSpPr>
            <p:cNvPr id="219" name="Google Shape;219;p7"/>
            <p:cNvSpPr/>
            <p:nvPr/>
          </p:nvSpPr>
          <p:spPr>
            <a:xfrm rot="-6493551" flipH="1">
              <a:off x="8096446" y="4642275"/>
              <a:ext cx="221012" cy="236550"/>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7"/>
            <p:cNvSpPr/>
            <p:nvPr/>
          </p:nvSpPr>
          <p:spPr>
            <a:xfrm rot="-6493551" flipH="1">
              <a:off x="8312476" y="4266469"/>
              <a:ext cx="194913" cy="216481"/>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7"/>
            <p:cNvSpPr/>
            <p:nvPr/>
          </p:nvSpPr>
          <p:spPr>
            <a:xfrm rot="-6493551" flipH="1">
              <a:off x="8624388" y="4421851"/>
              <a:ext cx="177206" cy="248169"/>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7"/>
            <p:cNvSpPr/>
            <p:nvPr/>
          </p:nvSpPr>
          <p:spPr>
            <a:xfrm rot="-6493551" flipH="1">
              <a:off x="8467467" y="4826457"/>
              <a:ext cx="140668" cy="169615"/>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7"/>
            <p:cNvSpPr/>
            <p:nvPr/>
          </p:nvSpPr>
          <p:spPr>
            <a:xfrm rot="-6493551" flipH="1">
              <a:off x="8894880" y="4102386"/>
              <a:ext cx="216915" cy="266070"/>
            </a:xfrm>
            <a:custGeom>
              <a:avLst/>
              <a:gdLst/>
              <a:ahLst/>
              <a:cxnLst/>
              <a:rect l="l" t="t" r="r" b="b"/>
              <a:pathLst>
                <a:path w="3283" h="4786" extrusionOk="0">
                  <a:moveTo>
                    <a:pt x="1360" y="1571"/>
                  </a:moveTo>
                  <a:cubicBezTo>
                    <a:pt x="1371" y="1575"/>
                    <a:pt x="1373" y="1577"/>
                    <a:pt x="1370" y="1577"/>
                  </a:cubicBezTo>
                  <a:cubicBezTo>
                    <a:pt x="1368" y="1577"/>
                    <a:pt x="1365" y="1576"/>
                    <a:pt x="1360" y="1575"/>
                  </a:cubicBezTo>
                  <a:lnTo>
                    <a:pt x="1360" y="1575"/>
                  </a:lnTo>
                  <a:cubicBezTo>
                    <a:pt x="1360" y="1574"/>
                    <a:pt x="1360" y="1572"/>
                    <a:pt x="1360" y="1571"/>
                  </a:cubicBezTo>
                  <a:close/>
                  <a:moveTo>
                    <a:pt x="1441" y="1619"/>
                  </a:moveTo>
                  <a:cubicBezTo>
                    <a:pt x="1440" y="1619"/>
                    <a:pt x="1465" y="1639"/>
                    <a:pt x="1472" y="1641"/>
                  </a:cubicBezTo>
                  <a:lnTo>
                    <a:pt x="1472" y="1641"/>
                  </a:lnTo>
                  <a:cubicBezTo>
                    <a:pt x="1450" y="1625"/>
                    <a:pt x="1441" y="1619"/>
                    <a:pt x="1441" y="1619"/>
                  </a:cubicBezTo>
                  <a:close/>
                  <a:moveTo>
                    <a:pt x="1646" y="3050"/>
                  </a:moveTo>
                  <a:cubicBezTo>
                    <a:pt x="1647" y="3050"/>
                    <a:pt x="1651" y="3054"/>
                    <a:pt x="1658" y="3063"/>
                  </a:cubicBezTo>
                  <a:lnTo>
                    <a:pt x="1658" y="3063"/>
                  </a:lnTo>
                  <a:cubicBezTo>
                    <a:pt x="1654" y="3058"/>
                    <a:pt x="1650" y="3054"/>
                    <a:pt x="1645" y="3053"/>
                  </a:cubicBezTo>
                  <a:lnTo>
                    <a:pt x="1645" y="3053"/>
                  </a:lnTo>
                  <a:cubicBezTo>
                    <a:pt x="1645" y="3051"/>
                    <a:pt x="1645" y="3050"/>
                    <a:pt x="1646" y="3050"/>
                  </a:cubicBezTo>
                  <a:close/>
                  <a:moveTo>
                    <a:pt x="1665" y="3073"/>
                  </a:moveTo>
                  <a:cubicBezTo>
                    <a:pt x="1667" y="3076"/>
                    <a:pt x="1669" y="3079"/>
                    <a:pt x="1672" y="3083"/>
                  </a:cubicBezTo>
                  <a:cubicBezTo>
                    <a:pt x="1673" y="3085"/>
                    <a:pt x="1673" y="3087"/>
                    <a:pt x="1674" y="3090"/>
                  </a:cubicBezTo>
                  <a:lnTo>
                    <a:pt x="1674" y="3090"/>
                  </a:lnTo>
                  <a:cubicBezTo>
                    <a:pt x="1671" y="3084"/>
                    <a:pt x="1669" y="3079"/>
                    <a:pt x="1665" y="3073"/>
                  </a:cubicBezTo>
                  <a:close/>
                  <a:moveTo>
                    <a:pt x="1360" y="1586"/>
                  </a:moveTo>
                  <a:cubicBezTo>
                    <a:pt x="1392" y="1597"/>
                    <a:pt x="1419" y="1604"/>
                    <a:pt x="1459" y="1624"/>
                  </a:cubicBezTo>
                  <a:cubicBezTo>
                    <a:pt x="1472" y="1637"/>
                    <a:pt x="1475" y="1642"/>
                    <a:pt x="1473" y="1642"/>
                  </a:cubicBezTo>
                  <a:cubicBezTo>
                    <a:pt x="1473" y="1642"/>
                    <a:pt x="1473" y="1642"/>
                    <a:pt x="1472" y="1641"/>
                  </a:cubicBezTo>
                  <a:lnTo>
                    <a:pt x="1472" y="1641"/>
                  </a:lnTo>
                  <a:cubicBezTo>
                    <a:pt x="1477" y="1645"/>
                    <a:pt x="1483" y="1649"/>
                    <a:pt x="1489" y="1654"/>
                  </a:cubicBezTo>
                  <a:lnTo>
                    <a:pt x="1581" y="1776"/>
                  </a:lnTo>
                  <a:lnTo>
                    <a:pt x="1644" y="1839"/>
                  </a:lnTo>
                  <a:lnTo>
                    <a:pt x="1644" y="1839"/>
                  </a:lnTo>
                  <a:cubicBezTo>
                    <a:pt x="1659" y="1869"/>
                    <a:pt x="1702" y="1940"/>
                    <a:pt x="1702" y="1958"/>
                  </a:cubicBezTo>
                  <a:cubicBezTo>
                    <a:pt x="1733" y="1989"/>
                    <a:pt x="1824" y="2110"/>
                    <a:pt x="1854" y="2201"/>
                  </a:cubicBezTo>
                  <a:cubicBezTo>
                    <a:pt x="1854" y="2219"/>
                    <a:pt x="1886" y="2290"/>
                    <a:pt x="1899" y="2320"/>
                  </a:cubicBezTo>
                  <a:lnTo>
                    <a:pt x="1899" y="2320"/>
                  </a:lnTo>
                  <a:cubicBezTo>
                    <a:pt x="1894" y="2311"/>
                    <a:pt x="1890" y="2302"/>
                    <a:pt x="1885" y="2293"/>
                  </a:cubicBezTo>
                  <a:lnTo>
                    <a:pt x="1885" y="2293"/>
                  </a:lnTo>
                  <a:cubicBezTo>
                    <a:pt x="1899" y="2322"/>
                    <a:pt x="1905" y="2334"/>
                    <a:pt x="1905" y="2334"/>
                  </a:cubicBezTo>
                  <a:cubicBezTo>
                    <a:pt x="1906" y="2334"/>
                    <a:pt x="1903" y="2329"/>
                    <a:pt x="1899" y="2320"/>
                  </a:cubicBezTo>
                  <a:lnTo>
                    <a:pt x="1899" y="2320"/>
                  </a:lnTo>
                  <a:cubicBezTo>
                    <a:pt x="1925" y="2364"/>
                    <a:pt x="1950" y="2394"/>
                    <a:pt x="1976" y="2445"/>
                  </a:cubicBezTo>
                  <a:cubicBezTo>
                    <a:pt x="2006" y="2566"/>
                    <a:pt x="2037" y="2657"/>
                    <a:pt x="2037" y="2749"/>
                  </a:cubicBezTo>
                  <a:cubicBezTo>
                    <a:pt x="2037" y="2809"/>
                    <a:pt x="2037" y="2840"/>
                    <a:pt x="2067" y="2900"/>
                  </a:cubicBezTo>
                  <a:cubicBezTo>
                    <a:pt x="2067" y="2900"/>
                    <a:pt x="2067" y="2913"/>
                    <a:pt x="2067" y="2931"/>
                  </a:cubicBezTo>
                  <a:cubicBezTo>
                    <a:pt x="2067" y="3022"/>
                    <a:pt x="2097" y="3204"/>
                    <a:pt x="2128" y="3326"/>
                  </a:cubicBezTo>
                  <a:lnTo>
                    <a:pt x="2128" y="3417"/>
                  </a:lnTo>
                  <a:lnTo>
                    <a:pt x="2128" y="3580"/>
                  </a:lnTo>
                  <a:lnTo>
                    <a:pt x="2128" y="3580"/>
                  </a:lnTo>
                  <a:cubicBezTo>
                    <a:pt x="2066" y="3527"/>
                    <a:pt x="1940" y="3381"/>
                    <a:pt x="1915" y="3356"/>
                  </a:cubicBezTo>
                  <a:lnTo>
                    <a:pt x="1915" y="3356"/>
                  </a:lnTo>
                  <a:cubicBezTo>
                    <a:pt x="1927" y="3369"/>
                    <a:pt x="1933" y="3373"/>
                    <a:pt x="1935" y="3373"/>
                  </a:cubicBezTo>
                  <a:cubicBezTo>
                    <a:pt x="1943" y="3373"/>
                    <a:pt x="1885" y="3296"/>
                    <a:pt x="1885" y="3296"/>
                  </a:cubicBezTo>
                  <a:cubicBezTo>
                    <a:pt x="1824" y="3235"/>
                    <a:pt x="1793" y="3174"/>
                    <a:pt x="1763" y="3113"/>
                  </a:cubicBezTo>
                  <a:cubicBezTo>
                    <a:pt x="1672" y="2961"/>
                    <a:pt x="1611" y="2840"/>
                    <a:pt x="1581" y="2688"/>
                  </a:cubicBezTo>
                  <a:cubicBezTo>
                    <a:pt x="1520" y="2536"/>
                    <a:pt x="1459" y="2353"/>
                    <a:pt x="1398" y="2201"/>
                  </a:cubicBezTo>
                  <a:cubicBezTo>
                    <a:pt x="1398" y="2110"/>
                    <a:pt x="1368" y="2019"/>
                    <a:pt x="1368" y="1928"/>
                  </a:cubicBezTo>
                  <a:lnTo>
                    <a:pt x="1368" y="1897"/>
                  </a:lnTo>
                  <a:lnTo>
                    <a:pt x="1368" y="1745"/>
                  </a:lnTo>
                  <a:cubicBezTo>
                    <a:pt x="1363" y="1692"/>
                    <a:pt x="1360" y="1639"/>
                    <a:pt x="1360" y="1586"/>
                  </a:cubicBezTo>
                  <a:close/>
                  <a:moveTo>
                    <a:pt x="2201" y="3657"/>
                  </a:moveTo>
                  <a:cubicBezTo>
                    <a:pt x="2199" y="3658"/>
                    <a:pt x="2196" y="3659"/>
                    <a:pt x="2193" y="3660"/>
                  </a:cubicBezTo>
                  <a:lnTo>
                    <a:pt x="2193" y="3660"/>
                  </a:lnTo>
                  <a:cubicBezTo>
                    <a:pt x="2194" y="3660"/>
                    <a:pt x="2194" y="3659"/>
                    <a:pt x="2195" y="3659"/>
                  </a:cubicBezTo>
                  <a:lnTo>
                    <a:pt x="2195" y="3659"/>
                  </a:lnTo>
                  <a:cubicBezTo>
                    <a:pt x="2197" y="3658"/>
                    <a:pt x="2199" y="3658"/>
                    <a:pt x="2201" y="3657"/>
                  </a:cubicBezTo>
                  <a:close/>
                  <a:moveTo>
                    <a:pt x="1037" y="0"/>
                  </a:moveTo>
                  <a:cubicBezTo>
                    <a:pt x="832" y="0"/>
                    <a:pt x="640" y="102"/>
                    <a:pt x="517" y="286"/>
                  </a:cubicBezTo>
                  <a:lnTo>
                    <a:pt x="517" y="226"/>
                  </a:lnTo>
                  <a:cubicBezTo>
                    <a:pt x="453" y="359"/>
                    <a:pt x="398" y="496"/>
                    <a:pt x="353" y="636"/>
                  </a:cubicBezTo>
                  <a:lnTo>
                    <a:pt x="353" y="636"/>
                  </a:lnTo>
                  <a:cubicBezTo>
                    <a:pt x="299" y="695"/>
                    <a:pt x="252" y="761"/>
                    <a:pt x="213" y="834"/>
                  </a:cubicBezTo>
                  <a:cubicBezTo>
                    <a:pt x="30" y="1229"/>
                    <a:pt x="0" y="1685"/>
                    <a:pt x="122" y="2080"/>
                  </a:cubicBezTo>
                  <a:cubicBezTo>
                    <a:pt x="213" y="2505"/>
                    <a:pt x="334" y="2931"/>
                    <a:pt x="486" y="3326"/>
                  </a:cubicBezTo>
                  <a:cubicBezTo>
                    <a:pt x="638" y="3691"/>
                    <a:pt x="790" y="4025"/>
                    <a:pt x="1003" y="4359"/>
                  </a:cubicBezTo>
                  <a:cubicBezTo>
                    <a:pt x="1124" y="4546"/>
                    <a:pt x="1297" y="4624"/>
                    <a:pt x="1468" y="4624"/>
                  </a:cubicBezTo>
                  <a:cubicBezTo>
                    <a:pt x="1515" y="4624"/>
                    <a:pt x="1563" y="4618"/>
                    <a:pt x="1609" y="4606"/>
                  </a:cubicBezTo>
                  <a:lnTo>
                    <a:pt x="1609" y="4606"/>
                  </a:lnTo>
                  <a:cubicBezTo>
                    <a:pt x="1786" y="4725"/>
                    <a:pt x="1996" y="4785"/>
                    <a:pt x="2208" y="4785"/>
                  </a:cubicBezTo>
                  <a:cubicBezTo>
                    <a:pt x="2470" y="4785"/>
                    <a:pt x="2736" y="4694"/>
                    <a:pt x="2948" y="4511"/>
                  </a:cubicBezTo>
                  <a:cubicBezTo>
                    <a:pt x="3131" y="4268"/>
                    <a:pt x="3252" y="3995"/>
                    <a:pt x="3252" y="3691"/>
                  </a:cubicBezTo>
                  <a:cubicBezTo>
                    <a:pt x="3283" y="3539"/>
                    <a:pt x="3283" y="3417"/>
                    <a:pt x="3252" y="3296"/>
                  </a:cubicBezTo>
                  <a:cubicBezTo>
                    <a:pt x="3252" y="3235"/>
                    <a:pt x="3252" y="3174"/>
                    <a:pt x="3252" y="3083"/>
                  </a:cubicBezTo>
                  <a:cubicBezTo>
                    <a:pt x="3236" y="3050"/>
                    <a:pt x="3237" y="3025"/>
                    <a:pt x="3242" y="3025"/>
                  </a:cubicBezTo>
                  <a:lnTo>
                    <a:pt x="3242" y="3025"/>
                  </a:lnTo>
                  <a:cubicBezTo>
                    <a:pt x="3246" y="3025"/>
                    <a:pt x="3252" y="3042"/>
                    <a:pt x="3252" y="3083"/>
                  </a:cubicBezTo>
                  <a:cubicBezTo>
                    <a:pt x="3252" y="3022"/>
                    <a:pt x="3252" y="2961"/>
                    <a:pt x="3252" y="2900"/>
                  </a:cubicBezTo>
                  <a:cubicBezTo>
                    <a:pt x="3140" y="1889"/>
                    <a:pt x="2612" y="747"/>
                    <a:pt x="1596" y="413"/>
                  </a:cubicBezTo>
                  <a:lnTo>
                    <a:pt x="1596" y="413"/>
                  </a:lnTo>
                  <a:cubicBezTo>
                    <a:pt x="1554" y="279"/>
                    <a:pt x="1466" y="159"/>
                    <a:pt x="1337" y="74"/>
                  </a:cubicBezTo>
                  <a:cubicBezTo>
                    <a:pt x="1238" y="24"/>
                    <a:pt x="1136" y="0"/>
                    <a:pt x="10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7"/>
            <p:cNvSpPr/>
            <p:nvPr/>
          </p:nvSpPr>
          <p:spPr>
            <a:xfrm rot="-6493551" flipH="1">
              <a:off x="8940640" y="4161604"/>
              <a:ext cx="124612" cy="143542"/>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7"/>
            <p:cNvSpPr/>
            <p:nvPr/>
          </p:nvSpPr>
          <p:spPr>
            <a:xfrm rot="-6493551" flipH="1">
              <a:off x="8936415" y="4674493"/>
              <a:ext cx="190817" cy="235549"/>
            </a:xfrm>
            <a:custGeom>
              <a:avLst/>
              <a:gdLst/>
              <a:ahLst/>
              <a:cxnLst/>
              <a:rect l="l" t="t" r="r" b="b"/>
              <a:pathLst>
                <a:path w="2888" h="4237" extrusionOk="0">
                  <a:moveTo>
                    <a:pt x="1807" y="934"/>
                  </a:moveTo>
                  <a:cubicBezTo>
                    <a:pt x="1808" y="934"/>
                    <a:pt x="1807" y="943"/>
                    <a:pt x="1794" y="969"/>
                  </a:cubicBezTo>
                  <a:cubicBezTo>
                    <a:pt x="1794" y="958"/>
                    <a:pt x="1798" y="947"/>
                    <a:pt x="1805" y="935"/>
                  </a:cubicBezTo>
                  <a:lnTo>
                    <a:pt x="1805" y="935"/>
                  </a:lnTo>
                  <a:cubicBezTo>
                    <a:pt x="1805" y="934"/>
                    <a:pt x="1806" y="934"/>
                    <a:pt x="1807" y="934"/>
                  </a:cubicBezTo>
                  <a:close/>
                  <a:moveTo>
                    <a:pt x="1406" y="1652"/>
                  </a:moveTo>
                  <a:cubicBezTo>
                    <a:pt x="1415" y="1666"/>
                    <a:pt x="1423" y="1676"/>
                    <a:pt x="1429" y="1684"/>
                  </a:cubicBezTo>
                  <a:lnTo>
                    <a:pt x="1429" y="1684"/>
                  </a:lnTo>
                  <a:cubicBezTo>
                    <a:pt x="1429" y="1692"/>
                    <a:pt x="1429" y="1698"/>
                    <a:pt x="1429" y="1698"/>
                  </a:cubicBezTo>
                  <a:cubicBezTo>
                    <a:pt x="1432" y="1705"/>
                    <a:pt x="1434" y="1712"/>
                    <a:pt x="1437" y="1719"/>
                  </a:cubicBezTo>
                  <a:lnTo>
                    <a:pt x="1437" y="1719"/>
                  </a:lnTo>
                  <a:cubicBezTo>
                    <a:pt x="1435" y="1722"/>
                    <a:pt x="1432" y="1725"/>
                    <a:pt x="1429" y="1729"/>
                  </a:cubicBezTo>
                  <a:cubicBezTo>
                    <a:pt x="1413" y="1681"/>
                    <a:pt x="1405" y="1658"/>
                    <a:pt x="1406" y="1652"/>
                  </a:cubicBezTo>
                  <a:close/>
                  <a:moveTo>
                    <a:pt x="1407" y="2302"/>
                  </a:moveTo>
                  <a:cubicBezTo>
                    <a:pt x="1423" y="2302"/>
                    <a:pt x="1436" y="2341"/>
                    <a:pt x="1433" y="2352"/>
                  </a:cubicBezTo>
                  <a:lnTo>
                    <a:pt x="1433" y="2352"/>
                  </a:lnTo>
                  <a:cubicBezTo>
                    <a:pt x="1414" y="2321"/>
                    <a:pt x="1399" y="2306"/>
                    <a:pt x="1399" y="2306"/>
                  </a:cubicBezTo>
                  <a:cubicBezTo>
                    <a:pt x="1401" y="2303"/>
                    <a:pt x="1404" y="2302"/>
                    <a:pt x="1407" y="2302"/>
                  </a:cubicBezTo>
                  <a:close/>
                  <a:moveTo>
                    <a:pt x="1325" y="1"/>
                  </a:moveTo>
                  <a:cubicBezTo>
                    <a:pt x="1122" y="1"/>
                    <a:pt x="923" y="116"/>
                    <a:pt x="821" y="300"/>
                  </a:cubicBezTo>
                  <a:cubicBezTo>
                    <a:pt x="817" y="307"/>
                    <a:pt x="814" y="313"/>
                    <a:pt x="810" y="319"/>
                  </a:cubicBezTo>
                  <a:lnTo>
                    <a:pt x="810" y="319"/>
                  </a:lnTo>
                  <a:cubicBezTo>
                    <a:pt x="759" y="307"/>
                    <a:pt x="707" y="300"/>
                    <a:pt x="654" y="300"/>
                  </a:cubicBezTo>
                  <a:cubicBezTo>
                    <a:pt x="373" y="300"/>
                    <a:pt x="92" y="483"/>
                    <a:pt x="61" y="847"/>
                  </a:cubicBezTo>
                  <a:lnTo>
                    <a:pt x="31" y="817"/>
                  </a:lnTo>
                  <a:lnTo>
                    <a:pt x="31" y="817"/>
                  </a:lnTo>
                  <a:cubicBezTo>
                    <a:pt x="0" y="1486"/>
                    <a:pt x="122" y="2154"/>
                    <a:pt x="365" y="2762"/>
                  </a:cubicBezTo>
                  <a:cubicBezTo>
                    <a:pt x="639" y="3431"/>
                    <a:pt x="1186" y="3948"/>
                    <a:pt x="1885" y="4221"/>
                  </a:cubicBezTo>
                  <a:cubicBezTo>
                    <a:pt x="1927" y="4232"/>
                    <a:pt x="1971" y="4237"/>
                    <a:pt x="2014" y="4237"/>
                  </a:cubicBezTo>
                  <a:cubicBezTo>
                    <a:pt x="2219" y="4237"/>
                    <a:pt x="2423" y="4123"/>
                    <a:pt x="2523" y="3948"/>
                  </a:cubicBezTo>
                  <a:cubicBezTo>
                    <a:pt x="2827" y="3279"/>
                    <a:pt x="2888" y="2489"/>
                    <a:pt x="2675" y="1790"/>
                  </a:cubicBezTo>
                  <a:cubicBezTo>
                    <a:pt x="2554" y="1121"/>
                    <a:pt x="2158" y="513"/>
                    <a:pt x="1611" y="87"/>
                  </a:cubicBezTo>
                  <a:cubicBezTo>
                    <a:pt x="1522" y="28"/>
                    <a:pt x="1423" y="1"/>
                    <a:pt x="1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7"/>
            <p:cNvSpPr/>
            <p:nvPr/>
          </p:nvSpPr>
          <p:spPr>
            <a:xfrm rot="-6493551" flipH="1">
              <a:off x="8762217" y="4953225"/>
              <a:ext cx="92501" cy="89617"/>
            </a:xfrm>
            <a:custGeom>
              <a:avLst/>
              <a:gdLst/>
              <a:ahLst/>
              <a:cxnLst/>
              <a:rect l="l" t="t" r="r" b="b"/>
              <a:pathLst>
                <a:path w="1400" h="1612" extrusionOk="0">
                  <a:moveTo>
                    <a:pt x="1157" y="703"/>
                  </a:moveTo>
                  <a:lnTo>
                    <a:pt x="1166" y="720"/>
                  </a:lnTo>
                  <a:lnTo>
                    <a:pt x="1170" y="740"/>
                  </a:lnTo>
                  <a:lnTo>
                    <a:pt x="1170" y="740"/>
                  </a:lnTo>
                  <a:cubicBezTo>
                    <a:pt x="1163" y="728"/>
                    <a:pt x="1159" y="715"/>
                    <a:pt x="1157" y="703"/>
                  </a:cubicBezTo>
                  <a:close/>
                  <a:moveTo>
                    <a:pt x="578" y="1"/>
                  </a:moveTo>
                  <a:lnTo>
                    <a:pt x="426" y="31"/>
                  </a:lnTo>
                  <a:cubicBezTo>
                    <a:pt x="335" y="31"/>
                    <a:pt x="244" y="92"/>
                    <a:pt x="183" y="183"/>
                  </a:cubicBezTo>
                  <a:lnTo>
                    <a:pt x="92" y="274"/>
                  </a:lnTo>
                  <a:cubicBezTo>
                    <a:pt x="31" y="365"/>
                    <a:pt x="1" y="487"/>
                    <a:pt x="1" y="578"/>
                  </a:cubicBezTo>
                  <a:lnTo>
                    <a:pt x="31" y="609"/>
                  </a:lnTo>
                  <a:lnTo>
                    <a:pt x="31" y="761"/>
                  </a:lnTo>
                  <a:cubicBezTo>
                    <a:pt x="31" y="852"/>
                    <a:pt x="31" y="943"/>
                    <a:pt x="62" y="1004"/>
                  </a:cubicBezTo>
                  <a:cubicBezTo>
                    <a:pt x="31" y="1034"/>
                    <a:pt x="31" y="1064"/>
                    <a:pt x="62" y="1095"/>
                  </a:cubicBezTo>
                  <a:cubicBezTo>
                    <a:pt x="62" y="1156"/>
                    <a:pt x="92" y="1216"/>
                    <a:pt x="122" y="1277"/>
                  </a:cubicBezTo>
                  <a:cubicBezTo>
                    <a:pt x="183" y="1368"/>
                    <a:pt x="274" y="1460"/>
                    <a:pt x="396" y="1520"/>
                  </a:cubicBezTo>
                  <a:cubicBezTo>
                    <a:pt x="457" y="1581"/>
                    <a:pt x="518" y="1612"/>
                    <a:pt x="578" y="1612"/>
                  </a:cubicBezTo>
                  <a:lnTo>
                    <a:pt x="822" y="1612"/>
                  </a:lnTo>
                  <a:cubicBezTo>
                    <a:pt x="882" y="1612"/>
                    <a:pt x="974" y="1612"/>
                    <a:pt x="1034" y="1581"/>
                  </a:cubicBezTo>
                  <a:cubicBezTo>
                    <a:pt x="1125" y="1551"/>
                    <a:pt x="1186" y="1490"/>
                    <a:pt x="1247" y="1460"/>
                  </a:cubicBezTo>
                  <a:lnTo>
                    <a:pt x="1338" y="1338"/>
                  </a:lnTo>
                  <a:cubicBezTo>
                    <a:pt x="1369" y="1247"/>
                    <a:pt x="1399" y="1125"/>
                    <a:pt x="1399" y="1034"/>
                  </a:cubicBezTo>
                  <a:lnTo>
                    <a:pt x="1399" y="791"/>
                  </a:lnTo>
                  <a:cubicBezTo>
                    <a:pt x="1399" y="730"/>
                    <a:pt x="1399" y="639"/>
                    <a:pt x="1338" y="578"/>
                  </a:cubicBezTo>
                  <a:cubicBezTo>
                    <a:pt x="1338" y="487"/>
                    <a:pt x="1277" y="426"/>
                    <a:pt x="1247" y="396"/>
                  </a:cubicBezTo>
                  <a:cubicBezTo>
                    <a:pt x="1200" y="349"/>
                    <a:pt x="1154" y="303"/>
                    <a:pt x="1093" y="283"/>
                  </a:cubicBezTo>
                  <a:lnTo>
                    <a:pt x="1093" y="283"/>
                  </a:lnTo>
                  <a:cubicBezTo>
                    <a:pt x="1071" y="237"/>
                    <a:pt x="1044" y="203"/>
                    <a:pt x="1004" y="183"/>
                  </a:cubicBezTo>
                  <a:cubicBezTo>
                    <a:pt x="943" y="122"/>
                    <a:pt x="882" y="61"/>
                    <a:pt x="822" y="61"/>
                  </a:cubicBezTo>
                  <a:cubicBezTo>
                    <a:pt x="761" y="1"/>
                    <a:pt x="670" y="1"/>
                    <a:pt x="5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7"/>
            <p:cNvSpPr/>
            <p:nvPr/>
          </p:nvSpPr>
          <p:spPr>
            <a:xfrm rot="-6493551" flipH="1">
              <a:off x="9077314" y="5038154"/>
              <a:ext cx="126594" cy="114133"/>
            </a:xfrm>
            <a:custGeom>
              <a:avLst/>
              <a:gdLst/>
              <a:ahLst/>
              <a:cxnLst/>
              <a:rect l="l" t="t" r="r" b="b"/>
              <a:pathLst>
                <a:path w="1916" h="2053" extrusionOk="0">
                  <a:moveTo>
                    <a:pt x="1138" y="1"/>
                  </a:moveTo>
                  <a:cubicBezTo>
                    <a:pt x="975" y="1"/>
                    <a:pt x="812" y="63"/>
                    <a:pt x="699" y="176"/>
                  </a:cubicBezTo>
                  <a:cubicBezTo>
                    <a:pt x="695" y="180"/>
                    <a:pt x="691" y="184"/>
                    <a:pt x="687" y="189"/>
                  </a:cubicBezTo>
                  <a:lnTo>
                    <a:pt x="687" y="189"/>
                  </a:lnTo>
                  <a:cubicBezTo>
                    <a:pt x="652" y="181"/>
                    <a:pt x="615" y="176"/>
                    <a:pt x="578" y="176"/>
                  </a:cubicBezTo>
                  <a:cubicBezTo>
                    <a:pt x="426" y="176"/>
                    <a:pt x="274" y="237"/>
                    <a:pt x="183" y="358"/>
                  </a:cubicBezTo>
                  <a:cubicBezTo>
                    <a:pt x="61" y="449"/>
                    <a:pt x="0" y="601"/>
                    <a:pt x="0" y="784"/>
                  </a:cubicBezTo>
                  <a:lnTo>
                    <a:pt x="31" y="753"/>
                  </a:lnTo>
                  <a:cubicBezTo>
                    <a:pt x="31" y="814"/>
                    <a:pt x="31" y="875"/>
                    <a:pt x="31" y="936"/>
                  </a:cubicBezTo>
                  <a:cubicBezTo>
                    <a:pt x="31" y="1027"/>
                    <a:pt x="31" y="1088"/>
                    <a:pt x="61" y="1179"/>
                  </a:cubicBezTo>
                  <a:cubicBezTo>
                    <a:pt x="61" y="1209"/>
                    <a:pt x="61" y="1240"/>
                    <a:pt x="61" y="1270"/>
                  </a:cubicBezTo>
                  <a:cubicBezTo>
                    <a:pt x="92" y="1300"/>
                    <a:pt x="92" y="1331"/>
                    <a:pt x="92" y="1361"/>
                  </a:cubicBezTo>
                  <a:cubicBezTo>
                    <a:pt x="122" y="1422"/>
                    <a:pt x="152" y="1513"/>
                    <a:pt x="183" y="1574"/>
                  </a:cubicBezTo>
                  <a:cubicBezTo>
                    <a:pt x="213" y="1635"/>
                    <a:pt x="274" y="1665"/>
                    <a:pt x="304" y="1726"/>
                  </a:cubicBezTo>
                  <a:cubicBezTo>
                    <a:pt x="335" y="1787"/>
                    <a:pt x="365" y="1817"/>
                    <a:pt x="426" y="1878"/>
                  </a:cubicBezTo>
                  <a:lnTo>
                    <a:pt x="547" y="1969"/>
                  </a:lnTo>
                  <a:cubicBezTo>
                    <a:pt x="608" y="2000"/>
                    <a:pt x="669" y="2030"/>
                    <a:pt x="760" y="2030"/>
                  </a:cubicBezTo>
                  <a:cubicBezTo>
                    <a:pt x="791" y="2045"/>
                    <a:pt x="813" y="2053"/>
                    <a:pt x="836" y="2053"/>
                  </a:cubicBezTo>
                  <a:cubicBezTo>
                    <a:pt x="859" y="2053"/>
                    <a:pt x="882" y="2045"/>
                    <a:pt x="912" y="2030"/>
                  </a:cubicBezTo>
                  <a:cubicBezTo>
                    <a:pt x="1003" y="2030"/>
                    <a:pt x="1064" y="2000"/>
                    <a:pt x="1125" y="1969"/>
                  </a:cubicBezTo>
                  <a:cubicBezTo>
                    <a:pt x="1216" y="1939"/>
                    <a:pt x="1277" y="1878"/>
                    <a:pt x="1338" y="1848"/>
                  </a:cubicBezTo>
                  <a:cubicBezTo>
                    <a:pt x="1429" y="1787"/>
                    <a:pt x="1520" y="1726"/>
                    <a:pt x="1581" y="1635"/>
                  </a:cubicBezTo>
                  <a:cubicBezTo>
                    <a:pt x="1733" y="1483"/>
                    <a:pt x="1824" y="1331"/>
                    <a:pt x="1854" y="1149"/>
                  </a:cubicBezTo>
                  <a:cubicBezTo>
                    <a:pt x="1885" y="997"/>
                    <a:pt x="1915" y="845"/>
                    <a:pt x="1885" y="662"/>
                  </a:cubicBezTo>
                  <a:lnTo>
                    <a:pt x="1885" y="601"/>
                  </a:lnTo>
                  <a:cubicBezTo>
                    <a:pt x="1854" y="510"/>
                    <a:pt x="1794" y="419"/>
                    <a:pt x="1733" y="328"/>
                  </a:cubicBezTo>
                  <a:lnTo>
                    <a:pt x="1703" y="267"/>
                  </a:lnTo>
                  <a:lnTo>
                    <a:pt x="1611" y="206"/>
                  </a:lnTo>
                  <a:cubicBezTo>
                    <a:pt x="1520" y="115"/>
                    <a:pt x="1429" y="54"/>
                    <a:pt x="1307" y="24"/>
                  </a:cubicBezTo>
                  <a:cubicBezTo>
                    <a:pt x="1252" y="8"/>
                    <a:pt x="1195" y="1"/>
                    <a:pt x="1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7"/>
            <p:cNvSpPr/>
            <p:nvPr/>
          </p:nvSpPr>
          <p:spPr>
            <a:xfrm rot="-6493551" flipH="1">
              <a:off x="8698589" y="3811950"/>
              <a:ext cx="178792" cy="197301"/>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7"/>
            <p:cNvSpPr/>
            <p:nvPr/>
          </p:nvSpPr>
          <p:spPr>
            <a:xfrm rot="-6493551" flipH="1">
              <a:off x="8782502" y="5242883"/>
              <a:ext cx="108491" cy="91284"/>
            </a:xfrm>
            <a:custGeom>
              <a:avLst/>
              <a:gdLst/>
              <a:ahLst/>
              <a:cxnLst/>
              <a:rect l="l" t="t" r="r" b="b"/>
              <a:pathLst>
                <a:path w="1642" h="1642" extrusionOk="0">
                  <a:moveTo>
                    <a:pt x="546" y="630"/>
                  </a:moveTo>
                  <a:cubicBezTo>
                    <a:pt x="545" y="639"/>
                    <a:pt x="540" y="645"/>
                    <a:pt x="527" y="659"/>
                  </a:cubicBezTo>
                  <a:lnTo>
                    <a:pt x="527" y="659"/>
                  </a:lnTo>
                  <a:lnTo>
                    <a:pt x="530" y="652"/>
                  </a:lnTo>
                  <a:lnTo>
                    <a:pt x="546" y="630"/>
                  </a:lnTo>
                  <a:close/>
                  <a:moveTo>
                    <a:pt x="608" y="0"/>
                  </a:moveTo>
                  <a:lnTo>
                    <a:pt x="456" y="31"/>
                  </a:lnTo>
                  <a:cubicBezTo>
                    <a:pt x="365" y="31"/>
                    <a:pt x="274" y="91"/>
                    <a:pt x="213" y="183"/>
                  </a:cubicBezTo>
                  <a:lnTo>
                    <a:pt x="122" y="304"/>
                  </a:lnTo>
                  <a:cubicBezTo>
                    <a:pt x="61" y="365"/>
                    <a:pt x="30" y="487"/>
                    <a:pt x="30" y="578"/>
                  </a:cubicBezTo>
                  <a:lnTo>
                    <a:pt x="0" y="578"/>
                  </a:lnTo>
                  <a:cubicBezTo>
                    <a:pt x="0" y="730"/>
                    <a:pt x="0" y="882"/>
                    <a:pt x="30" y="1003"/>
                  </a:cubicBezTo>
                  <a:cubicBezTo>
                    <a:pt x="61" y="1094"/>
                    <a:pt x="91" y="1186"/>
                    <a:pt x="122" y="1246"/>
                  </a:cubicBezTo>
                  <a:cubicBezTo>
                    <a:pt x="182" y="1368"/>
                    <a:pt x="304" y="1459"/>
                    <a:pt x="395" y="1520"/>
                  </a:cubicBezTo>
                  <a:lnTo>
                    <a:pt x="426" y="1520"/>
                  </a:lnTo>
                  <a:cubicBezTo>
                    <a:pt x="547" y="1581"/>
                    <a:pt x="669" y="1642"/>
                    <a:pt x="821" y="1642"/>
                  </a:cubicBezTo>
                  <a:lnTo>
                    <a:pt x="851" y="1642"/>
                  </a:lnTo>
                  <a:cubicBezTo>
                    <a:pt x="912" y="1611"/>
                    <a:pt x="1003" y="1611"/>
                    <a:pt x="1064" y="1581"/>
                  </a:cubicBezTo>
                  <a:cubicBezTo>
                    <a:pt x="1125" y="1581"/>
                    <a:pt x="1186" y="1550"/>
                    <a:pt x="1246" y="1520"/>
                  </a:cubicBezTo>
                  <a:lnTo>
                    <a:pt x="1277" y="1520"/>
                  </a:lnTo>
                  <a:cubicBezTo>
                    <a:pt x="1429" y="1398"/>
                    <a:pt x="1581" y="1216"/>
                    <a:pt x="1611" y="1034"/>
                  </a:cubicBezTo>
                  <a:cubicBezTo>
                    <a:pt x="1641" y="973"/>
                    <a:pt x="1641" y="912"/>
                    <a:pt x="1641" y="851"/>
                  </a:cubicBezTo>
                  <a:cubicBezTo>
                    <a:pt x="1641" y="821"/>
                    <a:pt x="1641" y="821"/>
                    <a:pt x="1641" y="821"/>
                  </a:cubicBezTo>
                  <a:cubicBezTo>
                    <a:pt x="1641" y="730"/>
                    <a:pt x="1641" y="638"/>
                    <a:pt x="1611" y="578"/>
                  </a:cubicBezTo>
                  <a:cubicBezTo>
                    <a:pt x="1550" y="426"/>
                    <a:pt x="1429" y="304"/>
                    <a:pt x="1277" y="274"/>
                  </a:cubicBezTo>
                  <a:cubicBezTo>
                    <a:pt x="1220" y="245"/>
                    <a:pt x="1137" y="217"/>
                    <a:pt x="1076" y="213"/>
                  </a:cubicBezTo>
                  <a:lnTo>
                    <a:pt x="1076" y="213"/>
                  </a:lnTo>
                  <a:cubicBezTo>
                    <a:pt x="1064" y="201"/>
                    <a:pt x="1050" y="191"/>
                    <a:pt x="1034" y="183"/>
                  </a:cubicBezTo>
                  <a:cubicBezTo>
                    <a:pt x="973" y="122"/>
                    <a:pt x="912" y="61"/>
                    <a:pt x="851" y="61"/>
                  </a:cubicBezTo>
                  <a:cubicBezTo>
                    <a:pt x="790" y="0"/>
                    <a:pt x="699" y="0"/>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7"/>
            <p:cNvSpPr/>
            <p:nvPr/>
          </p:nvSpPr>
          <p:spPr>
            <a:xfrm rot="-6493551" flipH="1">
              <a:off x="9042904" y="5286299"/>
              <a:ext cx="78428" cy="86225"/>
            </a:xfrm>
            <a:custGeom>
              <a:avLst/>
              <a:gdLst/>
              <a:ahLst/>
              <a:cxnLst/>
              <a:rect l="l" t="t" r="r" b="b"/>
              <a:pathLst>
                <a:path w="1187" h="1551" extrusionOk="0">
                  <a:moveTo>
                    <a:pt x="578" y="0"/>
                  </a:moveTo>
                  <a:lnTo>
                    <a:pt x="426" y="31"/>
                  </a:lnTo>
                  <a:cubicBezTo>
                    <a:pt x="335" y="61"/>
                    <a:pt x="244" y="91"/>
                    <a:pt x="183" y="183"/>
                  </a:cubicBezTo>
                  <a:lnTo>
                    <a:pt x="92" y="304"/>
                  </a:lnTo>
                  <a:cubicBezTo>
                    <a:pt x="31" y="395"/>
                    <a:pt x="1" y="487"/>
                    <a:pt x="1" y="578"/>
                  </a:cubicBezTo>
                  <a:lnTo>
                    <a:pt x="1" y="973"/>
                  </a:lnTo>
                  <a:cubicBezTo>
                    <a:pt x="1" y="1034"/>
                    <a:pt x="1" y="1125"/>
                    <a:pt x="62" y="1186"/>
                  </a:cubicBezTo>
                  <a:cubicBezTo>
                    <a:pt x="62" y="1277"/>
                    <a:pt x="122" y="1338"/>
                    <a:pt x="183" y="1398"/>
                  </a:cubicBezTo>
                  <a:cubicBezTo>
                    <a:pt x="213" y="1429"/>
                    <a:pt x="274" y="1490"/>
                    <a:pt x="365" y="1520"/>
                  </a:cubicBezTo>
                  <a:cubicBezTo>
                    <a:pt x="426" y="1550"/>
                    <a:pt x="517" y="1550"/>
                    <a:pt x="578" y="1550"/>
                  </a:cubicBezTo>
                  <a:lnTo>
                    <a:pt x="730" y="1550"/>
                  </a:lnTo>
                  <a:cubicBezTo>
                    <a:pt x="852" y="1520"/>
                    <a:pt x="943" y="1459"/>
                    <a:pt x="1004" y="1398"/>
                  </a:cubicBezTo>
                  <a:lnTo>
                    <a:pt x="1095" y="1277"/>
                  </a:lnTo>
                  <a:cubicBezTo>
                    <a:pt x="1156" y="1186"/>
                    <a:pt x="1186" y="1064"/>
                    <a:pt x="1186" y="973"/>
                  </a:cubicBezTo>
                  <a:lnTo>
                    <a:pt x="1186" y="578"/>
                  </a:lnTo>
                  <a:cubicBezTo>
                    <a:pt x="1186" y="517"/>
                    <a:pt x="1156" y="426"/>
                    <a:pt x="1125" y="365"/>
                  </a:cubicBezTo>
                  <a:cubicBezTo>
                    <a:pt x="1095" y="304"/>
                    <a:pt x="1065" y="213"/>
                    <a:pt x="1004" y="183"/>
                  </a:cubicBezTo>
                  <a:cubicBezTo>
                    <a:pt x="943" y="122"/>
                    <a:pt x="882" y="91"/>
                    <a:pt x="821" y="61"/>
                  </a:cubicBezTo>
                  <a:cubicBezTo>
                    <a:pt x="730" y="31"/>
                    <a:pt x="669" y="0"/>
                    <a:pt x="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7"/>
            <p:cNvSpPr/>
            <p:nvPr/>
          </p:nvSpPr>
          <p:spPr>
            <a:xfrm rot="-6493551" flipH="1">
              <a:off x="8638849" y="4165897"/>
              <a:ext cx="88405" cy="95954"/>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2" name="Google Shape;232;p7"/>
          <p:cNvGrpSpPr/>
          <p:nvPr/>
        </p:nvGrpSpPr>
        <p:grpSpPr>
          <a:xfrm>
            <a:off x="-221561" y="50458"/>
            <a:ext cx="1283496" cy="3087271"/>
            <a:chOff x="-166171" y="37843"/>
            <a:chExt cx="962622" cy="2315453"/>
          </a:xfrm>
        </p:grpSpPr>
        <p:sp>
          <p:nvSpPr>
            <p:cNvPr id="233" name="Google Shape;233;p7"/>
            <p:cNvSpPr/>
            <p:nvPr/>
          </p:nvSpPr>
          <p:spPr>
            <a:xfrm rot="9472534" flipH="1">
              <a:off x="7048" y="1595328"/>
              <a:ext cx="129858" cy="202442"/>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7"/>
            <p:cNvSpPr/>
            <p:nvPr/>
          </p:nvSpPr>
          <p:spPr>
            <a:xfrm rot="9472534" flipH="1">
              <a:off x="284488" y="1923378"/>
              <a:ext cx="100780" cy="14480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7"/>
            <p:cNvSpPr/>
            <p:nvPr/>
          </p:nvSpPr>
          <p:spPr>
            <a:xfrm rot="9472534" flipH="1">
              <a:off x="-135066" y="1842042"/>
              <a:ext cx="118668" cy="188382"/>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7"/>
            <p:cNvSpPr/>
            <p:nvPr/>
          </p:nvSpPr>
          <p:spPr>
            <a:xfrm rot="9472534" flipH="1">
              <a:off x="-44268" y="942691"/>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7"/>
            <p:cNvSpPr/>
            <p:nvPr/>
          </p:nvSpPr>
          <p:spPr>
            <a:xfrm rot="9472534" flipH="1">
              <a:off x="171434" y="1375379"/>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7"/>
            <p:cNvSpPr/>
            <p:nvPr/>
          </p:nvSpPr>
          <p:spPr>
            <a:xfrm rot="9472534" flipH="1">
              <a:off x="416775" y="1600301"/>
              <a:ext cx="138839" cy="245876"/>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7"/>
            <p:cNvSpPr/>
            <p:nvPr/>
          </p:nvSpPr>
          <p:spPr>
            <a:xfrm rot="9472534" flipH="1">
              <a:off x="-73792" y="441053"/>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7"/>
            <p:cNvSpPr/>
            <p:nvPr/>
          </p:nvSpPr>
          <p:spPr>
            <a:xfrm rot="9472534" flipH="1">
              <a:off x="162608" y="720770"/>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7"/>
            <p:cNvSpPr/>
            <p:nvPr/>
          </p:nvSpPr>
          <p:spPr>
            <a:xfrm rot="9472534" flipH="1">
              <a:off x="323392" y="1028557"/>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7"/>
            <p:cNvSpPr/>
            <p:nvPr/>
          </p:nvSpPr>
          <p:spPr>
            <a:xfrm rot="9472534" flipH="1">
              <a:off x="301231" y="1060845"/>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7"/>
            <p:cNvSpPr/>
            <p:nvPr/>
          </p:nvSpPr>
          <p:spPr>
            <a:xfrm rot="9472534" flipH="1">
              <a:off x="572442" y="1316659"/>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7"/>
            <p:cNvSpPr/>
            <p:nvPr/>
          </p:nvSpPr>
          <p:spPr>
            <a:xfrm rot="9472534" flipH="1">
              <a:off x="-10023" y="67485"/>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7"/>
            <p:cNvSpPr/>
            <p:nvPr/>
          </p:nvSpPr>
          <p:spPr>
            <a:xfrm rot="9472534" flipH="1">
              <a:off x="274878" y="485698"/>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7"/>
            <p:cNvSpPr/>
            <p:nvPr/>
          </p:nvSpPr>
          <p:spPr>
            <a:xfrm rot="9472534" flipH="1">
              <a:off x="563220" y="787057"/>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 name="Google Shape;247;p7"/>
            <p:cNvSpPr/>
            <p:nvPr/>
          </p:nvSpPr>
          <p:spPr>
            <a:xfrm rot="9472534" flipH="1">
              <a:off x="368214" y="757934"/>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 name="Google Shape;248;p7"/>
            <p:cNvSpPr/>
            <p:nvPr/>
          </p:nvSpPr>
          <p:spPr>
            <a:xfrm rot="9472534" flipH="1">
              <a:off x="310027" y="142001"/>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7"/>
            <p:cNvSpPr/>
            <p:nvPr/>
          </p:nvSpPr>
          <p:spPr>
            <a:xfrm rot="9472534" flipH="1">
              <a:off x="93688" y="2193247"/>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0" name="Google Shape;250;p7"/>
          <p:cNvSpPr/>
          <p:nvPr/>
        </p:nvSpPr>
        <p:spPr>
          <a:xfrm rot="3192354">
            <a:off x="-1128299" y="5424946"/>
            <a:ext cx="3294651" cy="2134377"/>
          </a:xfrm>
          <a:custGeom>
            <a:avLst/>
            <a:gdLst/>
            <a:ahLst/>
            <a:cxnLst/>
            <a:rect l="l" t="t" r="r" b="b"/>
            <a:pathLst>
              <a:path w="45405" h="29411" extrusionOk="0">
                <a:moveTo>
                  <a:pt x="34097" y="0"/>
                </a:moveTo>
                <a:cubicBezTo>
                  <a:pt x="33513" y="0"/>
                  <a:pt x="32930" y="58"/>
                  <a:pt x="32364" y="152"/>
                </a:cubicBezTo>
                <a:cubicBezTo>
                  <a:pt x="30784" y="395"/>
                  <a:pt x="29295" y="973"/>
                  <a:pt x="27957" y="1885"/>
                </a:cubicBezTo>
                <a:cubicBezTo>
                  <a:pt x="26498" y="2979"/>
                  <a:pt x="25313" y="4438"/>
                  <a:pt x="23975" y="5684"/>
                </a:cubicBezTo>
                <a:cubicBezTo>
                  <a:pt x="22516" y="7082"/>
                  <a:pt x="20784" y="8207"/>
                  <a:pt x="18686" y="8268"/>
                </a:cubicBezTo>
                <a:cubicBezTo>
                  <a:pt x="18629" y="8270"/>
                  <a:pt x="18572" y="8270"/>
                  <a:pt x="18515" y="8270"/>
                </a:cubicBezTo>
                <a:cubicBezTo>
                  <a:pt x="16489" y="8270"/>
                  <a:pt x="14718" y="7236"/>
                  <a:pt x="13033" y="6201"/>
                </a:cubicBezTo>
                <a:cubicBezTo>
                  <a:pt x="11300" y="5168"/>
                  <a:pt x="9628" y="4073"/>
                  <a:pt x="7622" y="3921"/>
                </a:cubicBezTo>
                <a:cubicBezTo>
                  <a:pt x="7494" y="3914"/>
                  <a:pt x="7367" y="3910"/>
                  <a:pt x="7241" y="3910"/>
                </a:cubicBezTo>
                <a:cubicBezTo>
                  <a:pt x="5388" y="3910"/>
                  <a:pt x="3726" y="4726"/>
                  <a:pt x="2303" y="5836"/>
                </a:cubicBezTo>
                <a:cubicBezTo>
                  <a:pt x="1482" y="6475"/>
                  <a:pt x="753" y="7174"/>
                  <a:pt x="23" y="7934"/>
                </a:cubicBezTo>
                <a:cubicBezTo>
                  <a:pt x="0" y="7957"/>
                  <a:pt x="47" y="8015"/>
                  <a:pt x="85" y="8015"/>
                </a:cubicBezTo>
                <a:cubicBezTo>
                  <a:pt x="96" y="8015"/>
                  <a:pt x="107" y="8009"/>
                  <a:pt x="115" y="7994"/>
                </a:cubicBezTo>
                <a:lnTo>
                  <a:pt x="145" y="8025"/>
                </a:lnTo>
                <a:cubicBezTo>
                  <a:pt x="1513" y="6566"/>
                  <a:pt x="3063" y="5137"/>
                  <a:pt x="5008" y="4468"/>
                </a:cubicBezTo>
                <a:cubicBezTo>
                  <a:pt x="5725" y="4213"/>
                  <a:pt x="6431" y="4098"/>
                  <a:pt x="7126" y="4098"/>
                </a:cubicBezTo>
                <a:cubicBezTo>
                  <a:pt x="8497" y="4098"/>
                  <a:pt x="9827" y="4543"/>
                  <a:pt x="11118" y="5228"/>
                </a:cubicBezTo>
                <a:cubicBezTo>
                  <a:pt x="12729" y="6110"/>
                  <a:pt x="14218" y="7204"/>
                  <a:pt x="15920" y="7873"/>
                </a:cubicBezTo>
                <a:cubicBezTo>
                  <a:pt x="16756" y="8207"/>
                  <a:pt x="17630" y="8374"/>
                  <a:pt x="18500" y="8374"/>
                </a:cubicBezTo>
                <a:cubicBezTo>
                  <a:pt x="19370" y="8374"/>
                  <a:pt x="20237" y="8207"/>
                  <a:pt x="21057" y="7873"/>
                </a:cubicBezTo>
                <a:cubicBezTo>
                  <a:pt x="24340" y="6475"/>
                  <a:pt x="25951" y="2918"/>
                  <a:pt x="29082" y="1338"/>
                </a:cubicBezTo>
                <a:cubicBezTo>
                  <a:pt x="30494" y="623"/>
                  <a:pt x="32370" y="45"/>
                  <a:pt x="34153" y="45"/>
                </a:cubicBezTo>
                <a:cubicBezTo>
                  <a:pt x="35631" y="45"/>
                  <a:pt x="37045" y="443"/>
                  <a:pt x="38079" y="1490"/>
                </a:cubicBezTo>
                <a:cubicBezTo>
                  <a:pt x="39751" y="3222"/>
                  <a:pt x="39264" y="5715"/>
                  <a:pt x="38687" y="7812"/>
                </a:cubicBezTo>
                <a:cubicBezTo>
                  <a:pt x="38413" y="8815"/>
                  <a:pt x="37927" y="9696"/>
                  <a:pt x="37653" y="10700"/>
                </a:cubicBezTo>
                <a:cubicBezTo>
                  <a:pt x="37410" y="11490"/>
                  <a:pt x="37258" y="12462"/>
                  <a:pt x="37653" y="13222"/>
                </a:cubicBezTo>
                <a:cubicBezTo>
                  <a:pt x="38018" y="13830"/>
                  <a:pt x="38596" y="14286"/>
                  <a:pt x="39264" y="14499"/>
                </a:cubicBezTo>
                <a:cubicBezTo>
                  <a:pt x="39994" y="14803"/>
                  <a:pt x="40784" y="15046"/>
                  <a:pt x="41514" y="15320"/>
                </a:cubicBezTo>
                <a:cubicBezTo>
                  <a:pt x="42425" y="15593"/>
                  <a:pt x="43246" y="16080"/>
                  <a:pt x="43945" y="16718"/>
                </a:cubicBezTo>
                <a:cubicBezTo>
                  <a:pt x="44736" y="17569"/>
                  <a:pt x="44979" y="18815"/>
                  <a:pt x="44553" y="19879"/>
                </a:cubicBezTo>
                <a:cubicBezTo>
                  <a:pt x="43824" y="22098"/>
                  <a:pt x="41878" y="23709"/>
                  <a:pt x="39872" y="24803"/>
                </a:cubicBezTo>
                <a:cubicBezTo>
                  <a:pt x="37745" y="25897"/>
                  <a:pt x="35465" y="26657"/>
                  <a:pt x="33124" y="27113"/>
                </a:cubicBezTo>
                <a:cubicBezTo>
                  <a:pt x="30693" y="27630"/>
                  <a:pt x="28231" y="27934"/>
                  <a:pt x="25769" y="28299"/>
                </a:cubicBezTo>
                <a:cubicBezTo>
                  <a:pt x="23155" y="28694"/>
                  <a:pt x="20541" y="29119"/>
                  <a:pt x="17927" y="29241"/>
                </a:cubicBezTo>
                <a:cubicBezTo>
                  <a:pt x="17443" y="29278"/>
                  <a:pt x="16960" y="29296"/>
                  <a:pt x="16477" y="29296"/>
                </a:cubicBezTo>
                <a:cubicBezTo>
                  <a:pt x="14563" y="29296"/>
                  <a:pt x="12665" y="29009"/>
                  <a:pt x="10844" y="28451"/>
                </a:cubicBezTo>
                <a:cubicBezTo>
                  <a:pt x="8686" y="27721"/>
                  <a:pt x="6893" y="26262"/>
                  <a:pt x="5434" y="24530"/>
                </a:cubicBezTo>
                <a:cubicBezTo>
                  <a:pt x="4005" y="22797"/>
                  <a:pt x="2820" y="20912"/>
                  <a:pt x="1908" y="18876"/>
                </a:cubicBezTo>
                <a:cubicBezTo>
                  <a:pt x="935" y="16779"/>
                  <a:pt x="206" y="14469"/>
                  <a:pt x="327" y="12128"/>
                </a:cubicBezTo>
                <a:cubicBezTo>
                  <a:pt x="358" y="11520"/>
                  <a:pt x="479" y="10912"/>
                  <a:pt x="662" y="10335"/>
                </a:cubicBezTo>
                <a:cubicBezTo>
                  <a:pt x="875" y="9788"/>
                  <a:pt x="1026" y="9210"/>
                  <a:pt x="1148" y="8633"/>
                </a:cubicBezTo>
                <a:cubicBezTo>
                  <a:pt x="1148" y="8595"/>
                  <a:pt x="1113" y="8569"/>
                  <a:pt x="1087" y="8569"/>
                </a:cubicBezTo>
                <a:cubicBezTo>
                  <a:pt x="1070" y="8569"/>
                  <a:pt x="1057" y="8579"/>
                  <a:pt x="1057" y="8602"/>
                </a:cubicBezTo>
                <a:cubicBezTo>
                  <a:pt x="905" y="9210"/>
                  <a:pt x="753" y="9818"/>
                  <a:pt x="540" y="10396"/>
                </a:cubicBezTo>
                <a:cubicBezTo>
                  <a:pt x="358" y="10943"/>
                  <a:pt x="267" y="11490"/>
                  <a:pt x="236" y="12037"/>
                </a:cubicBezTo>
                <a:cubicBezTo>
                  <a:pt x="175" y="13162"/>
                  <a:pt x="267" y="14256"/>
                  <a:pt x="540" y="15350"/>
                </a:cubicBezTo>
                <a:cubicBezTo>
                  <a:pt x="1118" y="17599"/>
                  <a:pt x="2030" y="19757"/>
                  <a:pt x="3306" y="21733"/>
                </a:cubicBezTo>
                <a:cubicBezTo>
                  <a:pt x="4400" y="23618"/>
                  <a:pt x="5829" y="25320"/>
                  <a:pt x="7501" y="26718"/>
                </a:cubicBezTo>
                <a:cubicBezTo>
                  <a:pt x="9294" y="28147"/>
                  <a:pt x="11483" y="28998"/>
                  <a:pt x="13762" y="29241"/>
                </a:cubicBezTo>
                <a:cubicBezTo>
                  <a:pt x="14658" y="29361"/>
                  <a:pt x="15554" y="29410"/>
                  <a:pt x="16451" y="29410"/>
                </a:cubicBezTo>
                <a:cubicBezTo>
                  <a:pt x="18050" y="29410"/>
                  <a:pt x="19654" y="29253"/>
                  <a:pt x="21270" y="29058"/>
                </a:cubicBezTo>
                <a:cubicBezTo>
                  <a:pt x="23854" y="28755"/>
                  <a:pt x="26407" y="28359"/>
                  <a:pt x="28991" y="27995"/>
                </a:cubicBezTo>
                <a:cubicBezTo>
                  <a:pt x="31544" y="27660"/>
                  <a:pt x="34067" y="27113"/>
                  <a:pt x="36529" y="26353"/>
                </a:cubicBezTo>
                <a:cubicBezTo>
                  <a:pt x="38687" y="25654"/>
                  <a:pt x="40814" y="24682"/>
                  <a:pt x="42486" y="23162"/>
                </a:cubicBezTo>
                <a:cubicBezTo>
                  <a:pt x="43854" y="21916"/>
                  <a:pt x="45404" y="19666"/>
                  <a:pt x="44736" y="17721"/>
                </a:cubicBezTo>
                <a:cubicBezTo>
                  <a:pt x="44158" y="16080"/>
                  <a:pt x="42304" y="15532"/>
                  <a:pt x="40845" y="14955"/>
                </a:cubicBezTo>
                <a:cubicBezTo>
                  <a:pt x="40024" y="14651"/>
                  <a:pt x="39112" y="14469"/>
                  <a:pt x="38383" y="13921"/>
                </a:cubicBezTo>
                <a:cubicBezTo>
                  <a:pt x="37380" y="13162"/>
                  <a:pt x="37441" y="11885"/>
                  <a:pt x="37745" y="10760"/>
                </a:cubicBezTo>
                <a:cubicBezTo>
                  <a:pt x="38048" y="9727"/>
                  <a:pt x="38535" y="8754"/>
                  <a:pt x="38839" y="7721"/>
                </a:cubicBezTo>
                <a:cubicBezTo>
                  <a:pt x="39173" y="6657"/>
                  <a:pt x="39355" y="5532"/>
                  <a:pt x="39355" y="4438"/>
                </a:cubicBezTo>
                <a:cubicBezTo>
                  <a:pt x="39325" y="2736"/>
                  <a:pt x="38352" y="1216"/>
                  <a:pt x="36802" y="517"/>
                </a:cubicBezTo>
                <a:cubicBezTo>
                  <a:pt x="35946" y="145"/>
                  <a:pt x="35021" y="0"/>
                  <a:pt x="34097"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251" name="Google Shape;251;p7"/>
          <p:cNvPicPr preferRelativeResize="0"/>
          <p:nvPr/>
        </p:nvPicPr>
        <p:blipFill rotWithShape="1">
          <a:blip r:embed="rId2">
            <a:alphaModFix/>
          </a:blip>
          <a:srcRect l="29755" t="6742" r="7904" b="15756"/>
          <a:stretch/>
        </p:blipFill>
        <p:spPr>
          <a:xfrm>
            <a:off x="0" y="-15"/>
            <a:ext cx="5005867" cy="6987033"/>
          </a:xfrm>
          <a:prstGeom prst="rect">
            <a:avLst/>
          </a:prstGeom>
          <a:noFill/>
          <a:ln>
            <a:noFill/>
          </a:ln>
        </p:spPr>
      </p:pic>
      <p:sp>
        <p:nvSpPr>
          <p:cNvPr id="252" name="Google Shape;252;p7"/>
          <p:cNvSpPr txBox="1">
            <a:spLocks noGrp="1"/>
          </p:cNvSpPr>
          <p:nvPr>
            <p:ph type="title"/>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2585731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253"/>
        <p:cNvGrpSpPr/>
        <p:nvPr/>
      </p:nvGrpSpPr>
      <p:grpSpPr>
        <a:xfrm>
          <a:off x="0" y="0"/>
          <a:ext cx="0" cy="0"/>
          <a:chOff x="0" y="0"/>
          <a:chExt cx="0" cy="0"/>
        </a:xfrm>
      </p:grpSpPr>
      <p:sp>
        <p:nvSpPr>
          <p:cNvPr id="254" name="Google Shape;254;p8"/>
          <p:cNvSpPr txBox="1">
            <a:spLocks noGrp="1"/>
          </p:cNvSpPr>
          <p:nvPr>
            <p:ph type="title"/>
          </p:nvPr>
        </p:nvSpPr>
        <p:spPr>
          <a:xfrm>
            <a:off x="1850800" y="1295500"/>
            <a:ext cx="8490400" cy="3789200"/>
          </a:xfrm>
          <a:prstGeom prst="rect">
            <a:avLst/>
          </a:prstGeom>
        </p:spPr>
        <p:txBody>
          <a:bodyPr spcFirstLastPara="1" wrap="square" lIns="91425" tIns="91425" rIns="91425" bIns="91425" anchor="t" anchorCtr="0">
            <a:noAutofit/>
          </a:bodyPr>
          <a:lstStyle>
            <a:lvl1pPr lvl="0" algn="ctr">
              <a:spcBef>
                <a:spcPts val="0"/>
              </a:spcBef>
              <a:spcAft>
                <a:spcPts val="0"/>
              </a:spcAft>
              <a:buSzPts val="4800"/>
              <a:buNone/>
              <a:defRPr sz="128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255" name="Google Shape;255;p8"/>
          <p:cNvGrpSpPr/>
          <p:nvPr/>
        </p:nvGrpSpPr>
        <p:grpSpPr>
          <a:xfrm>
            <a:off x="-1612948" y="-1830785"/>
            <a:ext cx="15555787" cy="10398736"/>
            <a:chOff x="-1209711" y="-1373089"/>
            <a:chExt cx="11666840" cy="7799052"/>
          </a:xfrm>
        </p:grpSpPr>
        <p:sp>
          <p:nvSpPr>
            <p:cNvPr id="256" name="Google Shape;256;p8"/>
            <p:cNvSpPr/>
            <p:nvPr/>
          </p:nvSpPr>
          <p:spPr>
            <a:xfrm rot="1921342">
              <a:off x="-702865" y="3283003"/>
              <a:ext cx="2540260" cy="2370074"/>
            </a:xfrm>
            <a:custGeom>
              <a:avLst/>
              <a:gdLst/>
              <a:ahLst/>
              <a:cxnLst/>
              <a:rect l="l" t="t" r="r" b="b"/>
              <a:pathLst>
                <a:path w="38913" h="36306" extrusionOk="0">
                  <a:moveTo>
                    <a:pt x="20376" y="1"/>
                  </a:moveTo>
                  <a:cubicBezTo>
                    <a:pt x="14452" y="1"/>
                    <a:pt x="8544" y="3921"/>
                    <a:pt x="5137" y="9606"/>
                  </a:cubicBezTo>
                  <a:cubicBezTo>
                    <a:pt x="0" y="18725"/>
                    <a:pt x="7417" y="28390"/>
                    <a:pt x="15380" y="33527"/>
                  </a:cubicBezTo>
                  <a:cubicBezTo>
                    <a:pt x="17974" y="35466"/>
                    <a:pt x="20565" y="36305"/>
                    <a:pt x="23038" y="36305"/>
                  </a:cubicBezTo>
                  <a:cubicBezTo>
                    <a:pt x="29287" y="36305"/>
                    <a:pt x="34777" y="30942"/>
                    <a:pt x="37630" y="24408"/>
                  </a:cubicBezTo>
                  <a:lnTo>
                    <a:pt x="37630" y="24408"/>
                  </a:lnTo>
                  <a:lnTo>
                    <a:pt x="36477" y="25684"/>
                  </a:lnTo>
                  <a:lnTo>
                    <a:pt x="36477" y="25684"/>
                  </a:lnTo>
                  <a:cubicBezTo>
                    <a:pt x="38054" y="22899"/>
                    <a:pt x="38912" y="20006"/>
                    <a:pt x="38208" y="16445"/>
                  </a:cubicBezTo>
                  <a:cubicBezTo>
                    <a:pt x="37052" y="11308"/>
                    <a:pt x="33071" y="6171"/>
                    <a:pt x="29089" y="3314"/>
                  </a:cubicBezTo>
                  <a:cubicBezTo>
                    <a:pt x="26397" y="1011"/>
                    <a:pt x="23384" y="1"/>
                    <a:pt x="203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8"/>
            <p:cNvSpPr/>
            <p:nvPr/>
          </p:nvSpPr>
          <p:spPr>
            <a:xfrm rot="1921342">
              <a:off x="-667229" y="3023514"/>
              <a:ext cx="2851452" cy="2864378"/>
            </a:xfrm>
            <a:custGeom>
              <a:avLst/>
              <a:gdLst/>
              <a:ahLst/>
              <a:cxnLst/>
              <a:rect l="l" t="t" r="r" b="b"/>
              <a:pathLst>
                <a:path w="43680" h="43878" extrusionOk="0">
                  <a:moveTo>
                    <a:pt x="20928" y="447"/>
                  </a:moveTo>
                  <a:cubicBezTo>
                    <a:pt x="22079" y="447"/>
                    <a:pt x="23234" y="564"/>
                    <a:pt x="24378" y="810"/>
                  </a:cubicBezTo>
                  <a:cubicBezTo>
                    <a:pt x="29241" y="1843"/>
                    <a:pt x="33436" y="5734"/>
                    <a:pt x="36567" y="9382"/>
                  </a:cubicBezTo>
                  <a:cubicBezTo>
                    <a:pt x="39191" y="12398"/>
                    <a:pt x="41067" y="15983"/>
                    <a:pt x="42076" y="19870"/>
                  </a:cubicBezTo>
                  <a:lnTo>
                    <a:pt x="42076" y="19870"/>
                  </a:lnTo>
                  <a:cubicBezTo>
                    <a:pt x="42067" y="19897"/>
                    <a:pt x="42064" y="19927"/>
                    <a:pt x="42068" y="19959"/>
                  </a:cubicBezTo>
                  <a:cubicBezTo>
                    <a:pt x="43679" y="29169"/>
                    <a:pt x="37661" y="39017"/>
                    <a:pt x="29120" y="42543"/>
                  </a:cubicBezTo>
                  <a:cubicBezTo>
                    <a:pt x="27519" y="43213"/>
                    <a:pt x="25892" y="43518"/>
                    <a:pt x="24283" y="43518"/>
                  </a:cubicBezTo>
                  <a:cubicBezTo>
                    <a:pt x="21004" y="43518"/>
                    <a:pt x="17799" y="42252"/>
                    <a:pt x="15047" y="40233"/>
                  </a:cubicBezTo>
                  <a:cubicBezTo>
                    <a:pt x="10700" y="37102"/>
                    <a:pt x="6809" y="33850"/>
                    <a:pt x="3922" y="29260"/>
                  </a:cubicBezTo>
                  <a:cubicBezTo>
                    <a:pt x="1125" y="24823"/>
                    <a:pt x="1" y="19564"/>
                    <a:pt x="1612" y="14518"/>
                  </a:cubicBezTo>
                  <a:cubicBezTo>
                    <a:pt x="3101" y="9807"/>
                    <a:pt x="7144" y="5825"/>
                    <a:pt x="11247" y="3272"/>
                  </a:cubicBezTo>
                  <a:cubicBezTo>
                    <a:pt x="14155" y="1477"/>
                    <a:pt x="17522" y="447"/>
                    <a:pt x="20928" y="447"/>
                  </a:cubicBezTo>
                  <a:close/>
                  <a:moveTo>
                    <a:pt x="20842" y="0"/>
                  </a:moveTo>
                  <a:cubicBezTo>
                    <a:pt x="14423" y="0"/>
                    <a:pt x="8154" y="3994"/>
                    <a:pt x="4317" y="8956"/>
                  </a:cubicBezTo>
                  <a:cubicBezTo>
                    <a:pt x="1581" y="12512"/>
                    <a:pt x="92" y="16494"/>
                    <a:pt x="517" y="21023"/>
                  </a:cubicBezTo>
                  <a:cubicBezTo>
                    <a:pt x="913" y="25218"/>
                    <a:pt x="3101" y="29078"/>
                    <a:pt x="5624" y="32330"/>
                  </a:cubicBezTo>
                  <a:cubicBezTo>
                    <a:pt x="8572" y="36099"/>
                    <a:pt x="12402" y="39108"/>
                    <a:pt x="16445" y="41631"/>
                  </a:cubicBezTo>
                  <a:cubicBezTo>
                    <a:pt x="18761" y="43113"/>
                    <a:pt x="21435" y="43878"/>
                    <a:pt x="24142" y="43878"/>
                  </a:cubicBezTo>
                  <a:cubicBezTo>
                    <a:pt x="25379" y="43878"/>
                    <a:pt x="26623" y="43718"/>
                    <a:pt x="27843" y="43394"/>
                  </a:cubicBezTo>
                  <a:cubicBezTo>
                    <a:pt x="32919" y="42057"/>
                    <a:pt x="36871" y="37923"/>
                    <a:pt x="39606" y="33637"/>
                  </a:cubicBezTo>
                  <a:cubicBezTo>
                    <a:pt x="42275" y="29574"/>
                    <a:pt x="43279" y="24664"/>
                    <a:pt x="42469" y="19903"/>
                  </a:cubicBezTo>
                  <a:lnTo>
                    <a:pt x="42469" y="19903"/>
                  </a:lnTo>
                  <a:cubicBezTo>
                    <a:pt x="42468" y="19892"/>
                    <a:pt x="42466" y="19880"/>
                    <a:pt x="42463" y="19868"/>
                  </a:cubicBezTo>
                  <a:lnTo>
                    <a:pt x="42463" y="19868"/>
                  </a:lnTo>
                  <a:cubicBezTo>
                    <a:pt x="42463" y="19868"/>
                    <a:pt x="42463" y="19868"/>
                    <a:pt x="42463" y="19868"/>
                  </a:cubicBezTo>
                  <a:cubicBezTo>
                    <a:pt x="41308" y="15005"/>
                    <a:pt x="38542" y="10780"/>
                    <a:pt x="35108" y="7193"/>
                  </a:cubicBezTo>
                  <a:cubicBezTo>
                    <a:pt x="32220" y="4154"/>
                    <a:pt x="28603" y="1448"/>
                    <a:pt x="24469" y="445"/>
                  </a:cubicBezTo>
                  <a:cubicBezTo>
                    <a:pt x="23265" y="142"/>
                    <a:pt x="22051" y="0"/>
                    <a:pt x="208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8"/>
            <p:cNvSpPr/>
            <p:nvPr/>
          </p:nvSpPr>
          <p:spPr>
            <a:xfrm rot="3236728">
              <a:off x="7115473" y="-514741"/>
              <a:ext cx="3165270" cy="2047293"/>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8"/>
            <p:cNvSpPr/>
            <p:nvPr/>
          </p:nvSpPr>
          <p:spPr>
            <a:xfrm rot="6727466">
              <a:off x="2441448" y="-173949"/>
              <a:ext cx="205976" cy="190001"/>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8"/>
            <p:cNvSpPr/>
            <p:nvPr/>
          </p:nvSpPr>
          <p:spPr>
            <a:xfrm rot="6727466">
              <a:off x="2891503" y="-297073"/>
              <a:ext cx="183597" cy="232698"/>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8"/>
            <p:cNvSpPr/>
            <p:nvPr/>
          </p:nvSpPr>
          <p:spPr>
            <a:xfrm rot="6727466">
              <a:off x="3387128" y="-289137"/>
              <a:ext cx="139648" cy="202001"/>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8"/>
            <p:cNvSpPr/>
            <p:nvPr/>
          </p:nvSpPr>
          <p:spPr>
            <a:xfrm rot="6727466">
              <a:off x="3800415" y="-142062"/>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8"/>
            <p:cNvSpPr/>
            <p:nvPr/>
          </p:nvSpPr>
          <p:spPr>
            <a:xfrm rot="6727466">
              <a:off x="4151881" y="113291"/>
              <a:ext cx="129858" cy="202442"/>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8"/>
            <p:cNvSpPr/>
            <p:nvPr/>
          </p:nvSpPr>
          <p:spPr>
            <a:xfrm rot="6727466">
              <a:off x="4465649" y="405013"/>
              <a:ext cx="100780" cy="14480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8"/>
            <p:cNvSpPr/>
            <p:nvPr/>
          </p:nvSpPr>
          <p:spPr>
            <a:xfrm rot="6727466">
              <a:off x="4397159" y="-27387"/>
              <a:ext cx="118668" cy="188382"/>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8"/>
            <p:cNvSpPr/>
            <p:nvPr/>
          </p:nvSpPr>
          <p:spPr>
            <a:xfrm rot="6727466">
              <a:off x="4033460" y="-260184"/>
              <a:ext cx="96289" cy="146200"/>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8"/>
            <p:cNvSpPr/>
            <p:nvPr/>
          </p:nvSpPr>
          <p:spPr>
            <a:xfrm rot="6727466">
              <a:off x="3656669" y="-419928"/>
              <a:ext cx="100780" cy="132140"/>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8"/>
            <p:cNvSpPr/>
            <p:nvPr/>
          </p:nvSpPr>
          <p:spPr>
            <a:xfrm rot="6727466">
              <a:off x="3212106" y="-523075"/>
              <a:ext cx="87382" cy="116460"/>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8"/>
            <p:cNvSpPr/>
            <p:nvPr/>
          </p:nvSpPr>
          <p:spPr>
            <a:xfrm rot="6727466">
              <a:off x="3935714" y="-519368"/>
              <a:ext cx="87308" cy="132140"/>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8"/>
            <p:cNvSpPr/>
            <p:nvPr/>
          </p:nvSpPr>
          <p:spPr>
            <a:xfrm rot="6727466">
              <a:off x="3533732" y="27486"/>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8"/>
            <p:cNvSpPr/>
            <p:nvPr/>
          </p:nvSpPr>
          <p:spPr>
            <a:xfrm rot="6727466">
              <a:off x="3922030" y="287578"/>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8"/>
            <p:cNvSpPr/>
            <p:nvPr/>
          </p:nvSpPr>
          <p:spPr>
            <a:xfrm rot="6727466">
              <a:off x="4174079" y="505792"/>
              <a:ext cx="138839" cy="245876"/>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8"/>
            <p:cNvSpPr/>
            <p:nvPr/>
          </p:nvSpPr>
          <p:spPr>
            <a:xfrm rot="6727466">
              <a:off x="2994219" y="35837"/>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8"/>
            <p:cNvSpPr/>
            <p:nvPr/>
          </p:nvSpPr>
          <p:spPr>
            <a:xfrm rot="6727466">
              <a:off x="3254980" y="291194"/>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8"/>
            <p:cNvSpPr/>
            <p:nvPr/>
          </p:nvSpPr>
          <p:spPr>
            <a:xfrm rot="6727466">
              <a:off x="3592176" y="422568"/>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8"/>
            <p:cNvSpPr/>
            <p:nvPr/>
          </p:nvSpPr>
          <p:spPr>
            <a:xfrm rot="6727466">
              <a:off x="3628072" y="396800"/>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8"/>
            <p:cNvSpPr/>
            <p:nvPr/>
          </p:nvSpPr>
          <p:spPr>
            <a:xfrm rot="6727466">
              <a:off x="3832465" y="719432"/>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8"/>
            <p:cNvSpPr/>
            <p:nvPr/>
          </p:nvSpPr>
          <p:spPr>
            <a:xfrm rot="6727466">
              <a:off x="2604271" y="115985"/>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8"/>
            <p:cNvSpPr/>
            <p:nvPr/>
          </p:nvSpPr>
          <p:spPr>
            <a:xfrm rot="6727466">
              <a:off x="3019282" y="404089"/>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8"/>
            <p:cNvSpPr/>
            <p:nvPr/>
          </p:nvSpPr>
          <p:spPr>
            <a:xfrm rot="6727466">
              <a:off x="2580216" y="-416357"/>
              <a:ext cx="102988" cy="108067"/>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 name="Google Shape;281;p8"/>
            <p:cNvSpPr/>
            <p:nvPr/>
          </p:nvSpPr>
          <p:spPr>
            <a:xfrm rot="6727466">
              <a:off x="3337794" y="675279"/>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8"/>
            <p:cNvSpPr/>
            <p:nvPr/>
          </p:nvSpPr>
          <p:spPr>
            <a:xfrm rot="6727466">
              <a:off x="3280476" y="508467"/>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8"/>
            <p:cNvSpPr/>
            <p:nvPr/>
          </p:nvSpPr>
          <p:spPr>
            <a:xfrm rot="6727466">
              <a:off x="2691229" y="423595"/>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 name="Google Shape;284;p8"/>
            <p:cNvSpPr/>
            <p:nvPr/>
          </p:nvSpPr>
          <p:spPr>
            <a:xfrm rot="6727466">
              <a:off x="2341065" y="112090"/>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8"/>
            <p:cNvSpPr/>
            <p:nvPr/>
          </p:nvSpPr>
          <p:spPr>
            <a:xfrm rot="6727466">
              <a:off x="1979581" y="158350"/>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6" name="Google Shape;286;p8"/>
            <p:cNvGrpSpPr/>
            <p:nvPr/>
          </p:nvGrpSpPr>
          <p:grpSpPr>
            <a:xfrm>
              <a:off x="6363413" y="4257371"/>
              <a:ext cx="2609435" cy="1095909"/>
              <a:chOff x="6363413" y="4257371"/>
              <a:chExt cx="2609435" cy="1095909"/>
            </a:xfrm>
          </p:grpSpPr>
          <p:sp>
            <p:nvSpPr>
              <p:cNvPr id="287" name="Google Shape;287;p8"/>
              <p:cNvSpPr/>
              <p:nvPr/>
            </p:nvSpPr>
            <p:spPr>
              <a:xfrm rot="-4072492">
                <a:off x="6728118" y="4966921"/>
                <a:ext cx="147839" cy="230474"/>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8"/>
              <p:cNvSpPr/>
              <p:nvPr/>
            </p:nvSpPr>
            <p:spPr>
              <a:xfrm rot="-4072492">
                <a:off x="6404008" y="4700429"/>
                <a:ext cx="114734" cy="16485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8"/>
              <p:cNvSpPr/>
              <p:nvPr/>
            </p:nvSpPr>
            <p:spPr>
              <a:xfrm rot="-4072492">
                <a:off x="6461616" y="5143084"/>
                <a:ext cx="135100" cy="214467"/>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8"/>
              <p:cNvSpPr/>
              <p:nvPr/>
            </p:nvSpPr>
            <p:spPr>
              <a:xfrm rot="-4072492">
                <a:off x="7411495" y="4965713"/>
                <a:ext cx="168204" cy="32936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8"/>
              <p:cNvSpPr/>
              <p:nvPr/>
            </p:nvSpPr>
            <p:spPr>
              <a:xfrm rot="-4072492">
                <a:off x="7015274" y="4816524"/>
                <a:ext cx="122361" cy="182452"/>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8"/>
              <p:cNvSpPr/>
              <p:nvPr/>
            </p:nvSpPr>
            <p:spPr>
              <a:xfrm rot="-4072492">
                <a:off x="6692622" y="4470627"/>
                <a:ext cx="158064" cy="279922"/>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8"/>
              <p:cNvSpPr/>
              <p:nvPr/>
            </p:nvSpPr>
            <p:spPr>
              <a:xfrm rot="-4072492">
                <a:off x="7984898" y="5001629"/>
                <a:ext cx="209019" cy="283945"/>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8"/>
              <p:cNvSpPr/>
              <p:nvPr/>
            </p:nvSpPr>
            <p:spPr>
              <a:xfrm rot="-4072492">
                <a:off x="7780052" y="4846098"/>
                <a:ext cx="116997" cy="148761"/>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8"/>
              <p:cNvSpPr/>
              <p:nvPr/>
            </p:nvSpPr>
            <p:spPr>
              <a:xfrm rot="-4072492">
                <a:off x="7306742" y="4540148"/>
                <a:ext cx="206421" cy="305148"/>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8"/>
              <p:cNvSpPr/>
              <p:nvPr/>
            </p:nvSpPr>
            <p:spPr>
              <a:xfrm rot="-4072492">
                <a:off x="7245594" y="4540990"/>
                <a:ext cx="226703" cy="33364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8"/>
              <p:cNvSpPr/>
              <p:nvPr/>
            </p:nvSpPr>
            <p:spPr>
              <a:xfrm rot="-4072492">
                <a:off x="7127465" y="4405332"/>
                <a:ext cx="112136" cy="101995"/>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8"/>
              <p:cNvSpPr/>
              <p:nvPr/>
            </p:nvSpPr>
            <p:spPr>
              <a:xfrm rot="-4072492">
                <a:off x="8405962" y="4924798"/>
                <a:ext cx="231899" cy="269529"/>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8"/>
              <p:cNvSpPr/>
              <p:nvPr/>
            </p:nvSpPr>
            <p:spPr>
              <a:xfrm rot="-4072492">
                <a:off x="8045537" y="4716146"/>
                <a:ext cx="119847" cy="150186"/>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8"/>
              <p:cNvSpPr/>
              <p:nvPr/>
            </p:nvSpPr>
            <p:spPr>
              <a:xfrm rot="-4072492">
                <a:off x="7583525" y="4268957"/>
                <a:ext cx="219244" cy="288638"/>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8"/>
              <p:cNvSpPr/>
              <p:nvPr/>
            </p:nvSpPr>
            <p:spPr>
              <a:xfrm rot="-4072492">
                <a:off x="7740634" y="4614916"/>
                <a:ext cx="127390" cy="132586"/>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 name="Google Shape;302;p8"/>
              <p:cNvSpPr/>
              <p:nvPr/>
            </p:nvSpPr>
            <p:spPr>
              <a:xfrm rot="-4072492">
                <a:off x="8332776" y="4572083"/>
                <a:ext cx="206086" cy="272044"/>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 name="Google Shape;303;p8"/>
              <p:cNvSpPr/>
              <p:nvPr/>
            </p:nvSpPr>
            <p:spPr>
              <a:xfrm rot="-4072492">
                <a:off x="8807524" y="5034998"/>
                <a:ext cx="129988" cy="163763"/>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4" name="Google Shape;304;p8"/>
            <p:cNvSpPr/>
            <p:nvPr/>
          </p:nvSpPr>
          <p:spPr>
            <a:xfrm rot="6727508">
              <a:off x="5499686" y="4802273"/>
              <a:ext cx="273887" cy="313278"/>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305" name="Google Shape;305;p8"/>
          <p:cNvPicPr preferRelativeResize="0"/>
          <p:nvPr/>
        </p:nvPicPr>
        <p:blipFill rotWithShape="1">
          <a:blip r:embed="rId2">
            <a:alphaModFix/>
          </a:blip>
          <a:srcRect l="39342" t="21969" r="3281" b="21969"/>
          <a:stretch/>
        </p:blipFill>
        <p:spPr>
          <a:xfrm>
            <a:off x="0" y="0"/>
            <a:ext cx="7066267" cy="6858000"/>
          </a:xfrm>
          <a:prstGeom prst="rect">
            <a:avLst/>
          </a:prstGeom>
          <a:noFill/>
          <a:ln>
            <a:noFill/>
          </a:ln>
        </p:spPr>
      </p:pic>
    </p:spTree>
    <p:extLst>
      <p:ext uri="{BB962C8B-B14F-4D97-AF65-F5344CB8AC3E}">
        <p14:creationId xmlns:p14="http://schemas.microsoft.com/office/powerpoint/2010/main" val="2128428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lt2"/>
        </a:solidFill>
        <a:effectLst/>
      </p:bgPr>
    </p:bg>
    <p:spTree>
      <p:nvGrpSpPr>
        <p:cNvPr id="1" name="Shape 306"/>
        <p:cNvGrpSpPr/>
        <p:nvPr/>
      </p:nvGrpSpPr>
      <p:grpSpPr>
        <a:xfrm>
          <a:off x="0" y="0"/>
          <a:ext cx="0" cy="0"/>
          <a:chOff x="0" y="0"/>
          <a:chExt cx="0" cy="0"/>
        </a:xfrm>
      </p:grpSpPr>
      <p:pic>
        <p:nvPicPr>
          <p:cNvPr id="307" name="Google Shape;307;p9"/>
          <p:cNvPicPr preferRelativeResize="0"/>
          <p:nvPr/>
        </p:nvPicPr>
        <p:blipFill rotWithShape="1">
          <a:blip r:embed="rId2">
            <a:alphaModFix/>
          </a:blip>
          <a:srcRect l="28628" r="7269" b="44726"/>
          <a:stretch/>
        </p:blipFill>
        <p:spPr>
          <a:xfrm>
            <a:off x="-62233" y="3116934"/>
            <a:ext cx="4914968" cy="3790567"/>
          </a:xfrm>
          <a:prstGeom prst="rect">
            <a:avLst/>
          </a:prstGeom>
          <a:noFill/>
          <a:ln>
            <a:noFill/>
          </a:ln>
        </p:spPr>
      </p:pic>
      <p:sp>
        <p:nvSpPr>
          <p:cNvPr id="308" name="Google Shape;308;p9"/>
          <p:cNvSpPr/>
          <p:nvPr/>
        </p:nvSpPr>
        <p:spPr>
          <a:xfrm rot="10800000">
            <a:off x="-829801" y="-832999"/>
            <a:ext cx="3423548" cy="3175627"/>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9" name="Google Shape;309;p9"/>
          <p:cNvSpPr/>
          <p:nvPr/>
        </p:nvSpPr>
        <p:spPr>
          <a:xfrm rot="10800000">
            <a:off x="-829805" y="-906357"/>
            <a:ext cx="3727705" cy="3457757"/>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0" name="Google Shape;310;p9"/>
          <p:cNvSpPr/>
          <p:nvPr/>
        </p:nvSpPr>
        <p:spPr>
          <a:xfrm rot="6727466">
            <a:off x="10166647" y="-179732"/>
            <a:ext cx="274635" cy="253335"/>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1" name="Google Shape;311;p9"/>
          <p:cNvSpPr/>
          <p:nvPr/>
        </p:nvSpPr>
        <p:spPr>
          <a:xfrm rot="6727466">
            <a:off x="10766721" y="-343897"/>
            <a:ext cx="244796" cy="310264"/>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2" name="Google Shape;312;p9"/>
          <p:cNvSpPr/>
          <p:nvPr/>
        </p:nvSpPr>
        <p:spPr>
          <a:xfrm rot="6727466">
            <a:off x="11427555" y="-333316"/>
            <a:ext cx="186197" cy="269335"/>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3" name="Google Shape;313;p9"/>
          <p:cNvSpPr/>
          <p:nvPr/>
        </p:nvSpPr>
        <p:spPr>
          <a:xfrm rot="6727466">
            <a:off x="11978603" y="-137216"/>
            <a:ext cx="179131" cy="275911"/>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4" name="Google Shape;314;p9"/>
          <p:cNvSpPr/>
          <p:nvPr/>
        </p:nvSpPr>
        <p:spPr>
          <a:xfrm rot="6727466">
            <a:off x="12447224" y="203255"/>
            <a:ext cx="173144" cy="269923"/>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5" name="Google Shape;315;p9"/>
          <p:cNvSpPr/>
          <p:nvPr/>
        </p:nvSpPr>
        <p:spPr>
          <a:xfrm rot="6727466">
            <a:off x="12865582" y="592218"/>
            <a:ext cx="134373" cy="193069"/>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6" name="Google Shape;316;p9"/>
          <p:cNvSpPr/>
          <p:nvPr/>
        </p:nvSpPr>
        <p:spPr>
          <a:xfrm rot="6727466">
            <a:off x="12774263" y="15684"/>
            <a:ext cx="158224" cy="251176"/>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7" name="Google Shape;317;p9"/>
          <p:cNvSpPr/>
          <p:nvPr/>
        </p:nvSpPr>
        <p:spPr>
          <a:xfrm rot="6727466">
            <a:off x="12289332" y="-294712"/>
            <a:ext cx="128385" cy="194933"/>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8" name="Google Shape;318;p9"/>
          <p:cNvSpPr/>
          <p:nvPr/>
        </p:nvSpPr>
        <p:spPr>
          <a:xfrm rot="6727466">
            <a:off x="11786943" y="-507704"/>
            <a:ext cx="134373" cy="176187"/>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9" name="Google Shape;319;p9"/>
          <p:cNvSpPr/>
          <p:nvPr/>
        </p:nvSpPr>
        <p:spPr>
          <a:xfrm rot="6727466">
            <a:off x="11194192" y="-645233"/>
            <a:ext cx="116509" cy="155280"/>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0" name="Google Shape;320;p9"/>
          <p:cNvSpPr/>
          <p:nvPr/>
        </p:nvSpPr>
        <p:spPr>
          <a:xfrm rot="6727466">
            <a:off x="12159003" y="-640291"/>
            <a:ext cx="116411" cy="176187"/>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1" name="Google Shape;321;p9"/>
          <p:cNvSpPr/>
          <p:nvPr/>
        </p:nvSpPr>
        <p:spPr>
          <a:xfrm rot="6727466">
            <a:off x="11623027" y="88849"/>
            <a:ext cx="196995" cy="385745"/>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2" name="Google Shape;322;p9"/>
          <p:cNvSpPr/>
          <p:nvPr/>
        </p:nvSpPr>
        <p:spPr>
          <a:xfrm rot="6727466">
            <a:off x="12140757" y="435638"/>
            <a:ext cx="143305" cy="21368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3" name="Google Shape;323;p9"/>
          <p:cNvSpPr/>
          <p:nvPr/>
        </p:nvSpPr>
        <p:spPr>
          <a:xfrm rot="6727466">
            <a:off x="12476822" y="726589"/>
            <a:ext cx="185119" cy="327835"/>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4" name="Google Shape;324;p9"/>
          <p:cNvSpPr/>
          <p:nvPr/>
        </p:nvSpPr>
        <p:spPr>
          <a:xfrm rot="6727466">
            <a:off x="10903675" y="99984"/>
            <a:ext cx="244796" cy="332545"/>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5" name="Google Shape;325;p9"/>
          <p:cNvSpPr/>
          <p:nvPr/>
        </p:nvSpPr>
        <p:spPr>
          <a:xfrm rot="6727466">
            <a:off x="11251358" y="440459"/>
            <a:ext cx="137023" cy="174223"/>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6" name="Google Shape;326;p9"/>
          <p:cNvSpPr/>
          <p:nvPr/>
        </p:nvSpPr>
        <p:spPr>
          <a:xfrm rot="6727466">
            <a:off x="11700952" y="615624"/>
            <a:ext cx="241753" cy="357379"/>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7" name="Google Shape;327;p9"/>
          <p:cNvSpPr/>
          <p:nvPr/>
        </p:nvSpPr>
        <p:spPr>
          <a:xfrm rot="6727466">
            <a:off x="11748812" y="581267"/>
            <a:ext cx="265507" cy="390751"/>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8" name="Google Shape;328;p9"/>
          <p:cNvSpPr/>
          <p:nvPr/>
        </p:nvSpPr>
        <p:spPr>
          <a:xfrm rot="6727466">
            <a:off x="12021338" y="1011443"/>
            <a:ext cx="131329" cy="119453"/>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9" name="Google Shape;329;p9"/>
          <p:cNvSpPr/>
          <p:nvPr/>
        </p:nvSpPr>
        <p:spPr>
          <a:xfrm rot="6727466">
            <a:off x="10383745" y="206847"/>
            <a:ext cx="271592" cy="315663"/>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0" name="Google Shape;330;p9"/>
          <p:cNvSpPr/>
          <p:nvPr/>
        </p:nvSpPr>
        <p:spPr>
          <a:xfrm rot="6727466">
            <a:off x="10937093" y="590986"/>
            <a:ext cx="140360" cy="175892"/>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1" name="Google Shape;331;p9"/>
          <p:cNvSpPr/>
          <p:nvPr/>
        </p:nvSpPr>
        <p:spPr>
          <a:xfrm rot="6727466">
            <a:off x="10351671" y="-502942"/>
            <a:ext cx="137317" cy="144089"/>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2" name="Google Shape;332;p9"/>
          <p:cNvSpPr/>
          <p:nvPr/>
        </p:nvSpPr>
        <p:spPr>
          <a:xfrm rot="6727466">
            <a:off x="11361775" y="952572"/>
            <a:ext cx="256771" cy="338043"/>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3" name="Google Shape;333;p9"/>
          <p:cNvSpPr/>
          <p:nvPr/>
        </p:nvSpPr>
        <p:spPr>
          <a:xfrm rot="6727466">
            <a:off x="11285352" y="730156"/>
            <a:ext cx="149193" cy="15528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4" name="Google Shape;334;p9"/>
          <p:cNvSpPr/>
          <p:nvPr/>
        </p:nvSpPr>
        <p:spPr>
          <a:xfrm rot="6727466">
            <a:off x="10499688" y="616993"/>
            <a:ext cx="241360" cy="318608"/>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5" name="Google Shape;335;p9"/>
          <p:cNvSpPr/>
          <p:nvPr/>
        </p:nvSpPr>
        <p:spPr>
          <a:xfrm rot="6727466">
            <a:off x="10032804" y="201654"/>
            <a:ext cx="152237" cy="191793"/>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6" name="Google Shape;336;p9"/>
          <p:cNvSpPr/>
          <p:nvPr/>
        </p:nvSpPr>
        <p:spPr>
          <a:xfrm rot="6727466">
            <a:off x="9550826" y="263334"/>
            <a:ext cx="320767" cy="366900"/>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7" name="Google Shape;337;p9"/>
          <p:cNvSpPr/>
          <p:nvPr/>
        </p:nvSpPr>
        <p:spPr>
          <a:xfrm rot="-4260349">
            <a:off x="4111711" y="7106479"/>
            <a:ext cx="339341" cy="313024"/>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8" name="Google Shape;338;p9"/>
          <p:cNvSpPr/>
          <p:nvPr/>
        </p:nvSpPr>
        <p:spPr>
          <a:xfrm rot="-4260349">
            <a:off x="3417355" y="7278175"/>
            <a:ext cx="302473" cy="383367"/>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9" name="Google Shape;339;p9"/>
          <p:cNvSpPr/>
          <p:nvPr/>
        </p:nvSpPr>
        <p:spPr>
          <a:xfrm rot="-4260349">
            <a:off x="2675061" y="7358231"/>
            <a:ext cx="230068" cy="332793"/>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0" name="Google Shape;340;p9"/>
          <p:cNvSpPr/>
          <p:nvPr/>
        </p:nvSpPr>
        <p:spPr>
          <a:xfrm rot="-4260349">
            <a:off x="1990483" y="7145078"/>
            <a:ext cx="221336" cy="340919"/>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1" name="Google Shape;341;p9"/>
          <p:cNvSpPr/>
          <p:nvPr/>
        </p:nvSpPr>
        <p:spPr>
          <a:xfrm rot="-4260349">
            <a:off x="1396959" y="6763795"/>
            <a:ext cx="213939" cy="333520"/>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2" name="Google Shape;342;p9"/>
          <p:cNvSpPr/>
          <p:nvPr/>
        </p:nvSpPr>
        <p:spPr>
          <a:xfrm rot="-4260349">
            <a:off x="905047" y="6405695"/>
            <a:ext cx="166032" cy="238559"/>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3" name="Google Shape;343;p9"/>
          <p:cNvSpPr/>
          <p:nvPr/>
        </p:nvSpPr>
        <p:spPr>
          <a:xfrm rot="-4260349">
            <a:off x="1025169" y="7039906"/>
            <a:ext cx="195504" cy="310356"/>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4" name="Google Shape;344;p9"/>
          <p:cNvSpPr/>
          <p:nvPr/>
        </p:nvSpPr>
        <p:spPr>
          <a:xfrm rot="-4260349">
            <a:off x="1683121" y="7458613"/>
            <a:ext cx="158635" cy="240863"/>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5" name="Google Shape;345;p9"/>
          <p:cNvSpPr/>
          <p:nvPr/>
        </p:nvSpPr>
        <p:spPr>
          <a:xfrm rot="-4260349">
            <a:off x="2310545" y="7710877"/>
            <a:ext cx="166032" cy="217697"/>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6" name="Google Shape;346;p9"/>
          <p:cNvSpPr/>
          <p:nvPr/>
        </p:nvSpPr>
        <p:spPr>
          <a:xfrm rot="-4260349">
            <a:off x="3073891" y="7865813"/>
            <a:ext cx="143960" cy="191865"/>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7" name="Google Shape;347;p9"/>
          <p:cNvSpPr/>
          <p:nvPr/>
        </p:nvSpPr>
        <p:spPr>
          <a:xfrm rot="-4260349">
            <a:off x="1882629" y="7898934"/>
            <a:ext cx="143839" cy="217697"/>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8" name="Google Shape;348;p9"/>
          <p:cNvSpPr/>
          <p:nvPr/>
        </p:nvSpPr>
        <p:spPr>
          <a:xfrm rot="-4260349">
            <a:off x="2388185" y="6707184"/>
            <a:ext cx="243409" cy="476631"/>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9" name="Google Shape;349;p9"/>
          <p:cNvSpPr/>
          <p:nvPr/>
        </p:nvSpPr>
        <p:spPr>
          <a:xfrm rot="-4260349">
            <a:off x="1798139" y="6524867"/>
            <a:ext cx="177069" cy="264027"/>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0" name="Google Shape;350;p9"/>
          <p:cNvSpPr/>
          <p:nvPr/>
        </p:nvSpPr>
        <p:spPr>
          <a:xfrm rot="-4260349">
            <a:off x="1308429" y="6049015"/>
            <a:ext cx="228735" cy="405076"/>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1" name="Google Shape;351;p9"/>
          <p:cNvSpPr/>
          <p:nvPr/>
        </p:nvSpPr>
        <p:spPr>
          <a:xfrm rot="-4260349">
            <a:off x="3217713" y="6712252"/>
            <a:ext cx="302473" cy="410897"/>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2" name="Google Shape;352;p9"/>
          <p:cNvSpPr/>
          <p:nvPr/>
        </p:nvSpPr>
        <p:spPr>
          <a:xfrm rot="-4260349">
            <a:off x="2904207" y="6507472"/>
            <a:ext cx="169307" cy="215272"/>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3" name="Google Shape;353;p9"/>
          <p:cNvSpPr/>
          <p:nvPr/>
        </p:nvSpPr>
        <p:spPr>
          <a:xfrm rot="-4260349">
            <a:off x="2202225" y="6099050"/>
            <a:ext cx="298713" cy="441581"/>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4" name="Google Shape;354;p9"/>
          <p:cNvSpPr/>
          <p:nvPr/>
        </p:nvSpPr>
        <p:spPr>
          <a:xfrm rot="-4260349">
            <a:off x="2115038" y="6104260"/>
            <a:ext cx="328063" cy="482816"/>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5" name="Google Shape;355;p9"/>
          <p:cNvSpPr/>
          <p:nvPr/>
        </p:nvSpPr>
        <p:spPr>
          <a:xfrm rot="-4260349">
            <a:off x="1924620" y="5922348"/>
            <a:ext cx="162273" cy="147597"/>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6" name="Google Shape;356;p9"/>
          <p:cNvSpPr/>
          <p:nvPr/>
        </p:nvSpPr>
        <p:spPr>
          <a:xfrm rot="-4260349">
            <a:off x="3819462" y="6567104"/>
            <a:ext cx="335583" cy="39003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7" name="Google Shape;357;p9"/>
          <p:cNvSpPr/>
          <p:nvPr/>
        </p:nvSpPr>
        <p:spPr>
          <a:xfrm rot="-4260349">
            <a:off x="3277610" y="6298623"/>
            <a:ext cx="173431" cy="217335"/>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8" name="Google Shape;358;p9"/>
          <p:cNvSpPr/>
          <p:nvPr/>
        </p:nvSpPr>
        <p:spPr>
          <a:xfrm rot="-4260349">
            <a:off x="4078451" y="7647979"/>
            <a:ext cx="169671" cy="178039"/>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9" name="Google Shape;359;p9"/>
          <p:cNvSpPr/>
          <p:nvPr/>
        </p:nvSpPr>
        <p:spPr>
          <a:xfrm rot="-4260349">
            <a:off x="2580082" y="5684850"/>
            <a:ext cx="317269" cy="417689"/>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0" name="Google Shape;360;p9"/>
          <p:cNvSpPr/>
          <p:nvPr/>
        </p:nvSpPr>
        <p:spPr>
          <a:xfrm rot="-4260349">
            <a:off x="2828349" y="6176144"/>
            <a:ext cx="184345" cy="191865"/>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1" name="Google Shape;361;p9"/>
          <p:cNvSpPr/>
          <p:nvPr/>
        </p:nvSpPr>
        <p:spPr>
          <a:xfrm rot="-4260349">
            <a:off x="3685994" y="6064239"/>
            <a:ext cx="298228" cy="39367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2" name="Google Shape;362;p9"/>
          <p:cNvSpPr/>
          <p:nvPr/>
        </p:nvSpPr>
        <p:spPr>
          <a:xfrm rot="-4260349">
            <a:off x="4404332" y="6698778"/>
            <a:ext cx="188105" cy="236981"/>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3" name="Google Shape;363;p9"/>
          <p:cNvSpPr/>
          <p:nvPr/>
        </p:nvSpPr>
        <p:spPr>
          <a:xfrm rot="-4260349">
            <a:off x="4780833" y="6379660"/>
            <a:ext cx="396344" cy="45334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4" name="Google Shape;364;p9"/>
          <p:cNvSpPr/>
          <p:nvPr/>
        </p:nvSpPr>
        <p:spPr>
          <a:xfrm rot="-4189380">
            <a:off x="9971198" y="5280721"/>
            <a:ext cx="1744665" cy="2669799"/>
          </a:xfrm>
          <a:custGeom>
            <a:avLst/>
            <a:gdLst/>
            <a:ahLst/>
            <a:cxnLst/>
            <a:rect l="l" t="t" r="r" b="b"/>
            <a:pathLst>
              <a:path w="20305" h="31072" extrusionOk="0">
                <a:moveTo>
                  <a:pt x="4663" y="1"/>
                </a:moveTo>
                <a:cubicBezTo>
                  <a:pt x="3559" y="1"/>
                  <a:pt x="2527" y="873"/>
                  <a:pt x="1915" y="1698"/>
                </a:cubicBezTo>
                <a:cubicBezTo>
                  <a:pt x="0" y="4190"/>
                  <a:pt x="335" y="7838"/>
                  <a:pt x="456" y="10756"/>
                </a:cubicBezTo>
                <a:cubicBezTo>
                  <a:pt x="639" y="15163"/>
                  <a:pt x="973" y="19570"/>
                  <a:pt x="1003" y="23978"/>
                </a:cubicBezTo>
                <a:cubicBezTo>
                  <a:pt x="1003" y="25042"/>
                  <a:pt x="1003" y="26105"/>
                  <a:pt x="973" y="27169"/>
                </a:cubicBezTo>
                <a:cubicBezTo>
                  <a:pt x="973" y="27215"/>
                  <a:pt x="1011" y="27238"/>
                  <a:pt x="1049" y="27238"/>
                </a:cubicBezTo>
                <a:cubicBezTo>
                  <a:pt x="1087" y="27238"/>
                  <a:pt x="1125" y="27215"/>
                  <a:pt x="1125" y="27169"/>
                </a:cubicBezTo>
                <a:lnTo>
                  <a:pt x="1155" y="27169"/>
                </a:lnTo>
                <a:cubicBezTo>
                  <a:pt x="1277" y="23066"/>
                  <a:pt x="1064" y="18932"/>
                  <a:pt x="851" y="14798"/>
                </a:cubicBezTo>
                <a:cubicBezTo>
                  <a:pt x="730" y="12792"/>
                  <a:pt x="608" y="10756"/>
                  <a:pt x="578" y="8749"/>
                </a:cubicBezTo>
                <a:cubicBezTo>
                  <a:pt x="517" y="7321"/>
                  <a:pt x="608" y="5862"/>
                  <a:pt x="882" y="4464"/>
                </a:cubicBezTo>
                <a:cubicBezTo>
                  <a:pt x="1216" y="2974"/>
                  <a:pt x="1946" y="1515"/>
                  <a:pt x="3253" y="664"/>
                </a:cubicBezTo>
                <a:cubicBezTo>
                  <a:pt x="3659" y="343"/>
                  <a:pt x="4157" y="188"/>
                  <a:pt x="4659" y="188"/>
                </a:cubicBezTo>
                <a:cubicBezTo>
                  <a:pt x="4871" y="188"/>
                  <a:pt x="5082" y="215"/>
                  <a:pt x="5289" y="269"/>
                </a:cubicBezTo>
                <a:cubicBezTo>
                  <a:pt x="5867" y="482"/>
                  <a:pt x="6323" y="907"/>
                  <a:pt x="6596" y="1424"/>
                </a:cubicBezTo>
                <a:cubicBezTo>
                  <a:pt x="7234" y="2458"/>
                  <a:pt x="7356" y="3613"/>
                  <a:pt x="7538" y="4798"/>
                </a:cubicBezTo>
                <a:cubicBezTo>
                  <a:pt x="7690" y="5771"/>
                  <a:pt x="7782" y="6774"/>
                  <a:pt x="7934" y="7746"/>
                </a:cubicBezTo>
                <a:cubicBezTo>
                  <a:pt x="8177" y="9266"/>
                  <a:pt x="8663" y="11941"/>
                  <a:pt x="10578" y="12123"/>
                </a:cubicBezTo>
                <a:cubicBezTo>
                  <a:pt x="10644" y="12129"/>
                  <a:pt x="10710" y="12132"/>
                  <a:pt x="10775" y="12132"/>
                </a:cubicBezTo>
                <a:cubicBezTo>
                  <a:pt x="11759" y="12132"/>
                  <a:pt x="12635" y="11510"/>
                  <a:pt x="13405" y="10968"/>
                </a:cubicBezTo>
                <a:cubicBezTo>
                  <a:pt x="14317" y="10269"/>
                  <a:pt x="15259" y="9327"/>
                  <a:pt x="16444" y="9084"/>
                </a:cubicBezTo>
                <a:cubicBezTo>
                  <a:pt x="16556" y="9063"/>
                  <a:pt x="16667" y="9054"/>
                  <a:pt x="16779" y="9054"/>
                </a:cubicBezTo>
                <a:cubicBezTo>
                  <a:pt x="17822" y="9054"/>
                  <a:pt x="18835" y="9913"/>
                  <a:pt x="19302" y="10847"/>
                </a:cubicBezTo>
                <a:cubicBezTo>
                  <a:pt x="19909" y="11971"/>
                  <a:pt x="20031" y="13339"/>
                  <a:pt x="20092" y="14646"/>
                </a:cubicBezTo>
                <a:cubicBezTo>
                  <a:pt x="20153" y="15771"/>
                  <a:pt x="20092" y="16926"/>
                  <a:pt x="20092" y="18020"/>
                </a:cubicBezTo>
                <a:cubicBezTo>
                  <a:pt x="20153" y="19692"/>
                  <a:pt x="20001" y="21333"/>
                  <a:pt x="19636" y="22944"/>
                </a:cubicBezTo>
                <a:cubicBezTo>
                  <a:pt x="19241" y="24555"/>
                  <a:pt x="18359" y="25984"/>
                  <a:pt x="17113" y="27048"/>
                </a:cubicBezTo>
                <a:cubicBezTo>
                  <a:pt x="15654" y="28263"/>
                  <a:pt x="13861" y="28841"/>
                  <a:pt x="12067" y="29449"/>
                </a:cubicBezTo>
                <a:cubicBezTo>
                  <a:pt x="11216" y="29722"/>
                  <a:pt x="10365" y="30118"/>
                  <a:pt x="9514" y="30422"/>
                </a:cubicBezTo>
                <a:cubicBezTo>
                  <a:pt x="8633" y="30725"/>
                  <a:pt x="7690" y="30877"/>
                  <a:pt x="6748" y="30877"/>
                </a:cubicBezTo>
                <a:cubicBezTo>
                  <a:pt x="6614" y="30886"/>
                  <a:pt x="6479" y="30891"/>
                  <a:pt x="6345" y="30891"/>
                </a:cubicBezTo>
                <a:cubicBezTo>
                  <a:pt x="5539" y="30891"/>
                  <a:pt x="4742" y="30734"/>
                  <a:pt x="4013" y="30422"/>
                </a:cubicBezTo>
                <a:cubicBezTo>
                  <a:pt x="3192" y="29996"/>
                  <a:pt x="2554" y="29297"/>
                  <a:pt x="2219" y="28476"/>
                </a:cubicBezTo>
                <a:cubicBezTo>
                  <a:pt x="1915" y="27747"/>
                  <a:pt x="1672" y="26956"/>
                  <a:pt x="1490" y="26197"/>
                </a:cubicBezTo>
                <a:cubicBezTo>
                  <a:pt x="1478" y="26148"/>
                  <a:pt x="1446" y="26128"/>
                  <a:pt x="1414" y="26128"/>
                </a:cubicBezTo>
                <a:cubicBezTo>
                  <a:pt x="1367" y="26128"/>
                  <a:pt x="1319" y="26172"/>
                  <a:pt x="1338" y="26227"/>
                </a:cubicBezTo>
                <a:cubicBezTo>
                  <a:pt x="1733" y="27686"/>
                  <a:pt x="2098" y="29267"/>
                  <a:pt x="3374" y="30209"/>
                </a:cubicBezTo>
                <a:cubicBezTo>
                  <a:pt x="4227" y="30853"/>
                  <a:pt x="5386" y="31072"/>
                  <a:pt x="6529" y="31072"/>
                </a:cubicBezTo>
                <a:cubicBezTo>
                  <a:pt x="7220" y="31072"/>
                  <a:pt x="7904" y="30992"/>
                  <a:pt x="8511" y="30877"/>
                </a:cubicBezTo>
                <a:cubicBezTo>
                  <a:pt x="9423" y="30634"/>
                  <a:pt x="10335" y="30330"/>
                  <a:pt x="11186" y="29935"/>
                </a:cubicBezTo>
                <a:cubicBezTo>
                  <a:pt x="12067" y="29570"/>
                  <a:pt x="12979" y="29327"/>
                  <a:pt x="13891" y="28993"/>
                </a:cubicBezTo>
                <a:cubicBezTo>
                  <a:pt x="15502" y="28355"/>
                  <a:pt x="17113" y="27504"/>
                  <a:pt x="18238" y="26136"/>
                </a:cubicBezTo>
                <a:cubicBezTo>
                  <a:pt x="20305" y="23643"/>
                  <a:pt x="20213" y="20269"/>
                  <a:pt x="20274" y="17230"/>
                </a:cubicBezTo>
                <a:cubicBezTo>
                  <a:pt x="20305" y="15923"/>
                  <a:pt x="20274" y="14616"/>
                  <a:pt x="20153" y="13339"/>
                </a:cubicBezTo>
                <a:cubicBezTo>
                  <a:pt x="20001" y="12184"/>
                  <a:pt x="19758" y="10968"/>
                  <a:pt x="18998" y="10057"/>
                </a:cubicBezTo>
                <a:cubicBezTo>
                  <a:pt x="18463" y="9395"/>
                  <a:pt x="17652" y="8904"/>
                  <a:pt x="16796" y="8904"/>
                </a:cubicBezTo>
                <a:cubicBezTo>
                  <a:pt x="16629" y="8904"/>
                  <a:pt x="16461" y="8923"/>
                  <a:pt x="16292" y="8962"/>
                </a:cubicBezTo>
                <a:cubicBezTo>
                  <a:pt x="15137" y="9236"/>
                  <a:pt x="14165" y="10178"/>
                  <a:pt x="13222" y="10877"/>
                </a:cubicBezTo>
                <a:cubicBezTo>
                  <a:pt x="12517" y="11401"/>
                  <a:pt x="11657" y="11976"/>
                  <a:pt x="10798" y="11976"/>
                </a:cubicBezTo>
                <a:cubicBezTo>
                  <a:pt x="10510" y="11976"/>
                  <a:pt x="10222" y="11911"/>
                  <a:pt x="9940" y="11759"/>
                </a:cubicBezTo>
                <a:cubicBezTo>
                  <a:pt x="8997" y="11242"/>
                  <a:pt x="8602" y="9996"/>
                  <a:pt x="8329" y="9023"/>
                </a:cubicBezTo>
                <a:cubicBezTo>
                  <a:pt x="8086" y="7868"/>
                  <a:pt x="7903" y="6713"/>
                  <a:pt x="7782" y="5558"/>
                </a:cubicBezTo>
                <a:cubicBezTo>
                  <a:pt x="7721" y="4464"/>
                  <a:pt x="7508" y="3400"/>
                  <a:pt x="7204" y="2397"/>
                </a:cubicBezTo>
                <a:cubicBezTo>
                  <a:pt x="6839" y="1424"/>
                  <a:pt x="6231" y="300"/>
                  <a:pt x="5137" y="56"/>
                </a:cubicBezTo>
                <a:cubicBezTo>
                  <a:pt x="4978" y="19"/>
                  <a:pt x="4820" y="1"/>
                  <a:pt x="466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5" name="Google Shape;365;p9"/>
          <p:cNvSpPr/>
          <p:nvPr/>
        </p:nvSpPr>
        <p:spPr>
          <a:xfrm rot="-4189340">
            <a:off x="10727260" y="5471252"/>
            <a:ext cx="1225680" cy="1076456"/>
          </a:xfrm>
          <a:custGeom>
            <a:avLst/>
            <a:gdLst/>
            <a:ahLst/>
            <a:cxnLst/>
            <a:rect l="l" t="t" r="r" b="b"/>
            <a:pathLst>
              <a:path w="7934" h="6968" extrusionOk="0">
                <a:moveTo>
                  <a:pt x="4239" y="0"/>
                </a:moveTo>
                <a:cubicBezTo>
                  <a:pt x="2852" y="0"/>
                  <a:pt x="1506" y="704"/>
                  <a:pt x="973" y="1993"/>
                </a:cubicBezTo>
                <a:cubicBezTo>
                  <a:pt x="30" y="4030"/>
                  <a:pt x="0" y="5580"/>
                  <a:pt x="2249" y="6431"/>
                </a:cubicBezTo>
                <a:cubicBezTo>
                  <a:pt x="2997" y="6777"/>
                  <a:pt x="3716" y="6967"/>
                  <a:pt x="4373" y="6967"/>
                </a:cubicBezTo>
                <a:cubicBezTo>
                  <a:pt x="5506" y="6967"/>
                  <a:pt x="6455" y="6402"/>
                  <a:pt x="7052" y="5094"/>
                </a:cubicBezTo>
                <a:cubicBezTo>
                  <a:pt x="7933" y="3361"/>
                  <a:pt x="7660" y="1051"/>
                  <a:pt x="5745" y="291"/>
                </a:cubicBezTo>
                <a:cubicBezTo>
                  <a:pt x="5263" y="95"/>
                  <a:pt x="4748" y="0"/>
                  <a:pt x="4239"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6" name="Google Shape;366;p9"/>
          <p:cNvSpPr txBox="1">
            <a:spLocks noGrp="1"/>
          </p:cNvSpPr>
          <p:nvPr>
            <p:ph type="title"/>
          </p:nvPr>
        </p:nvSpPr>
        <p:spPr>
          <a:xfrm>
            <a:off x="1289717" y="2140933"/>
            <a:ext cx="4691600" cy="10984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sz="64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67" name="Google Shape;367;p9"/>
          <p:cNvSpPr txBox="1">
            <a:spLocks noGrp="1"/>
          </p:cNvSpPr>
          <p:nvPr>
            <p:ph type="subTitle" idx="1"/>
          </p:nvPr>
        </p:nvSpPr>
        <p:spPr>
          <a:xfrm>
            <a:off x="1289715" y="3239767"/>
            <a:ext cx="4529600" cy="1646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100"/>
              <a:buNone/>
              <a:defRPr sz="2133">
                <a:latin typeface="Lexend Deca"/>
                <a:ea typeface="Lexend Deca"/>
                <a:cs typeface="Lexend Deca"/>
                <a:sym typeface="Lexend Deca"/>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1603330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2"/>
        </a:solidFill>
        <a:effectLst/>
      </p:bgPr>
    </p:bg>
    <p:spTree>
      <p:nvGrpSpPr>
        <p:cNvPr id="1" name="Shape 368"/>
        <p:cNvGrpSpPr/>
        <p:nvPr/>
      </p:nvGrpSpPr>
      <p:grpSpPr>
        <a:xfrm>
          <a:off x="0" y="0"/>
          <a:ext cx="0" cy="0"/>
          <a:chOff x="0" y="0"/>
          <a:chExt cx="0" cy="0"/>
        </a:xfrm>
      </p:grpSpPr>
      <p:sp>
        <p:nvSpPr>
          <p:cNvPr id="369" name="Google Shape;369;p10"/>
          <p:cNvSpPr txBox="1">
            <a:spLocks noGrp="1"/>
          </p:cNvSpPr>
          <p:nvPr>
            <p:ph type="title"/>
          </p:nvPr>
        </p:nvSpPr>
        <p:spPr>
          <a:xfrm>
            <a:off x="6303633" y="490633"/>
            <a:ext cx="5210000" cy="14000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370" name="Google Shape;370;p10"/>
          <p:cNvGrpSpPr/>
          <p:nvPr/>
        </p:nvGrpSpPr>
        <p:grpSpPr>
          <a:xfrm>
            <a:off x="-5953" y="-9"/>
            <a:ext cx="2857505" cy="1532157"/>
            <a:chOff x="-4465" y="-7"/>
            <a:chExt cx="2143129" cy="1149118"/>
          </a:xfrm>
        </p:grpSpPr>
        <p:sp>
          <p:nvSpPr>
            <p:cNvPr id="371" name="Google Shape;371;p10"/>
            <p:cNvSpPr/>
            <p:nvPr/>
          </p:nvSpPr>
          <p:spPr>
            <a:xfrm rot="-6727466" flipH="1">
              <a:off x="1418350" y="36176"/>
              <a:ext cx="205976" cy="190001"/>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10"/>
            <p:cNvSpPr/>
            <p:nvPr/>
          </p:nvSpPr>
          <p:spPr>
            <a:xfrm rot="-6727466" flipH="1">
              <a:off x="131011" y="68063"/>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10"/>
            <p:cNvSpPr/>
            <p:nvPr/>
          </p:nvSpPr>
          <p:spPr>
            <a:xfrm rot="-6727466" flipH="1">
              <a:off x="384295" y="237611"/>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 name="Google Shape;374;p10"/>
            <p:cNvSpPr/>
            <p:nvPr/>
          </p:nvSpPr>
          <p:spPr>
            <a:xfrm rot="-6727466" flipH="1">
              <a:off x="36265" y="497703"/>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 name="Google Shape;375;p10"/>
            <p:cNvSpPr/>
            <p:nvPr/>
          </p:nvSpPr>
          <p:spPr>
            <a:xfrm rot="-6727466" flipH="1">
              <a:off x="887958" y="245962"/>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 name="Google Shape;376;p10"/>
            <p:cNvSpPr/>
            <p:nvPr/>
          </p:nvSpPr>
          <p:spPr>
            <a:xfrm rot="-6727466" flipH="1">
              <a:off x="708026" y="501319"/>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10"/>
            <p:cNvSpPr/>
            <p:nvPr/>
          </p:nvSpPr>
          <p:spPr>
            <a:xfrm rot="-6727466" flipH="1">
              <a:off x="292283" y="632693"/>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10"/>
            <p:cNvSpPr/>
            <p:nvPr/>
          </p:nvSpPr>
          <p:spPr>
            <a:xfrm rot="-6727466" flipH="1">
              <a:off x="238572" y="606925"/>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10"/>
            <p:cNvSpPr/>
            <p:nvPr/>
          </p:nvSpPr>
          <p:spPr>
            <a:xfrm rot="-6727466" flipH="1">
              <a:off x="134811" y="929557"/>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10"/>
            <p:cNvSpPr/>
            <p:nvPr/>
          </p:nvSpPr>
          <p:spPr>
            <a:xfrm rot="-6727466" flipH="1">
              <a:off x="1257808" y="326110"/>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10"/>
            <p:cNvSpPr/>
            <p:nvPr/>
          </p:nvSpPr>
          <p:spPr>
            <a:xfrm rot="-6727466" flipH="1">
              <a:off x="941221" y="614214"/>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10"/>
            <p:cNvSpPr/>
            <p:nvPr/>
          </p:nvSpPr>
          <p:spPr>
            <a:xfrm rot="-6727466" flipH="1">
              <a:off x="535402" y="885404"/>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 name="Google Shape;383;p10"/>
            <p:cNvSpPr/>
            <p:nvPr/>
          </p:nvSpPr>
          <p:spPr>
            <a:xfrm rot="-6727466" flipH="1">
              <a:off x="673402" y="718592"/>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10"/>
            <p:cNvSpPr/>
            <p:nvPr/>
          </p:nvSpPr>
          <p:spPr>
            <a:xfrm rot="-6727466" flipH="1">
              <a:off x="1193524" y="633720"/>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10"/>
            <p:cNvSpPr/>
            <p:nvPr/>
          </p:nvSpPr>
          <p:spPr>
            <a:xfrm rot="-6727466" flipH="1">
              <a:off x="1610531" y="322215"/>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10"/>
            <p:cNvSpPr/>
            <p:nvPr/>
          </p:nvSpPr>
          <p:spPr>
            <a:xfrm rot="-6727466" flipH="1">
              <a:off x="1845617" y="368475"/>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7" name="Google Shape;387;p10"/>
          <p:cNvSpPr/>
          <p:nvPr/>
        </p:nvSpPr>
        <p:spPr>
          <a:xfrm rot="-4260349">
            <a:off x="4111711" y="7106479"/>
            <a:ext cx="339341" cy="313024"/>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8" name="Google Shape;388;p10"/>
          <p:cNvSpPr/>
          <p:nvPr/>
        </p:nvSpPr>
        <p:spPr>
          <a:xfrm rot="-4260349">
            <a:off x="3417355" y="7278175"/>
            <a:ext cx="302473" cy="383367"/>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9" name="Google Shape;389;p10"/>
          <p:cNvSpPr/>
          <p:nvPr/>
        </p:nvSpPr>
        <p:spPr>
          <a:xfrm rot="-4260349">
            <a:off x="2675061" y="7358231"/>
            <a:ext cx="230068" cy="332793"/>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0" name="Google Shape;390;p10"/>
          <p:cNvSpPr/>
          <p:nvPr/>
        </p:nvSpPr>
        <p:spPr>
          <a:xfrm rot="-4260349">
            <a:off x="1990483" y="7145078"/>
            <a:ext cx="221336" cy="340919"/>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1" name="Google Shape;391;p10"/>
          <p:cNvSpPr/>
          <p:nvPr/>
        </p:nvSpPr>
        <p:spPr>
          <a:xfrm rot="-4260349">
            <a:off x="1396959" y="6763795"/>
            <a:ext cx="213939" cy="333520"/>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2" name="Google Shape;392;p10"/>
          <p:cNvSpPr/>
          <p:nvPr/>
        </p:nvSpPr>
        <p:spPr>
          <a:xfrm rot="-4260349">
            <a:off x="905047" y="6405695"/>
            <a:ext cx="166032" cy="238559"/>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3" name="Google Shape;393;p10"/>
          <p:cNvSpPr/>
          <p:nvPr/>
        </p:nvSpPr>
        <p:spPr>
          <a:xfrm rot="-4260349">
            <a:off x="1025169" y="7039906"/>
            <a:ext cx="195504" cy="310356"/>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4" name="Google Shape;394;p10"/>
          <p:cNvSpPr/>
          <p:nvPr/>
        </p:nvSpPr>
        <p:spPr>
          <a:xfrm rot="-4260349">
            <a:off x="1683121" y="7458613"/>
            <a:ext cx="158635" cy="240863"/>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5" name="Google Shape;395;p10"/>
          <p:cNvSpPr/>
          <p:nvPr/>
        </p:nvSpPr>
        <p:spPr>
          <a:xfrm rot="-4260349">
            <a:off x="2310545" y="7710877"/>
            <a:ext cx="166032" cy="217697"/>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6" name="Google Shape;396;p10"/>
          <p:cNvSpPr/>
          <p:nvPr/>
        </p:nvSpPr>
        <p:spPr>
          <a:xfrm rot="-4260349">
            <a:off x="3073891" y="7865813"/>
            <a:ext cx="143960" cy="191865"/>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7" name="Google Shape;397;p10"/>
          <p:cNvSpPr/>
          <p:nvPr/>
        </p:nvSpPr>
        <p:spPr>
          <a:xfrm rot="-4260349">
            <a:off x="1882629" y="7898934"/>
            <a:ext cx="143839" cy="217697"/>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8" name="Google Shape;398;p10"/>
          <p:cNvSpPr/>
          <p:nvPr/>
        </p:nvSpPr>
        <p:spPr>
          <a:xfrm rot="-4260349">
            <a:off x="2388185" y="6707184"/>
            <a:ext cx="243409" cy="476631"/>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9" name="Google Shape;399;p10"/>
          <p:cNvSpPr/>
          <p:nvPr/>
        </p:nvSpPr>
        <p:spPr>
          <a:xfrm rot="-4260349">
            <a:off x="1798139" y="6524867"/>
            <a:ext cx="177069" cy="264027"/>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0" name="Google Shape;400;p10"/>
          <p:cNvSpPr/>
          <p:nvPr/>
        </p:nvSpPr>
        <p:spPr>
          <a:xfrm rot="-4260349">
            <a:off x="1308429" y="6049015"/>
            <a:ext cx="228735" cy="405076"/>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1" name="Google Shape;401;p10"/>
          <p:cNvSpPr/>
          <p:nvPr/>
        </p:nvSpPr>
        <p:spPr>
          <a:xfrm rot="-4260349">
            <a:off x="3217713" y="6712252"/>
            <a:ext cx="302473" cy="410897"/>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2" name="Google Shape;402;p10"/>
          <p:cNvSpPr/>
          <p:nvPr/>
        </p:nvSpPr>
        <p:spPr>
          <a:xfrm rot="-4260349">
            <a:off x="2904207" y="6507472"/>
            <a:ext cx="169307" cy="215272"/>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3" name="Google Shape;403;p10"/>
          <p:cNvSpPr/>
          <p:nvPr/>
        </p:nvSpPr>
        <p:spPr>
          <a:xfrm rot="-4260349">
            <a:off x="2202225" y="6099050"/>
            <a:ext cx="298713" cy="441581"/>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4" name="Google Shape;404;p10"/>
          <p:cNvSpPr/>
          <p:nvPr/>
        </p:nvSpPr>
        <p:spPr>
          <a:xfrm rot="-4260349">
            <a:off x="2115038" y="6104260"/>
            <a:ext cx="328063" cy="482816"/>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5" name="Google Shape;405;p10"/>
          <p:cNvSpPr/>
          <p:nvPr/>
        </p:nvSpPr>
        <p:spPr>
          <a:xfrm rot="-4260349">
            <a:off x="1924620" y="5922348"/>
            <a:ext cx="162273" cy="147597"/>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6" name="Google Shape;406;p10"/>
          <p:cNvSpPr/>
          <p:nvPr/>
        </p:nvSpPr>
        <p:spPr>
          <a:xfrm rot="-4260349">
            <a:off x="3819462" y="6567104"/>
            <a:ext cx="335583" cy="39003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7" name="Google Shape;407;p10"/>
          <p:cNvSpPr/>
          <p:nvPr/>
        </p:nvSpPr>
        <p:spPr>
          <a:xfrm rot="-4260349">
            <a:off x="3277610" y="6298623"/>
            <a:ext cx="173431" cy="217335"/>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8" name="Google Shape;408;p10"/>
          <p:cNvSpPr/>
          <p:nvPr/>
        </p:nvSpPr>
        <p:spPr>
          <a:xfrm rot="-4260349">
            <a:off x="4078451" y="7647979"/>
            <a:ext cx="169671" cy="178039"/>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9" name="Google Shape;409;p10"/>
          <p:cNvSpPr/>
          <p:nvPr/>
        </p:nvSpPr>
        <p:spPr>
          <a:xfrm rot="-4260349">
            <a:off x="2580082" y="5684850"/>
            <a:ext cx="317269" cy="417689"/>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0" name="Google Shape;410;p10"/>
          <p:cNvSpPr/>
          <p:nvPr/>
        </p:nvSpPr>
        <p:spPr>
          <a:xfrm rot="-4260349">
            <a:off x="2828349" y="6176144"/>
            <a:ext cx="184345" cy="191865"/>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1" name="Google Shape;411;p10"/>
          <p:cNvSpPr/>
          <p:nvPr/>
        </p:nvSpPr>
        <p:spPr>
          <a:xfrm rot="-4260349">
            <a:off x="3685994" y="6064239"/>
            <a:ext cx="298228" cy="39367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2" name="Google Shape;412;p10"/>
          <p:cNvSpPr/>
          <p:nvPr/>
        </p:nvSpPr>
        <p:spPr>
          <a:xfrm rot="-4260349">
            <a:off x="4404332" y="6698778"/>
            <a:ext cx="188105" cy="236981"/>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3" name="Google Shape;413;p10"/>
          <p:cNvSpPr/>
          <p:nvPr/>
        </p:nvSpPr>
        <p:spPr>
          <a:xfrm rot="-4260349">
            <a:off x="4780833" y="6379660"/>
            <a:ext cx="396344" cy="45334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4" name="Google Shape;414;p10"/>
          <p:cNvSpPr/>
          <p:nvPr/>
        </p:nvSpPr>
        <p:spPr>
          <a:xfrm rot="-4189380">
            <a:off x="9971198" y="5280721"/>
            <a:ext cx="1744665" cy="2669799"/>
          </a:xfrm>
          <a:custGeom>
            <a:avLst/>
            <a:gdLst/>
            <a:ahLst/>
            <a:cxnLst/>
            <a:rect l="l" t="t" r="r" b="b"/>
            <a:pathLst>
              <a:path w="20305" h="31072" extrusionOk="0">
                <a:moveTo>
                  <a:pt x="4663" y="1"/>
                </a:moveTo>
                <a:cubicBezTo>
                  <a:pt x="3559" y="1"/>
                  <a:pt x="2527" y="873"/>
                  <a:pt x="1915" y="1698"/>
                </a:cubicBezTo>
                <a:cubicBezTo>
                  <a:pt x="0" y="4190"/>
                  <a:pt x="335" y="7838"/>
                  <a:pt x="456" y="10756"/>
                </a:cubicBezTo>
                <a:cubicBezTo>
                  <a:pt x="639" y="15163"/>
                  <a:pt x="973" y="19570"/>
                  <a:pt x="1003" y="23978"/>
                </a:cubicBezTo>
                <a:cubicBezTo>
                  <a:pt x="1003" y="25042"/>
                  <a:pt x="1003" y="26105"/>
                  <a:pt x="973" y="27169"/>
                </a:cubicBezTo>
                <a:cubicBezTo>
                  <a:pt x="973" y="27215"/>
                  <a:pt x="1011" y="27238"/>
                  <a:pt x="1049" y="27238"/>
                </a:cubicBezTo>
                <a:cubicBezTo>
                  <a:pt x="1087" y="27238"/>
                  <a:pt x="1125" y="27215"/>
                  <a:pt x="1125" y="27169"/>
                </a:cubicBezTo>
                <a:lnTo>
                  <a:pt x="1155" y="27169"/>
                </a:lnTo>
                <a:cubicBezTo>
                  <a:pt x="1277" y="23066"/>
                  <a:pt x="1064" y="18932"/>
                  <a:pt x="851" y="14798"/>
                </a:cubicBezTo>
                <a:cubicBezTo>
                  <a:pt x="730" y="12792"/>
                  <a:pt x="608" y="10756"/>
                  <a:pt x="578" y="8749"/>
                </a:cubicBezTo>
                <a:cubicBezTo>
                  <a:pt x="517" y="7321"/>
                  <a:pt x="608" y="5862"/>
                  <a:pt x="882" y="4464"/>
                </a:cubicBezTo>
                <a:cubicBezTo>
                  <a:pt x="1216" y="2974"/>
                  <a:pt x="1946" y="1515"/>
                  <a:pt x="3253" y="664"/>
                </a:cubicBezTo>
                <a:cubicBezTo>
                  <a:pt x="3659" y="343"/>
                  <a:pt x="4157" y="188"/>
                  <a:pt x="4659" y="188"/>
                </a:cubicBezTo>
                <a:cubicBezTo>
                  <a:pt x="4871" y="188"/>
                  <a:pt x="5082" y="215"/>
                  <a:pt x="5289" y="269"/>
                </a:cubicBezTo>
                <a:cubicBezTo>
                  <a:pt x="5867" y="482"/>
                  <a:pt x="6323" y="907"/>
                  <a:pt x="6596" y="1424"/>
                </a:cubicBezTo>
                <a:cubicBezTo>
                  <a:pt x="7234" y="2458"/>
                  <a:pt x="7356" y="3613"/>
                  <a:pt x="7538" y="4798"/>
                </a:cubicBezTo>
                <a:cubicBezTo>
                  <a:pt x="7690" y="5771"/>
                  <a:pt x="7782" y="6774"/>
                  <a:pt x="7934" y="7746"/>
                </a:cubicBezTo>
                <a:cubicBezTo>
                  <a:pt x="8177" y="9266"/>
                  <a:pt x="8663" y="11941"/>
                  <a:pt x="10578" y="12123"/>
                </a:cubicBezTo>
                <a:cubicBezTo>
                  <a:pt x="10644" y="12129"/>
                  <a:pt x="10710" y="12132"/>
                  <a:pt x="10775" y="12132"/>
                </a:cubicBezTo>
                <a:cubicBezTo>
                  <a:pt x="11759" y="12132"/>
                  <a:pt x="12635" y="11510"/>
                  <a:pt x="13405" y="10968"/>
                </a:cubicBezTo>
                <a:cubicBezTo>
                  <a:pt x="14317" y="10269"/>
                  <a:pt x="15259" y="9327"/>
                  <a:pt x="16444" y="9084"/>
                </a:cubicBezTo>
                <a:cubicBezTo>
                  <a:pt x="16556" y="9063"/>
                  <a:pt x="16667" y="9054"/>
                  <a:pt x="16779" y="9054"/>
                </a:cubicBezTo>
                <a:cubicBezTo>
                  <a:pt x="17822" y="9054"/>
                  <a:pt x="18835" y="9913"/>
                  <a:pt x="19302" y="10847"/>
                </a:cubicBezTo>
                <a:cubicBezTo>
                  <a:pt x="19909" y="11971"/>
                  <a:pt x="20031" y="13339"/>
                  <a:pt x="20092" y="14646"/>
                </a:cubicBezTo>
                <a:cubicBezTo>
                  <a:pt x="20153" y="15771"/>
                  <a:pt x="20092" y="16926"/>
                  <a:pt x="20092" y="18020"/>
                </a:cubicBezTo>
                <a:cubicBezTo>
                  <a:pt x="20153" y="19692"/>
                  <a:pt x="20001" y="21333"/>
                  <a:pt x="19636" y="22944"/>
                </a:cubicBezTo>
                <a:cubicBezTo>
                  <a:pt x="19241" y="24555"/>
                  <a:pt x="18359" y="25984"/>
                  <a:pt x="17113" y="27048"/>
                </a:cubicBezTo>
                <a:cubicBezTo>
                  <a:pt x="15654" y="28263"/>
                  <a:pt x="13861" y="28841"/>
                  <a:pt x="12067" y="29449"/>
                </a:cubicBezTo>
                <a:cubicBezTo>
                  <a:pt x="11216" y="29722"/>
                  <a:pt x="10365" y="30118"/>
                  <a:pt x="9514" y="30422"/>
                </a:cubicBezTo>
                <a:cubicBezTo>
                  <a:pt x="8633" y="30725"/>
                  <a:pt x="7690" y="30877"/>
                  <a:pt x="6748" y="30877"/>
                </a:cubicBezTo>
                <a:cubicBezTo>
                  <a:pt x="6614" y="30886"/>
                  <a:pt x="6479" y="30891"/>
                  <a:pt x="6345" y="30891"/>
                </a:cubicBezTo>
                <a:cubicBezTo>
                  <a:pt x="5539" y="30891"/>
                  <a:pt x="4742" y="30734"/>
                  <a:pt x="4013" y="30422"/>
                </a:cubicBezTo>
                <a:cubicBezTo>
                  <a:pt x="3192" y="29996"/>
                  <a:pt x="2554" y="29297"/>
                  <a:pt x="2219" y="28476"/>
                </a:cubicBezTo>
                <a:cubicBezTo>
                  <a:pt x="1915" y="27747"/>
                  <a:pt x="1672" y="26956"/>
                  <a:pt x="1490" y="26197"/>
                </a:cubicBezTo>
                <a:cubicBezTo>
                  <a:pt x="1478" y="26148"/>
                  <a:pt x="1446" y="26128"/>
                  <a:pt x="1414" y="26128"/>
                </a:cubicBezTo>
                <a:cubicBezTo>
                  <a:pt x="1367" y="26128"/>
                  <a:pt x="1319" y="26172"/>
                  <a:pt x="1338" y="26227"/>
                </a:cubicBezTo>
                <a:cubicBezTo>
                  <a:pt x="1733" y="27686"/>
                  <a:pt x="2098" y="29267"/>
                  <a:pt x="3374" y="30209"/>
                </a:cubicBezTo>
                <a:cubicBezTo>
                  <a:pt x="4227" y="30853"/>
                  <a:pt x="5386" y="31072"/>
                  <a:pt x="6529" y="31072"/>
                </a:cubicBezTo>
                <a:cubicBezTo>
                  <a:pt x="7220" y="31072"/>
                  <a:pt x="7904" y="30992"/>
                  <a:pt x="8511" y="30877"/>
                </a:cubicBezTo>
                <a:cubicBezTo>
                  <a:pt x="9423" y="30634"/>
                  <a:pt x="10335" y="30330"/>
                  <a:pt x="11186" y="29935"/>
                </a:cubicBezTo>
                <a:cubicBezTo>
                  <a:pt x="12067" y="29570"/>
                  <a:pt x="12979" y="29327"/>
                  <a:pt x="13891" y="28993"/>
                </a:cubicBezTo>
                <a:cubicBezTo>
                  <a:pt x="15502" y="28355"/>
                  <a:pt x="17113" y="27504"/>
                  <a:pt x="18238" y="26136"/>
                </a:cubicBezTo>
                <a:cubicBezTo>
                  <a:pt x="20305" y="23643"/>
                  <a:pt x="20213" y="20269"/>
                  <a:pt x="20274" y="17230"/>
                </a:cubicBezTo>
                <a:cubicBezTo>
                  <a:pt x="20305" y="15923"/>
                  <a:pt x="20274" y="14616"/>
                  <a:pt x="20153" y="13339"/>
                </a:cubicBezTo>
                <a:cubicBezTo>
                  <a:pt x="20001" y="12184"/>
                  <a:pt x="19758" y="10968"/>
                  <a:pt x="18998" y="10057"/>
                </a:cubicBezTo>
                <a:cubicBezTo>
                  <a:pt x="18463" y="9395"/>
                  <a:pt x="17652" y="8904"/>
                  <a:pt x="16796" y="8904"/>
                </a:cubicBezTo>
                <a:cubicBezTo>
                  <a:pt x="16629" y="8904"/>
                  <a:pt x="16461" y="8923"/>
                  <a:pt x="16292" y="8962"/>
                </a:cubicBezTo>
                <a:cubicBezTo>
                  <a:pt x="15137" y="9236"/>
                  <a:pt x="14165" y="10178"/>
                  <a:pt x="13222" y="10877"/>
                </a:cubicBezTo>
                <a:cubicBezTo>
                  <a:pt x="12517" y="11401"/>
                  <a:pt x="11657" y="11976"/>
                  <a:pt x="10798" y="11976"/>
                </a:cubicBezTo>
                <a:cubicBezTo>
                  <a:pt x="10510" y="11976"/>
                  <a:pt x="10222" y="11911"/>
                  <a:pt x="9940" y="11759"/>
                </a:cubicBezTo>
                <a:cubicBezTo>
                  <a:pt x="8997" y="11242"/>
                  <a:pt x="8602" y="9996"/>
                  <a:pt x="8329" y="9023"/>
                </a:cubicBezTo>
                <a:cubicBezTo>
                  <a:pt x="8086" y="7868"/>
                  <a:pt x="7903" y="6713"/>
                  <a:pt x="7782" y="5558"/>
                </a:cubicBezTo>
                <a:cubicBezTo>
                  <a:pt x="7721" y="4464"/>
                  <a:pt x="7508" y="3400"/>
                  <a:pt x="7204" y="2397"/>
                </a:cubicBezTo>
                <a:cubicBezTo>
                  <a:pt x="6839" y="1424"/>
                  <a:pt x="6231" y="300"/>
                  <a:pt x="5137" y="56"/>
                </a:cubicBezTo>
                <a:cubicBezTo>
                  <a:pt x="4978" y="19"/>
                  <a:pt x="4820" y="1"/>
                  <a:pt x="466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5" name="Google Shape;415;p10"/>
          <p:cNvSpPr/>
          <p:nvPr/>
        </p:nvSpPr>
        <p:spPr>
          <a:xfrm rot="-4189340">
            <a:off x="10727260" y="5471252"/>
            <a:ext cx="1225680" cy="1076456"/>
          </a:xfrm>
          <a:custGeom>
            <a:avLst/>
            <a:gdLst/>
            <a:ahLst/>
            <a:cxnLst/>
            <a:rect l="l" t="t" r="r" b="b"/>
            <a:pathLst>
              <a:path w="7934" h="6968" extrusionOk="0">
                <a:moveTo>
                  <a:pt x="4239" y="0"/>
                </a:moveTo>
                <a:cubicBezTo>
                  <a:pt x="2852" y="0"/>
                  <a:pt x="1506" y="704"/>
                  <a:pt x="973" y="1993"/>
                </a:cubicBezTo>
                <a:cubicBezTo>
                  <a:pt x="30" y="4030"/>
                  <a:pt x="0" y="5580"/>
                  <a:pt x="2249" y="6431"/>
                </a:cubicBezTo>
                <a:cubicBezTo>
                  <a:pt x="2997" y="6777"/>
                  <a:pt x="3716" y="6967"/>
                  <a:pt x="4373" y="6967"/>
                </a:cubicBezTo>
                <a:cubicBezTo>
                  <a:pt x="5506" y="6967"/>
                  <a:pt x="6455" y="6402"/>
                  <a:pt x="7052" y="5094"/>
                </a:cubicBezTo>
                <a:cubicBezTo>
                  <a:pt x="7933" y="3361"/>
                  <a:pt x="7660" y="1051"/>
                  <a:pt x="5745" y="291"/>
                </a:cubicBezTo>
                <a:cubicBezTo>
                  <a:pt x="5263" y="95"/>
                  <a:pt x="4748" y="0"/>
                  <a:pt x="4239"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6" name="Google Shape;416;p10"/>
          <p:cNvSpPr/>
          <p:nvPr/>
        </p:nvSpPr>
        <p:spPr>
          <a:xfrm rot="-5877817" flipH="1">
            <a:off x="-2818183" y="2746782"/>
            <a:ext cx="4220425" cy="2729599"/>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417" name="Google Shape;417;p10"/>
          <p:cNvPicPr preferRelativeResize="0"/>
          <p:nvPr/>
        </p:nvPicPr>
        <p:blipFill rotWithShape="1">
          <a:blip r:embed="rId2">
            <a:alphaModFix/>
          </a:blip>
          <a:srcRect l="39342" t="21969" r="3281" b="21969"/>
          <a:stretch/>
        </p:blipFill>
        <p:spPr>
          <a:xfrm flipH="1">
            <a:off x="5109500" y="0"/>
            <a:ext cx="7066267" cy="6858000"/>
          </a:xfrm>
          <a:prstGeom prst="rect">
            <a:avLst/>
          </a:prstGeom>
          <a:noFill/>
          <a:ln>
            <a:noFill/>
          </a:ln>
        </p:spPr>
      </p:pic>
    </p:spTree>
    <p:extLst>
      <p:ext uri="{BB962C8B-B14F-4D97-AF65-F5344CB8AC3E}">
        <p14:creationId xmlns:p14="http://schemas.microsoft.com/office/powerpoint/2010/main" val="3623993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lt2"/>
        </a:solidFill>
        <a:effectLst/>
      </p:bgPr>
    </p:bg>
    <p:spTree>
      <p:nvGrpSpPr>
        <p:cNvPr id="1" name="Shape 418"/>
        <p:cNvGrpSpPr/>
        <p:nvPr/>
      </p:nvGrpSpPr>
      <p:grpSpPr>
        <a:xfrm>
          <a:off x="0" y="0"/>
          <a:ext cx="0" cy="0"/>
          <a:chOff x="0" y="0"/>
          <a:chExt cx="0" cy="0"/>
        </a:xfrm>
      </p:grpSpPr>
      <p:sp>
        <p:nvSpPr>
          <p:cNvPr id="419" name="Google Shape;419;p11"/>
          <p:cNvSpPr txBox="1">
            <a:spLocks noGrp="1"/>
          </p:cNvSpPr>
          <p:nvPr>
            <p:ph type="title" hasCustomPrompt="1"/>
          </p:nvPr>
        </p:nvSpPr>
        <p:spPr>
          <a:xfrm>
            <a:off x="1779000" y="2130500"/>
            <a:ext cx="8634000" cy="2222800"/>
          </a:xfrm>
          <a:prstGeom prst="rect">
            <a:avLst/>
          </a:prstGeom>
        </p:spPr>
        <p:txBody>
          <a:bodyPr spcFirstLastPara="1" wrap="square" lIns="91425" tIns="91425" rIns="91425" bIns="91425" anchor="t" anchorCtr="0">
            <a:noAutofit/>
          </a:bodyPr>
          <a:lstStyle>
            <a:lvl1pPr lvl="0" algn="ctr">
              <a:spcBef>
                <a:spcPts val="0"/>
              </a:spcBef>
              <a:spcAft>
                <a:spcPts val="0"/>
              </a:spcAft>
              <a:buSzPts val="12000"/>
              <a:buNone/>
              <a:defRPr sz="128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20" name="Google Shape;420;p11"/>
          <p:cNvSpPr txBox="1">
            <a:spLocks noGrp="1"/>
          </p:cNvSpPr>
          <p:nvPr>
            <p:ph type="body" idx="1"/>
          </p:nvPr>
        </p:nvSpPr>
        <p:spPr>
          <a:xfrm>
            <a:off x="2188189" y="4463267"/>
            <a:ext cx="7815600" cy="659600"/>
          </a:xfrm>
          <a:prstGeom prst="rect">
            <a:avLst/>
          </a:prstGeom>
        </p:spPr>
        <p:txBody>
          <a:bodyPr spcFirstLastPara="1" wrap="square" lIns="91425" tIns="91425" rIns="91425" bIns="91425" anchor="t" anchorCtr="0">
            <a:noAutofit/>
          </a:bodyPr>
          <a:lstStyle>
            <a:lvl1pPr marL="609585" lvl="0" indent="-423323" algn="ctr">
              <a:spcBef>
                <a:spcPts val="0"/>
              </a:spcBef>
              <a:spcAft>
                <a:spcPts val="0"/>
              </a:spcAft>
              <a:buSzPts val="1400"/>
              <a:buChar char="●"/>
              <a:defRPr sz="2400"/>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21" name="Google Shape;421;p11"/>
          <p:cNvSpPr/>
          <p:nvPr/>
        </p:nvSpPr>
        <p:spPr>
          <a:xfrm rot="-1921342" flipH="1">
            <a:off x="10215896" y="5287404"/>
            <a:ext cx="3387013" cy="3160099"/>
          </a:xfrm>
          <a:custGeom>
            <a:avLst/>
            <a:gdLst/>
            <a:ahLst/>
            <a:cxnLst/>
            <a:rect l="l" t="t" r="r" b="b"/>
            <a:pathLst>
              <a:path w="38913" h="36306" extrusionOk="0">
                <a:moveTo>
                  <a:pt x="20376" y="1"/>
                </a:moveTo>
                <a:cubicBezTo>
                  <a:pt x="14452" y="1"/>
                  <a:pt x="8544" y="3921"/>
                  <a:pt x="5137" y="9606"/>
                </a:cubicBezTo>
                <a:cubicBezTo>
                  <a:pt x="0" y="18725"/>
                  <a:pt x="7417" y="28390"/>
                  <a:pt x="15380" y="33527"/>
                </a:cubicBezTo>
                <a:cubicBezTo>
                  <a:pt x="17974" y="35466"/>
                  <a:pt x="20565" y="36305"/>
                  <a:pt x="23038" y="36305"/>
                </a:cubicBezTo>
                <a:cubicBezTo>
                  <a:pt x="29287" y="36305"/>
                  <a:pt x="34777" y="30942"/>
                  <a:pt x="37630" y="24408"/>
                </a:cubicBezTo>
                <a:lnTo>
                  <a:pt x="37630" y="24408"/>
                </a:lnTo>
                <a:lnTo>
                  <a:pt x="36477" y="25684"/>
                </a:lnTo>
                <a:lnTo>
                  <a:pt x="36477" y="25684"/>
                </a:lnTo>
                <a:cubicBezTo>
                  <a:pt x="38054" y="22899"/>
                  <a:pt x="38912" y="20006"/>
                  <a:pt x="38208" y="16445"/>
                </a:cubicBezTo>
                <a:cubicBezTo>
                  <a:pt x="37052" y="11308"/>
                  <a:pt x="33071" y="6171"/>
                  <a:pt x="29089" y="3314"/>
                </a:cubicBezTo>
                <a:cubicBezTo>
                  <a:pt x="26397" y="1011"/>
                  <a:pt x="23384" y="1"/>
                  <a:pt x="20376"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2" name="Google Shape;422;p11"/>
          <p:cNvSpPr/>
          <p:nvPr/>
        </p:nvSpPr>
        <p:spPr>
          <a:xfrm rot="-1921342" flipH="1">
            <a:off x="9738127" y="4752652"/>
            <a:ext cx="3801936" cy="3819171"/>
          </a:xfrm>
          <a:custGeom>
            <a:avLst/>
            <a:gdLst/>
            <a:ahLst/>
            <a:cxnLst/>
            <a:rect l="l" t="t" r="r" b="b"/>
            <a:pathLst>
              <a:path w="43680" h="43878" extrusionOk="0">
                <a:moveTo>
                  <a:pt x="20928" y="447"/>
                </a:moveTo>
                <a:cubicBezTo>
                  <a:pt x="22079" y="447"/>
                  <a:pt x="23234" y="564"/>
                  <a:pt x="24378" y="810"/>
                </a:cubicBezTo>
                <a:cubicBezTo>
                  <a:pt x="29241" y="1843"/>
                  <a:pt x="33436" y="5734"/>
                  <a:pt x="36567" y="9382"/>
                </a:cubicBezTo>
                <a:cubicBezTo>
                  <a:pt x="39191" y="12398"/>
                  <a:pt x="41067" y="15983"/>
                  <a:pt x="42076" y="19870"/>
                </a:cubicBezTo>
                <a:lnTo>
                  <a:pt x="42076" y="19870"/>
                </a:lnTo>
                <a:cubicBezTo>
                  <a:pt x="42067" y="19897"/>
                  <a:pt x="42064" y="19927"/>
                  <a:pt x="42068" y="19959"/>
                </a:cubicBezTo>
                <a:cubicBezTo>
                  <a:pt x="43679" y="29169"/>
                  <a:pt x="37661" y="39017"/>
                  <a:pt x="29120" y="42543"/>
                </a:cubicBezTo>
                <a:cubicBezTo>
                  <a:pt x="27519" y="43213"/>
                  <a:pt x="25892" y="43518"/>
                  <a:pt x="24283" y="43518"/>
                </a:cubicBezTo>
                <a:cubicBezTo>
                  <a:pt x="21004" y="43518"/>
                  <a:pt x="17799" y="42252"/>
                  <a:pt x="15047" y="40233"/>
                </a:cubicBezTo>
                <a:cubicBezTo>
                  <a:pt x="10700" y="37102"/>
                  <a:pt x="6809" y="33850"/>
                  <a:pt x="3922" y="29260"/>
                </a:cubicBezTo>
                <a:cubicBezTo>
                  <a:pt x="1125" y="24823"/>
                  <a:pt x="1" y="19564"/>
                  <a:pt x="1612" y="14518"/>
                </a:cubicBezTo>
                <a:cubicBezTo>
                  <a:pt x="3101" y="9807"/>
                  <a:pt x="7144" y="5825"/>
                  <a:pt x="11247" y="3272"/>
                </a:cubicBezTo>
                <a:cubicBezTo>
                  <a:pt x="14155" y="1477"/>
                  <a:pt x="17522" y="447"/>
                  <a:pt x="20928" y="447"/>
                </a:cubicBezTo>
                <a:close/>
                <a:moveTo>
                  <a:pt x="20842" y="0"/>
                </a:moveTo>
                <a:cubicBezTo>
                  <a:pt x="14423" y="0"/>
                  <a:pt x="8154" y="3994"/>
                  <a:pt x="4317" y="8956"/>
                </a:cubicBezTo>
                <a:cubicBezTo>
                  <a:pt x="1581" y="12512"/>
                  <a:pt x="92" y="16494"/>
                  <a:pt x="517" y="21023"/>
                </a:cubicBezTo>
                <a:cubicBezTo>
                  <a:pt x="913" y="25218"/>
                  <a:pt x="3101" y="29078"/>
                  <a:pt x="5624" y="32330"/>
                </a:cubicBezTo>
                <a:cubicBezTo>
                  <a:pt x="8572" y="36099"/>
                  <a:pt x="12402" y="39108"/>
                  <a:pt x="16445" y="41631"/>
                </a:cubicBezTo>
                <a:cubicBezTo>
                  <a:pt x="18761" y="43113"/>
                  <a:pt x="21435" y="43878"/>
                  <a:pt x="24142" y="43878"/>
                </a:cubicBezTo>
                <a:cubicBezTo>
                  <a:pt x="25379" y="43878"/>
                  <a:pt x="26623" y="43718"/>
                  <a:pt x="27843" y="43394"/>
                </a:cubicBezTo>
                <a:cubicBezTo>
                  <a:pt x="32919" y="42057"/>
                  <a:pt x="36871" y="37923"/>
                  <a:pt x="39606" y="33637"/>
                </a:cubicBezTo>
                <a:cubicBezTo>
                  <a:pt x="42275" y="29574"/>
                  <a:pt x="43279" y="24664"/>
                  <a:pt x="42469" y="19903"/>
                </a:cubicBezTo>
                <a:lnTo>
                  <a:pt x="42469" y="19903"/>
                </a:lnTo>
                <a:cubicBezTo>
                  <a:pt x="42468" y="19892"/>
                  <a:pt x="42466" y="19880"/>
                  <a:pt x="42463" y="19868"/>
                </a:cubicBezTo>
                <a:lnTo>
                  <a:pt x="42463" y="19868"/>
                </a:lnTo>
                <a:cubicBezTo>
                  <a:pt x="42463" y="19868"/>
                  <a:pt x="42463" y="19868"/>
                  <a:pt x="42463" y="19868"/>
                </a:cubicBezTo>
                <a:cubicBezTo>
                  <a:pt x="41308" y="15005"/>
                  <a:pt x="38542" y="10780"/>
                  <a:pt x="35108" y="7193"/>
                </a:cubicBezTo>
                <a:cubicBezTo>
                  <a:pt x="32220" y="4154"/>
                  <a:pt x="28603" y="1448"/>
                  <a:pt x="24469" y="445"/>
                </a:cubicBezTo>
                <a:cubicBezTo>
                  <a:pt x="23265" y="142"/>
                  <a:pt x="22051" y="0"/>
                  <a:pt x="20842"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3" name="Google Shape;423;p11"/>
          <p:cNvSpPr/>
          <p:nvPr/>
        </p:nvSpPr>
        <p:spPr>
          <a:xfrm rot="-3236728" flipH="1">
            <a:off x="-1843633" y="-166254"/>
            <a:ext cx="4220360" cy="2729724"/>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4" name="Google Shape;424;p11"/>
          <p:cNvSpPr/>
          <p:nvPr/>
        </p:nvSpPr>
        <p:spPr>
          <a:xfrm rot="-6727466" flipH="1">
            <a:off x="8799992" y="-231932"/>
            <a:ext cx="274635" cy="253335"/>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5" name="Google Shape;425;p11"/>
          <p:cNvSpPr/>
          <p:nvPr/>
        </p:nvSpPr>
        <p:spPr>
          <a:xfrm rot="-6727466" flipH="1">
            <a:off x="8229758" y="-396097"/>
            <a:ext cx="244796" cy="310264"/>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6" name="Google Shape;426;p11"/>
          <p:cNvSpPr/>
          <p:nvPr/>
        </p:nvSpPr>
        <p:spPr>
          <a:xfrm rot="-6727466" flipH="1">
            <a:off x="7627522" y="-385516"/>
            <a:ext cx="186197" cy="269335"/>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7" name="Google Shape;427;p11"/>
          <p:cNvSpPr/>
          <p:nvPr/>
        </p:nvSpPr>
        <p:spPr>
          <a:xfrm rot="-6727466" flipH="1">
            <a:off x="7083540" y="-189416"/>
            <a:ext cx="179131" cy="275911"/>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8" name="Google Shape;428;p11"/>
          <p:cNvSpPr/>
          <p:nvPr/>
        </p:nvSpPr>
        <p:spPr>
          <a:xfrm rot="-6727466" flipH="1">
            <a:off x="6620907" y="151055"/>
            <a:ext cx="173144" cy="269923"/>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9" name="Google Shape;429;p11"/>
          <p:cNvSpPr/>
          <p:nvPr/>
        </p:nvSpPr>
        <p:spPr>
          <a:xfrm rot="-6727466" flipH="1">
            <a:off x="6241320" y="540018"/>
            <a:ext cx="134373" cy="193069"/>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0" name="Google Shape;430;p11"/>
          <p:cNvSpPr/>
          <p:nvPr/>
        </p:nvSpPr>
        <p:spPr>
          <a:xfrm rot="-6727466" flipH="1">
            <a:off x="6308788" y="-36516"/>
            <a:ext cx="158224" cy="251176"/>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1" name="Google Shape;431;p11"/>
          <p:cNvSpPr/>
          <p:nvPr/>
        </p:nvSpPr>
        <p:spPr>
          <a:xfrm rot="-6727466" flipH="1">
            <a:off x="6823560" y="-346912"/>
            <a:ext cx="128385" cy="194933"/>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2" name="Google Shape;432;p11"/>
          <p:cNvSpPr/>
          <p:nvPr/>
        </p:nvSpPr>
        <p:spPr>
          <a:xfrm rot="-6727466" flipH="1">
            <a:off x="7319959" y="-559904"/>
            <a:ext cx="134373" cy="176187"/>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3" name="Google Shape;433;p11"/>
          <p:cNvSpPr/>
          <p:nvPr/>
        </p:nvSpPr>
        <p:spPr>
          <a:xfrm rot="-6727466" flipH="1">
            <a:off x="7930575" y="-697433"/>
            <a:ext cx="116509" cy="155280"/>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4" name="Google Shape;434;p11"/>
          <p:cNvSpPr/>
          <p:nvPr/>
        </p:nvSpPr>
        <p:spPr>
          <a:xfrm rot="-6727466" flipH="1">
            <a:off x="6965861" y="-692491"/>
            <a:ext cx="116411" cy="176187"/>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5" name="Google Shape;435;p11"/>
          <p:cNvSpPr/>
          <p:nvPr/>
        </p:nvSpPr>
        <p:spPr>
          <a:xfrm rot="-6727466" flipH="1">
            <a:off x="7421253" y="36649"/>
            <a:ext cx="196995" cy="385745"/>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6" name="Google Shape;436;p11"/>
          <p:cNvSpPr/>
          <p:nvPr/>
        </p:nvSpPr>
        <p:spPr>
          <a:xfrm rot="-6727466" flipH="1">
            <a:off x="6957214" y="383438"/>
            <a:ext cx="143305" cy="21368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7" name="Google Shape;437;p11"/>
          <p:cNvSpPr/>
          <p:nvPr/>
        </p:nvSpPr>
        <p:spPr>
          <a:xfrm rot="-6727466" flipH="1">
            <a:off x="6579334" y="674389"/>
            <a:ext cx="185119" cy="327835"/>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8" name="Google Shape;438;p11"/>
          <p:cNvSpPr/>
          <p:nvPr/>
        </p:nvSpPr>
        <p:spPr>
          <a:xfrm rot="-6727466" flipH="1">
            <a:off x="8092803" y="47784"/>
            <a:ext cx="244796" cy="332545"/>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9" name="Google Shape;439;p11"/>
          <p:cNvSpPr/>
          <p:nvPr/>
        </p:nvSpPr>
        <p:spPr>
          <a:xfrm rot="-6727466" flipH="1">
            <a:off x="7852895" y="388259"/>
            <a:ext cx="137023" cy="174223"/>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0" name="Google Shape;440;p11"/>
          <p:cNvSpPr/>
          <p:nvPr/>
        </p:nvSpPr>
        <p:spPr>
          <a:xfrm rot="-6727466" flipH="1">
            <a:off x="7298570" y="563424"/>
            <a:ext cx="241753" cy="357379"/>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1" name="Google Shape;441;p11"/>
          <p:cNvSpPr/>
          <p:nvPr/>
        </p:nvSpPr>
        <p:spPr>
          <a:xfrm rot="-6727466" flipH="1">
            <a:off x="7226956" y="529067"/>
            <a:ext cx="265507" cy="390751"/>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2" name="Google Shape;442;p11"/>
          <p:cNvSpPr/>
          <p:nvPr/>
        </p:nvSpPr>
        <p:spPr>
          <a:xfrm rot="-6727466" flipH="1">
            <a:off x="7088609" y="959243"/>
            <a:ext cx="131329" cy="119453"/>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3" name="Google Shape;443;p11"/>
          <p:cNvSpPr/>
          <p:nvPr/>
        </p:nvSpPr>
        <p:spPr>
          <a:xfrm rot="-6727466" flipH="1">
            <a:off x="8585937" y="154647"/>
            <a:ext cx="271592" cy="315663"/>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4" name="Google Shape;444;p11"/>
          <p:cNvSpPr/>
          <p:nvPr/>
        </p:nvSpPr>
        <p:spPr>
          <a:xfrm rot="-6727466" flipH="1">
            <a:off x="8163821" y="538786"/>
            <a:ext cx="140360" cy="175892"/>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5" name="Google Shape;445;p11"/>
          <p:cNvSpPr/>
          <p:nvPr/>
        </p:nvSpPr>
        <p:spPr>
          <a:xfrm rot="-6727466" flipH="1">
            <a:off x="8752286" y="-555142"/>
            <a:ext cx="137317" cy="144089"/>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6" name="Google Shape;446;p11"/>
          <p:cNvSpPr/>
          <p:nvPr/>
        </p:nvSpPr>
        <p:spPr>
          <a:xfrm rot="-6727466" flipH="1">
            <a:off x="7622728" y="900372"/>
            <a:ext cx="256771" cy="338043"/>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7" name="Google Shape;447;p11"/>
          <p:cNvSpPr/>
          <p:nvPr/>
        </p:nvSpPr>
        <p:spPr>
          <a:xfrm rot="-6727466" flipH="1">
            <a:off x="7806730" y="677956"/>
            <a:ext cx="149193" cy="15528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8" name="Google Shape;448;p11"/>
          <p:cNvSpPr/>
          <p:nvPr/>
        </p:nvSpPr>
        <p:spPr>
          <a:xfrm rot="-6727466" flipH="1">
            <a:off x="8500225" y="564793"/>
            <a:ext cx="241360" cy="318608"/>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9" name="Google Shape;449;p11"/>
          <p:cNvSpPr/>
          <p:nvPr/>
        </p:nvSpPr>
        <p:spPr>
          <a:xfrm rot="-6727466" flipH="1">
            <a:off x="9056234" y="149454"/>
            <a:ext cx="152237" cy="191793"/>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0" name="Google Shape;450;p11"/>
          <p:cNvSpPr/>
          <p:nvPr/>
        </p:nvSpPr>
        <p:spPr>
          <a:xfrm rot="-6727466" flipH="1">
            <a:off x="9369683" y="211134"/>
            <a:ext cx="320767" cy="366900"/>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51" name="Google Shape;451;p11"/>
          <p:cNvGrpSpPr/>
          <p:nvPr/>
        </p:nvGrpSpPr>
        <p:grpSpPr>
          <a:xfrm>
            <a:off x="366094" y="5676495"/>
            <a:ext cx="3479247" cy="1461212"/>
            <a:chOff x="274570" y="4257371"/>
            <a:chExt cx="2609435" cy="1095909"/>
          </a:xfrm>
        </p:grpSpPr>
        <p:sp>
          <p:nvSpPr>
            <p:cNvPr id="452" name="Google Shape;452;p11"/>
            <p:cNvSpPr/>
            <p:nvPr/>
          </p:nvSpPr>
          <p:spPr>
            <a:xfrm rot="4072492" flipH="1">
              <a:off x="2371461" y="4966921"/>
              <a:ext cx="147839" cy="230474"/>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11"/>
            <p:cNvSpPr/>
            <p:nvPr/>
          </p:nvSpPr>
          <p:spPr>
            <a:xfrm rot="4072492" flipH="1">
              <a:off x="2728675" y="4700429"/>
              <a:ext cx="114734" cy="16485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11"/>
            <p:cNvSpPr/>
            <p:nvPr/>
          </p:nvSpPr>
          <p:spPr>
            <a:xfrm rot="4072492" flipH="1">
              <a:off x="2650702" y="5143084"/>
              <a:ext cx="135100" cy="214467"/>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11"/>
            <p:cNvSpPr/>
            <p:nvPr/>
          </p:nvSpPr>
          <p:spPr>
            <a:xfrm rot="4072492" flipH="1">
              <a:off x="1667719" y="4965713"/>
              <a:ext cx="168204" cy="32936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11"/>
            <p:cNvSpPr/>
            <p:nvPr/>
          </p:nvSpPr>
          <p:spPr>
            <a:xfrm rot="4072492" flipH="1">
              <a:off x="2109783" y="4816524"/>
              <a:ext cx="122361" cy="182452"/>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11"/>
            <p:cNvSpPr/>
            <p:nvPr/>
          </p:nvSpPr>
          <p:spPr>
            <a:xfrm rot="4072492" flipH="1">
              <a:off x="2396733" y="4470627"/>
              <a:ext cx="158064" cy="279922"/>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11"/>
            <p:cNvSpPr/>
            <p:nvPr/>
          </p:nvSpPr>
          <p:spPr>
            <a:xfrm rot="4072492" flipH="1">
              <a:off x="1053500" y="5001629"/>
              <a:ext cx="209019" cy="283945"/>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11"/>
            <p:cNvSpPr/>
            <p:nvPr/>
          </p:nvSpPr>
          <p:spPr>
            <a:xfrm rot="4072492" flipH="1">
              <a:off x="1350369" y="4846098"/>
              <a:ext cx="116997" cy="148761"/>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 name="Google Shape;460;p11"/>
            <p:cNvSpPr/>
            <p:nvPr/>
          </p:nvSpPr>
          <p:spPr>
            <a:xfrm rot="4072492" flipH="1">
              <a:off x="1734255" y="4540148"/>
              <a:ext cx="206421" cy="305148"/>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 name="Google Shape;461;p11"/>
            <p:cNvSpPr/>
            <p:nvPr/>
          </p:nvSpPr>
          <p:spPr>
            <a:xfrm rot="4072492" flipH="1">
              <a:off x="1775121" y="4540990"/>
              <a:ext cx="226703" cy="33364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11"/>
            <p:cNvSpPr/>
            <p:nvPr/>
          </p:nvSpPr>
          <p:spPr>
            <a:xfrm rot="4072492" flipH="1">
              <a:off x="2007816" y="4405332"/>
              <a:ext cx="112136" cy="101995"/>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 name="Google Shape;463;p11"/>
            <p:cNvSpPr/>
            <p:nvPr/>
          </p:nvSpPr>
          <p:spPr>
            <a:xfrm rot="4072492" flipH="1">
              <a:off x="609557" y="4924798"/>
              <a:ext cx="231899" cy="269529"/>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 name="Google Shape;464;p11"/>
            <p:cNvSpPr/>
            <p:nvPr/>
          </p:nvSpPr>
          <p:spPr>
            <a:xfrm rot="4072492" flipH="1">
              <a:off x="1082034" y="4716146"/>
              <a:ext cx="119847" cy="150186"/>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 name="Google Shape;465;p11"/>
            <p:cNvSpPr/>
            <p:nvPr/>
          </p:nvSpPr>
          <p:spPr>
            <a:xfrm rot="4072492" flipH="1">
              <a:off x="1444649" y="4268957"/>
              <a:ext cx="219244" cy="288638"/>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 name="Google Shape;466;p11"/>
            <p:cNvSpPr/>
            <p:nvPr/>
          </p:nvSpPr>
          <p:spPr>
            <a:xfrm rot="4072492" flipH="1">
              <a:off x="1379394" y="4614916"/>
              <a:ext cx="127390" cy="132586"/>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 name="Google Shape;467;p11"/>
            <p:cNvSpPr/>
            <p:nvPr/>
          </p:nvSpPr>
          <p:spPr>
            <a:xfrm rot="4072492" flipH="1">
              <a:off x="708556" y="4572083"/>
              <a:ext cx="206086" cy="272044"/>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11"/>
            <p:cNvSpPr/>
            <p:nvPr/>
          </p:nvSpPr>
          <p:spPr>
            <a:xfrm rot="4072492" flipH="1">
              <a:off x="309906" y="5034998"/>
              <a:ext cx="129988" cy="163763"/>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69" name="Google Shape;469;p11"/>
          <p:cNvSpPr/>
          <p:nvPr/>
        </p:nvSpPr>
        <p:spPr>
          <a:xfrm rot="-6727508" flipH="1">
            <a:off x="4631794" y="6403031"/>
            <a:ext cx="365183" cy="417704"/>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470" name="Google Shape;470;p11"/>
          <p:cNvPicPr preferRelativeResize="0"/>
          <p:nvPr/>
        </p:nvPicPr>
        <p:blipFill rotWithShape="1">
          <a:blip r:embed="rId2">
            <a:alphaModFix/>
          </a:blip>
          <a:srcRect l="39342" t="21969" r="3281" b="21969"/>
          <a:stretch/>
        </p:blipFill>
        <p:spPr>
          <a:xfrm>
            <a:off x="0" y="0"/>
            <a:ext cx="7066267" cy="6858000"/>
          </a:xfrm>
          <a:prstGeom prst="rect">
            <a:avLst/>
          </a:prstGeom>
          <a:noFill/>
          <a:ln>
            <a:noFill/>
          </a:ln>
        </p:spPr>
      </p:pic>
    </p:spTree>
    <p:extLst>
      <p:ext uri="{BB962C8B-B14F-4D97-AF65-F5344CB8AC3E}">
        <p14:creationId xmlns:p14="http://schemas.microsoft.com/office/powerpoint/2010/main" val="1107838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71"/>
        <p:cNvGrpSpPr/>
        <p:nvPr/>
      </p:nvGrpSpPr>
      <p:grpSpPr>
        <a:xfrm>
          <a:off x="0" y="0"/>
          <a:ext cx="0" cy="0"/>
          <a:chOff x="0" y="0"/>
          <a:chExt cx="0" cy="0"/>
        </a:xfrm>
      </p:grpSpPr>
    </p:spTree>
    <p:extLst>
      <p:ext uri="{BB962C8B-B14F-4D97-AF65-F5344CB8AC3E}">
        <p14:creationId xmlns:p14="http://schemas.microsoft.com/office/powerpoint/2010/main" val="2669346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lt2"/>
        </a:solidFill>
        <a:effectLst/>
      </p:bgPr>
    </p:bg>
    <p:spTree>
      <p:nvGrpSpPr>
        <p:cNvPr id="1" name="Shape 472"/>
        <p:cNvGrpSpPr/>
        <p:nvPr/>
      </p:nvGrpSpPr>
      <p:grpSpPr>
        <a:xfrm>
          <a:off x="0" y="0"/>
          <a:ext cx="0" cy="0"/>
          <a:chOff x="0" y="0"/>
          <a:chExt cx="0" cy="0"/>
        </a:xfrm>
      </p:grpSpPr>
      <p:grpSp>
        <p:nvGrpSpPr>
          <p:cNvPr id="473" name="Google Shape;473;p13"/>
          <p:cNvGrpSpPr/>
          <p:nvPr/>
        </p:nvGrpSpPr>
        <p:grpSpPr>
          <a:xfrm>
            <a:off x="-232773" y="-1263698"/>
            <a:ext cx="12605999" cy="9885007"/>
            <a:chOff x="-174580" y="-947774"/>
            <a:chExt cx="9454499" cy="7413755"/>
          </a:xfrm>
        </p:grpSpPr>
        <p:sp>
          <p:nvSpPr>
            <p:cNvPr id="474" name="Google Shape;474;p13"/>
            <p:cNvSpPr/>
            <p:nvPr/>
          </p:nvSpPr>
          <p:spPr>
            <a:xfrm rot="10800000">
              <a:off x="993373" y="4418707"/>
              <a:ext cx="3165331" cy="2047274"/>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13"/>
            <p:cNvSpPr/>
            <p:nvPr/>
          </p:nvSpPr>
          <p:spPr>
            <a:xfrm rot="8744106">
              <a:off x="325512" y="1464422"/>
              <a:ext cx="221012" cy="236550"/>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13"/>
            <p:cNvSpPr/>
            <p:nvPr/>
          </p:nvSpPr>
          <p:spPr>
            <a:xfrm rot="8744106">
              <a:off x="412480" y="1044794"/>
              <a:ext cx="194913" cy="216481"/>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13"/>
            <p:cNvSpPr/>
            <p:nvPr/>
          </p:nvSpPr>
          <p:spPr>
            <a:xfrm rot="8744106">
              <a:off x="76673" y="980247"/>
              <a:ext cx="177206" cy="248169"/>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 name="Google Shape;478;p13"/>
            <p:cNvSpPr/>
            <p:nvPr/>
          </p:nvSpPr>
          <p:spPr>
            <a:xfrm rot="8744106">
              <a:off x="11467" y="1415995"/>
              <a:ext cx="140668" cy="169616"/>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13"/>
            <p:cNvSpPr/>
            <p:nvPr/>
          </p:nvSpPr>
          <p:spPr>
            <a:xfrm rot="8744106">
              <a:off x="15567" y="548190"/>
              <a:ext cx="216915" cy="266071"/>
            </a:xfrm>
            <a:custGeom>
              <a:avLst/>
              <a:gdLst/>
              <a:ahLst/>
              <a:cxnLst/>
              <a:rect l="l" t="t" r="r" b="b"/>
              <a:pathLst>
                <a:path w="3283" h="4786" extrusionOk="0">
                  <a:moveTo>
                    <a:pt x="1360" y="1571"/>
                  </a:moveTo>
                  <a:cubicBezTo>
                    <a:pt x="1371" y="1575"/>
                    <a:pt x="1373" y="1577"/>
                    <a:pt x="1370" y="1577"/>
                  </a:cubicBezTo>
                  <a:cubicBezTo>
                    <a:pt x="1368" y="1577"/>
                    <a:pt x="1365" y="1576"/>
                    <a:pt x="1360" y="1575"/>
                  </a:cubicBezTo>
                  <a:lnTo>
                    <a:pt x="1360" y="1575"/>
                  </a:lnTo>
                  <a:cubicBezTo>
                    <a:pt x="1360" y="1574"/>
                    <a:pt x="1360" y="1572"/>
                    <a:pt x="1360" y="1571"/>
                  </a:cubicBezTo>
                  <a:close/>
                  <a:moveTo>
                    <a:pt x="1441" y="1619"/>
                  </a:moveTo>
                  <a:cubicBezTo>
                    <a:pt x="1440" y="1619"/>
                    <a:pt x="1465" y="1639"/>
                    <a:pt x="1472" y="1641"/>
                  </a:cubicBezTo>
                  <a:lnTo>
                    <a:pt x="1472" y="1641"/>
                  </a:lnTo>
                  <a:cubicBezTo>
                    <a:pt x="1450" y="1625"/>
                    <a:pt x="1441" y="1619"/>
                    <a:pt x="1441" y="1619"/>
                  </a:cubicBezTo>
                  <a:close/>
                  <a:moveTo>
                    <a:pt x="1646" y="3050"/>
                  </a:moveTo>
                  <a:cubicBezTo>
                    <a:pt x="1647" y="3050"/>
                    <a:pt x="1651" y="3054"/>
                    <a:pt x="1658" y="3063"/>
                  </a:cubicBezTo>
                  <a:lnTo>
                    <a:pt x="1658" y="3063"/>
                  </a:lnTo>
                  <a:cubicBezTo>
                    <a:pt x="1654" y="3058"/>
                    <a:pt x="1650" y="3054"/>
                    <a:pt x="1645" y="3053"/>
                  </a:cubicBezTo>
                  <a:lnTo>
                    <a:pt x="1645" y="3053"/>
                  </a:lnTo>
                  <a:cubicBezTo>
                    <a:pt x="1645" y="3051"/>
                    <a:pt x="1645" y="3050"/>
                    <a:pt x="1646" y="3050"/>
                  </a:cubicBezTo>
                  <a:close/>
                  <a:moveTo>
                    <a:pt x="1665" y="3073"/>
                  </a:moveTo>
                  <a:cubicBezTo>
                    <a:pt x="1667" y="3076"/>
                    <a:pt x="1669" y="3079"/>
                    <a:pt x="1672" y="3083"/>
                  </a:cubicBezTo>
                  <a:cubicBezTo>
                    <a:pt x="1673" y="3085"/>
                    <a:pt x="1673" y="3087"/>
                    <a:pt x="1674" y="3090"/>
                  </a:cubicBezTo>
                  <a:lnTo>
                    <a:pt x="1674" y="3090"/>
                  </a:lnTo>
                  <a:cubicBezTo>
                    <a:pt x="1671" y="3084"/>
                    <a:pt x="1669" y="3079"/>
                    <a:pt x="1665" y="3073"/>
                  </a:cubicBezTo>
                  <a:close/>
                  <a:moveTo>
                    <a:pt x="1360" y="1586"/>
                  </a:moveTo>
                  <a:cubicBezTo>
                    <a:pt x="1392" y="1597"/>
                    <a:pt x="1419" y="1604"/>
                    <a:pt x="1459" y="1624"/>
                  </a:cubicBezTo>
                  <a:cubicBezTo>
                    <a:pt x="1472" y="1637"/>
                    <a:pt x="1475" y="1642"/>
                    <a:pt x="1473" y="1642"/>
                  </a:cubicBezTo>
                  <a:cubicBezTo>
                    <a:pt x="1473" y="1642"/>
                    <a:pt x="1473" y="1642"/>
                    <a:pt x="1472" y="1641"/>
                  </a:cubicBezTo>
                  <a:lnTo>
                    <a:pt x="1472" y="1641"/>
                  </a:lnTo>
                  <a:cubicBezTo>
                    <a:pt x="1477" y="1645"/>
                    <a:pt x="1483" y="1649"/>
                    <a:pt x="1489" y="1654"/>
                  </a:cubicBezTo>
                  <a:lnTo>
                    <a:pt x="1581" y="1776"/>
                  </a:lnTo>
                  <a:lnTo>
                    <a:pt x="1644" y="1839"/>
                  </a:lnTo>
                  <a:lnTo>
                    <a:pt x="1644" y="1839"/>
                  </a:lnTo>
                  <a:cubicBezTo>
                    <a:pt x="1659" y="1869"/>
                    <a:pt x="1702" y="1940"/>
                    <a:pt x="1702" y="1958"/>
                  </a:cubicBezTo>
                  <a:cubicBezTo>
                    <a:pt x="1733" y="1989"/>
                    <a:pt x="1824" y="2110"/>
                    <a:pt x="1854" y="2201"/>
                  </a:cubicBezTo>
                  <a:cubicBezTo>
                    <a:pt x="1854" y="2219"/>
                    <a:pt x="1886" y="2290"/>
                    <a:pt x="1899" y="2320"/>
                  </a:cubicBezTo>
                  <a:lnTo>
                    <a:pt x="1899" y="2320"/>
                  </a:lnTo>
                  <a:cubicBezTo>
                    <a:pt x="1894" y="2311"/>
                    <a:pt x="1890" y="2302"/>
                    <a:pt x="1885" y="2293"/>
                  </a:cubicBezTo>
                  <a:lnTo>
                    <a:pt x="1885" y="2293"/>
                  </a:lnTo>
                  <a:cubicBezTo>
                    <a:pt x="1899" y="2322"/>
                    <a:pt x="1905" y="2334"/>
                    <a:pt x="1905" y="2334"/>
                  </a:cubicBezTo>
                  <a:cubicBezTo>
                    <a:pt x="1906" y="2334"/>
                    <a:pt x="1903" y="2329"/>
                    <a:pt x="1899" y="2320"/>
                  </a:cubicBezTo>
                  <a:lnTo>
                    <a:pt x="1899" y="2320"/>
                  </a:lnTo>
                  <a:cubicBezTo>
                    <a:pt x="1925" y="2364"/>
                    <a:pt x="1950" y="2394"/>
                    <a:pt x="1976" y="2445"/>
                  </a:cubicBezTo>
                  <a:cubicBezTo>
                    <a:pt x="2006" y="2566"/>
                    <a:pt x="2037" y="2657"/>
                    <a:pt x="2037" y="2749"/>
                  </a:cubicBezTo>
                  <a:cubicBezTo>
                    <a:pt x="2037" y="2809"/>
                    <a:pt x="2037" y="2840"/>
                    <a:pt x="2067" y="2900"/>
                  </a:cubicBezTo>
                  <a:cubicBezTo>
                    <a:pt x="2067" y="2900"/>
                    <a:pt x="2067" y="2913"/>
                    <a:pt x="2067" y="2931"/>
                  </a:cubicBezTo>
                  <a:cubicBezTo>
                    <a:pt x="2067" y="3022"/>
                    <a:pt x="2097" y="3204"/>
                    <a:pt x="2128" y="3326"/>
                  </a:cubicBezTo>
                  <a:lnTo>
                    <a:pt x="2128" y="3417"/>
                  </a:lnTo>
                  <a:lnTo>
                    <a:pt x="2128" y="3580"/>
                  </a:lnTo>
                  <a:lnTo>
                    <a:pt x="2128" y="3580"/>
                  </a:lnTo>
                  <a:cubicBezTo>
                    <a:pt x="2066" y="3527"/>
                    <a:pt x="1940" y="3381"/>
                    <a:pt x="1915" y="3356"/>
                  </a:cubicBezTo>
                  <a:lnTo>
                    <a:pt x="1915" y="3356"/>
                  </a:lnTo>
                  <a:cubicBezTo>
                    <a:pt x="1927" y="3369"/>
                    <a:pt x="1933" y="3373"/>
                    <a:pt x="1935" y="3373"/>
                  </a:cubicBezTo>
                  <a:cubicBezTo>
                    <a:pt x="1943" y="3373"/>
                    <a:pt x="1885" y="3296"/>
                    <a:pt x="1885" y="3296"/>
                  </a:cubicBezTo>
                  <a:cubicBezTo>
                    <a:pt x="1824" y="3235"/>
                    <a:pt x="1793" y="3174"/>
                    <a:pt x="1763" y="3113"/>
                  </a:cubicBezTo>
                  <a:cubicBezTo>
                    <a:pt x="1672" y="2961"/>
                    <a:pt x="1611" y="2840"/>
                    <a:pt x="1581" y="2688"/>
                  </a:cubicBezTo>
                  <a:cubicBezTo>
                    <a:pt x="1520" y="2536"/>
                    <a:pt x="1459" y="2353"/>
                    <a:pt x="1398" y="2201"/>
                  </a:cubicBezTo>
                  <a:cubicBezTo>
                    <a:pt x="1398" y="2110"/>
                    <a:pt x="1368" y="2019"/>
                    <a:pt x="1368" y="1928"/>
                  </a:cubicBezTo>
                  <a:lnTo>
                    <a:pt x="1368" y="1897"/>
                  </a:lnTo>
                  <a:lnTo>
                    <a:pt x="1368" y="1745"/>
                  </a:lnTo>
                  <a:cubicBezTo>
                    <a:pt x="1363" y="1692"/>
                    <a:pt x="1360" y="1639"/>
                    <a:pt x="1360" y="1586"/>
                  </a:cubicBezTo>
                  <a:close/>
                  <a:moveTo>
                    <a:pt x="2201" y="3657"/>
                  </a:moveTo>
                  <a:cubicBezTo>
                    <a:pt x="2199" y="3658"/>
                    <a:pt x="2196" y="3659"/>
                    <a:pt x="2193" y="3660"/>
                  </a:cubicBezTo>
                  <a:lnTo>
                    <a:pt x="2193" y="3660"/>
                  </a:lnTo>
                  <a:cubicBezTo>
                    <a:pt x="2194" y="3660"/>
                    <a:pt x="2194" y="3659"/>
                    <a:pt x="2195" y="3659"/>
                  </a:cubicBezTo>
                  <a:lnTo>
                    <a:pt x="2195" y="3659"/>
                  </a:lnTo>
                  <a:cubicBezTo>
                    <a:pt x="2197" y="3658"/>
                    <a:pt x="2199" y="3658"/>
                    <a:pt x="2201" y="3657"/>
                  </a:cubicBezTo>
                  <a:close/>
                  <a:moveTo>
                    <a:pt x="1037" y="0"/>
                  </a:moveTo>
                  <a:cubicBezTo>
                    <a:pt x="832" y="0"/>
                    <a:pt x="640" y="102"/>
                    <a:pt x="517" y="286"/>
                  </a:cubicBezTo>
                  <a:lnTo>
                    <a:pt x="517" y="226"/>
                  </a:lnTo>
                  <a:cubicBezTo>
                    <a:pt x="453" y="359"/>
                    <a:pt x="398" y="496"/>
                    <a:pt x="353" y="636"/>
                  </a:cubicBezTo>
                  <a:lnTo>
                    <a:pt x="353" y="636"/>
                  </a:lnTo>
                  <a:cubicBezTo>
                    <a:pt x="299" y="695"/>
                    <a:pt x="252" y="761"/>
                    <a:pt x="213" y="834"/>
                  </a:cubicBezTo>
                  <a:cubicBezTo>
                    <a:pt x="30" y="1229"/>
                    <a:pt x="0" y="1685"/>
                    <a:pt x="122" y="2080"/>
                  </a:cubicBezTo>
                  <a:cubicBezTo>
                    <a:pt x="213" y="2505"/>
                    <a:pt x="334" y="2931"/>
                    <a:pt x="486" y="3326"/>
                  </a:cubicBezTo>
                  <a:cubicBezTo>
                    <a:pt x="638" y="3691"/>
                    <a:pt x="790" y="4025"/>
                    <a:pt x="1003" y="4359"/>
                  </a:cubicBezTo>
                  <a:cubicBezTo>
                    <a:pt x="1124" y="4546"/>
                    <a:pt x="1297" y="4624"/>
                    <a:pt x="1468" y="4624"/>
                  </a:cubicBezTo>
                  <a:cubicBezTo>
                    <a:pt x="1515" y="4624"/>
                    <a:pt x="1563" y="4618"/>
                    <a:pt x="1609" y="4606"/>
                  </a:cubicBezTo>
                  <a:lnTo>
                    <a:pt x="1609" y="4606"/>
                  </a:lnTo>
                  <a:cubicBezTo>
                    <a:pt x="1786" y="4725"/>
                    <a:pt x="1996" y="4785"/>
                    <a:pt x="2208" y="4785"/>
                  </a:cubicBezTo>
                  <a:cubicBezTo>
                    <a:pt x="2470" y="4785"/>
                    <a:pt x="2736" y="4694"/>
                    <a:pt x="2948" y="4511"/>
                  </a:cubicBezTo>
                  <a:cubicBezTo>
                    <a:pt x="3131" y="4268"/>
                    <a:pt x="3252" y="3995"/>
                    <a:pt x="3252" y="3691"/>
                  </a:cubicBezTo>
                  <a:cubicBezTo>
                    <a:pt x="3283" y="3539"/>
                    <a:pt x="3283" y="3417"/>
                    <a:pt x="3252" y="3296"/>
                  </a:cubicBezTo>
                  <a:cubicBezTo>
                    <a:pt x="3252" y="3235"/>
                    <a:pt x="3252" y="3174"/>
                    <a:pt x="3252" y="3083"/>
                  </a:cubicBezTo>
                  <a:cubicBezTo>
                    <a:pt x="3236" y="3050"/>
                    <a:pt x="3237" y="3025"/>
                    <a:pt x="3242" y="3025"/>
                  </a:cubicBezTo>
                  <a:lnTo>
                    <a:pt x="3242" y="3025"/>
                  </a:lnTo>
                  <a:cubicBezTo>
                    <a:pt x="3246" y="3025"/>
                    <a:pt x="3252" y="3042"/>
                    <a:pt x="3252" y="3083"/>
                  </a:cubicBezTo>
                  <a:cubicBezTo>
                    <a:pt x="3252" y="3022"/>
                    <a:pt x="3252" y="2961"/>
                    <a:pt x="3252" y="2900"/>
                  </a:cubicBezTo>
                  <a:cubicBezTo>
                    <a:pt x="3140" y="1889"/>
                    <a:pt x="2612" y="747"/>
                    <a:pt x="1596" y="413"/>
                  </a:cubicBezTo>
                  <a:lnTo>
                    <a:pt x="1596" y="413"/>
                  </a:lnTo>
                  <a:cubicBezTo>
                    <a:pt x="1554" y="279"/>
                    <a:pt x="1466" y="159"/>
                    <a:pt x="1337" y="74"/>
                  </a:cubicBezTo>
                  <a:cubicBezTo>
                    <a:pt x="1238" y="24"/>
                    <a:pt x="1136" y="0"/>
                    <a:pt x="10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13"/>
            <p:cNvSpPr/>
            <p:nvPr/>
          </p:nvSpPr>
          <p:spPr>
            <a:xfrm rot="8744106">
              <a:off x="63276" y="608069"/>
              <a:ext cx="124612" cy="143542"/>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13"/>
            <p:cNvSpPr/>
            <p:nvPr/>
          </p:nvSpPr>
          <p:spPr>
            <a:xfrm rot="8744106">
              <a:off x="403239" y="456035"/>
              <a:ext cx="178792" cy="197301"/>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 name="Google Shape;482;p13"/>
            <p:cNvSpPr/>
            <p:nvPr/>
          </p:nvSpPr>
          <p:spPr>
            <a:xfrm rot="8744106">
              <a:off x="116691" y="212117"/>
              <a:ext cx="128577" cy="143709"/>
            </a:xfrm>
            <a:custGeom>
              <a:avLst/>
              <a:gdLst/>
              <a:ahLst/>
              <a:cxnLst/>
              <a:rect l="l" t="t" r="r" b="b"/>
              <a:pathLst>
                <a:path w="1946" h="2585" extrusionOk="0">
                  <a:moveTo>
                    <a:pt x="790" y="1"/>
                  </a:moveTo>
                  <a:cubicBezTo>
                    <a:pt x="486" y="1"/>
                    <a:pt x="213" y="274"/>
                    <a:pt x="213" y="578"/>
                  </a:cubicBezTo>
                  <a:lnTo>
                    <a:pt x="222" y="578"/>
                  </a:lnTo>
                  <a:cubicBezTo>
                    <a:pt x="198" y="596"/>
                    <a:pt x="174" y="617"/>
                    <a:pt x="152" y="639"/>
                  </a:cubicBezTo>
                  <a:cubicBezTo>
                    <a:pt x="61" y="730"/>
                    <a:pt x="0" y="882"/>
                    <a:pt x="0" y="1064"/>
                  </a:cubicBezTo>
                  <a:cubicBezTo>
                    <a:pt x="0" y="1231"/>
                    <a:pt x="73" y="1389"/>
                    <a:pt x="195" y="1498"/>
                  </a:cubicBezTo>
                  <a:lnTo>
                    <a:pt x="195" y="1498"/>
                  </a:lnTo>
                  <a:cubicBezTo>
                    <a:pt x="199" y="1546"/>
                    <a:pt x="205" y="1594"/>
                    <a:pt x="213" y="1642"/>
                  </a:cubicBezTo>
                  <a:cubicBezTo>
                    <a:pt x="243" y="1855"/>
                    <a:pt x="334" y="2037"/>
                    <a:pt x="486" y="2189"/>
                  </a:cubicBezTo>
                  <a:cubicBezTo>
                    <a:pt x="669" y="2371"/>
                    <a:pt x="881" y="2523"/>
                    <a:pt x="1125" y="2584"/>
                  </a:cubicBezTo>
                  <a:lnTo>
                    <a:pt x="1277" y="2584"/>
                  </a:lnTo>
                  <a:cubicBezTo>
                    <a:pt x="1337" y="2584"/>
                    <a:pt x="1429" y="2554"/>
                    <a:pt x="1489" y="2523"/>
                  </a:cubicBezTo>
                  <a:cubicBezTo>
                    <a:pt x="1611" y="2493"/>
                    <a:pt x="1702" y="2402"/>
                    <a:pt x="1763" y="2280"/>
                  </a:cubicBezTo>
                  <a:cubicBezTo>
                    <a:pt x="1885" y="2098"/>
                    <a:pt x="1945" y="1885"/>
                    <a:pt x="1945" y="1672"/>
                  </a:cubicBezTo>
                  <a:cubicBezTo>
                    <a:pt x="1945" y="1460"/>
                    <a:pt x="1915" y="1277"/>
                    <a:pt x="1824" y="1095"/>
                  </a:cubicBezTo>
                  <a:cubicBezTo>
                    <a:pt x="1719" y="864"/>
                    <a:pt x="1571" y="663"/>
                    <a:pt x="1369" y="500"/>
                  </a:cubicBezTo>
                  <a:lnTo>
                    <a:pt x="1369" y="500"/>
                  </a:lnTo>
                  <a:cubicBezTo>
                    <a:pt x="1354" y="206"/>
                    <a:pt x="1098" y="1"/>
                    <a:pt x="7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 name="Google Shape;483;p13"/>
            <p:cNvSpPr/>
            <p:nvPr/>
          </p:nvSpPr>
          <p:spPr>
            <a:xfrm rot="8744106">
              <a:off x="347012" y="811175"/>
              <a:ext cx="88405" cy="95954"/>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13"/>
            <p:cNvSpPr/>
            <p:nvPr/>
          </p:nvSpPr>
          <p:spPr>
            <a:xfrm rot="8744106">
              <a:off x="-155475" y="334959"/>
              <a:ext cx="159961" cy="162444"/>
            </a:xfrm>
            <a:custGeom>
              <a:avLst/>
              <a:gdLst/>
              <a:ahLst/>
              <a:cxnLst/>
              <a:rect l="l" t="t" r="r" b="b"/>
              <a:pathLst>
                <a:path w="2421" h="2922" extrusionOk="0">
                  <a:moveTo>
                    <a:pt x="1598" y="1834"/>
                  </a:moveTo>
                  <a:lnTo>
                    <a:pt x="1599" y="1834"/>
                  </a:lnTo>
                  <a:lnTo>
                    <a:pt x="1607" y="1855"/>
                  </a:lnTo>
                  <a:lnTo>
                    <a:pt x="1607" y="1855"/>
                  </a:lnTo>
                  <a:cubicBezTo>
                    <a:pt x="1607" y="1855"/>
                    <a:pt x="1607" y="1855"/>
                    <a:pt x="1606" y="1855"/>
                  </a:cubicBezTo>
                  <a:lnTo>
                    <a:pt x="1606" y="1855"/>
                  </a:lnTo>
                  <a:cubicBezTo>
                    <a:pt x="1606" y="1855"/>
                    <a:pt x="1606" y="1855"/>
                    <a:pt x="1606" y="1855"/>
                  </a:cubicBezTo>
                  <a:lnTo>
                    <a:pt x="1606" y="1855"/>
                  </a:lnTo>
                  <a:cubicBezTo>
                    <a:pt x="1603" y="1848"/>
                    <a:pt x="1600" y="1841"/>
                    <a:pt x="1598" y="1834"/>
                  </a:cubicBezTo>
                  <a:close/>
                  <a:moveTo>
                    <a:pt x="855" y="1"/>
                  </a:moveTo>
                  <a:cubicBezTo>
                    <a:pt x="703" y="1"/>
                    <a:pt x="554" y="55"/>
                    <a:pt x="426" y="165"/>
                  </a:cubicBezTo>
                  <a:cubicBezTo>
                    <a:pt x="122" y="560"/>
                    <a:pt x="1" y="1077"/>
                    <a:pt x="122" y="1563"/>
                  </a:cubicBezTo>
                  <a:cubicBezTo>
                    <a:pt x="183" y="1776"/>
                    <a:pt x="274" y="1989"/>
                    <a:pt x="426" y="2171"/>
                  </a:cubicBezTo>
                  <a:cubicBezTo>
                    <a:pt x="452" y="2192"/>
                    <a:pt x="479" y="2212"/>
                    <a:pt x="507" y="2230"/>
                  </a:cubicBezTo>
                  <a:lnTo>
                    <a:pt x="507" y="2230"/>
                  </a:lnTo>
                  <a:cubicBezTo>
                    <a:pt x="520" y="2261"/>
                    <a:pt x="533" y="2292"/>
                    <a:pt x="548" y="2323"/>
                  </a:cubicBezTo>
                  <a:cubicBezTo>
                    <a:pt x="609" y="2536"/>
                    <a:pt x="761" y="2718"/>
                    <a:pt x="973" y="2840"/>
                  </a:cubicBezTo>
                  <a:cubicBezTo>
                    <a:pt x="1093" y="2894"/>
                    <a:pt x="1220" y="2921"/>
                    <a:pt x="1346" y="2921"/>
                  </a:cubicBezTo>
                  <a:cubicBezTo>
                    <a:pt x="1574" y="2921"/>
                    <a:pt x="1800" y="2833"/>
                    <a:pt x="1976" y="2657"/>
                  </a:cubicBezTo>
                  <a:lnTo>
                    <a:pt x="1976" y="2657"/>
                  </a:lnTo>
                  <a:lnTo>
                    <a:pt x="1920" y="2699"/>
                  </a:lnTo>
                  <a:lnTo>
                    <a:pt x="1920" y="2699"/>
                  </a:lnTo>
                  <a:cubicBezTo>
                    <a:pt x="2269" y="2416"/>
                    <a:pt x="2420" y="1932"/>
                    <a:pt x="2219" y="1502"/>
                  </a:cubicBezTo>
                  <a:cubicBezTo>
                    <a:pt x="2098" y="1107"/>
                    <a:pt x="1885" y="773"/>
                    <a:pt x="1612" y="469"/>
                  </a:cubicBezTo>
                  <a:cubicBezTo>
                    <a:pt x="1490" y="286"/>
                    <a:pt x="1338" y="165"/>
                    <a:pt x="1156" y="74"/>
                  </a:cubicBezTo>
                  <a:cubicBezTo>
                    <a:pt x="1058" y="25"/>
                    <a:pt x="956" y="1"/>
                    <a:pt x="8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13"/>
            <p:cNvSpPr/>
            <p:nvPr/>
          </p:nvSpPr>
          <p:spPr>
            <a:xfrm rot="8744106">
              <a:off x="-143469" y="5643"/>
              <a:ext cx="158706" cy="129755"/>
            </a:xfrm>
            <a:custGeom>
              <a:avLst/>
              <a:gdLst/>
              <a:ahLst/>
              <a:cxnLst/>
              <a:rect l="l" t="t" r="r" b="b"/>
              <a:pathLst>
                <a:path w="2402" h="2334" extrusionOk="0">
                  <a:moveTo>
                    <a:pt x="1733" y="966"/>
                  </a:moveTo>
                  <a:lnTo>
                    <a:pt x="1713" y="992"/>
                  </a:lnTo>
                  <a:lnTo>
                    <a:pt x="1713" y="992"/>
                  </a:lnTo>
                  <a:cubicBezTo>
                    <a:pt x="1718" y="983"/>
                    <a:pt x="1724" y="974"/>
                    <a:pt x="1733" y="966"/>
                  </a:cubicBezTo>
                  <a:close/>
                  <a:moveTo>
                    <a:pt x="1733" y="935"/>
                  </a:moveTo>
                  <a:lnTo>
                    <a:pt x="1707" y="1000"/>
                  </a:lnTo>
                  <a:lnTo>
                    <a:pt x="1706" y="1002"/>
                  </a:lnTo>
                  <a:lnTo>
                    <a:pt x="1706" y="1002"/>
                  </a:lnTo>
                  <a:cubicBezTo>
                    <a:pt x="1709" y="977"/>
                    <a:pt x="1716" y="952"/>
                    <a:pt x="1733" y="935"/>
                  </a:cubicBezTo>
                  <a:close/>
                  <a:moveTo>
                    <a:pt x="1207" y="1164"/>
                  </a:moveTo>
                  <a:lnTo>
                    <a:pt x="1216" y="1166"/>
                  </a:lnTo>
                  <a:lnTo>
                    <a:pt x="1216" y="1166"/>
                  </a:lnTo>
                  <a:cubicBezTo>
                    <a:pt x="1215" y="1167"/>
                    <a:pt x="1213" y="1167"/>
                    <a:pt x="1212" y="1167"/>
                  </a:cubicBezTo>
                  <a:lnTo>
                    <a:pt x="1212" y="1167"/>
                  </a:lnTo>
                  <a:cubicBezTo>
                    <a:pt x="1210" y="1166"/>
                    <a:pt x="1208" y="1165"/>
                    <a:pt x="1207" y="1164"/>
                  </a:cubicBezTo>
                  <a:close/>
                  <a:moveTo>
                    <a:pt x="1294" y="1183"/>
                  </a:moveTo>
                  <a:lnTo>
                    <a:pt x="1294" y="1183"/>
                  </a:lnTo>
                  <a:cubicBezTo>
                    <a:pt x="1294" y="1183"/>
                    <a:pt x="1294" y="1183"/>
                    <a:pt x="1294" y="1183"/>
                  </a:cubicBezTo>
                  <a:lnTo>
                    <a:pt x="1294" y="1183"/>
                  </a:lnTo>
                  <a:cubicBezTo>
                    <a:pt x="1294" y="1183"/>
                    <a:pt x="1294" y="1183"/>
                    <a:pt x="1294" y="1183"/>
                  </a:cubicBezTo>
                  <a:close/>
                  <a:moveTo>
                    <a:pt x="1298" y="1193"/>
                  </a:moveTo>
                  <a:lnTo>
                    <a:pt x="1305" y="1196"/>
                  </a:lnTo>
                  <a:lnTo>
                    <a:pt x="1305" y="1196"/>
                  </a:lnTo>
                  <a:cubicBezTo>
                    <a:pt x="1306" y="1197"/>
                    <a:pt x="1306" y="1198"/>
                    <a:pt x="1306" y="1199"/>
                  </a:cubicBezTo>
                  <a:lnTo>
                    <a:pt x="1306" y="1199"/>
                  </a:lnTo>
                  <a:cubicBezTo>
                    <a:pt x="1304" y="1198"/>
                    <a:pt x="1302" y="1196"/>
                    <a:pt x="1299" y="1195"/>
                  </a:cubicBezTo>
                  <a:lnTo>
                    <a:pt x="1299" y="1195"/>
                  </a:lnTo>
                  <a:cubicBezTo>
                    <a:pt x="1299" y="1194"/>
                    <a:pt x="1299" y="1193"/>
                    <a:pt x="1298" y="1193"/>
                  </a:cubicBezTo>
                  <a:close/>
                  <a:moveTo>
                    <a:pt x="1247" y="1"/>
                  </a:moveTo>
                  <a:cubicBezTo>
                    <a:pt x="1209" y="1"/>
                    <a:pt x="1171" y="8"/>
                    <a:pt x="1125" y="23"/>
                  </a:cubicBezTo>
                  <a:cubicBezTo>
                    <a:pt x="1064" y="54"/>
                    <a:pt x="973" y="84"/>
                    <a:pt x="912" y="114"/>
                  </a:cubicBezTo>
                  <a:cubicBezTo>
                    <a:pt x="882" y="145"/>
                    <a:pt x="852" y="175"/>
                    <a:pt x="821" y="236"/>
                  </a:cubicBezTo>
                  <a:cubicBezTo>
                    <a:pt x="809" y="248"/>
                    <a:pt x="797" y="261"/>
                    <a:pt x="785" y="275"/>
                  </a:cubicBezTo>
                  <a:lnTo>
                    <a:pt x="785" y="275"/>
                  </a:lnTo>
                  <a:cubicBezTo>
                    <a:pt x="718" y="249"/>
                    <a:pt x="648" y="236"/>
                    <a:pt x="578" y="236"/>
                  </a:cubicBezTo>
                  <a:cubicBezTo>
                    <a:pt x="426" y="236"/>
                    <a:pt x="274" y="297"/>
                    <a:pt x="183" y="418"/>
                  </a:cubicBezTo>
                  <a:cubicBezTo>
                    <a:pt x="61" y="510"/>
                    <a:pt x="1" y="662"/>
                    <a:pt x="1" y="814"/>
                  </a:cubicBezTo>
                  <a:cubicBezTo>
                    <a:pt x="1" y="996"/>
                    <a:pt x="31" y="1148"/>
                    <a:pt x="61" y="1300"/>
                  </a:cubicBezTo>
                  <a:cubicBezTo>
                    <a:pt x="92" y="1452"/>
                    <a:pt x="153" y="1573"/>
                    <a:pt x="213" y="1695"/>
                  </a:cubicBezTo>
                  <a:cubicBezTo>
                    <a:pt x="274" y="1786"/>
                    <a:pt x="335" y="1908"/>
                    <a:pt x="426" y="1999"/>
                  </a:cubicBezTo>
                  <a:cubicBezTo>
                    <a:pt x="487" y="2060"/>
                    <a:pt x="548" y="2151"/>
                    <a:pt x="639" y="2181"/>
                  </a:cubicBezTo>
                  <a:cubicBezTo>
                    <a:pt x="730" y="2242"/>
                    <a:pt x="791" y="2273"/>
                    <a:pt x="852" y="2273"/>
                  </a:cubicBezTo>
                  <a:lnTo>
                    <a:pt x="912" y="2303"/>
                  </a:lnTo>
                  <a:cubicBezTo>
                    <a:pt x="1034" y="2333"/>
                    <a:pt x="1125" y="2333"/>
                    <a:pt x="1216" y="2333"/>
                  </a:cubicBezTo>
                  <a:cubicBezTo>
                    <a:pt x="1277" y="2333"/>
                    <a:pt x="1368" y="2303"/>
                    <a:pt x="1429" y="2303"/>
                  </a:cubicBezTo>
                  <a:cubicBezTo>
                    <a:pt x="1520" y="2273"/>
                    <a:pt x="1581" y="2242"/>
                    <a:pt x="1642" y="2212"/>
                  </a:cubicBezTo>
                  <a:cubicBezTo>
                    <a:pt x="1703" y="2181"/>
                    <a:pt x="1733" y="2181"/>
                    <a:pt x="1763" y="2151"/>
                  </a:cubicBezTo>
                  <a:cubicBezTo>
                    <a:pt x="1946" y="2029"/>
                    <a:pt x="2098" y="1877"/>
                    <a:pt x="2189" y="1695"/>
                  </a:cubicBezTo>
                  <a:cubicBezTo>
                    <a:pt x="2280" y="1573"/>
                    <a:pt x="2341" y="1422"/>
                    <a:pt x="2371" y="1300"/>
                  </a:cubicBezTo>
                  <a:cubicBezTo>
                    <a:pt x="2371" y="1209"/>
                    <a:pt x="2371" y="1148"/>
                    <a:pt x="2402" y="1057"/>
                  </a:cubicBezTo>
                  <a:cubicBezTo>
                    <a:pt x="2371" y="996"/>
                    <a:pt x="2371" y="905"/>
                    <a:pt x="2371" y="844"/>
                  </a:cubicBezTo>
                  <a:cubicBezTo>
                    <a:pt x="2341" y="753"/>
                    <a:pt x="2311" y="662"/>
                    <a:pt x="2250" y="570"/>
                  </a:cubicBezTo>
                  <a:cubicBezTo>
                    <a:pt x="2219" y="510"/>
                    <a:pt x="2219" y="479"/>
                    <a:pt x="2189" y="449"/>
                  </a:cubicBezTo>
                  <a:cubicBezTo>
                    <a:pt x="2159" y="388"/>
                    <a:pt x="2098" y="358"/>
                    <a:pt x="2067" y="327"/>
                  </a:cubicBezTo>
                  <a:cubicBezTo>
                    <a:pt x="2007" y="266"/>
                    <a:pt x="1915" y="206"/>
                    <a:pt x="1824" y="145"/>
                  </a:cubicBezTo>
                  <a:cubicBezTo>
                    <a:pt x="1703" y="84"/>
                    <a:pt x="1581" y="54"/>
                    <a:pt x="1460" y="23"/>
                  </a:cubicBezTo>
                  <a:lnTo>
                    <a:pt x="1368" y="23"/>
                  </a:lnTo>
                  <a:cubicBezTo>
                    <a:pt x="1323" y="8"/>
                    <a:pt x="1285" y="1"/>
                    <a:pt x="1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13"/>
            <p:cNvSpPr/>
            <p:nvPr/>
          </p:nvSpPr>
          <p:spPr>
            <a:xfrm rot="8099919">
              <a:off x="6801050" y="-751132"/>
              <a:ext cx="1519091" cy="2324610"/>
            </a:xfrm>
            <a:custGeom>
              <a:avLst/>
              <a:gdLst/>
              <a:ahLst/>
              <a:cxnLst/>
              <a:rect l="l" t="t" r="r" b="b"/>
              <a:pathLst>
                <a:path w="20305" h="31072" extrusionOk="0">
                  <a:moveTo>
                    <a:pt x="4663" y="1"/>
                  </a:moveTo>
                  <a:cubicBezTo>
                    <a:pt x="3559" y="1"/>
                    <a:pt x="2527" y="873"/>
                    <a:pt x="1915" y="1698"/>
                  </a:cubicBezTo>
                  <a:cubicBezTo>
                    <a:pt x="0" y="4190"/>
                    <a:pt x="335" y="7838"/>
                    <a:pt x="456" y="10756"/>
                  </a:cubicBezTo>
                  <a:cubicBezTo>
                    <a:pt x="639" y="15163"/>
                    <a:pt x="973" y="19570"/>
                    <a:pt x="1003" y="23978"/>
                  </a:cubicBezTo>
                  <a:cubicBezTo>
                    <a:pt x="1003" y="25042"/>
                    <a:pt x="1003" y="26105"/>
                    <a:pt x="973" y="27169"/>
                  </a:cubicBezTo>
                  <a:cubicBezTo>
                    <a:pt x="973" y="27215"/>
                    <a:pt x="1011" y="27238"/>
                    <a:pt x="1049" y="27238"/>
                  </a:cubicBezTo>
                  <a:cubicBezTo>
                    <a:pt x="1087" y="27238"/>
                    <a:pt x="1125" y="27215"/>
                    <a:pt x="1125" y="27169"/>
                  </a:cubicBezTo>
                  <a:lnTo>
                    <a:pt x="1155" y="27169"/>
                  </a:lnTo>
                  <a:cubicBezTo>
                    <a:pt x="1277" y="23066"/>
                    <a:pt x="1064" y="18932"/>
                    <a:pt x="851" y="14798"/>
                  </a:cubicBezTo>
                  <a:cubicBezTo>
                    <a:pt x="730" y="12792"/>
                    <a:pt x="608" y="10756"/>
                    <a:pt x="578" y="8749"/>
                  </a:cubicBezTo>
                  <a:cubicBezTo>
                    <a:pt x="517" y="7321"/>
                    <a:pt x="608" y="5862"/>
                    <a:pt x="882" y="4464"/>
                  </a:cubicBezTo>
                  <a:cubicBezTo>
                    <a:pt x="1216" y="2974"/>
                    <a:pt x="1946" y="1515"/>
                    <a:pt x="3253" y="664"/>
                  </a:cubicBezTo>
                  <a:cubicBezTo>
                    <a:pt x="3659" y="343"/>
                    <a:pt x="4157" y="188"/>
                    <a:pt x="4659" y="188"/>
                  </a:cubicBezTo>
                  <a:cubicBezTo>
                    <a:pt x="4871" y="188"/>
                    <a:pt x="5082" y="215"/>
                    <a:pt x="5289" y="269"/>
                  </a:cubicBezTo>
                  <a:cubicBezTo>
                    <a:pt x="5867" y="482"/>
                    <a:pt x="6323" y="907"/>
                    <a:pt x="6596" y="1424"/>
                  </a:cubicBezTo>
                  <a:cubicBezTo>
                    <a:pt x="7234" y="2458"/>
                    <a:pt x="7356" y="3613"/>
                    <a:pt x="7538" y="4798"/>
                  </a:cubicBezTo>
                  <a:cubicBezTo>
                    <a:pt x="7690" y="5771"/>
                    <a:pt x="7782" y="6774"/>
                    <a:pt x="7934" y="7746"/>
                  </a:cubicBezTo>
                  <a:cubicBezTo>
                    <a:pt x="8177" y="9266"/>
                    <a:pt x="8663" y="11941"/>
                    <a:pt x="10578" y="12123"/>
                  </a:cubicBezTo>
                  <a:cubicBezTo>
                    <a:pt x="10644" y="12129"/>
                    <a:pt x="10710" y="12132"/>
                    <a:pt x="10775" y="12132"/>
                  </a:cubicBezTo>
                  <a:cubicBezTo>
                    <a:pt x="11759" y="12132"/>
                    <a:pt x="12635" y="11510"/>
                    <a:pt x="13405" y="10968"/>
                  </a:cubicBezTo>
                  <a:cubicBezTo>
                    <a:pt x="14317" y="10269"/>
                    <a:pt x="15259" y="9327"/>
                    <a:pt x="16444" y="9084"/>
                  </a:cubicBezTo>
                  <a:cubicBezTo>
                    <a:pt x="16556" y="9063"/>
                    <a:pt x="16667" y="9054"/>
                    <a:pt x="16779" y="9054"/>
                  </a:cubicBezTo>
                  <a:cubicBezTo>
                    <a:pt x="17822" y="9054"/>
                    <a:pt x="18835" y="9913"/>
                    <a:pt x="19302" y="10847"/>
                  </a:cubicBezTo>
                  <a:cubicBezTo>
                    <a:pt x="19909" y="11971"/>
                    <a:pt x="20031" y="13339"/>
                    <a:pt x="20092" y="14646"/>
                  </a:cubicBezTo>
                  <a:cubicBezTo>
                    <a:pt x="20153" y="15771"/>
                    <a:pt x="20092" y="16926"/>
                    <a:pt x="20092" y="18020"/>
                  </a:cubicBezTo>
                  <a:cubicBezTo>
                    <a:pt x="20153" y="19692"/>
                    <a:pt x="20001" y="21333"/>
                    <a:pt x="19636" y="22944"/>
                  </a:cubicBezTo>
                  <a:cubicBezTo>
                    <a:pt x="19241" y="24555"/>
                    <a:pt x="18359" y="25984"/>
                    <a:pt x="17113" y="27048"/>
                  </a:cubicBezTo>
                  <a:cubicBezTo>
                    <a:pt x="15654" y="28263"/>
                    <a:pt x="13861" y="28841"/>
                    <a:pt x="12067" y="29449"/>
                  </a:cubicBezTo>
                  <a:cubicBezTo>
                    <a:pt x="11216" y="29722"/>
                    <a:pt x="10365" y="30118"/>
                    <a:pt x="9514" y="30422"/>
                  </a:cubicBezTo>
                  <a:cubicBezTo>
                    <a:pt x="8633" y="30725"/>
                    <a:pt x="7690" y="30877"/>
                    <a:pt x="6748" y="30877"/>
                  </a:cubicBezTo>
                  <a:cubicBezTo>
                    <a:pt x="6614" y="30886"/>
                    <a:pt x="6479" y="30891"/>
                    <a:pt x="6345" y="30891"/>
                  </a:cubicBezTo>
                  <a:cubicBezTo>
                    <a:pt x="5539" y="30891"/>
                    <a:pt x="4742" y="30734"/>
                    <a:pt x="4013" y="30422"/>
                  </a:cubicBezTo>
                  <a:cubicBezTo>
                    <a:pt x="3192" y="29996"/>
                    <a:pt x="2554" y="29297"/>
                    <a:pt x="2219" y="28476"/>
                  </a:cubicBezTo>
                  <a:cubicBezTo>
                    <a:pt x="1915" y="27747"/>
                    <a:pt x="1672" y="26956"/>
                    <a:pt x="1490" y="26197"/>
                  </a:cubicBezTo>
                  <a:cubicBezTo>
                    <a:pt x="1478" y="26148"/>
                    <a:pt x="1446" y="26128"/>
                    <a:pt x="1414" y="26128"/>
                  </a:cubicBezTo>
                  <a:cubicBezTo>
                    <a:pt x="1367" y="26128"/>
                    <a:pt x="1319" y="26172"/>
                    <a:pt x="1338" y="26227"/>
                  </a:cubicBezTo>
                  <a:cubicBezTo>
                    <a:pt x="1733" y="27686"/>
                    <a:pt x="2098" y="29267"/>
                    <a:pt x="3374" y="30209"/>
                  </a:cubicBezTo>
                  <a:cubicBezTo>
                    <a:pt x="4227" y="30853"/>
                    <a:pt x="5386" y="31072"/>
                    <a:pt x="6529" y="31072"/>
                  </a:cubicBezTo>
                  <a:cubicBezTo>
                    <a:pt x="7220" y="31072"/>
                    <a:pt x="7904" y="30992"/>
                    <a:pt x="8511" y="30877"/>
                  </a:cubicBezTo>
                  <a:cubicBezTo>
                    <a:pt x="9423" y="30634"/>
                    <a:pt x="10335" y="30330"/>
                    <a:pt x="11186" y="29935"/>
                  </a:cubicBezTo>
                  <a:cubicBezTo>
                    <a:pt x="12067" y="29570"/>
                    <a:pt x="12979" y="29327"/>
                    <a:pt x="13891" y="28993"/>
                  </a:cubicBezTo>
                  <a:cubicBezTo>
                    <a:pt x="15502" y="28355"/>
                    <a:pt x="17113" y="27504"/>
                    <a:pt x="18238" y="26136"/>
                  </a:cubicBezTo>
                  <a:cubicBezTo>
                    <a:pt x="20305" y="23643"/>
                    <a:pt x="20213" y="20269"/>
                    <a:pt x="20274" y="17230"/>
                  </a:cubicBezTo>
                  <a:cubicBezTo>
                    <a:pt x="20305" y="15923"/>
                    <a:pt x="20274" y="14616"/>
                    <a:pt x="20153" y="13339"/>
                  </a:cubicBezTo>
                  <a:cubicBezTo>
                    <a:pt x="20001" y="12184"/>
                    <a:pt x="19758" y="10968"/>
                    <a:pt x="18998" y="10057"/>
                  </a:cubicBezTo>
                  <a:cubicBezTo>
                    <a:pt x="18463" y="9395"/>
                    <a:pt x="17652" y="8904"/>
                    <a:pt x="16796" y="8904"/>
                  </a:cubicBezTo>
                  <a:cubicBezTo>
                    <a:pt x="16629" y="8904"/>
                    <a:pt x="16461" y="8923"/>
                    <a:pt x="16292" y="8962"/>
                  </a:cubicBezTo>
                  <a:cubicBezTo>
                    <a:pt x="15137" y="9236"/>
                    <a:pt x="14165" y="10178"/>
                    <a:pt x="13222" y="10877"/>
                  </a:cubicBezTo>
                  <a:cubicBezTo>
                    <a:pt x="12517" y="11401"/>
                    <a:pt x="11657" y="11976"/>
                    <a:pt x="10798" y="11976"/>
                  </a:cubicBezTo>
                  <a:cubicBezTo>
                    <a:pt x="10510" y="11976"/>
                    <a:pt x="10222" y="11911"/>
                    <a:pt x="9940" y="11759"/>
                  </a:cubicBezTo>
                  <a:cubicBezTo>
                    <a:pt x="8997" y="11242"/>
                    <a:pt x="8602" y="9996"/>
                    <a:pt x="8329" y="9023"/>
                  </a:cubicBezTo>
                  <a:cubicBezTo>
                    <a:pt x="8086" y="7868"/>
                    <a:pt x="7903" y="6713"/>
                    <a:pt x="7782" y="5558"/>
                  </a:cubicBezTo>
                  <a:cubicBezTo>
                    <a:pt x="7721" y="4464"/>
                    <a:pt x="7508" y="3400"/>
                    <a:pt x="7204" y="2397"/>
                  </a:cubicBezTo>
                  <a:cubicBezTo>
                    <a:pt x="6839" y="1424"/>
                    <a:pt x="6231" y="300"/>
                    <a:pt x="5137" y="56"/>
                  </a:cubicBezTo>
                  <a:cubicBezTo>
                    <a:pt x="4978" y="19"/>
                    <a:pt x="4820" y="1"/>
                    <a:pt x="466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13"/>
            <p:cNvSpPr/>
            <p:nvPr/>
          </p:nvSpPr>
          <p:spPr>
            <a:xfrm rot="8099910">
              <a:off x="6412962" y="240065"/>
              <a:ext cx="1067226" cy="937298"/>
            </a:xfrm>
            <a:custGeom>
              <a:avLst/>
              <a:gdLst/>
              <a:ahLst/>
              <a:cxnLst/>
              <a:rect l="l" t="t" r="r" b="b"/>
              <a:pathLst>
                <a:path w="7934" h="6968" extrusionOk="0">
                  <a:moveTo>
                    <a:pt x="4239" y="0"/>
                  </a:moveTo>
                  <a:cubicBezTo>
                    <a:pt x="2852" y="0"/>
                    <a:pt x="1506" y="704"/>
                    <a:pt x="973" y="1993"/>
                  </a:cubicBezTo>
                  <a:cubicBezTo>
                    <a:pt x="30" y="4030"/>
                    <a:pt x="0" y="5580"/>
                    <a:pt x="2249" y="6431"/>
                  </a:cubicBezTo>
                  <a:cubicBezTo>
                    <a:pt x="2997" y="6777"/>
                    <a:pt x="3716" y="6967"/>
                    <a:pt x="4373" y="6967"/>
                  </a:cubicBezTo>
                  <a:cubicBezTo>
                    <a:pt x="5506" y="6967"/>
                    <a:pt x="6455" y="6402"/>
                    <a:pt x="7052" y="5094"/>
                  </a:cubicBezTo>
                  <a:cubicBezTo>
                    <a:pt x="7933" y="3361"/>
                    <a:pt x="7660" y="1051"/>
                    <a:pt x="5745" y="291"/>
                  </a:cubicBezTo>
                  <a:cubicBezTo>
                    <a:pt x="5263" y="95"/>
                    <a:pt x="4748" y="0"/>
                    <a:pt x="42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13"/>
            <p:cNvSpPr/>
            <p:nvPr/>
          </p:nvSpPr>
          <p:spPr>
            <a:xfrm rot="6493551">
              <a:off x="9132395" y="3140615"/>
              <a:ext cx="128577" cy="143709"/>
            </a:xfrm>
            <a:custGeom>
              <a:avLst/>
              <a:gdLst/>
              <a:ahLst/>
              <a:cxnLst/>
              <a:rect l="l" t="t" r="r" b="b"/>
              <a:pathLst>
                <a:path w="1946" h="2585" extrusionOk="0">
                  <a:moveTo>
                    <a:pt x="790" y="1"/>
                  </a:moveTo>
                  <a:cubicBezTo>
                    <a:pt x="486" y="1"/>
                    <a:pt x="213" y="274"/>
                    <a:pt x="213" y="578"/>
                  </a:cubicBezTo>
                  <a:lnTo>
                    <a:pt x="222" y="578"/>
                  </a:lnTo>
                  <a:cubicBezTo>
                    <a:pt x="198" y="596"/>
                    <a:pt x="174" y="617"/>
                    <a:pt x="152" y="639"/>
                  </a:cubicBezTo>
                  <a:cubicBezTo>
                    <a:pt x="61" y="730"/>
                    <a:pt x="0" y="882"/>
                    <a:pt x="0" y="1064"/>
                  </a:cubicBezTo>
                  <a:cubicBezTo>
                    <a:pt x="0" y="1231"/>
                    <a:pt x="73" y="1389"/>
                    <a:pt x="195" y="1498"/>
                  </a:cubicBezTo>
                  <a:lnTo>
                    <a:pt x="195" y="1498"/>
                  </a:lnTo>
                  <a:cubicBezTo>
                    <a:pt x="199" y="1546"/>
                    <a:pt x="205" y="1594"/>
                    <a:pt x="213" y="1642"/>
                  </a:cubicBezTo>
                  <a:cubicBezTo>
                    <a:pt x="243" y="1855"/>
                    <a:pt x="334" y="2037"/>
                    <a:pt x="486" y="2189"/>
                  </a:cubicBezTo>
                  <a:cubicBezTo>
                    <a:pt x="669" y="2371"/>
                    <a:pt x="881" y="2523"/>
                    <a:pt x="1125" y="2584"/>
                  </a:cubicBezTo>
                  <a:lnTo>
                    <a:pt x="1277" y="2584"/>
                  </a:lnTo>
                  <a:cubicBezTo>
                    <a:pt x="1337" y="2584"/>
                    <a:pt x="1429" y="2554"/>
                    <a:pt x="1489" y="2523"/>
                  </a:cubicBezTo>
                  <a:cubicBezTo>
                    <a:pt x="1611" y="2493"/>
                    <a:pt x="1702" y="2402"/>
                    <a:pt x="1763" y="2280"/>
                  </a:cubicBezTo>
                  <a:cubicBezTo>
                    <a:pt x="1885" y="2098"/>
                    <a:pt x="1945" y="1885"/>
                    <a:pt x="1945" y="1672"/>
                  </a:cubicBezTo>
                  <a:cubicBezTo>
                    <a:pt x="1945" y="1460"/>
                    <a:pt x="1915" y="1277"/>
                    <a:pt x="1824" y="1095"/>
                  </a:cubicBezTo>
                  <a:cubicBezTo>
                    <a:pt x="1719" y="864"/>
                    <a:pt x="1571" y="663"/>
                    <a:pt x="1369" y="500"/>
                  </a:cubicBezTo>
                  <a:lnTo>
                    <a:pt x="1369" y="500"/>
                  </a:lnTo>
                  <a:cubicBezTo>
                    <a:pt x="1354" y="206"/>
                    <a:pt x="1098" y="1"/>
                    <a:pt x="7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13"/>
            <p:cNvSpPr/>
            <p:nvPr/>
          </p:nvSpPr>
          <p:spPr>
            <a:xfrm rot="6493551">
              <a:off x="9000674" y="3737622"/>
              <a:ext cx="108491" cy="104404"/>
            </a:xfrm>
            <a:custGeom>
              <a:avLst/>
              <a:gdLst/>
              <a:ahLst/>
              <a:cxnLst/>
              <a:rect l="l" t="t" r="r" b="b"/>
              <a:pathLst>
                <a:path w="1642" h="1878" extrusionOk="0">
                  <a:moveTo>
                    <a:pt x="1155" y="973"/>
                  </a:moveTo>
                  <a:lnTo>
                    <a:pt x="1133" y="1002"/>
                  </a:lnTo>
                  <a:lnTo>
                    <a:pt x="1133" y="1002"/>
                  </a:lnTo>
                  <a:cubicBezTo>
                    <a:pt x="1139" y="992"/>
                    <a:pt x="1146" y="983"/>
                    <a:pt x="1155" y="973"/>
                  </a:cubicBezTo>
                  <a:close/>
                  <a:moveTo>
                    <a:pt x="1125" y="1003"/>
                  </a:moveTo>
                  <a:lnTo>
                    <a:pt x="1110" y="1034"/>
                  </a:lnTo>
                  <a:lnTo>
                    <a:pt x="1064" y="1094"/>
                  </a:lnTo>
                  <a:lnTo>
                    <a:pt x="1125" y="1003"/>
                  </a:lnTo>
                  <a:close/>
                  <a:moveTo>
                    <a:pt x="699" y="0"/>
                  </a:moveTo>
                  <a:cubicBezTo>
                    <a:pt x="683" y="0"/>
                    <a:pt x="664" y="2"/>
                    <a:pt x="644" y="6"/>
                  </a:cubicBezTo>
                  <a:lnTo>
                    <a:pt x="644" y="6"/>
                  </a:lnTo>
                  <a:cubicBezTo>
                    <a:pt x="563" y="19"/>
                    <a:pt x="482" y="49"/>
                    <a:pt x="408" y="98"/>
                  </a:cubicBezTo>
                  <a:lnTo>
                    <a:pt x="408" y="98"/>
                  </a:lnTo>
                  <a:cubicBezTo>
                    <a:pt x="364" y="119"/>
                    <a:pt x="323" y="145"/>
                    <a:pt x="304" y="183"/>
                  </a:cubicBezTo>
                  <a:cubicBezTo>
                    <a:pt x="232" y="236"/>
                    <a:pt x="182" y="311"/>
                    <a:pt x="152" y="395"/>
                  </a:cubicBezTo>
                  <a:lnTo>
                    <a:pt x="152" y="395"/>
                  </a:lnTo>
                  <a:cubicBezTo>
                    <a:pt x="152" y="395"/>
                    <a:pt x="152" y="395"/>
                    <a:pt x="152" y="395"/>
                  </a:cubicBezTo>
                  <a:cubicBezTo>
                    <a:pt x="122" y="426"/>
                    <a:pt x="122" y="456"/>
                    <a:pt x="91" y="487"/>
                  </a:cubicBezTo>
                  <a:cubicBezTo>
                    <a:pt x="31" y="608"/>
                    <a:pt x="0" y="730"/>
                    <a:pt x="0" y="851"/>
                  </a:cubicBezTo>
                  <a:cubicBezTo>
                    <a:pt x="0" y="943"/>
                    <a:pt x="0" y="1034"/>
                    <a:pt x="31" y="1094"/>
                  </a:cubicBezTo>
                  <a:cubicBezTo>
                    <a:pt x="61" y="1277"/>
                    <a:pt x="152" y="1429"/>
                    <a:pt x="274" y="1520"/>
                  </a:cubicBezTo>
                  <a:cubicBezTo>
                    <a:pt x="395" y="1642"/>
                    <a:pt x="517" y="1733"/>
                    <a:pt x="669" y="1794"/>
                  </a:cubicBezTo>
                  <a:lnTo>
                    <a:pt x="790" y="1854"/>
                  </a:lnTo>
                  <a:cubicBezTo>
                    <a:pt x="836" y="1870"/>
                    <a:pt x="882" y="1877"/>
                    <a:pt x="923" y="1877"/>
                  </a:cubicBezTo>
                  <a:cubicBezTo>
                    <a:pt x="965" y="1877"/>
                    <a:pt x="1003" y="1870"/>
                    <a:pt x="1034" y="1854"/>
                  </a:cubicBezTo>
                  <a:cubicBezTo>
                    <a:pt x="1051" y="1863"/>
                    <a:pt x="1069" y="1867"/>
                    <a:pt x="1086" y="1867"/>
                  </a:cubicBezTo>
                  <a:cubicBezTo>
                    <a:pt x="1127" y="1867"/>
                    <a:pt x="1164" y="1845"/>
                    <a:pt x="1186" y="1824"/>
                  </a:cubicBezTo>
                  <a:cubicBezTo>
                    <a:pt x="1246" y="1794"/>
                    <a:pt x="1338" y="1763"/>
                    <a:pt x="1368" y="1702"/>
                  </a:cubicBezTo>
                  <a:cubicBezTo>
                    <a:pt x="1429" y="1642"/>
                    <a:pt x="1490" y="1581"/>
                    <a:pt x="1520" y="1520"/>
                  </a:cubicBezTo>
                  <a:cubicBezTo>
                    <a:pt x="1550" y="1459"/>
                    <a:pt x="1581" y="1398"/>
                    <a:pt x="1611" y="1338"/>
                  </a:cubicBezTo>
                  <a:cubicBezTo>
                    <a:pt x="1611" y="1307"/>
                    <a:pt x="1611" y="1307"/>
                    <a:pt x="1611" y="1277"/>
                  </a:cubicBezTo>
                  <a:cubicBezTo>
                    <a:pt x="1611" y="1216"/>
                    <a:pt x="1642" y="1155"/>
                    <a:pt x="1642" y="1094"/>
                  </a:cubicBezTo>
                  <a:cubicBezTo>
                    <a:pt x="1642" y="1034"/>
                    <a:pt x="1611" y="943"/>
                    <a:pt x="1611" y="882"/>
                  </a:cubicBezTo>
                  <a:cubicBezTo>
                    <a:pt x="1581" y="821"/>
                    <a:pt x="1550" y="730"/>
                    <a:pt x="1520" y="669"/>
                  </a:cubicBezTo>
                  <a:cubicBezTo>
                    <a:pt x="1520" y="639"/>
                    <a:pt x="1490" y="608"/>
                    <a:pt x="1459" y="578"/>
                  </a:cubicBezTo>
                  <a:cubicBezTo>
                    <a:pt x="1429" y="487"/>
                    <a:pt x="1368" y="426"/>
                    <a:pt x="1307" y="365"/>
                  </a:cubicBezTo>
                  <a:cubicBezTo>
                    <a:pt x="1276" y="334"/>
                    <a:pt x="1246" y="304"/>
                    <a:pt x="1215" y="273"/>
                  </a:cubicBezTo>
                  <a:lnTo>
                    <a:pt x="1215" y="273"/>
                  </a:lnTo>
                  <a:cubicBezTo>
                    <a:pt x="1192" y="235"/>
                    <a:pt x="1158" y="199"/>
                    <a:pt x="1125" y="183"/>
                  </a:cubicBezTo>
                  <a:lnTo>
                    <a:pt x="1125" y="183"/>
                  </a:lnTo>
                  <a:cubicBezTo>
                    <a:pt x="1125" y="183"/>
                    <a:pt x="1125" y="183"/>
                    <a:pt x="1125" y="183"/>
                  </a:cubicBezTo>
                  <a:cubicBezTo>
                    <a:pt x="1018" y="61"/>
                    <a:pt x="874" y="0"/>
                    <a:pt x="726" y="0"/>
                  </a:cubicBezTo>
                  <a:cubicBezTo>
                    <a:pt x="722" y="0"/>
                    <a:pt x="718" y="0"/>
                    <a:pt x="714" y="0"/>
                  </a:cubicBezTo>
                  <a:lnTo>
                    <a:pt x="714" y="0"/>
                  </a:lnTo>
                  <a:cubicBezTo>
                    <a:pt x="709" y="0"/>
                    <a:pt x="704" y="0"/>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13"/>
            <p:cNvSpPr/>
            <p:nvPr/>
          </p:nvSpPr>
          <p:spPr>
            <a:xfrm rot="6493551">
              <a:off x="8766363" y="4067288"/>
              <a:ext cx="212092" cy="282025"/>
            </a:xfrm>
            <a:custGeom>
              <a:avLst/>
              <a:gdLst/>
              <a:ahLst/>
              <a:cxnLst/>
              <a:rect l="l" t="t" r="r" b="b"/>
              <a:pathLst>
                <a:path w="3210" h="5073" extrusionOk="0">
                  <a:moveTo>
                    <a:pt x="1113" y="1"/>
                  </a:moveTo>
                  <a:cubicBezTo>
                    <a:pt x="687" y="61"/>
                    <a:pt x="322" y="305"/>
                    <a:pt x="170" y="669"/>
                  </a:cubicBezTo>
                  <a:cubicBezTo>
                    <a:pt x="37" y="973"/>
                    <a:pt x="0" y="1295"/>
                    <a:pt x="26" y="1618"/>
                  </a:cubicBezTo>
                  <a:lnTo>
                    <a:pt x="26" y="1618"/>
                  </a:lnTo>
                  <a:cubicBezTo>
                    <a:pt x="11" y="1796"/>
                    <a:pt x="18" y="1977"/>
                    <a:pt x="49" y="2159"/>
                  </a:cubicBezTo>
                  <a:cubicBezTo>
                    <a:pt x="49" y="2159"/>
                    <a:pt x="49" y="2159"/>
                    <a:pt x="49" y="2159"/>
                  </a:cubicBezTo>
                  <a:lnTo>
                    <a:pt x="49" y="2159"/>
                  </a:lnTo>
                  <a:cubicBezTo>
                    <a:pt x="49" y="2500"/>
                    <a:pt x="102" y="2842"/>
                    <a:pt x="233" y="3158"/>
                  </a:cubicBezTo>
                  <a:lnTo>
                    <a:pt x="233" y="3158"/>
                  </a:lnTo>
                  <a:cubicBezTo>
                    <a:pt x="252" y="3222"/>
                    <a:pt x="272" y="3286"/>
                    <a:pt x="293" y="3349"/>
                  </a:cubicBezTo>
                  <a:lnTo>
                    <a:pt x="293" y="3349"/>
                  </a:lnTo>
                  <a:cubicBezTo>
                    <a:pt x="303" y="3382"/>
                    <a:pt x="314" y="3415"/>
                    <a:pt x="327" y="3447"/>
                  </a:cubicBezTo>
                  <a:lnTo>
                    <a:pt x="327" y="3447"/>
                  </a:lnTo>
                  <a:cubicBezTo>
                    <a:pt x="438" y="3759"/>
                    <a:pt x="579" y="4061"/>
                    <a:pt x="748" y="4347"/>
                  </a:cubicBezTo>
                  <a:cubicBezTo>
                    <a:pt x="930" y="4681"/>
                    <a:pt x="1234" y="4925"/>
                    <a:pt x="1599" y="5046"/>
                  </a:cubicBezTo>
                  <a:cubicBezTo>
                    <a:pt x="1676" y="5064"/>
                    <a:pt x="1754" y="5073"/>
                    <a:pt x="1831" y="5073"/>
                  </a:cubicBezTo>
                  <a:cubicBezTo>
                    <a:pt x="2153" y="5073"/>
                    <a:pt x="2467" y="4926"/>
                    <a:pt x="2663" y="4681"/>
                  </a:cubicBezTo>
                  <a:cubicBezTo>
                    <a:pt x="3210" y="4074"/>
                    <a:pt x="3149" y="3162"/>
                    <a:pt x="2997" y="2432"/>
                  </a:cubicBezTo>
                  <a:cubicBezTo>
                    <a:pt x="2845" y="1672"/>
                    <a:pt x="2511" y="973"/>
                    <a:pt x="2024" y="426"/>
                  </a:cubicBezTo>
                  <a:cubicBezTo>
                    <a:pt x="1781" y="153"/>
                    <a:pt x="1447" y="1"/>
                    <a:pt x="11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13"/>
            <p:cNvSpPr/>
            <p:nvPr/>
          </p:nvSpPr>
          <p:spPr>
            <a:xfrm rot="6493551">
              <a:off x="8748086" y="3463204"/>
              <a:ext cx="124612" cy="117469"/>
            </a:xfrm>
            <a:custGeom>
              <a:avLst/>
              <a:gdLst/>
              <a:ahLst/>
              <a:cxnLst/>
              <a:rect l="l" t="t" r="r" b="b"/>
              <a:pathLst>
                <a:path w="1886" h="2113" extrusionOk="0">
                  <a:moveTo>
                    <a:pt x="1186" y="206"/>
                  </a:moveTo>
                  <a:lnTo>
                    <a:pt x="1202" y="217"/>
                  </a:lnTo>
                  <a:lnTo>
                    <a:pt x="1202" y="217"/>
                  </a:lnTo>
                  <a:cubicBezTo>
                    <a:pt x="1200" y="217"/>
                    <a:pt x="1198" y="216"/>
                    <a:pt x="1196" y="216"/>
                  </a:cubicBezTo>
                  <a:lnTo>
                    <a:pt x="1196" y="216"/>
                  </a:lnTo>
                  <a:lnTo>
                    <a:pt x="1186" y="206"/>
                  </a:lnTo>
                  <a:close/>
                  <a:moveTo>
                    <a:pt x="833" y="0"/>
                  </a:moveTo>
                  <a:cubicBezTo>
                    <a:pt x="783" y="0"/>
                    <a:pt x="730" y="8"/>
                    <a:pt x="670" y="23"/>
                  </a:cubicBezTo>
                  <a:cubicBezTo>
                    <a:pt x="609" y="23"/>
                    <a:pt x="518" y="84"/>
                    <a:pt x="457" y="114"/>
                  </a:cubicBezTo>
                  <a:cubicBezTo>
                    <a:pt x="396" y="175"/>
                    <a:pt x="366" y="206"/>
                    <a:pt x="305" y="297"/>
                  </a:cubicBezTo>
                  <a:cubicBezTo>
                    <a:pt x="1" y="753"/>
                    <a:pt x="1" y="1361"/>
                    <a:pt x="305" y="1817"/>
                  </a:cubicBezTo>
                  <a:lnTo>
                    <a:pt x="396" y="1938"/>
                  </a:lnTo>
                  <a:cubicBezTo>
                    <a:pt x="457" y="1969"/>
                    <a:pt x="518" y="2029"/>
                    <a:pt x="609" y="2060"/>
                  </a:cubicBezTo>
                  <a:cubicBezTo>
                    <a:pt x="639" y="2060"/>
                    <a:pt x="700" y="2090"/>
                    <a:pt x="761" y="2090"/>
                  </a:cubicBezTo>
                  <a:cubicBezTo>
                    <a:pt x="791" y="2105"/>
                    <a:pt x="829" y="2113"/>
                    <a:pt x="867" y="2113"/>
                  </a:cubicBezTo>
                  <a:cubicBezTo>
                    <a:pt x="905" y="2113"/>
                    <a:pt x="943" y="2105"/>
                    <a:pt x="973" y="2090"/>
                  </a:cubicBezTo>
                  <a:cubicBezTo>
                    <a:pt x="1095" y="2060"/>
                    <a:pt x="1156" y="1999"/>
                    <a:pt x="1247" y="1938"/>
                  </a:cubicBezTo>
                  <a:cubicBezTo>
                    <a:pt x="1338" y="1817"/>
                    <a:pt x="1399" y="1665"/>
                    <a:pt x="1399" y="1513"/>
                  </a:cubicBezTo>
                  <a:lnTo>
                    <a:pt x="1399" y="1384"/>
                  </a:lnTo>
                  <a:lnTo>
                    <a:pt x="1399" y="1384"/>
                  </a:lnTo>
                  <a:cubicBezTo>
                    <a:pt x="1518" y="1365"/>
                    <a:pt x="1630" y="1312"/>
                    <a:pt x="1703" y="1239"/>
                  </a:cubicBezTo>
                  <a:cubicBezTo>
                    <a:pt x="1825" y="1117"/>
                    <a:pt x="1885" y="965"/>
                    <a:pt x="1885" y="813"/>
                  </a:cubicBezTo>
                  <a:cubicBezTo>
                    <a:pt x="1885" y="662"/>
                    <a:pt x="1825" y="510"/>
                    <a:pt x="1703" y="388"/>
                  </a:cubicBezTo>
                  <a:cubicBezTo>
                    <a:pt x="1612" y="297"/>
                    <a:pt x="1460" y="236"/>
                    <a:pt x="1308" y="236"/>
                  </a:cubicBezTo>
                  <a:cubicBezTo>
                    <a:pt x="1297" y="236"/>
                    <a:pt x="1287" y="235"/>
                    <a:pt x="1276" y="234"/>
                  </a:cubicBezTo>
                  <a:lnTo>
                    <a:pt x="1276" y="234"/>
                  </a:lnTo>
                  <a:cubicBezTo>
                    <a:pt x="1215" y="114"/>
                    <a:pt x="1094" y="53"/>
                    <a:pt x="973" y="23"/>
                  </a:cubicBezTo>
                  <a:cubicBezTo>
                    <a:pt x="928" y="8"/>
                    <a:pt x="882" y="0"/>
                    <a:pt x="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 name="Google Shape;492;p13"/>
            <p:cNvSpPr/>
            <p:nvPr/>
          </p:nvSpPr>
          <p:spPr>
            <a:xfrm rot="6493551">
              <a:off x="8373145" y="3631834"/>
              <a:ext cx="227024" cy="294033"/>
            </a:xfrm>
            <a:custGeom>
              <a:avLst/>
              <a:gdLst/>
              <a:ahLst/>
              <a:cxnLst/>
              <a:rect l="l" t="t" r="r" b="b"/>
              <a:pathLst>
                <a:path w="3436" h="5289" extrusionOk="0">
                  <a:moveTo>
                    <a:pt x="878" y="1"/>
                  </a:moveTo>
                  <a:cubicBezTo>
                    <a:pt x="757" y="1"/>
                    <a:pt x="636" y="14"/>
                    <a:pt x="518" y="42"/>
                  </a:cubicBezTo>
                  <a:cubicBezTo>
                    <a:pt x="183" y="133"/>
                    <a:pt x="1" y="437"/>
                    <a:pt x="92" y="771"/>
                  </a:cubicBezTo>
                  <a:cubicBezTo>
                    <a:pt x="161" y="1066"/>
                    <a:pt x="223" y="1360"/>
                    <a:pt x="278" y="1655"/>
                  </a:cubicBezTo>
                  <a:lnTo>
                    <a:pt x="278" y="1655"/>
                  </a:lnTo>
                  <a:cubicBezTo>
                    <a:pt x="267" y="1839"/>
                    <a:pt x="279" y="2027"/>
                    <a:pt x="312" y="2212"/>
                  </a:cubicBezTo>
                  <a:lnTo>
                    <a:pt x="312" y="2212"/>
                  </a:lnTo>
                  <a:cubicBezTo>
                    <a:pt x="325" y="2445"/>
                    <a:pt x="376" y="2676"/>
                    <a:pt x="463" y="2900"/>
                  </a:cubicBezTo>
                  <a:lnTo>
                    <a:pt x="463" y="2900"/>
                  </a:lnTo>
                  <a:cubicBezTo>
                    <a:pt x="500" y="3231"/>
                    <a:pt x="529" y="3565"/>
                    <a:pt x="548" y="3902"/>
                  </a:cubicBezTo>
                  <a:cubicBezTo>
                    <a:pt x="578" y="4267"/>
                    <a:pt x="860" y="4449"/>
                    <a:pt x="1141" y="4449"/>
                  </a:cubicBezTo>
                  <a:cubicBezTo>
                    <a:pt x="1151" y="4449"/>
                    <a:pt x="1161" y="4449"/>
                    <a:pt x="1171" y="4448"/>
                  </a:cubicBezTo>
                  <a:lnTo>
                    <a:pt x="1171" y="4448"/>
                  </a:lnTo>
                  <a:cubicBezTo>
                    <a:pt x="1355" y="4817"/>
                    <a:pt x="1595" y="5155"/>
                    <a:pt x="2007" y="5270"/>
                  </a:cubicBezTo>
                  <a:cubicBezTo>
                    <a:pt x="2074" y="5282"/>
                    <a:pt x="2142" y="5288"/>
                    <a:pt x="2210" y="5288"/>
                  </a:cubicBezTo>
                  <a:cubicBezTo>
                    <a:pt x="2484" y="5288"/>
                    <a:pt x="2761" y="5191"/>
                    <a:pt x="2980" y="4996"/>
                  </a:cubicBezTo>
                  <a:cubicBezTo>
                    <a:pt x="3162" y="4814"/>
                    <a:pt x="3284" y="4540"/>
                    <a:pt x="3344" y="4267"/>
                  </a:cubicBezTo>
                  <a:cubicBezTo>
                    <a:pt x="3417" y="3941"/>
                    <a:pt x="3435" y="3594"/>
                    <a:pt x="3400" y="3250"/>
                  </a:cubicBezTo>
                  <a:lnTo>
                    <a:pt x="3400" y="3250"/>
                  </a:lnTo>
                  <a:cubicBezTo>
                    <a:pt x="3403" y="3225"/>
                    <a:pt x="3405" y="3199"/>
                    <a:pt x="3405" y="3173"/>
                  </a:cubicBezTo>
                  <a:cubicBezTo>
                    <a:pt x="3344" y="2686"/>
                    <a:pt x="3223" y="2200"/>
                    <a:pt x="2980" y="1744"/>
                  </a:cubicBezTo>
                  <a:cubicBezTo>
                    <a:pt x="2821" y="1348"/>
                    <a:pt x="2548" y="998"/>
                    <a:pt x="2201" y="734"/>
                  </a:cubicBezTo>
                  <a:lnTo>
                    <a:pt x="2201" y="734"/>
                  </a:lnTo>
                  <a:cubicBezTo>
                    <a:pt x="2048" y="546"/>
                    <a:pt x="1866" y="379"/>
                    <a:pt x="1673" y="224"/>
                  </a:cubicBezTo>
                  <a:cubicBezTo>
                    <a:pt x="1439" y="75"/>
                    <a:pt x="1160" y="1"/>
                    <a:pt x="8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 name="Google Shape;493;p13"/>
            <p:cNvSpPr/>
            <p:nvPr/>
          </p:nvSpPr>
          <p:spPr>
            <a:xfrm rot="6493551">
              <a:off x="8993754" y="3392286"/>
              <a:ext cx="159961" cy="162444"/>
            </a:xfrm>
            <a:custGeom>
              <a:avLst/>
              <a:gdLst/>
              <a:ahLst/>
              <a:cxnLst/>
              <a:rect l="l" t="t" r="r" b="b"/>
              <a:pathLst>
                <a:path w="2421" h="2922" extrusionOk="0">
                  <a:moveTo>
                    <a:pt x="1598" y="1834"/>
                  </a:moveTo>
                  <a:lnTo>
                    <a:pt x="1599" y="1834"/>
                  </a:lnTo>
                  <a:lnTo>
                    <a:pt x="1607" y="1855"/>
                  </a:lnTo>
                  <a:lnTo>
                    <a:pt x="1607" y="1855"/>
                  </a:lnTo>
                  <a:cubicBezTo>
                    <a:pt x="1607" y="1855"/>
                    <a:pt x="1607" y="1855"/>
                    <a:pt x="1606" y="1855"/>
                  </a:cubicBezTo>
                  <a:lnTo>
                    <a:pt x="1606" y="1855"/>
                  </a:lnTo>
                  <a:cubicBezTo>
                    <a:pt x="1606" y="1855"/>
                    <a:pt x="1606" y="1855"/>
                    <a:pt x="1606" y="1855"/>
                  </a:cubicBezTo>
                  <a:lnTo>
                    <a:pt x="1606" y="1855"/>
                  </a:lnTo>
                  <a:cubicBezTo>
                    <a:pt x="1603" y="1848"/>
                    <a:pt x="1600" y="1841"/>
                    <a:pt x="1598" y="1834"/>
                  </a:cubicBezTo>
                  <a:close/>
                  <a:moveTo>
                    <a:pt x="855" y="1"/>
                  </a:moveTo>
                  <a:cubicBezTo>
                    <a:pt x="703" y="1"/>
                    <a:pt x="554" y="55"/>
                    <a:pt x="426" y="165"/>
                  </a:cubicBezTo>
                  <a:cubicBezTo>
                    <a:pt x="122" y="560"/>
                    <a:pt x="1" y="1077"/>
                    <a:pt x="122" y="1563"/>
                  </a:cubicBezTo>
                  <a:cubicBezTo>
                    <a:pt x="183" y="1776"/>
                    <a:pt x="274" y="1989"/>
                    <a:pt x="426" y="2171"/>
                  </a:cubicBezTo>
                  <a:cubicBezTo>
                    <a:pt x="452" y="2192"/>
                    <a:pt x="479" y="2212"/>
                    <a:pt x="507" y="2230"/>
                  </a:cubicBezTo>
                  <a:lnTo>
                    <a:pt x="507" y="2230"/>
                  </a:lnTo>
                  <a:cubicBezTo>
                    <a:pt x="520" y="2261"/>
                    <a:pt x="533" y="2292"/>
                    <a:pt x="548" y="2323"/>
                  </a:cubicBezTo>
                  <a:cubicBezTo>
                    <a:pt x="609" y="2536"/>
                    <a:pt x="761" y="2718"/>
                    <a:pt x="973" y="2840"/>
                  </a:cubicBezTo>
                  <a:cubicBezTo>
                    <a:pt x="1093" y="2894"/>
                    <a:pt x="1220" y="2921"/>
                    <a:pt x="1346" y="2921"/>
                  </a:cubicBezTo>
                  <a:cubicBezTo>
                    <a:pt x="1574" y="2921"/>
                    <a:pt x="1800" y="2833"/>
                    <a:pt x="1976" y="2657"/>
                  </a:cubicBezTo>
                  <a:lnTo>
                    <a:pt x="1976" y="2657"/>
                  </a:lnTo>
                  <a:lnTo>
                    <a:pt x="1920" y="2699"/>
                  </a:lnTo>
                  <a:lnTo>
                    <a:pt x="1920" y="2699"/>
                  </a:lnTo>
                  <a:cubicBezTo>
                    <a:pt x="2269" y="2416"/>
                    <a:pt x="2420" y="1932"/>
                    <a:pt x="2219" y="1502"/>
                  </a:cubicBezTo>
                  <a:cubicBezTo>
                    <a:pt x="2098" y="1107"/>
                    <a:pt x="1885" y="773"/>
                    <a:pt x="1612" y="469"/>
                  </a:cubicBezTo>
                  <a:cubicBezTo>
                    <a:pt x="1490" y="286"/>
                    <a:pt x="1338" y="165"/>
                    <a:pt x="1156" y="74"/>
                  </a:cubicBezTo>
                  <a:cubicBezTo>
                    <a:pt x="1058" y="25"/>
                    <a:pt x="956" y="1"/>
                    <a:pt x="8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13"/>
            <p:cNvSpPr/>
            <p:nvPr/>
          </p:nvSpPr>
          <p:spPr>
            <a:xfrm rot="6493551">
              <a:off x="8792939" y="3127506"/>
              <a:ext cx="158706" cy="129755"/>
            </a:xfrm>
            <a:custGeom>
              <a:avLst/>
              <a:gdLst/>
              <a:ahLst/>
              <a:cxnLst/>
              <a:rect l="l" t="t" r="r" b="b"/>
              <a:pathLst>
                <a:path w="2402" h="2334" extrusionOk="0">
                  <a:moveTo>
                    <a:pt x="1733" y="966"/>
                  </a:moveTo>
                  <a:lnTo>
                    <a:pt x="1713" y="992"/>
                  </a:lnTo>
                  <a:lnTo>
                    <a:pt x="1713" y="992"/>
                  </a:lnTo>
                  <a:cubicBezTo>
                    <a:pt x="1718" y="983"/>
                    <a:pt x="1724" y="974"/>
                    <a:pt x="1733" y="966"/>
                  </a:cubicBezTo>
                  <a:close/>
                  <a:moveTo>
                    <a:pt x="1733" y="935"/>
                  </a:moveTo>
                  <a:lnTo>
                    <a:pt x="1707" y="1000"/>
                  </a:lnTo>
                  <a:lnTo>
                    <a:pt x="1706" y="1002"/>
                  </a:lnTo>
                  <a:lnTo>
                    <a:pt x="1706" y="1002"/>
                  </a:lnTo>
                  <a:cubicBezTo>
                    <a:pt x="1709" y="977"/>
                    <a:pt x="1716" y="952"/>
                    <a:pt x="1733" y="935"/>
                  </a:cubicBezTo>
                  <a:close/>
                  <a:moveTo>
                    <a:pt x="1207" y="1164"/>
                  </a:moveTo>
                  <a:lnTo>
                    <a:pt x="1216" y="1166"/>
                  </a:lnTo>
                  <a:lnTo>
                    <a:pt x="1216" y="1166"/>
                  </a:lnTo>
                  <a:cubicBezTo>
                    <a:pt x="1215" y="1167"/>
                    <a:pt x="1213" y="1167"/>
                    <a:pt x="1212" y="1167"/>
                  </a:cubicBezTo>
                  <a:lnTo>
                    <a:pt x="1212" y="1167"/>
                  </a:lnTo>
                  <a:cubicBezTo>
                    <a:pt x="1210" y="1166"/>
                    <a:pt x="1208" y="1165"/>
                    <a:pt x="1207" y="1164"/>
                  </a:cubicBezTo>
                  <a:close/>
                  <a:moveTo>
                    <a:pt x="1294" y="1183"/>
                  </a:moveTo>
                  <a:lnTo>
                    <a:pt x="1294" y="1183"/>
                  </a:lnTo>
                  <a:cubicBezTo>
                    <a:pt x="1294" y="1183"/>
                    <a:pt x="1294" y="1183"/>
                    <a:pt x="1294" y="1183"/>
                  </a:cubicBezTo>
                  <a:lnTo>
                    <a:pt x="1294" y="1183"/>
                  </a:lnTo>
                  <a:cubicBezTo>
                    <a:pt x="1294" y="1183"/>
                    <a:pt x="1294" y="1183"/>
                    <a:pt x="1294" y="1183"/>
                  </a:cubicBezTo>
                  <a:close/>
                  <a:moveTo>
                    <a:pt x="1298" y="1193"/>
                  </a:moveTo>
                  <a:lnTo>
                    <a:pt x="1305" y="1196"/>
                  </a:lnTo>
                  <a:lnTo>
                    <a:pt x="1305" y="1196"/>
                  </a:lnTo>
                  <a:cubicBezTo>
                    <a:pt x="1306" y="1197"/>
                    <a:pt x="1306" y="1198"/>
                    <a:pt x="1306" y="1199"/>
                  </a:cubicBezTo>
                  <a:lnTo>
                    <a:pt x="1306" y="1199"/>
                  </a:lnTo>
                  <a:cubicBezTo>
                    <a:pt x="1304" y="1198"/>
                    <a:pt x="1302" y="1196"/>
                    <a:pt x="1299" y="1195"/>
                  </a:cubicBezTo>
                  <a:lnTo>
                    <a:pt x="1299" y="1195"/>
                  </a:lnTo>
                  <a:cubicBezTo>
                    <a:pt x="1299" y="1194"/>
                    <a:pt x="1299" y="1193"/>
                    <a:pt x="1298" y="1193"/>
                  </a:cubicBezTo>
                  <a:close/>
                  <a:moveTo>
                    <a:pt x="1247" y="1"/>
                  </a:moveTo>
                  <a:cubicBezTo>
                    <a:pt x="1209" y="1"/>
                    <a:pt x="1171" y="8"/>
                    <a:pt x="1125" y="23"/>
                  </a:cubicBezTo>
                  <a:cubicBezTo>
                    <a:pt x="1064" y="54"/>
                    <a:pt x="973" y="84"/>
                    <a:pt x="912" y="114"/>
                  </a:cubicBezTo>
                  <a:cubicBezTo>
                    <a:pt x="882" y="145"/>
                    <a:pt x="852" y="175"/>
                    <a:pt x="821" y="236"/>
                  </a:cubicBezTo>
                  <a:cubicBezTo>
                    <a:pt x="809" y="248"/>
                    <a:pt x="797" y="261"/>
                    <a:pt x="785" y="275"/>
                  </a:cubicBezTo>
                  <a:lnTo>
                    <a:pt x="785" y="275"/>
                  </a:lnTo>
                  <a:cubicBezTo>
                    <a:pt x="718" y="249"/>
                    <a:pt x="648" y="236"/>
                    <a:pt x="578" y="236"/>
                  </a:cubicBezTo>
                  <a:cubicBezTo>
                    <a:pt x="426" y="236"/>
                    <a:pt x="274" y="297"/>
                    <a:pt x="183" y="418"/>
                  </a:cubicBezTo>
                  <a:cubicBezTo>
                    <a:pt x="61" y="510"/>
                    <a:pt x="1" y="662"/>
                    <a:pt x="1" y="814"/>
                  </a:cubicBezTo>
                  <a:cubicBezTo>
                    <a:pt x="1" y="996"/>
                    <a:pt x="31" y="1148"/>
                    <a:pt x="61" y="1300"/>
                  </a:cubicBezTo>
                  <a:cubicBezTo>
                    <a:pt x="92" y="1452"/>
                    <a:pt x="153" y="1573"/>
                    <a:pt x="213" y="1695"/>
                  </a:cubicBezTo>
                  <a:cubicBezTo>
                    <a:pt x="274" y="1786"/>
                    <a:pt x="335" y="1908"/>
                    <a:pt x="426" y="1999"/>
                  </a:cubicBezTo>
                  <a:cubicBezTo>
                    <a:pt x="487" y="2060"/>
                    <a:pt x="548" y="2151"/>
                    <a:pt x="639" y="2181"/>
                  </a:cubicBezTo>
                  <a:cubicBezTo>
                    <a:pt x="730" y="2242"/>
                    <a:pt x="791" y="2273"/>
                    <a:pt x="852" y="2273"/>
                  </a:cubicBezTo>
                  <a:lnTo>
                    <a:pt x="912" y="2303"/>
                  </a:lnTo>
                  <a:cubicBezTo>
                    <a:pt x="1034" y="2333"/>
                    <a:pt x="1125" y="2333"/>
                    <a:pt x="1216" y="2333"/>
                  </a:cubicBezTo>
                  <a:cubicBezTo>
                    <a:pt x="1277" y="2333"/>
                    <a:pt x="1368" y="2303"/>
                    <a:pt x="1429" y="2303"/>
                  </a:cubicBezTo>
                  <a:cubicBezTo>
                    <a:pt x="1520" y="2273"/>
                    <a:pt x="1581" y="2242"/>
                    <a:pt x="1642" y="2212"/>
                  </a:cubicBezTo>
                  <a:cubicBezTo>
                    <a:pt x="1703" y="2181"/>
                    <a:pt x="1733" y="2181"/>
                    <a:pt x="1763" y="2151"/>
                  </a:cubicBezTo>
                  <a:cubicBezTo>
                    <a:pt x="1946" y="2029"/>
                    <a:pt x="2098" y="1877"/>
                    <a:pt x="2189" y="1695"/>
                  </a:cubicBezTo>
                  <a:cubicBezTo>
                    <a:pt x="2280" y="1573"/>
                    <a:pt x="2341" y="1422"/>
                    <a:pt x="2371" y="1300"/>
                  </a:cubicBezTo>
                  <a:cubicBezTo>
                    <a:pt x="2371" y="1209"/>
                    <a:pt x="2371" y="1148"/>
                    <a:pt x="2402" y="1057"/>
                  </a:cubicBezTo>
                  <a:cubicBezTo>
                    <a:pt x="2371" y="996"/>
                    <a:pt x="2371" y="905"/>
                    <a:pt x="2371" y="844"/>
                  </a:cubicBezTo>
                  <a:cubicBezTo>
                    <a:pt x="2341" y="753"/>
                    <a:pt x="2311" y="662"/>
                    <a:pt x="2250" y="570"/>
                  </a:cubicBezTo>
                  <a:cubicBezTo>
                    <a:pt x="2219" y="510"/>
                    <a:pt x="2219" y="479"/>
                    <a:pt x="2189" y="449"/>
                  </a:cubicBezTo>
                  <a:cubicBezTo>
                    <a:pt x="2159" y="388"/>
                    <a:pt x="2098" y="358"/>
                    <a:pt x="2067" y="327"/>
                  </a:cubicBezTo>
                  <a:cubicBezTo>
                    <a:pt x="2007" y="266"/>
                    <a:pt x="1915" y="206"/>
                    <a:pt x="1824" y="145"/>
                  </a:cubicBezTo>
                  <a:cubicBezTo>
                    <a:pt x="1703" y="84"/>
                    <a:pt x="1581" y="54"/>
                    <a:pt x="1460" y="23"/>
                  </a:cubicBezTo>
                  <a:lnTo>
                    <a:pt x="1368" y="23"/>
                  </a:lnTo>
                  <a:cubicBezTo>
                    <a:pt x="1323" y="8"/>
                    <a:pt x="1285" y="1"/>
                    <a:pt x="1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13"/>
            <p:cNvSpPr/>
            <p:nvPr/>
          </p:nvSpPr>
          <p:spPr>
            <a:xfrm rot="6493551">
              <a:off x="8802999" y="4433316"/>
              <a:ext cx="253387" cy="213701"/>
            </a:xfrm>
            <a:custGeom>
              <a:avLst/>
              <a:gdLst/>
              <a:ahLst/>
              <a:cxnLst/>
              <a:rect l="l" t="t" r="r" b="b"/>
              <a:pathLst>
                <a:path w="3835" h="3844" extrusionOk="0">
                  <a:moveTo>
                    <a:pt x="2527" y="2011"/>
                  </a:moveTo>
                  <a:lnTo>
                    <a:pt x="2527" y="2011"/>
                  </a:lnTo>
                  <a:cubicBezTo>
                    <a:pt x="2527" y="2011"/>
                    <a:pt x="2528" y="2011"/>
                    <a:pt x="2528" y="2011"/>
                  </a:cubicBezTo>
                  <a:lnTo>
                    <a:pt x="2528" y="2011"/>
                  </a:lnTo>
                  <a:cubicBezTo>
                    <a:pt x="2532" y="2039"/>
                    <a:pt x="2558" y="2068"/>
                    <a:pt x="2558" y="2096"/>
                  </a:cubicBezTo>
                  <a:cubicBezTo>
                    <a:pt x="2523" y="2043"/>
                    <a:pt x="2518" y="2011"/>
                    <a:pt x="2527" y="2011"/>
                  </a:cubicBezTo>
                  <a:close/>
                  <a:moveTo>
                    <a:pt x="2649" y="2590"/>
                  </a:moveTo>
                  <a:lnTo>
                    <a:pt x="2649" y="2598"/>
                  </a:lnTo>
                  <a:lnTo>
                    <a:pt x="2628" y="2608"/>
                  </a:lnTo>
                  <a:lnTo>
                    <a:pt x="2628" y="2608"/>
                  </a:lnTo>
                  <a:cubicBezTo>
                    <a:pt x="2638" y="2596"/>
                    <a:pt x="2646" y="2590"/>
                    <a:pt x="2649" y="2590"/>
                  </a:cubicBezTo>
                  <a:close/>
                  <a:moveTo>
                    <a:pt x="2208" y="2658"/>
                  </a:moveTo>
                  <a:cubicBezTo>
                    <a:pt x="2212" y="2660"/>
                    <a:pt x="2217" y="2662"/>
                    <a:pt x="2223" y="2664"/>
                  </a:cubicBezTo>
                  <a:lnTo>
                    <a:pt x="2223" y="2664"/>
                  </a:lnTo>
                  <a:cubicBezTo>
                    <a:pt x="2222" y="2666"/>
                    <a:pt x="2220" y="2667"/>
                    <a:pt x="2218" y="2668"/>
                  </a:cubicBezTo>
                  <a:lnTo>
                    <a:pt x="2218" y="2668"/>
                  </a:lnTo>
                  <a:lnTo>
                    <a:pt x="2208" y="2658"/>
                  </a:lnTo>
                  <a:close/>
                  <a:moveTo>
                    <a:pt x="1636" y="1"/>
                  </a:moveTo>
                  <a:cubicBezTo>
                    <a:pt x="1464" y="1"/>
                    <a:pt x="1291" y="40"/>
                    <a:pt x="1130" y="120"/>
                  </a:cubicBezTo>
                  <a:cubicBezTo>
                    <a:pt x="1103" y="137"/>
                    <a:pt x="1078" y="155"/>
                    <a:pt x="1053" y="173"/>
                  </a:cubicBezTo>
                  <a:lnTo>
                    <a:pt x="1053" y="173"/>
                  </a:lnTo>
                  <a:cubicBezTo>
                    <a:pt x="954" y="84"/>
                    <a:pt x="823" y="29"/>
                    <a:pt x="674" y="29"/>
                  </a:cubicBezTo>
                  <a:cubicBezTo>
                    <a:pt x="339" y="60"/>
                    <a:pt x="96" y="303"/>
                    <a:pt x="66" y="637"/>
                  </a:cubicBezTo>
                  <a:cubicBezTo>
                    <a:pt x="1" y="1135"/>
                    <a:pt x="90" y="1755"/>
                    <a:pt x="431" y="2127"/>
                  </a:cubicBezTo>
                  <a:lnTo>
                    <a:pt x="431" y="2127"/>
                  </a:lnTo>
                  <a:cubicBezTo>
                    <a:pt x="456" y="2368"/>
                    <a:pt x="518" y="2605"/>
                    <a:pt x="613" y="2826"/>
                  </a:cubicBezTo>
                  <a:cubicBezTo>
                    <a:pt x="710" y="2988"/>
                    <a:pt x="860" y="3090"/>
                    <a:pt x="1020" y="3122"/>
                  </a:cubicBezTo>
                  <a:lnTo>
                    <a:pt x="1020" y="3122"/>
                  </a:lnTo>
                  <a:cubicBezTo>
                    <a:pt x="1204" y="3444"/>
                    <a:pt x="1502" y="3679"/>
                    <a:pt x="1859" y="3798"/>
                  </a:cubicBezTo>
                  <a:cubicBezTo>
                    <a:pt x="1950" y="3829"/>
                    <a:pt x="2049" y="3844"/>
                    <a:pt x="2148" y="3844"/>
                  </a:cubicBezTo>
                  <a:cubicBezTo>
                    <a:pt x="2247" y="3844"/>
                    <a:pt x="2345" y="3829"/>
                    <a:pt x="2437" y="3798"/>
                  </a:cubicBezTo>
                  <a:cubicBezTo>
                    <a:pt x="2450" y="3795"/>
                    <a:pt x="2463" y="3791"/>
                    <a:pt x="2476" y="3786"/>
                  </a:cubicBezTo>
                  <a:lnTo>
                    <a:pt x="2476" y="3786"/>
                  </a:lnTo>
                  <a:cubicBezTo>
                    <a:pt x="2508" y="3788"/>
                    <a:pt x="2540" y="3789"/>
                    <a:pt x="2572" y="3789"/>
                  </a:cubicBezTo>
                  <a:cubicBezTo>
                    <a:pt x="2881" y="3789"/>
                    <a:pt x="3177" y="3688"/>
                    <a:pt x="3409" y="3434"/>
                  </a:cubicBezTo>
                  <a:cubicBezTo>
                    <a:pt x="3744" y="3008"/>
                    <a:pt x="3835" y="2431"/>
                    <a:pt x="3652" y="1914"/>
                  </a:cubicBezTo>
                  <a:cubicBezTo>
                    <a:pt x="3409" y="1215"/>
                    <a:pt x="2923" y="576"/>
                    <a:pt x="2254" y="181"/>
                  </a:cubicBezTo>
                  <a:cubicBezTo>
                    <a:pt x="2068" y="63"/>
                    <a:pt x="1853" y="1"/>
                    <a:pt x="16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 name="Google Shape;496;p13"/>
            <p:cNvSpPr/>
            <p:nvPr/>
          </p:nvSpPr>
          <p:spPr>
            <a:xfrm rot="6493551">
              <a:off x="8554429" y="4357277"/>
              <a:ext cx="114503" cy="117080"/>
            </a:xfrm>
            <a:custGeom>
              <a:avLst/>
              <a:gdLst/>
              <a:ahLst/>
              <a:cxnLst/>
              <a:rect l="l" t="t" r="r" b="b"/>
              <a:pathLst>
                <a:path w="1733" h="2106" extrusionOk="0">
                  <a:moveTo>
                    <a:pt x="1455" y="1087"/>
                  </a:moveTo>
                  <a:lnTo>
                    <a:pt x="1489" y="1133"/>
                  </a:lnTo>
                  <a:cubicBezTo>
                    <a:pt x="1478" y="1121"/>
                    <a:pt x="1466" y="1105"/>
                    <a:pt x="1455" y="1087"/>
                  </a:cubicBezTo>
                  <a:close/>
                  <a:moveTo>
                    <a:pt x="821" y="1"/>
                  </a:moveTo>
                  <a:cubicBezTo>
                    <a:pt x="780" y="1"/>
                    <a:pt x="740" y="5"/>
                    <a:pt x="700" y="12"/>
                  </a:cubicBezTo>
                  <a:lnTo>
                    <a:pt x="700" y="12"/>
                  </a:lnTo>
                  <a:cubicBezTo>
                    <a:pt x="659" y="10"/>
                    <a:pt x="618" y="8"/>
                    <a:pt x="578" y="8"/>
                  </a:cubicBezTo>
                  <a:cubicBezTo>
                    <a:pt x="426" y="8"/>
                    <a:pt x="274" y="69"/>
                    <a:pt x="182" y="160"/>
                  </a:cubicBezTo>
                  <a:cubicBezTo>
                    <a:pt x="61" y="282"/>
                    <a:pt x="0" y="434"/>
                    <a:pt x="0" y="586"/>
                  </a:cubicBezTo>
                  <a:cubicBezTo>
                    <a:pt x="0" y="795"/>
                    <a:pt x="107" y="968"/>
                    <a:pt x="261" y="1069"/>
                  </a:cubicBezTo>
                  <a:lnTo>
                    <a:pt x="261" y="1069"/>
                  </a:lnTo>
                  <a:cubicBezTo>
                    <a:pt x="270" y="1151"/>
                    <a:pt x="283" y="1233"/>
                    <a:pt x="304" y="1315"/>
                  </a:cubicBezTo>
                  <a:cubicBezTo>
                    <a:pt x="334" y="1559"/>
                    <a:pt x="456" y="1771"/>
                    <a:pt x="638" y="1954"/>
                  </a:cubicBezTo>
                  <a:cubicBezTo>
                    <a:pt x="730" y="2015"/>
                    <a:pt x="790" y="2075"/>
                    <a:pt x="912" y="2106"/>
                  </a:cubicBezTo>
                  <a:lnTo>
                    <a:pt x="1125" y="2106"/>
                  </a:lnTo>
                  <a:cubicBezTo>
                    <a:pt x="1216" y="2106"/>
                    <a:pt x="1277" y="2075"/>
                    <a:pt x="1368" y="2045"/>
                  </a:cubicBezTo>
                  <a:cubicBezTo>
                    <a:pt x="1429" y="1984"/>
                    <a:pt x="1520" y="1893"/>
                    <a:pt x="1581" y="1832"/>
                  </a:cubicBezTo>
                  <a:cubicBezTo>
                    <a:pt x="1672" y="1619"/>
                    <a:pt x="1733" y="1407"/>
                    <a:pt x="1733" y="1163"/>
                  </a:cubicBezTo>
                  <a:cubicBezTo>
                    <a:pt x="1733" y="981"/>
                    <a:pt x="1702" y="768"/>
                    <a:pt x="1611" y="586"/>
                  </a:cubicBezTo>
                  <a:cubicBezTo>
                    <a:pt x="1514" y="440"/>
                    <a:pt x="1417" y="314"/>
                    <a:pt x="1289" y="222"/>
                  </a:cubicBezTo>
                  <a:lnTo>
                    <a:pt x="1289" y="222"/>
                  </a:lnTo>
                  <a:cubicBezTo>
                    <a:pt x="1275" y="201"/>
                    <a:pt x="1261" y="180"/>
                    <a:pt x="1246" y="160"/>
                  </a:cubicBezTo>
                  <a:cubicBezTo>
                    <a:pt x="1125" y="54"/>
                    <a:pt x="973" y="1"/>
                    <a:pt x="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13"/>
            <p:cNvSpPr/>
            <p:nvPr/>
          </p:nvSpPr>
          <p:spPr>
            <a:xfrm rot="6493551">
              <a:off x="8423576" y="4078772"/>
              <a:ext cx="98448" cy="118303"/>
            </a:xfrm>
            <a:custGeom>
              <a:avLst/>
              <a:gdLst/>
              <a:ahLst/>
              <a:cxnLst/>
              <a:rect l="l" t="t" r="r" b="b"/>
              <a:pathLst>
                <a:path w="1490" h="2128" extrusionOk="0">
                  <a:moveTo>
                    <a:pt x="1233" y="936"/>
                  </a:moveTo>
                  <a:lnTo>
                    <a:pt x="1246" y="1003"/>
                  </a:lnTo>
                  <a:cubicBezTo>
                    <a:pt x="1241" y="982"/>
                    <a:pt x="1236" y="959"/>
                    <a:pt x="1233" y="936"/>
                  </a:cubicBezTo>
                  <a:close/>
                  <a:moveTo>
                    <a:pt x="1246" y="1034"/>
                  </a:moveTo>
                  <a:lnTo>
                    <a:pt x="1272" y="1099"/>
                  </a:lnTo>
                  <a:lnTo>
                    <a:pt x="1337" y="1186"/>
                  </a:lnTo>
                  <a:cubicBezTo>
                    <a:pt x="1316" y="1165"/>
                    <a:pt x="1299" y="1147"/>
                    <a:pt x="1285" y="1131"/>
                  </a:cubicBezTo>
                  <a:lnTo>
                    <a:pt x="1285" y="1131"/>
                  </a:lnTo>
                  <a:lnTo>
                    <a:pt x="1307" y="1186"/>
                  </a:lnTo>
                  <a:cubicBezTo>
                    <a:pt x="1295" y="1162"/>
                    <a:pt x="1285" y="1140"/>
                    <a:pt x="1275" y="1119"/>
                  </a:cubicBezTo>
                  <a:lnTo>
                    <a:pt x="1275" y="1119"/>
                  </a:lnTo>
                  <a:cubicBezTo>
                    <a:pt x="1278" y="1123"/>
                    <a:pt x="1282" y="1127"/>
                    <a:pt x="1285" y="1131"/>
                  </a:cubicBezTo>
                  <a:lnTo>
                    <a:pt x="1285" y="1131"/>
                  </a:lnTo>
                  <a:lnTo>
                    <a:pt x="1272" y="1099"/>
                  </a:lnTo>
                  <a:lnTo>
                    <a:pt x="1261" y="1084"/>
                  </a:lnTo>
                  <a:lnTo>
                    <a:pt x="1261" y="1084"/>
                  </a:lnTo>
                  <a:cubicBezTo>
                    <a:pt x="1265" y="1095"/>
                    <a:pt x="1270" y="1107"/>
                    <a:pt x="1275" y="1119"/>
                  </a:cubicBezTo>
                  <a:lnTo>
                    <a:pt x="1275" y="1119"/>
                  </a:lnTo>
                  <a:cubicBezTo>
                    <a:pt x="1264" y="1103"/>
                    <a:pt x="1255" y="1087"/>
                    <a:pt x="1251" y="1070"/>
                  </a:cubicBezTo>
                  <a:lnTo>
                    <a:pt x="1251" y="1070"/>
                  </a:lnTo>
                  <a:lnTo>
                    <a:pt x="1261" y="1084"/>
                  </a:lnTo>
                  <a:lnTo>
                    <a:pt x="1261" y="1084"/>
                  </a:lnTo>
                  <a:cubicBezTo>
                    <a:pt x="1256" y="1070"/>
                    <a:pt x="1251" y="1057"/>
                    <a:pt x="1247" y="1044"/>
                  </a:cubicBezTo>
                  <a:lnTo>
                    <a:pt x="1247" y="1044"/>
                  </a:lnTo>
                  <a:cubicBezTo>
                    <a:pt x="1246" y="1041"/>
                    <a:pt x="1246" y="1037"/>
                    <a:pt x="1246" y="1034"/>
                  </a:cubicBezTo>
                  <a:close/>
                  <a:moveTo>
                    <a:pt x="1125" y="1429"/>
                  </a:moveTo>
                  <a:lnTo>
                    <a:pt x="1080" y="1451"/>
                  </a:lnTo>
                  <a:lnTo>
                    <a:pt x="1080" y="1451"/>
                  </a:lnTo>
                  <a:cubicBezTo>
                    <a:pt x="1091" y="1438"/>
                    <a:pt x="1108" y="1429"/>
                    <a:pt x="1125" y="1429"/>
                  </a:cubicBezTo>
                  <a:close/>
                  <a:moveTo>
                    <a:pt x="1185" y="1398"/>
                  </a:moveTo>
                  <a:lnTo>
                    <a:pt x="1064" y="1490"/>
                  </a:lnTo>
                  <a:cubicBezTo>
                    <a:pt x="1094" y="1459"/>
                    <a:pt x="1125" y="1429"/>
                    <a:pt x="1185" y="1398"/>
                  </a:cubicBezTo>
                  <a:close/>
                  <a:moveTo>
                    <a:pt x="638" y="0"/>
                  </a:moveTo>
                  <a:cubicBezTo>
                    <a:pt x="456" y="0"/>
                    <a:pt x="334" y="61"/>
                    <a:pt x="213" y="183"/>
                  </a:cubicBezTo>
                  <a:cubicBezTo>
                    <a:pt x="91" y="274"/>
                    <a:pt x="30" y="426"/>
                    <a:pt x="30" y="578"/>
                  </a:cubicBezTo>
                  <a:lnTo>
                    <a:pt x="30" y="608"/>
                  </a:lnTo>
                  <a:cubicBezTo>
                    <a:pt x="0" y="1095"/>
                    <a:pt x="122" y="1581"/>
                    <a:pt x="426" y="1946"/>
                  </a:cubicBezTo>
                  <a:lnTo>
                    <a:pt x="547" y="2037"/>
                  </a:lnTo>
                  <a:lnTo>
                    <a:pt x="699" y="2098"/>
                  </a:lnTo>
                  <a:lnTo>
                    <a:pt x="851" y="2128"/>
                  </a:lnTo>
                  <a:cubicBezTo>
                    <a:pt x="942" y="2128"/>
                    <a:pt x="1003" y="2128"/>
                    <a:pt x="1094" y="2067"/>
                  </a:cubicBezTo>
                  <a:cubicBezTo>
                    <a:pt x="1125" y="2067"/>
                    <a:pt x="1185" y="2037"/>
                    <a:pt x="1216" y="2006"/>
                  </a:cubicBezTo>
                  <a:cubicBezTo>
                    <a:pt x="1246" y="1976"/>
                    <a:pt x="1277" y="1946"/>
                    <a:pt x="1307" y="1885"/>
                  </a:cubicBezTo>
                  <a:cubicBezTo>
                    <a:pt x="1337" y="1854"/>
                    <a:pt x="1368" y="1824"/>
                    <a:pt x="1398" y="1763"/>
                  </a:cubicBezTo>
                  <a:cubicBezTo>
                    <a:pt x="1429" y="1702"/>
                    <a:pt x="1429" y="1611"/>
                    <a:pt x="1429" y="1550"/>
                  </a:cubicBezTo>
                  <a:lnTo>
                    <a:pt x="1429" y="1581"/>
                  </a:lnTo>
                  <a:cubicBezTo>
                    <a:pt x="1459" y="1398"/>
                    <a:pt x="1489" y="1246"/>
                    <a:pt x="1489" y="1064"/>
                  </a:cubicBezTo>
                  <a:cubicBezTo>
                    <a:pt x="1489" y="973"/>
                    <a:pt x="1489" y="912"/>
                    <a:pt x="1459" y="821"/>
                  </a:cubicBezTo>
                  <a:cubicBezTo>
                    <a:pt x="1459" y="821"/>
                    <a:pt x="1459" y="821"/>
                    <a:pt x="1459" y="791"/>
                  </a:cubicBezTo>
                  <a:cubicBezTo>
                    <a:pt x="1459" y="730"/>
                    <a:pt x="1429" y="699"/>
                    <a:pt x="1398" y="639"/>
                  </a:cubicBezTo>
                  <a:cubicBezTo>
                    <a:pt x="1337" y="578"/>
                    <a:pt x="1307" y="517"/>
                    <a:pt x="1246" y="456"/>
                  </a:cubicBezTo>
                  <a:lnTo>
                    <a:pt x="1199" y="440"/>
                  </a:lnTo>
                  <a:lnTo>
                    <a:pt x="1199" y="440"/>
                  </a:lnTo>
                  <a:cubicBezTo>
                    <a:pt x="1173" y="339"/>
                    <a:pt x="1118" y="246"/>
                    <a:pt x="1034" y="183"/>
                  </a:cubicBezTo>
                  <a:cubicBezTo>
                    <a:pt x="942" y="61"/>
                    <a:pt x="790" y="0"/>
                    <a:pt x="6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8" name="Google Shape;498;p13">
            <a:hlinkClick r:id="rId2" action="ppaction://hlinksldjump"/>
          </p:cNvPr>
          <p:cNvSpPr txBox="1">
            <a:spLocks noGrp="1"/>
          </p:cNvSpPr>
          <p:nvPr>
            <p:ph type="title" hasCustomPrompt="1"/>
          </p:nvPr>
        </p:nvSpPr>
        <p:spPr>
          <a:xfrm>
            <a:off x="1058051" y="2075833"/>
            <a:ext cx="1619200" cy="9144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5600"/>
              <a:buNone/>
              <a:defRPr sz="6400">
                <a:solidFill>
                  <a:schemeClr val="accent2"/>
                </a:solidFill>
              </a:defRPr>
            </a:lvl1pPr>
            <a:lvl2pPr lvl="1" algn="r" rtl="0">
              <a:spcBef>
                <a:spcPts val="0"/>
              </a:spcBef>
              <a:spcAft>
                <a:spcPts val="0"/>
              </a:spcAft>
              <a:buSzPts val="5600"/>
              <a:buFont typeface="Raleway Medium"/>
              <a:buNone/>
              <a:defRPr sz="7466">
                <a:latin typeface="Raleway Medium"/>
                <a:ea typeface="Raleway Medium"/>
                <a:cs typeface="Raleway Medium"/>
                <a:sym typeface="Raleway Medium"/>
              </a:defRPr>
            </a:lvl2pPr>
            <a:lvl3pPr lvl="2" algn="r" rtl="0">
              <a:spcBef>
                <a:spcPts val="0"/>
              </a:spcBef>
              <a:spcAft>
                <a:spcPts val="0"/>
              </a:spcAft>
              <a:buSzPts val="5600"/>
              <a:buFont typeface="Raleway Medium"/>
              <a:buNone/>
              <a:defRPr sz="7466">
                <a:latin typeface="Raleway Medium"/>
                <a:ea typeface="Raleway Medium"/>
                <a:cs typeface="Raleway Medium"/>
                <a:sym typeface="Raleway Medium"/>
              </a:defRPr>
            </a:lvl3pPr>
            <a:lvl4pPr lvl="3" algn="r" rtl="0">
              <a:spcBef>
                <a:spcPts val="0"/>
              </a:spcBef>
              <a:spcAft>
                <a:spcPts val="0"/>
              </a:spcAft>
              <a:buSzPts val="5600"/>
              <a:buFont typeface="Raleway Medium"/>
              <a:buNone/>
              <a:defRPr sz="7466">
                <a:latin typeface="Raleway Medium"/>
                <a:ea typeface="Raleway Medium"/>
                <a:cs typeface="Raleway Medium"/>
                <a:sym typeface="Raleway Medium"/>
              </a:defRPr>
            </a:lvl4pPr>
            <a:lvl5pPr lvl="4" algn="r" rtl="0">
              <a:spcBef>
                <a:spcPts val="0"/>
              </a:spcBef>
              <a:spcAft>
                <a:spcPts val="0"/>
              </a:spcAft>
              <a:buSzPts val="5600"/>
              <a:buFont typeface="Raleway Medium"/>
              <a:buNone/>
              <a:defRPr sz="7466">
                <a:latin typeface="Raleway Medium"/>
                <a:ea typeface="Raleway Medium"/>
                <a:cs typeface="Raleway Medium"/>
                <a:sym typeface="Raleway Medium"/>
              </a:defRPr>
            </a:lvl5pPr>
            <a:lvl6pPr lvl="5" algn="r" rtl="0">
              <a:spcBef>
                <a:spcPts val="0"/>
              </a:spcBef>
              <a:spcAft>
                <a:spcPts val="0"/>
              </a:spcAft>
              <a:buSzPts val="5600"/>
              <a:buFont typeface="Raleway Medium"/>
              <a:buNone/>
              <a:defRPr sz="7466">
                <a:latin typeface="Raleway Medium"/>
                <a:ea typeface="Raleway Medium"/>
                <a:cs typeface="Raleway Medium"/>
                <a:sym typeface="Raleway Medium"/>
              </a:defRPr>
            </a:lvl6pPr>
            <a:lvl7pPr lvl="6" algn="r" rtl="0">
              <a:spcBef>
                <a:spcPts val="0"/>
              </a:spcBef>
              <a:spcAft>
                <a:spcPts val="0"/>
              </a:spcAft>
              <a:buSzPts val="5600"/>
              <a:buFont typeface="Raleway Medium"/>
              <a:buNone/>
              <a:defRPr sz="7466">
                <a:latin typeface="Raleway Medium"/>
                <a:ea typeface="Raleway Medium"/>
                <a:cs typeface="Raleway Medium"/>
                <a:sym typeface="Raleway Medium"/>
              </a:defRPr>
            </a:lvl7pPr>
            <a:lvl8pPr lvl="7" algn="r" rtl="0">
              <a:spcBef>
                <a:spcPts val="0"/>
              </a:spcBef>
              <a:spcAft>
                <a:spcPts val="0"/>
              </a:spcAft>
              <a:buSzPts val="5600"/>
              <a:buFont typeface="Raleway Medium"/>
              <a:buNone/>
              <a:defRPr sz="7466">
                <a:latin typeface="Raleway Medium"/>
                <a:ea typeface="Raleway Medium"/>
                <a:cs typeface="Raleway Medium"/>
                <a:sym typeface="Raleway Medium"/>
              </a:defRPr>
            </a:lvl8pPr>
            <a:lvl9pPr lvl="8" algn="r" rtl="0">
              <a:spcBef>
                <a:spcPts val="0"/>
              </a:spcBef>
              <a:spcAft>
                <a:spcPts val="0"/>
              </a:spcAft>
              <a:buSzPts val="5600"/>
              <a:buFont typeface="Raleway Medium"/>
              <a:buNone/>
              <a:defRPr sz="7466">
                <a:latin typeface="Raleway Medium"/>
                <a:ea typeface="Raleway Medium"/>
                <a:cs typeface="Raleway Medium"/>
                <a:sym typeface="Raleway Medium"/>
              </a:defRPr>
            </a:lvl9pPr>
          </a:lstStyle>
          <a:p>
            <a:r>
              <a:t>xx%</a:t>
            </a:r>
          </a:p>
        </p:txBody>
      </p:sp>
      <p:sp>
        <p:nvSpPr>
          <p:cNvPr id="499" name="Google Shape;499;p13"/>
          <p:cNvSpPr txBox="1">
            <a:spLocks noGrp="1"/>
          </p:cNvSpPr>
          <p:nvPr>
            <p:ph type="title" idx="2" hasCustomPrompt="1"/>
          </p:nvPr>
        </p:nvSpPr>
        <p:spPr>
          <a:xfrm>
            <a:off x="1058051" y="4161800"/>
            <a:ext cx="1619200" cy="9144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5600"/>
              <a:buNone/>
              <a:defRPr sz="6400">
                <a:solidFill>
                  <a:schemeClr val="lt1"/>
                </a:solidFill>
              </a:defRPr>
            </a:lvl1pPr>
            <a:lvl2pPr lvl="1" algn="r" rtl="0">
              <a:spcBef>
                <a:spcPts val="0"/>
              </a:spcBef>
              <a:spcAft>
                <a:spcPts val="0"/>
              </a:spcAft>
              <a:buSzPts val="5600"/>
              <a:buFont typeface="Raleway Medium"/>
              <a:buNone/>
              <a:defRPr sz="7466">
                <a:latin typeface="Raleway Medium"/>
                <a:ea typeface="Raleway Medium"/>
                <a:cs typeface="Raleway Medium"/>
                <a:sym typeface="Raleway Medium"/>
              </a:defRPr>
            </a:lvl2pPr>
            <a:lvl3pPr lvl="2" algn="r" rtl="0">
              <a:spcBef>
                <a:spcPts val="0"/>
              </a:spcBef>
              <a:spcAft>
                <a:spcPts val="0"/>
              </a:spcAft>
              <a:buSzPts val="5600"/>
              <a:buFont typeface="Raleway Medium"/>
              <a:buNone/>
              <a:defRPr sz="7466">
                <a:latin typeface="Raleway Medium"/>
                <a:ea typeface="Raleway Medium"/>
                <a:cs typeface="Raleway Medium"/>
                <a:sym typeface="Raleway Medium"/>
              </a:defRPr>
            </a:lvl3pPr>
            <a:lvl4pPr lvl="3" algn="r" rtl="0">
              <a:spcBef>
                <a:spcPts val="0"/>
              </a:spcBef>
              <a:spcAft>
                <a:spcPts val="0"/>
              </a:spcAft>
              <a:buSzPts val="5600"/>
              <a:buFont typeface="Raleway Medium"/>
              <a:buNone/>
              <a:defRPr sz="7466">
                <a:latin typeface="Raleway Medium"/>
                <a:ea typeface="Raleway Medium"/>
                <a:cs typeface="Raleway Medium"/>
                <a:sym typeface="Raleway Medium"/>
              </a:defRPr>
            </a:lvl4pPr>
            <a:lvl5pPr lvl="4" algn="r" rtl="0">
              <a:spcBef>
                <a:spcPts val="0"/>
              </a:spcBef>
              <a:spcAft>
                <a:spcPts val="0"/>
              </a:spcAft>
              <a:buSzPts val="5600"/>
              <a:buFont typeface="Raleway Medium"/>
              <a:buNone/>
              <a:defRPr sz="7466">
                <a:latin typeface="Raleway Medium"/>
                <a:ea typeface="Raleway Medium"/>
                <a:cs typeface="Raleway Medium"/>
                <a:sym typeface="Raleway Medium"/>
              </a:defRPr>
            </a:lvl5pPr>
            <a:lvl6pPr lvl="5" algn="r" rtl="0">
              <a:spcBef>
                <a:spcPts val="0"/>
              </a:spcBef>
              <a:spcAft>
                <a:spcPts val="0"/>
              </a:spcAft>
              <a:buSzPts val="5600"/>
              <a:buFont typeface="Raleway Medium"/>
              <a:buNone/>
              <a:defRPr sz="7466">
                <a:latin typeface="Raleway Medium"/>
                <a:ea typeface="Raleway Medium"/>
                <a:cs typeface="Raleway Medium"/>
                <a:sym typeface="Raleway Medium"/>
              </a:defRPr>
            </a:lvl6pPr>
            <a:lvl7pPr lvl="6" algn="r" rtl="0">
              <a:spcBef>
                <a:spcPts val="0"/>
              </a:spcBef>
              <a:spcAft>
                <a:spcPts val="0"/>
              </a:spcAft>
              <a:buSzPts val="5600"/>
              <a:buFont typeface="Raleway Medium"/>
              <a:buNone/>
              <a:defRPr sz="7466">
                <a:latin typeface="Raleway Medium"/>
                <a:ea typeface="Raleway Medium"/>
                <a:cs typeface="Raleway Medium"/>
                <a:sym typeface="Raleway Medium"/>
              </a:defRPr>
            </a:lvl7pPr>
            <a:lvl8pPr lvl="7" algn="r" rtl="0">
              <a:spcBef>
                <a:spcPts val="0"/>
              </a:spcBef>
              <a:spcAft>
                <a:spcPts val="0"/>
              </a:spcAft>
              <a:buSzPts val="5600"/>
              <a:buFont typeface="Raleway Medium"/>
              <a:buNone/>
              <a:defRPr sz="7466">
                <a:latin typeface="Raleway Medium"/>
                <a:ea typeface="Raleway Medium"/>
                <a:cs typeface="Raleway Medium"/>
                <a:sym typeface="Raleway Medium"/>
              </a:defRPr>
            </a:lvl8pPr>
            <a:lvl9pPr lvl="8" algn="r" rtl="0">
              <a:spcBef>
                <a:spcPts val="0"/>
              </a:spcBef>
              <a:spcAft>
                <a:spcPts val="0"/>
              </a:spcAft>
              <a:buSzPts val="5600"/>
              <a:buFont typeface="Raleway Medium"/>
              <a:buNone/>
              <a:defRPr sz="7466">
                <a:latin typeface="Raleway Medium"/>
                <a:ea typeface="Raleway Medium"/>
                <a:cs typeface="Raleway Medium"/>
                <a:sym typeface="Raleway Medium"/>
              </a:defRPr>
            </a:lvl9pPr>
          </a:lstStyle>
          <a:p>
            <a:r>
              <a:t>xx%</a:t>
            </a:r>
          </a:p>
        </p:txBody>
      </p:sp>
      <p:sp>
        <p:nvSpPr>
          <p:cNvPr id="500" name="Google Shape;500;p13"/>
          <p:cNvSpPr txBox="1">
            <a:spLocks noGrp="1"/>
          </p:cNvSpPr>
          <p:nvPr>
            <p:ph type="title" idx="3" hasCustomPrompt="1"/>
          </p:nvPr>
        </p:nvSpPr>
        <p:spPr>
          <a:xfrm>
            <a:off x="6233767" y="2075833"/>
            <a:ext cx="1619200" cy="9144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5600"/>
              <a:buNone/>
              <a:defRPr sz="6400">
                <a:solidFill>
                  <a:schemeClr val="lt1"/>
                </a:solidFill>
              </a:defRPr>
            </a:lvl1pPr>
            <a:lvl2pPr lvl="1" algn="r" rtl="0">
              <a:spcBef>
                <a:spcPts val="0"/>
              </a:spcBef>
              <a:spcAft>
                <a:spcPts val="0"/>
              </a:spcAft>
              <a:buSzPts val="5600"/>
              <a:buFont typeface="Raleway Medium"/>
              <a:buNone/>
              <a:defRPr sz="7466">
                <a:latin typeface="Raleway Medium"/>
                <a:ea typeface="Raleway Medium"/>
                <a:cs typeface="Raleway Medium"/>
                <a:sym typeface="Raleway Medium"/>
              </a:defRPr>
            </a:lvl2pPr>
            <a:lvl3pPr lvl="2" algn="r" rtl="0">
              <a:spcBef>
                <a:spcPts val="0"/>
              </a:spcBef>
              <a:spcAft>
                <a:spcPts val="0"/>
              </a:spcAft>
              <a:buSzPts val="5600"/>
              <a:buFont typeface="Raleway Medium"/>
              <a:buNone/>
              <a:defRPr sz="7466">
                <a:latin typeface="Raleway Medium"/>
                <a:ea typeface="Raleway Medium"/>
                <a:cs typeface="Raleway Medium"/>
                <a:sym typeface="Raleway Medium"/>
              </a:defRPr>
            </a:lvl3pPr>
            <a:lvl4pPr lvl="3" algn="r" rtl="0">
              <a:spcBef>
                <a:spcPts val="0"/>
              </a:spcBef>
              <a:spcAft>
                <a:spcPts val="0"/>
              </a:spcAft>
              <a:buSzPts val="5600"/>
              <a:buFont typeface="Raleway Medium"/>
              <a:buNone/>
              <a:defRPr sz="7466">
                <a:latin typeface="Raleway Medium"/>
                <a:ea typeface="Raleway Medium"/>
                <a:cs typeface="Raleway Medium"/>
                <a:sym typeface="Raleway Medium"/>
              </a:defRPr>
            </a:lvl4pPr>
            <a:lvl5pPr lvl="4" algn="r" rtl="0">
              <a:spcBef>
                <a:spcPts val="0"/>
              </a:spcBef>
              <a:spcAft>
                <a:spcPts val="0"/>
              </a:spcAft>
              <a:buSzPts val="5600"/>
              <a:buFont typeface="Raleway Medium"/>
              <a:buNone/>
              <a:defRPr sz="7466">
                <a:latin typeface="Raleway Medium"/>
                <a:ea typeface="Raleway Medium"/>
                <a:cs typeface="Raleway Medium"/>
                <a:sym typeface="Raleway Medium"/>
              </a:defRPr>
            </a:lvl5pPr>
            <a:lvl6pPr lvl="5" algn="r" rtl="0">
              <a:spcBef>
                <a:spcPts val="0"/>
              </a:spcBef>
              <a:spcAft>
                <a:spcPts val="0"/>
              </a:spcAft>
              <a:buSzPts val="5600"/>
              <a:buFont typeface="Raleway Medium"/>
              <a:buNone/>
              <a:defRPr sz="7466">
                <a:latin typeface="Raleway Medium"/>
                <a:ea typeface="Raleway Medium"/>
                <a:cs typeface="Raleway Medium"/>
                <a:sym typeface="Raleway Medium"/>
              </a:defRPr>
            </a:lvl6pPr>
            <a:lvl7pPr lvl="6" algn="r" rtl="0">
              <a:spcBef>
                <a:spcPts val="0"/>
              </a:spcBef>
              <a:spcAft>
                <a:spcPts val="0"/>
              </a:spcAft>
              <a:buSzPts val="5600"/>
              <a:buFont typeface="Raleway Medium"/>
              <a:buNone/>
              <a:defRPr sz="7466">
                <a:latin typeface="Raleway Medium"/>
                <a:ea typeface="Raleway Medium"/>
                <a:cs typeface="Raleway Medium"/>
                <a:sym typeface="Raleway Medium"/>
              </a:defRPr>
            </a:lvl7pPr>
            <a:lvl8pPr lvl="7" algn="r" rtl="0">
              <a:spcBef>
                <a:spcPts val="0"/>
              </a:spcBef>
              <a:spcAft>
                <a:spcPts val="0"/>
              </a:spcAft>
              <a:buSzPts val="5600"/>
              <a:buFont typeface="Raleway Medium"/>
              <a:buNone/>
              <a:defRPr sz="7466">
                <a:latin typeface="Raleway Medium"/>
                <a:ea typeface="Raleway Medium"/>
                <a:cs typeface="Raleway Medium"/>
                <a:sym typeface="Raleway Medium"/>
              </a:defRPr>
            </a:lvl8pPr>
            <a:lvl9pPr lvl="8" algn="r" rtl="0">
              <a:spcBef>
                <a:spcPts val="0"/>
              </a:spcBef>
              <a:spcAft>
                <a:spcPts val="0"/>
              </a:spcAft>
              <a:buSzPts val="5600"/>
              <a:buFont typeface="Raleway Medium"/>
              <a:buNone/>
              <a:defRPr sz="7466">
                <a:latin typeface="Raleway Medium"/>
                <a:ea typeface="Raleway Medium"/>
                <a:cs typeface="Raleway Medium"/>
                <a:sym typeface="Raleway Medium"/>
              </a:defRPr>
            </a:lvl9pPr>
          </a:lstStyle>
          <a:p>
            <a:r>
              <a:t>xx%</a:t>
            </a:r>
          </a:p>
        </p:txBody>
      </p:sp>
      <p:sp>
        <p:nvSpPr>
          <p:cNvPr id="501" name="Google Shape;501;p13"/>
          <p:cNvSpPr txBox="1">
            <a:spLocks noGrp="1"/>
          </p:cNvSpPr>
          <p:nvPr>
            <p:ph type="title" idx="4" hasCustomPrompt="1"/>
          </p:nvPr>
        </p:nvSpPr>
        <p:spPr>
          <a:xfrm>
            <a:off x="6233784" y="4161800"/>
            <a:ext cx="1619200" cy="9144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5600"/>
              <a:buNone/>
              <a:defRPr sz="6400">
                <a:solidFill>
                  <a:schemeClr val="accent2"/>
                </a:solidFill>
              </a:defRPr>
            </a:lvl1pPr>
            <a:lvl2pPr lvl="1" algn="r" rtl="0">
              <a:spcBef>
                <a:spcPts val="0"/>
              </a:spcBef>
              <a:spcAft>
                <a:spcPts val="0"/>
              </a:spcAft>
              <a:buSzPts val="5600"/>
              <a:buFont typeface="Raleway Medium"/>
              <a:buNone/>
              <a:defRPr sz="7466">
                <a:latin typeface="Raleway Medium"/>
                <a:ea typeface="Raleway Medium"/>
                <a:cs typeface="Raleway Medium"/>
                <a:sym typeface="Raleway Medium"/>
              </a:defRPr>
            </a:lvl2pPr>
            <a:lvl3pPr lvl="2" algn="r" rtl="0">
              <a:spcBef>
                <a:spcPts val="0"/>
              </a:spcBef>
              <a:spcAft>
                <a:spcPts val="0"/>
              </a:spcAft>
              <a:buSzPts val="5600"/>
              <a:buFont typeface="Raleway Medium"/>
              <a:buNone/>
              <a:defRPr sz="7466">
                <a:latin typeface="Raleway Medium"/>
                <a:ea typeface="Raleway Medium"/>
                <a:cs typeface="Raleway Medium"/>
                <a:sym typeface="Raleway Medium"/>
              </a:defRPr>
            </a:lvl3pPr>
            <a:lvl4pPr lvl="3" algn="r" rtl="0">
              <a:spcBef>
                <a:spcPts val="0"/>
              </a:spcBef>
              <a:spcAft>
                <a:spcPts val="0"/>
              </a:spcAft>
              <a:buSzPts val="5600"/>
              <a:buFont typeface="Raleway Medium"/>
              <a:buNone/>
              <a:defRPr sz="7466">
                <a:latin typeface="Raleway Medium"/>
                <a:ea typeface="Raleway Medium"/>
                <a:cs typeface="Raleway Medium"/>
                <a:sym typeface="Raleway Medium"/>
              </a:defRPr>
            </a:lvl4pPr>
            <a:lvl5pPr lvl="4" algn="r" rtl="0">
              <a:spcBef>
                <a:spcPts val="0"/>
              </a:spcBef>
              <a:spcAft>
                <a:spcPts val="0"/>
              </a:spcAft>
              <a:buSzPts val="5600"/>
              <a:buFont typeface="Raleway Medium"/>
              <a:buNone/>
              <a:defRPr sz="7466">
                <a:latin typeface="Raleway Medium"/>
                <a:ea typeface="Raleway Medium"/>
                <a:cs typeface="Raleway Medium"/>
                <a:sym typeface="Raleway Medium"/>
              </a:defRPr>
            </a:lvl5pPr>
            <a:lvl6pPr lvl="5" algn="r" rtl="0">
              <a:spcBef>
                <a:spcPts val="0"/>
              </a:spcBef>
              <a:spcAft>
                <a:spcPts val="0"/>
              </a:spcAft>
              <a:buSzPts val="5600"/>
              <a:buFont typeface="Raleway Medium"/>
              <a:buNone/>
              <a:defRPr sz="7466">
                <a:latin typeface="Raleway Medium"/>
                <a:ea typeface="Raleway Medium"/>
                <a:cs typeface="Raleway Medium"/>
                <a:sym typeface="Raleway Medium"/>
              </a:defRPr>
            </a:lvl6pPr>
            <a:lvl7pPr lvl="6" algn="r" rtl="0">
              <a:spcBef>
                <a:spcPts val="0"/>
              </a:spcBef>
              <a:spcAft>
                <a:spcPts val="0"/>
              </a:spcAft>
              <a:buSzPts val="5600"/>
              <a:buFont typeface="Raleway Medium"/>
              <a:buNone/>
              <a:defRPr sz="7466">
                <a:latin typeface="Raleway Medium"/>
                <a:ea typeface="Raleway Medium"/>
                <a:cs typeface="Raleway Medium"/>
                <a:sym typeface="Raleway Medium"/>
              </a:defRPr>
            </a:lvl7pPr>
            <a:lvl8pPr lvl="7" algn="r" rtl="0">
              <a:spcBef>
                <a:spcPts val="0"/>
              </a:spcBef>
              <a:spcAft>
                <a:spcPts val="0"/>
              </a:spcAft>
              <a:buSzPts val="5600"/>
              <a:buFont typeface="Raleway Medium"/>
              <a:buNone/>
              <a:defRPr sz="7466">
                <a:latin typeface="Raleway Medium"/>
                <a:ea typeface="Raleway Medium"/>
                <a:cs typeface="Raleway Medium"/>
                <a:sym typeface="Raleway Medium"/>
              </a:defRPr>
            </a:lvl8pPr>
            <a:lvl9pPr lvl="8" algn="r" rtl="0">
              <a:spcBef>
                <a:spcPts val="0"/>
              </a:spcBef>
              <a:spcAft>
                <a:spcPts val="0"/>
              </a:spcAft>
              <a:buSzPts val="5600"/>
              <a:buFont typeface="Raleway Medium"/>
              <a:buNone/>
              <a:defRPr sz="7466">
                <a:latin typeface="Raleway Medium"/>
                <a:ea typeface="Raleway Medium"/>
                <a:cs typeface="Raleway Medium"/>
                <a:sym typeface="Raleway Medium"/>
              </a:defRPr>
            </a:lvl9pPr>
          </a:lstStyle>
          <a:p>
            <a:r>
              <a:t>xx%</a:t>
            </a:r>
          </a:p>
        </p:txBody>
      </p:sp>
      <p:sp>
        <p:nvSpPr>
          <p:cNvPr id="502" name="Google Shape;502;p13">
            <a:hlinkClick r:id="rId2" action="ppaction://hlinksldjump"/>
          </p:cNvPr>
          <p:cNvSpPr txBox="1">
            <a:spLocks noGrp="1"/>
          </p:cNvSpPr>
          <p:nvPr>
            <p:ph type="subTitle" idx="1"/>
          </p:nvPr>
        </p:nvSpPr>
        <p:spPr>
          <a:xfrm flipH="1">
            <a:off x="2557417" y="1843000"/>
            <a:ext cx="1824000" cy="86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900"/>
              <a:buFont typeface="Raleway ExtraBold"/>
              <a:buNone/>
              <a:defRPr sz="2400">
                <a:solidFill>
                  <a:schemeClr val="hlink"/>
                </a:solidFill>
                <a:latin typeface="Lexend Deca SemiBold"/>
                <a:ea typeface="Lexend Deca SemiBold"/>
                <a:cs typeface="Lexend Deca SemiBold"/>
                <a:sym typeface="Lexend Deca SemiBold"/>
              </a:defRPr>
            </a:lvl1pPr>
            <a:lvl2pPr lvl="1"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2pPr>
            <a:lvl3pPr lvl="2"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3pPr>
            <a:lvl4pPr lvl="3"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4pPr>
            <a:lvl5pPr lvl="4"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5pPr>
            <a:lvl6pPr lvl="5"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6pPr>
            <a:lvl7pPr lvl="6"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7pPr>
            <a:lvl8pPr lvl="7"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8pPr>
            <a:lvl9pPr lvl="8"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9pPr>
          </a:lstStyle>
          <a:p>
            <a:endParaRPr/>
          </a:p>
        </p:txBody>
      </p:sp>
      <p:sp>
        <p:nvSpPr>
          <p:cNvPr id="503" name="Google Shape;503;p13"/>
          <p:cNvSpPr txBox="1">
            <a:spLocks noGrp="1"/>
          </p:cNvSpPr>
          <p:nvPr>
            <p:ph type="subTitle" idx="5"/>
          </p:nvPr>
        </p:nvSpPr>
        <p:spPr>
          <a:xfrm>
            <a:off x="2556984" y="2657167"/>
            <a:ext cx="3380000" cy="7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900"/>
              <a:buNone/>
              <a:defRPr sz="1200"/>
            </a:lvl6pPr>
            <a:lvl7pPr lvl="6" rtl="0">
              <a:lnSpc>
                <a:spcPct val="100000"/>
              </a:lnSpc>
              <a:spcBef>
                <a:spcPts val="0"/>
              </a:spcBef>
              <a:spcAft>
                <a:spcPts val="0"/>
              </a:spcAft>
              <a:buSzPts val="900"/>
              <a:buNone/>
              <a:defRPr sz="1200"/>
            </a:lvl7pPr>
            <a:lvl8pPr lvl="7" rtl="0">
              <a:lnSpc>
                <a:spcPct val="100000"/>
              </a:lnSpc>
              <a:spcBef>
                <a:spcPts val="0"/>
              </a:spcBef>
              <a:spcAft>
                <a:spcPts val="0"/>
              </a:spcAft>
              <a:buSzPts val="900"/>
              <a:buNone/>
              <a:defRPr sz="1200"/>
            </a:lvl8pPr>
            <a:lvl9pPr lvl="8" rtl="0">
              <a:lnSpc>
                <a:spcPct val="100000"/>
              </a:lnSpc>
              <a:spcBef>
                <a:spcPts val="0"/>
              </a:spcBef>
              <a:spcAft>
                <a:spcPts val="0"/>
              </a:spcAft>
              <a:buSzPts val="900"/>
              <a:buNone/>
              <a:defRPr sz="1200"/>
            </a:lvl9pPr>
          </a:lstStyle>
          <a:p>
            <a:endParaRPr/>
          </a:p>
        </p:txBody>
      </p:sp>
      <p:sp>
        <p:nvSpPr>
          <p:cNvPr id="504" name="Google Shape;504;p13"/>
          <p:cNvSpPr txBox="1">
            <a:spLocks noGrp="1"/>
          </p:cNvSpPr>
          <p:nvPr>
            <p:ph type="subTitle" idx="6"/>
          </p:nvPr>
        </p:nvSpPr>
        <p:spPr>
          <a:xfrm flipH="1">
            <a:off x="2557284" y="3916433"/>
            <a:ext cx="3138800" cy="86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900"/>
              <a:buFont typeface="Raleway ExtraBold"/>
              <a:buNone/>
              <a:defRPr sz="2400">
                <a:latin typeface="Lexend Deca SemiBold"/>
                <a:ea typeface="Lexend Deca SemiBold"/>
                <a:cs typeface="Lexend Deca SemiBold"/>
                <a:sym typeface="Lexend Deca SemiBold"/>
              </a:defRPr>
            </a:lvl1pPr>
            <a:lvl2pPr lvl="1"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2pPr>
            <a:lvl3pPr lvl="2"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3pPr>
            <a:lvl4pPr lvl="3"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4pPr>
            <a:lvl5pPr lvl="4"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5pPr>
            <a:lvl6pPr lvl="5"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6pPr>
            <a:lvl7pPr lvl="6"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7pPr>
            <a:lvl8pPr lvl="7"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8pPr>
            <a:lvl9pPr lvl="8"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9pPr>
          </a:lstStyle>
          <a:p>
            <a:endParaRPr/>
          </a:p>
        </p:txBody>
      </p:sp>
      <p:sp>
        <p:nvSpPr>
          <p:cNvPr id="505" name="Google Shape;505;p13"/>
          <p:cNvSpPr txBox="1">
            <a:spLocks noGrp="1"/>
          </p:cNvSpPr>
          <p:nvPr>
            <p:ph type="subTitle" idx="7"/>
          </p:nvPr>
        </p:nvSpPr>
        <p:spPr>
          <a:xfrm>
            <a:off x="2556984" y="4734600"/>
            <a:ext cx="3380000" cy="7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900"/>
              <a:buNone/>
              <a:defRPr sz="1200"/>
            </a:lvl6pPr>
            <a:lvl7pPr lvl="6" rtl="0">
              <a:lnSpc>
                <a:spcPct val="100000"/>
              </a:lnSpc>
              <a:spcBef>
                <a:spcPts val="0"/>
              </a:spcBef>
              <a:spcAft>
                <a:spcPts val="0"/>
              </a:spcAft>
              <a:buSzPts val="900"/>
              <a:buNone/>
              <a:defRPr sz="1200"/>
            </a:lvl7pPr>
            <a:lvl8pPr lvl="7" rtl="0">
              <a:lnSpc>
                <a:spcPct val="100000"/>
              </a:lnSpc>
              <a:spcBef>
                <a:spcPts val="0"/>
              </a:spcBef>
              <a:spcAft>
                <a:spcPts val="0"/>
              </a:spcAft>
              <a:buSzPts val="900"/>
              <a:buNone/>
              <a:defRPr sz="1200"/>
            </a:lvl8pPr>
            <a:lvl9pPr lvl="8" rtl="0">
              <a:lnSpc>
                <a:spcPct val="100000"/>
              </a:lnSpc>
              <a:spcBef>
                <a:spcPts val="0"/>
              </a:spcBef>
              <a:spcAft>
                <a:spcPts val="0"/>
              </a:spcAft>
              <a:buSzPts val="900"/>
              <a:buNone/>
              <a:defRPr sz="1200"/>
            </a:lvl9pPr>
          </a:lstStyle>
          <a:p>
            <a:endParaRPr/>
          </a:p>
        </p:txBody>
      </p:sp>
      <p:sp>
        <p:nvSpPr>
          <p:cNvPr id="506" name="Google Shape;506;p13"/>
          <p:cNvSpPr txBox="1">
            <a:spLocks noGrp="1"/>
          </p:cNvSpPr>
          <p:nvPr>
            <p:ph type="subTitle" idx="8"/>
          </p:nvPr>
        </p:nvSpPr>
        <p:spPr>
          <a:xfrm flipH="1">
            <a:off x="7753933" y="1843000"/>
            <a:ext cx="1824000" cy="86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900"/>
              <a:buFont typeface="Raleway ExtraBold"/>
              <a:buNone/>
              <a:defRPr sz="2400">
                <a:latin typeface="Lexend Deca SemiBold"/>
                <a:ea typeface="Lexend Deca SemiBold"/>
                <a:cs typeface="Lexend Deca SemiBold"/>
                <a:sym typeface="Lexend Deca SemiBold"/>
              </a:defRPr>
            </a:lvl1pPr>
            <a:lvl2pPr lvl="1"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2pPr>
            <a:lvl3pPr lvl="2"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3pPr>
            <a:lvl4pPr lvl="3"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4pPr>
            <a:lvl5pPr lvl="4"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5pPr>
            <a:lvl6pPr lvl="5"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6pPr>
            <a:lvl7pPr lvl="6"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7pPr>
            <a:lvl8pPr lvl="7"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8pPr>
            <a:lvl9pPr lvl="8"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9pPr>
          </a:lstStyle>
          <a:p>
            <a:endParaRPr/>
          </a:p>
        </p:txBody>
      </p:sp>
      <p:sp>
        <p:nvSpPr>
          <p:cNvPr id="507" name="Google Shape;507;p13"/>
          <p:cNvSpPr txBox="1">
            <a:spLocks noGrp="1"/>
          </p:cNvSpPr>
          <p:nvPr>
            <p:ph type="subTitle" idx="9"/>
          </p:nvPr>
        </p:nvSpPr>
        <p:spPr>
          <a:xfrm>
            <a:off x="7753933" y="2657167"/>
            <a:ext cx="3380000" cy="7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900"/>
              <a:buNone/>
              <a:defRPr sz="1200"/>
            </a:lvl6pPr>
            <a:lvl7pPr lvl="6" rtl="0">
              <a:lnSpc>
                <a:spcPct val="100000"/>
              </a:lnSpc>
              <a:spcBef>
                <a:spcPts val="0"/>
              </a:spcBef>
              <a:spcAft>
                <a:spcPts val="0"/>
              </a:spcAft>
              <a:buSzPts val="900"/>
              <a:buNone/>
              <a:defRPr sz="1200"/>
            </a:lvl7pPr>
            <a:lvl8pPr lvl="7" rtl="0">
              <a:lnSpc>
                <a:spcPct val="100000"/>
              </a:lnSpc>
              <a:spcBef>
                <a:spcPts val="0"/>
              </a:spcBef>
              <a:spcAft>
                <a:spcPts val="0"/>
              </a:spcAft>
              <a:buSzPts val="900"/>
              <a:buNone/>
              <a:defRPr sz="1200"/>
            </a:lvl8pPr>
            <a:lvl9pPr lvl="8" rtl="0">
              <a:lnSpc>
                <a:spcPct val="100000"/>
              </a:lnSpc>
              <a:spcBef>
                <a:spcPts val="0"/>
              </a:spcBef>
              <a:spcAft>
                <a:spcPts val="0"/>
              </a:spcAft>
              <a:buSzPts val="900"/>
              <a:buNone/>
              <a:defRPr sz="1200"/>
            </a:lvl9pPr>
          </a:lstStyle>
          <a:p>
            <a:endParaRPr/>
          </a:p>
        </p:txBody>
      </p:sp>
      <p:sp>
        <p:nvSpPr>
          <p:cNvPr id="508" name="Google Shape;508;p13"/>
          <p:cNvSpPr txBox="1">
            <a:spLocks noGrp="1"/>
          </p:cNvSpPr>
          <p:nvPr>
            <p:ph type="subTitle" idx="13"/>
          </p:nvPr>
        </p:nvSpPr>
        <p:spPr>
          <a:xfrm flipH="1">
            <a:off x="7753951" y="3916433"/>
            <a:ext cx="1824000" cy="86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900"/>
              <a:buFont typeface="Raleway ExtraBold"/>
              <a:buNone/>
              <a:defRPr sz="2400">
                <a:latin typeface="Lexend Deca SemiBold"/>
                <a:ea typeface="Lexend Deca SemiBold"/>
                <a:cs typeface="Lexend Deca SemiBold"/>
                <a:sym typeface="Lexend Deca SemiBold"/>
              </a:defRPr>
            </a:lvl1pPr>
            <a:lvl2pPr lvl="1"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2pPr>
            <a:lvl3pPr lvl="2"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3pPr>
            <a:lvl4pPr lvl="3"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4pPr>
            <a:lvl5pPr lvl="4"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5pPr>
            <a:lvl6pPr lvl="5"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6pPr>
            <a:lvl7pPr lvl="6"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7pPr>
            <a:lvl8pPr lvl="7"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8pPr>
            <a:lvl9pPr lvl="8" rtl="0">
              <a:lnSpc>
                <a:spcPct val="100000"/>
              </a:lnSpc>
              <a:spcBef>
                <a:spcPts val="0"/>
              </a:spcBef>
              <a:spcAft>
                <a:spcPts val="0"/>
              </a:spcAft>
              <a:buSzPts val="1900"/>
              <a:buFont typeface="Raleway ExtraBold"/>
              <a:buNone/>
              <a:defRPr sz="2533">
                <a:latin typeface="Raleway ExtraBold"/>
                <a:ea typeface="Raleway ExtraBold"/>
                <a:cs typeface="Raleway ExtraBold"/>
                <a:sym typeface="Raleway ExtraBold"/>
              </a:defRPr>
            </a:lvl9pPr>
          </a:lstStyle>
          <a:p>
            <a:endParaRPr/>
          </a:p>
        </p:txBody>
      </p:sp>
      <p:sp>
        <p:nvSpPr>
          <p:cNvPr id="509" name="Google Shape;509;p13"/>
          <p:cNvSpPr txBox="1">
            <a:spLocks noGrp="1"/>
          </p:cNvSpPr>
          <p:nvPr>
            <p:ph type="subTitle" idx="14"/>
          </p:nvPr>
        </p:nvSpPr>
        <p:spPr>
          <a:xfrm>
            <a:off x="7753951" y="4734600"/>
            <a:ext cx="3380000" cy="7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900"/>
              <a:buNone/>
              <a:defRPr sz="1200"/>
            </a:lvl6pPr>
            <a:lvl7pPr lvl="6" rtl="0">
              <a:lnSpc>
                <a:spcPct val="100000"/>
              </a:lnSpc>
              <a:spcBef>
                <a:spcPts val="0"/>
              </a:spcBef>
              <a:spcAft>
                <a:spcPts val="0"/>
              </a:spcAft>
              <a:buSzPts val="900"/>
              <a:buNone/>
              <a:defRPr sz="1200"/>
            </a:lvl7pPr>
            <a:lvl8pPr lvl="7" rtl="0">
              <a:lnSpc>
                <a:spcPct val="100000"/>
              </a:lnSpc>
              <a:spcBef>
                <a:spcPts val="0"/>
              </a:spcBef>
              <a:spcAft>
                <a:spcPts val="0"/>
              </a:spcAft>
              <a:buSzPts val="900"/>
              <a:buNone/>
              <a:defRPr sz="1200"/>
            </a:lvl8pPr>
            <a:lvl9pPr lvl="8" rtl="0">
              <a:lnSpc>
                <a:spcPct val="100000"/>
              </a:lnSpc>
              <a:spcBef>
                <a:spcPts val="0"/>
              </a:spcBef>
              <a:spcAft>
                <a:spcPts val="0"/>
              </a:spcAft>
              <a:buSzPts val="900"/>
              <a:buNone/>
              <a:defRPr sz="1200"/>
            </a:lvl9pPr>
          </a:lstStyle>
          <a:p>
            <a:endParaRPr/>
          </a:p>
        </p:txBody>
      </p:sp>
      <p:pic>
        <p:nvPicPr>
          <p:cNvPr id="510" name="Google Shape;510;p13"/>
          <p:cNvPicPr preferRelativeResize="0"/>
          <p:nvPr/>
        </p:nvPicPr>
        <p:blipFill rotWithShape="1">
          <a:blip r:embed="rId3">
            <a:alphaModFix/>
          </a:blip>
          <a:srcRect l="39342" t="21969" r="3281" b="21969"/>
          <a:stretch/>
        </p:blipFill>
        <p:spPr>
          <a:xfrm flipH="1">
            <a:off x="5177400" y="0"/>
            <a:ext cx="7066267" cy="6858000"/>
          </a:xfrm>
          <a:prstGeom prst="rect">
            <a:avLst/>
          </a:prstGeom>
          <a:noFill/>
          <a:ln>
            <a:noFill/>
          </a:ln>
        </p:spPr>
      </p:pic>
      <p:sp>
        <p:nvSpPr>
          <p:cNvPr id="511" name="Google Shape;511;p13"/>
          <p:cNvSpPr txBox="1">
            <a:spLocks noGrp="1"/>
          </p:cNvSpPr>
          <p:nvPr>
            <p:ph type="title" idx="15"/>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3454646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lt2"/>
        </a:solidFill>
        <a:effectLst/>
      </p:bgPr>
    </p:bg>
    <p:spTree>
      <p:nvGrpSpPr>
        <p:cNvPr id="1" name="Shape 512"/>
        <p:cNvGrpSpPr/>
        <p:nvPr/>
      </p:nvGrpSpPr>
      <p:grpSpPr>
        <a:xfrm>
          <a:off x="0" y="0"/>
          <a:ext cx="0" cy="0"/>
          <a:chOff x="0" y="0"/>
          <a:chExt cx="0" cy="0"/>
        </a:xfrm>
      </p:grpSpPr>
      <p:sp>
        <p:nvSpPr>
          <p:cNvPr id="513" name="Google Shape;513;p14"/>
          <p:cNvSpPr txBox="1">
            <a:spLocks noGrp="1"/>
          </p:cNvSpPr>
          <p:nvPr>
            <p:ph type="title"/>
          </p:nvPr>
        </p:nvSpPr>
        <p:spPr>
          <a:xfrm>
            <a:off x="3235800" y="4078700"/>
            <a:ext cx="5720400" cy="5660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accent1"/>
              </a:buClr>
              <a:buSzPts val="2400"/>
              <a:buNone/>
              <a:defRPr sz="3200"/>
            </a:lvl1pPr>
            <a:lvl2pPr lvl="1" algn="ctr" rtl="0">
              <a:spcBef>
                <a:spcPts val="0"/>
              </a:spcBef>
              <a:spcAft>
                <a:spcPts val="0"/>
              </a:spcAft>
              <a:buClr>
                <a:schemeClr val="accent1"/>
              </a:buClr>
              <a:buSzPts val="1800"/>
              <a:buNone/>
              <a:defRPr sz="2400">
                <a:solidFill>
                  <a:schemeClr val="accent1"/>
                </a:solidFill>
              </a:defRPr>
            </a:lvl2pPr>
            <a:lvl3pPr lvl="2" algn="ctr" rtl="0">
              <a:spcBef>
                <a:spcPts val="0"/>
              </a:spcBef>
              <a:spcAft>
                <a:spcPts val="0"/>
              </a:spcAft>
              <a:buClr>
                <a:schemeClr val="accent1"/>
              </a:buClr>
              <a:buSzPts val="1800"/>
              <a:buNone/>
              <a:defRPr sz="2400">
                <a:solidFill>
                  <a:schemeClr val="accent1"/>
                </a:solidFill>
              </a:defRPr>
            </a:lvl3pPr>
            <a:lvl4pPr lvl="3" algn="ctr" rtl="0">
              <a:spcBef>
                <a:spcPts val="0"/>
              </a:spcBef>
              <a:spcAft>
                <a:spcPts val="0"/>
              </a:spcAft>
              <a:buClr>
                <a:schemeClr val="accent1"/>
              </a:buClr>
              <a:buSzPts val="1800"/>
              <a:buNone/>
              <a:defRPr sz="2400">
                <a:solidFill>
                  <a:schemeClr val="accent1"/>
                </a:solidFill>
              </a:defRPr>
            </a:lvl4pPr>
            <a:lvl5pPr lvl="4" algn="ctr" rtl="0">
              <a:spcBef>
                <a:spcPts val="0"/>
              </a:spcBef>
              <a:spcAft>
                <a:spcPts val="0"/>
              </a:spcAft>
              <a:buClr>
                <a:schemeClr val="accent1"/>
              </a:buClr>
              <a:buSzPts val="1800"/>
              <a:buNone/>
              <a:defRPr sz="2400">
                <a:solidFill>
                  <a:schemeClr val="accent1"/>
                </a:solidFill>
              </a:defRPr>
            </a:lvl5pPr>
            <a:lvl6pPr lvl="5" algn="ctr" rtl="0">
              <a:spcBef>
                <a:spcPts val="0"/>
              </a:spcBef>
              <a:spcAft>
                <a:spcPts val="0"/>
              </a:spcAft>
              <a:buClr>
                <a:schemeClr val="accent1"/>
              </a:buClr>
              <a:buSzPts val="1800"/>
              <a:buNone/>
              <a:defRPr sz="2400">
                <a:solidFill>
                  <a:schemeClr val="accent1"/>
                </a:solidFill>
              </a:defRPr>
            </a:lvl6pPr>
            <a:lvl7pPr lvl="6" algn="ctr" rtl="0">
              <a:spcBef>
                <a:spcPts val="0"/>
              </a:spcBef>
              <a:spcAft>
                <a:spcPts val="0"/>
              </a:spcAft>
              <a:buClr>
                <a:schemeClr val="accent1"/>
              </a:buClr>
              <a:buSzPts val="1800"/>
              <a:buNone/>
              <a:defRPr sz="2400">
                <a:solidFill>
                  <a:schemeClr val="accent1"/>
                </a:solidFill>
              </a:defRPr>
            </a:lvl7pPr>
            <a:lvl8pPr lvl="7" algn="ctr" rtl="0">
              <a:spcBef>
                <a:spcPts val="0"/>
              </a:spcBef>
              <a:spcAft>
                <a:spcPts val="0"/>
              </a:spcAft>
              <a:buClr>
                <a:schemeClr val="accent1"/>
              </a:buClr>
              <a:buSzPts val="1800"/>
              <a:buNone/>
              <a:defRPr sz="2400">
                <a:solidFill>
                  <a:schemeClr val="accent1"/>
                </a:solidFill>
              </a:defRPr>
            </a:lvl8pPr>
            <a:lvl9pPr lvl="8" algn="ctr" rtl="0">
              <a:spcBef>
                <a:spcPts val="0"/>
              </a:spcBef>
              <a:spcAft>
                <a:spcPts val="0"/>
              </a:spcAft>
              <a:buClr>
                <a:schemeClr val="accent1"/>
              </a:buClr>
              <a:buSzPts val="1800"/>
              <a:buNone/>
              <a:defRPr sz="2400">
                <a:solidFill>
                  <a:schemeClr val="accent1"/>
                </a:solidFill>
              </a:defRPr>
            </a:lvl9pPr>
          </a:lstStyle>
          <a:p>
            <a:endParaRPr/>
          </a:p>
        </p:txBody>
      </p:sp>
      <p:sp>
        <p:nvSpPr>
          <p:cNvPr id="514" name="Google Shape;514;p14"/>
          <p:cNvSpPr txBox="1">
            <a:spLocks noGrp="1"/>
          </p:cNvSpPr>
          <p:nvPr>
            <p:ph type="subTitle" idx="1"/>
          </p:nvPr>
        </p:nvSpPr>
        <p:spPr>
          <a:xfrm>
            <a:off x="2043000" y="2128933"/>
            <a:ext cx="8106000" cy="1784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atin typeface="Lexend Deca"/>
                <a:ea typeface="Lexend Deca"/>
                <a:cs typeface="Lexend Deca"/>
                <a:sym typeface="Lexend Deca"/>
              </a:defRPr>
            </a:lvl1pPr>
            <a:lvl2pPr lvl="1" algn="ctr" rtl="0">
              <a:spcBef>
                <a:spcPts val="0"/>
              </a:spcBef>
              <a:spcAft>
                <a:spcPts val="0"/>
              </a:spcAft>
              <a:buSzPts val="2400"/>
              <a:buNone/>
              <a:defRPr sz="3200">
                <a:latin typeface="Roboto"/>
                <a:ea typeface="Roboto"/>
                <a:cs typeface="Roboto"/>
                <a:sym typeface="Roboto"/>
              </a:defRPr>
            </a:lvl2pPr>
            <a:lvl3pPr lvl="2" algn="ctr" rtl="0">
              <a:spcBef>
                <a:spcPts val="0"/>
              </a:spcBef>
              <a:spcAft>
                <a:spcPts val="0"/>
              </a:spcAft>
              <a:buSzPts val="2400"/>
              <a:buNone/>
              <a:defRPr sz="3200">
                <a:latin typeface="Roboto"/>
                <a:ea typeface="Roboto"/>
                <a:cs typeface="Roboto"/>
                <a:sym typeface="Roboto"/>
              </a:defRPr>
            </a:lvl3pPr>
            <a:lvl4pPr lvl="3" algn="ctr" rtl="0">
              <a:spcBef>
                <a:spcPts val="0"/>
              </a:spcBef>
              <a:spcAft>
                <a:spcPts val="0"/>
              </a:spcAft>
              <a:buSzPts val="2400"/>
              <a:buNone/>
              <a:defRPr sz="3200">
                <a:latin typeface="Roboto"/>
                <a:ea typeface="Roboto"/>
                <a:cs typeface="Roboto"/>
                <a:sym typeface="Roboto"/>
              </a:defRPr>
            </a:lvl4pPr>
            <a:lvl5pPr lvl="4" algn="ctr" rtl="0">
              <a:spcBef>
                <a:spcPts val="0"/>
              </a:spcBef>
              <a:spcAft>
                <a:spcPts val="0"/>
              </a:spcAft>
              <a:buSzPts val="2400"/>
              <a:buNone/>
              <a:defRPr sz="3200">
                <a:latin typeface="Roboto"/>
                <a:ea typeface="Roboto"/>
                <a:cs typeface="Roboto"/>
                <a:sym typeface="Roboto"/>
              </a:defRPr>
            </a:lvl5pPr>
            <a:lvl6pPr lvl="5" algn="ctr" rtl="0">
              <a:spcBef>
                <a:spcPts val="0"/>
              </a:spcBef>
              <a:spcAft>
                <a:spcPts val="0"/>
              </a:spcAft>
              <a:buSzPts val="2400"/>
              <a:buNone/>
              <a:defRPr sz="3200">
                <a:latin typeface="Roboto"/>
                <a:ea typeface="Roboto"/>
                <a:cs typeface="Roboto"/>
                <a:sym typeface="Roboto"/>
              </a:defRPr>
            </a:lvl6pPr>
            <a:lvl7pPr lvl="6" algn="ctr" rtl="0">
              <a:spcBef>
                <a:spcPts val="0"/>
              </a:spcBef>
              <a:spcAft>
                <a:spcPts val="0"/>
              </a:spcAft>
              <a:buSzPts val="2400"/>
              <a:buNone/>
              <a:defRPr sz="3200">
                <a:latin typeface="Roboto"/>
                <a:ea typeface="Roboto"/>
                <a:cs typeface="Roboto"/>
                <a:sym typeface="Roboto"/>
              </a:defRPr>
            </a:lvl7pPr>
            <a:lvl8pPr lvl="7" algn="ctr" rtl="0">
              <a:spcBef>
                <a:spcPts val="0"/>
              </a:spcBef>
              <a:spcAft>
                <a:spcPts val="0"/>
              </a:spcAft>
              <a:buSzPts val="2400"/>
              <a:buNone/>
              <a:defRPr sz="3200">
                <a:latin typeface="Roboto"/>
                <a:ea typeface="Roboto"/>
                <a:cs typeface="Roboto"/>
                <a:sym typeface="Roboto"/>
              </a:defRPr>
            </a:lvl8pPr>
            <a:lvl9pPr lvl="8" algn="ctr" rtl="0">
              <a:spcBef>
                <a:spcPts val="0"/>
              </a:spcBef>
              <a:spcAft>
                <a:spcPts val="0"/>
              </a:spcAft>
              <a:buSzPts val="2400"/>
              <a:buNone/>
              <a:defRPr sz="3200">
                <a:latin typeface="Roboto"/>
                <a:ea typeface="Roboto"/>
                <a:cs typeface="Roboto"/>
                <a:sym typeface="Roboto"/>
              </a:defRPr>
            </a:lvl9pPr>
          </a:lstStyle>
          <a:p>
            <a:endParaRPr/>
          </a:p>
        </p:txBody>
      </p:sp>
      <p:grpSp>
        <p:nvGrpSpPr>
          <p:cNvPr id="515" name="Google Shape;515;p14"/>
          <p:cNvGrpSpPr/>
          <p:nvPr/>
        </p:nvGrpSpPr>
        <p:grpSpPr>
          <a:xfrm>
            <a:off x="-1612948" y="-1830785"/>
            <a:ext cx="15555787" cy="10398736"/>
            <a:chOff x="-1209711" y="-1373089"/>
            <a:chExt cx="11666840" cy="7799052"/>
          </a:xfrm>
        </p:grpSpPr>
        <p:sp>
          <p:nvSpPr>
            <p:cNvPr id="516" name="Google Shape;516;p14"/>
            <p:cNvSpPr/>
            <p:nvPr/>
          </p:nvSpPr>
          <p:spPr>
            <a:xfrm rot="1921342">
              <a:off x="-702865" y="3283003"/>
              <a:ext cx="2540260" cy="2370074"/>
            </a:xfrm>
            <a:custGeom>
              <a:avLst/>
              <a:gdLst/>
              <a:ahLst/>
              <a:cxnLst/>
              <a:rect l="l" t="t" r="r" b="b"/>
              <a:pathLst>
                <a:path w="38913" h="36306" extrusionOk="0">
                  <a:moveTo>
                    <a:pt x="20376" y="1"/>
                  </a:moveTo>
                  <a:cubicBezTo>
                    <a:pt x="14452" y="1"/>
                    <a:pt x="8544" y="3921"/>
                    <a:pt x="5137" y="9606"/>
                  </a:cubicBezTo>
                  <a:cubicBezTo>
                    <a:pt x="0" y="18725"/>
                    <a:pt x="7417" y="28390"/>
                    <a:pt x="15380" y="33527"/>
                  </a:cubicBezTo>
                  <a:cubicBezTo>
                    <a:pt x="17974" y="35466"/>
                    <a:pt x="20565" y="36305"/>
                    <a:pt x="23038" y="36305"/>
                  </a:cubicBezTo>
                  <a:cubicBezTo>
                    <a:pt x="29287" y="36305"/>
                    <a:pt x="34777" y="30942"/>
                    <a:pt x="37630" y="24408"/>
                  </a:cubicBezTo>
                  <a:lnTo>
                    <a:pt x="37630" y="24408"/>
                  </a:lnTo>
                  <a:lnTo>
                    <a:pt x="36477" y="25684"/>
                  </a:lnTo>
                  <a:lnTo>
                    <a:pt x="36477" y="25684"/>
                  </a:lnTo>
                  <a:cubicBezTo>
                    <a:pt x="38054" y="22899"/>
                    <a:pt x="38912" y="20006"/>
                    <a:pt x="38208" y="16445"/>
                  </a:cubicBezTo>
                  <a:cubicBezTo>
                    <a:pt x="37052" y="11308"/>
                    <a:pt x="33071" y="6171"/>
                    <a:pt x="29089" y="3314"/>
                  </a:cubicBezTo>
                  <a:cubicBezTo>
                    <a:pt x="26397" y="1011"/>
                    <a:pt x="23384" y="1"/>
                    <a:pt x="203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 name="Google Shape;517;p14"/>
            <p:cNvSpPr/>
            <p:nvPr/>
          </p:nvSpPr>
          <p:spPr>
            <a:xfrm rot="1921342">
              <a:off x="-667229" y="3023514"/>
              <a:ext cx="2851452" cy="2864378"/>
            </a:xfrm>
            <a:custGeom>
              <a:avLst/>
              <a:gdLst/>
              <a:ahLst/>
              <a:cxnLst/>
              <a:rect l="l" t="t" r="r" b="b"/>
              <a:pathLst>
                <a:path w="43680" h="43878" extrusionOk="0">
                  <a:moveTo>
                    <a:pt x="20928" y="447"/>
                  </a:moveTo>
                  <a:cubicBezTo>
                    <a:pt x="22079" y="447"/>
                    <a:pt x="23234" y="564"/>
                    <a:pt x="24378" y="810"/>
                  </a:cubicBezTo>
                  <a:cubicBezTo>
                    <a:pt x="29241" y="1843"/>
                    <a:pt x="33436" y="5734"/>
                    <a:pt x="36567" y="9382"/>
                  </a:cubicBezTo>
                  <a:cubicBezTo>
                    <a:pt x="39191" y="12398"/>
                    <a:pt x="41067" y="15983"/>
                    <a:pt x="42076" y="19870"/>
                  </a:cubicBezTo>
                  <a:lnTo>
                    <a:pt x="42076" y="19870"/>
                  </a:lnTo>
                  <a:cubicBezTo>
                    <a:pt x="42067" y="19897"/>
                    <a:pt x="42064" y="19927"/>
                    <a:pt x="42068" y="19959"/>
                  </a:cubicBezTo>
                  <a:cubicBezTo>
                    <a:pt x="43679" y="29169"/>
                    <a:pt x="37661" y="39017"/>
                    <a:pt x="29120" y="42543"/>
                  </a:cubicBezTo>
                  <a:cubicBezTo>
                    <a:pt x="27519" y="43213"/>
                    <a:pt x="25892" y="43518"/>
                    <a:pt x="24283" y="43518"/>
                  </a:cubicBezTo>
                  <a:cubicBezTo>
                    <a:pt x="21004" y="43518"/>
                    <a:pt x="17799" y="42252"/>
                    <a:pt x="15047" y="40233"/>
                  </a:cubicBezTo>
                  <a:cubicBezTo>
                    <a:pt x="10700" y="37102"/>
                    <a:pt x="6809" y="33850"/>
                    <a:pt x="3922" y="29260"/>
                  </a:cubicBezTo>
                  <a:cubicBezTo>
                    <a:pt x="1125" y="24823"/>
                    <a:pt x="1" y="19564"/>
                    <a:pt x="1612" y="14518"/>
                  </a:cubicBezTo>
                  <a:cubicBezTo>
                    <a:pt x="3101" y="9807"/>
                    <a:pt x="7144" y="5825"/>
                    <a:pt x="11247" y="3272"/>
                  </a:cubicBezTo>
                  <a:cubicBezTo>
                    <a:pt x="14155" y="1477"/>
                    <a:pt x="17522" y="447"/>
                    <a:pt x="20928" y="447"/>
                  </a:cubicBezTo>
                  <a:close/>
                  <a:moveTo>
                    <a:pt x="20842" y="0"/>
                  </a:moveTo>
                  <a:cubicBezTo>
                    <a:pt x="14423" y="0"/>
                    <a:pt x="8154" y="3994"/>
                    <a:pt x="4317" y="8956"/>
                  </a:cubicBezTo>
                  <a:cubicBezTo>
                    <a:pt x="1581" y="12512"/>
                    <a:pt x="92" y="16494"/>
                    <a:pt x="517" y="21023"/>
                  </a:cubicBezTo>
                  <a:cubicBezTo>
                    <a:pt x="913" y="25218"/>
                    <a:pt x="3101" y="29078"/>
                    <a:pt x="5624" y="32330"/>
                  </a:cubicBezTo>
                  <a:cubicBezTo>
                    <a:pt x="8572" y="36099"/>
                    <a:pt x="12402" y="39108"/>
                    <a:pt x="16445" y="41631"/>
                  </a:cubicBezTo>
                  <a:cubicBezTo>
                    <a:pt x="18761" y="43113"/>
                    <a:pt x="21435" y="43878"/>
                    <a:pt x="24142" y="43878"/>
                  </a:cubicBezTo>
                  <a:cubicBezTo>
                    <a:pt x="25379" y="43878"/>
                    <a:pt x="26623" y="43718"/>
                    <a:pt x="27843" y="43394"/>
                  </a:cubicBezTo>
                  <a:cubicBezTo>
                    <a:pt x="32919" y="42057"/>
                    <a:pt x="36871" y="37923"/>
                    <a:pt x="39606" y="33637"/>
                  </a:cubicBezTo>
                  <a:cubicBezTo>
                    <a:pt x="42275" y="29574"/>
                    <a:pt x="43279" y="24664"/>
                    <a:pt x="42469" y="19903"/>
                  </a:cubicBezTo>
                  <a:lnTo>
                    <a:pt x="42469" y="19903"/>
                  </a:lnTo>
                  <a:cubicBezTo>
                    <a:pt x="42468" y="19892"/>
                    <a:pt x="42466" y="19880"/>
                    <a:pt x="42463" y="19868"/>
                  </a:cubicBezTo>
                  <a:lnTo>
                    <a:pt x="42463" y="19868"/>
                  </a:lnTo>
                  <a:cubicBezTo>
                    <a:pt x="42463" y="19868"/>
                    <a:pt x="42463" y="19868"/>
                    <a:pt x="42463" y="19868"/>
                  </a:cubicBezTo>
                  <a:cubicBezTo>
                    <a:pt x="41308" y="15005"/>
                    <a:pt x="38542" y="10780"/>
                    <a:pt x="35108" y="7193"/>
                  </a:cubicBezTo>
                  <a:cubicBezTo>
                    <a:pt x="32220" y="4154"/>
                    <a:pt x="28603" y="1448"/>
                    <a:pt x="24469" y="445"/>
                  </a:cubicBezTo>
                  <a:cubicBezTo>
                    <a:pt x="23265" y="142"/>
                    <a:pt x="22051" y="0"/>
                    <a:pt x="208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 name="Google Shape;518;p14"/>
            <p:cNvSpPr/>
            <p:nvPr/>
          </p:nvSpPr>
          <p:spPr>
            <a:xfrm rot="3236728">
              <a:off x="7115473" y="-514741"/>
              <a:ext cx="3165270" cy="2047293"/>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 name="Google Shape;519;p14"/>
            <p:cNvSpPr/>
            <p:nvPr/>
          </p:nvSpPr>
          <p:spPr>
            <a:xfrm rot="6727466">
              <a:off x="2441448" y="-173949"/>
              <a:ext cx="205976" cy="190001"/>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14"/>
            <p:cNvSpPr/>
            <p:nvPr/>
          </p:nvSpPr>
          <p:spPr>
            <a:xfrm rot="6727466">
              <a:off x="2891503" y="-297073"/>
              <a:ext cx="183597" cy="232698"/>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14"/>
            <p:cNvSpPr/>
            <p:nvPr/>
          </p:nvSpPr>
          <p:spPr>
            <a:xfrm rot="6727466">
              <a:off x="3387128" y="-289137"/>
              <a:ext cx="139648" cy="202001"/>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14"/>
            <p:cNvSpPr/>
            <p:nvPr/>
          </p:nvSpPr>
          <p:spPr>
            <a:xfrm rot="6727466">
              <a:off x="3800415" y="-142062"/>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14"/>
            <p:cNvSpPr/>
            <p:nvPr/>
          </p:nvSpPr>
          <p:spPr>
            <a:xfrm rot="6727466">
              <a:off x="4151881" y="113291"/>
              <a:ext cx="129858" cy="202442"/>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14"/>
            <p:cNvSpPr/>
            <p:nvPr/>
          </p:nvSpPr>
          <p:spPr>
            <a:xfrm rot="6727466">
              <a:off x="4465649" y="405013"/>
              <a:ext cx="100780" cy="14480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14"/>
            <p:cNvSpPr/>
            <p:nvPr/>
          </p:nvSpPr>
          <p:spPr>
            <a:xfrm rot="6727466">
              <a:off x="4397159" y="-27387"/>
              <a:ext cx="118668" cy="188382"/>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14"/>
            <p:cNvSpPr/>
            <p:nvPr/>
          </p:nvSpPr>
          <p:spPr>
            <a:xfrm rot="6727466">
              <a:off x="4033460" y="-260184"/>
              <a:ext cx="96289" cy="146200"/>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 name="Google Shape;527;p14"/>
            <p:cNvSpPr/>
            <p:nvPr/>
          </p:nvSpPr>
          <p:spPr>
            <a:xfrm rot="6727466">
              <a:off x="3656669" y="-419928"/>
              <a:ext cx="100780" cy="132140"/>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 name="Google Shape;528;p14"/>
            <p:cNvSpPr/>
            <p:nvPr/>
          </p:nvSpPr>
          <p:spPr>
            <a:xfrm rot="6727466">
              <a:off x="3212106" y="-523075"/>
              <a:ext cx="87382" cy="116460"/>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14"/>
            <p:cNvSpPr/>
            <p:nvPr/>
          </p:nvSpPr>
          <p:spPr>
            <a:xfrm rot="6727466">
              <a:off x="3935714" y="-519368"/>
              <a:ext cx="87308" cy="132140"/>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 name="Google Shape;530;p14"/>
            <p:cNvSpPr/>
            <p:nvPr/>
          </p:nvSpPr>
          <p:spPr>
            <a:xfrm rot="6727466">
              <a:off x="3533732" y="27486"/>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 name="Google Shape;531;p14"/>
            <p:cNvSpPr/>
            <p:nvPr/>
          </p:nvSpPr>
          <p:spPr>
            <a:xfrm rot="6727466">
              <a:off x="3922030" y="287578"/>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 name="Google Shape;532;p14"/>
            <p:cNvSpPr/>
            <p:nvPr/>
          </p:nvSpPr>
          <p:spPr>
            <a:xfrm rot="6727466">
              <a:off x="4174079" y="505792"/>
              <a:ext cx="138839" cy="245876"/>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 name="Google Shape;533;p14"/>
            <p:cNvSpPr/>
            <p:nvPr/>
          </p:nvSpPr>
          <p:spPr>
            <a:xfrm rot="6727466">
              <a:off x="2994219" y="35837"/>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 name="Google Shape;534;p14"/>
            <p:cNvSpPr/>
            <p:nvPr/>
          </p:nvSpPr>
          <p:spPr>
            <a:xfrm rot="6727466">
              <a:off x="3254980" y="291194"/>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 name="Google Shape;535;p14"/>
            <p:cNvSpPr/>
            <p:nvPr/>
          </p:nvSpPr>
          <p:spPr>
            <a:xfrm rot="6727466">
              <a:off x="3592176" y="422568"/>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 name="Google Shape;536;p14"/>
            <p:cNvSpPr/>
            <p:nvPr/>
          </p:nvSpPr>
          <p:spPr>
            <a:xfrm rot="6727466">
              <a:off x="3628072" y="396800"/>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 name="Google Shape;537;p14"/>
            <p:cNvSpPr/>
            <p:nvPr/>
          </p:nvSpPr>
          <p:spPr>
            <a:xfrm rot="6727466">
              <a:off x="3832465" y="719432"/>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 name="Google Shape;538;p14"/>
            <p:cNvSpPr/>
            <p:nvPr/>
          </p:nvSpPr>
          <p:spPr>
            <a:xfrm rot="6727466">
              <a:off x="2604271" y="115985"/>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 name="Google Shape;539;p14"/>
            <p:cNvSpPr/>
            <p:nvPr/>
          </p:nvSpPr>
          <p:spPr>
            <a:xfrm rot="6727466">
              <a:off x="3019282" y="404089"/>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 name="Google Shape;540;p14"/>
            <p:cNvSpPr/>
            <p:nvPr/>
          </p:nvSpPr>
          <p:spPr>
            <a:xfrm rot="6727466">
              <a:off x="2580216" y="-416357"/>
              <a:ext cx="102988" cy="108067"/>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 name="Google Shape;541;p14"/>
            <p:cNvSpPr/>
            <p:nvPr/>
          </p:nvSpPr>
          <p:spPr>
            <a:xfrm rot="6727466">
              <a:off x="3337794" y="675279"/>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 name="Google Shape;542;p14"/>
            <p:cNvSpPr/>
            <p:nvPr/>
          </p:nvSpPr>
          <p:spPr>
            <a:xfrm rot="6727466">
              <a:off x="3280476" y="508467"/>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 name="Google Shape;543;p14"/>
            <p:cNvSpPr/>
            <p:nvPr/>
          </p:nvSpPr>
          <p:spPr>
            <a:xfrm rot="6727466">
              <a:off x="2691229" y="423595"/>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 name="Google Shape;544;p14"/>
            <p:cNvSpPr/>
            <p:nvPr/>
          </p:nvSpPr>
          <p:spPr>
            <a:xfrm rot="6727466">
              <a:off x="2341065" y="112090"/>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 name="Google Shape;545;p14"/>
            <p:cNvSpPr/>
            <p:nvPr/>
          </p:nvSpPr>
          <p:spPr>
            <a:xfrm rot="6727466">
              <a:off x="1979581" y="158350"/>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46" name="Google Shape;546;p14"/>
            <p:cNvGrpSpPr/>
            <p:nvPr/>
          </p:nvGrpSpPr>
          <p:grpSpPr>
            <a:xfrm>
              <a:off x="6363413" y="4257371"/>
              <a:ext cx="2609435" cy="1095909"/>
              <a:chOff x="6363413" y="4257371"/>
              <a:chExt cx="2609435" cy="1095909"/>
            </a:xfrm>
          </p:grpSpPr>
          <p:sp>
            <p:nvSpPr>
              <p:cNvPr id="547" name="Google Shape;547;p14"/>
              <p:cNvSpPr/>
              <p:nvPr/>
            </p:nvSpPr>
            <p:spPr>
              <a:xfrm rot="-4072492">
                <a:off x="6728118" y="4966921"/>
                <a:ext cx="147839" cy="230474"/>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 name="Google Shape;548;p14"/>
              <p:cNvSpPr/>
              <p:nvPr/>
            </p:nvSpPr>
            <p:spPr>
              <a:xfrm rot="-4072492">
                <a:off x="6404008" y="4700429"/>
                <a:ext cx="114734" cy="16485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 name="Google Shape;549;p14"/>
              <p:cNvSpPr/>
              <p:nvPr/>
            </p:nvSpPr>
            <p:spPr>
              <a:xfrm rot="-4072492">
                <a:off x="6461616" y="5143084"/>
                <a:ext cx="135100" cy="214467"/>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 name="Google Shape;550;p14"/>
              <p:cNvSpPr/>
              <p:nvPr/>
            </p:nvSpPr>
            <p:spPr>
              <a:xfrm rot="-4072492">
                <a:off x="7411495" y="4965713"/>
                <a:ext cx="168204" cy="32936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 name="Google Shape;551;p14"/>
              <p:cNvSpPr/>
              <p:nvPr/>
            </p:nvSpPr>
            <p:spPr>
              <a:xfrm rot="-4072492">
                <a:off x="7015274" y="4816524"/>
                <a:ext cx="122361" cy="182452"/>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14"/>
              <p:cNvSpPr/>
              <p:nvPr/>
            </p:nvSpPr>
            <p:spPr>
              <a:xfrm rot="-4072492">
                <a:off x="6692622" y="4470627"/>
                <a:ext cx="158064" cy="279922"/>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14"/>
              <p:cNvSpPr/>
              <p:nvPr/>
            </p:nvSpPr>
            <p:spPr>
              <a:xfrm rot="-4072492">
                <a:off x="7984898" y="5001629"/>
                <a:ext cx="209019" cy="283945"/>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 name="Google Shape;554;p14"/>
              <p:cNvSpPr/>
              <p:nvPr/>
            </p:nvSpPr>
            <p:spPr>
              <a:xfrm rot="-4072492">
                <a:off x="7780052" y="4846098"/>
                <a:ext cx="116997" cy="148761"/>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5" name="Google Shape;555;p14"/>
              <p:cNvSpPr/>
              <p:nvPr/>
            </p:nvSpPr>
            <p:spPr>
              <a:xfrm rot="-4072492">
                <a:off x="7306742" y="4540148"/>
                <a:ext cx="206421" cy="305148"/>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6" name="Google Shape;556;p14"/>
              <p:cNvSpPr/>
              <p:nvPr/>
            </p:nvSpPr>
            <p:spPr>
              <a:xfrm rot="-4072492">
                <a:off x="7245594" y="4540990"/>
                <a:ext cx="226703" cy="33364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7" name="Google Shape;557;p14"/>
              <p:cNvSpPr/>
              <p:nvPr/>
            </p:nvSpPr>
            <p:spPr>
              <a:xfrm rot="-4072492">
                <a:off x="7127465" y="4405332"/>
                <a:ext cx="112136" cy="101995"/>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8" name="Google Shape;558;p14"/>
              <p:cNvSpPr/>
              <p:nvPr/>
            </p:nvSpPr>
            <p:spPr>
              <a:xfrm rot="-4072492">
                <a:off x="8405962" y="4924798"/>
                <a:ext cx="231899" cy="269529"/>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9" name="Google Shape;559;p14"/>
              <p:cNvSpPr/>
              <p:nvPr/>
            </p:nvSpPr>
            <p:spPr>
              <a:xfrm rot="-4072492">
                <a:off x="8045537" y="4716146"/>
                <a:ext cx="119847" cy="150186"/>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0" name="Google Shape;560;p14"/>
              <p:cNvSpPr/>
              <p:nvPr/>
            </p:nvSpPr>
            <p:spPr>
              <a:xfrm rot="-4072492">
                <a:off x="7583525" y="4268957"/>
                <a:ext cx="219244" cy="288638"/>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1" name="Google Shape;561;p14"/>
              <p:cNvSpPr/>
              <p:nvPr/>
            </p:nvSpPr>
            <p:spPr>
              <a:xfrm rot="-4072492">
                <a:off x="7740634" y="4614916"/>
                <a:ext cx="127390" cy="132586"/>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2" name="Google Shape;562;p14"/>
              <p:cNvSpPr/>
              <p:nvPr/>
            </p:nvSpPr>
            <p:spPr>
              <a:xfrm rot="-4072492">
                <a:off x="8332776" y="4572083"/>
                <a:ext cx="206086" cy="272044"/>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3" name="Google Shape;563;p14"/>
              <p:cNvSpPr/>
              <p:nvPr/>
            </p:nvSpPr>
            <p:spPr>
              <a:xfrm rot="-4072492">
                <a:off x="8807524" y="5034998"/>
                <a:ext cx="129988" cy="163763"/>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64" name="Google Shape;564;p14"/>
            <p:cNvSpPr/>
            <p:nvPr/>
          </p:nvSpPr>
          <p:spPr>
            <a:xfrm rot="6727508">
              <a:off x="5499686" y="4802273"/>
              <a:ext cx="273887" cy="313278"/>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565" name="Google Shape;565;p14"/>
          <p:cNvPicPr preferRelativeResize="0"/>
          <p:nvPr/>
        </p:nvPicPr>
        <p:blipFill rotWithShape="1">
          <a:blip r:embed="rId2">
            <a:alphaModFix/>
          </a:blip>
          <a:srcRect l="39342" t="21969" r="3281" b="21969"/>
          <a:stretch/>
        </p:blipFill>
        <p:spPr>
          <a:xfrm>
            <a:off x="0" y="0"/>
            <a:ext cx="7066267" cy="6858000"/>
          </a:xfrm>
          <a:prstGeom prst="rect">
            <a:avLst/>
          </a:prstGeom>
          <a:noFill/>
          <a:ln>
            <a:noFill/>
          </a:ln>
        </p:spPr>
      </p:pic>
    </p:spTree>
    <p:extLst>
      <p:ext uri="{BB962C8B-B14F-4D97-AF65-F5344CB8AC3E}">
        <p14:creationId xmlns:p14="http://schemas.microsoft.com/office/powerpoint/2010/main" val="921863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Title only 2">
    <p:bg>
      <p:bgPr>
        <a:solidFill>
          <a:schemeClr val="lt2"/>
        </a:solidFill>
        <a:effectLst/>
      </p:bgPr>
    </p:bg>
    <p:spTree>
      <p:nvGrpSpPr>
        <p:cNvPr id="1" name="Shape 605"/>
        <p:cNvGrpSpPr/>
        <p:nvPr/>
      </p:nvGrpSpPr>
      <p:grpSpPr>
        <a:xfrm>
          <a:off x="0" y="0"/>
          <a:ext cx="0" cy="0"/>
          <a:chOff x="0" y="0"/>
          <a:chExt cx="0" cy="0"/>
        </a:xfrm>
      </p:grpSpPr>
      <p:sp>
        <p:nvSpPr>
          <p:cNvPr id="606" name="Google Shape;606;p16"/>
          <p:cNvSpPr/>
          <p:nvPr/>
        </p:nvSpPr>
        <p:spPr>
          <a:xfrm rot="10800000">
            <a:off x="1270298" y="6238309"/>
            <a:ext cx="4220441" cy="2729699"/>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07" name="Google Shape;607;p16"/>
          <p:cNvSpPr/>
          <p:nvPr/>
        </p:nvSpPr>
        <p:spPr>
          <a:xfrm rot="8744106">
            <a:off x="434016" y="1952563"/>
            <a:ext cx="294683" cy="315400"/>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08" name="Google Shape;608;p16"/>
          <p:cNvSpPr/>
          <p:nvPr/>
        </p:nvSpPr>
        <p:spPr>
          <a:xfrm rot="8744106">
            <a:off x="549974" y="1393060"/>
            <a:ext cx="259884" cy="288641"/>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09" name="Google Shape;609;p16"/>
          <p:cNvSpPr/>
          <p:nvPr/>
        </p:nvSpPr>
        <p:spPr>
          <a:xfrm rot="8744106">
            <a:off x="102231" y="1306997"/>
            <a:ext cx="236275" cy="330892"/>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0" name="Google Shape;610;p16"/>
          <p:cNvSpPr/>
          <p:nvPr/>
        </p:nvSpPr>
        <p:spPr>
          <a:xfrm rot="8744106">
            <a:off x="15290" y="1887993"/>
            <a:ext cx="187557" cy="226155"/>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1" name="Google Shape;611;p16"/>
          <p:cNvSpPr/>
          <p:nvPr/>
        </p:nvSpPr>
        <p:spPr>
          <a:xfrm rot="8744106">
            <a:off x="20757" y="730921"/>
            <a:ext cx="289220" cy="354761"/>
          </a:xfrm>
          <a:custGeom>
            <a:avLst/>
            <a:gdLst/>
            <a:ahLst/>
            <a:cxnLst/>
            <a:rect l="l" t="t" r="r" b="b"/>
            <a:pathLst>
              <a:path w="3283" h="4786" extrusionOk="0">
                <a:moveTo>
                  <a:pt x="1360" y="1571"/>
                </a:moveTo>
                <a:cubicBezTo>
                  <a:pt x="1371" y="1575"/>
                  <a:pt x="1373" y="1577"/>
                  <a:pt x="1370" y="1577"/>
                </a:cubicBezTo>
                <a:cubicBezTo>
                  <a:pt x="1368" y="1577"/>
                  <a:pt x="1365" y="1576"/>
                  <a:pt x="1360" y="1575"/>
                </a:cubicBezTo>
                <a:lnTo>
                  <a:pt x="1360" y="1575"/>
                </a:lnTo>
                <a:cubicBezTo>
                  <a:pt x="1360" y="1574"/>
                  <a:pt x="1360" y="1572"/>
                  <a:pt x="1360" y="1571"/>
                </a:cubicBezTo>
                <a:close/>
                <a:moveTo>
                  <a:pt x="1441" y="1619"/>
                </a:moveTo>
                <a:cubicBezTo>
                  <a:pt x="1440" y="1619"/>
                  <a:pt x="1465" y="1639"/>
                  <a:pt x="1472" y="1641"/>
                </a:cubicBezTo>
                <a:lnTo>
                  <a:pt x="1472" y="1641"/>
                </a:lnTo>
                <a:cubicBezTo>
                  <a:pt x="1450" y="1625"/>
                  <a:pt x="1441" y="1619"/>
                  <a:pt x="1441" y="1619"/>
                </a:cubicBezTo>
                <a:close/>
                <a:moveTo>
                  <a:pt x="1646" y="3050"/>
                </a:moveTo>
                <a:cubicBezTo>
                  <a:pt x="1647" y="3050"/>
                  <a:pt x="1651" y="3054"/>
                  <a:pt x="1658" y="3063"/>
                </a:cubicBezTo>
                <a:lnTo>
                  <a:pt x="1658" y="3063"/>
                </a:lnTo>
                <a:cubicBezTo>
                  <a:pt x="1654" y="3058"/>
                  <a:pt x="1650" y="3054"/>
                  <a:pt x="1645" y="3053"/>
                </a:cubicBezTo>
                <a:lnTo>
                  <a:pt x="1645" y="3053"/>
                </a:lnTo>
                <a:cubicBezTo>
                  <a:pt x="1645" y="3051"/>
                  <a:pt x="1645" y="3050"/>
                  <a:pt x="1646" y="3050"/>
                </a:cubicBezTo>
                <a:close/>
                <a:moveTo>
                  <a:pt x="1665" y="3073"/>
                </a:moveTo>
                <a:cubicBezTo>
                  <a:pt x="1667" y="3076"/>
                  <a:pt x="1669" y="3079"/>
                  <a:pt x="1672" y="3083"/>
                </a:cubicBezTo>
                <a:cubicBezTo>
                  <a:pt x="1673" y="3085"/>
                  <a:pt x="1673" y="3087"/>
                  <a:pt x="1674" y="3090"/>
                </a:cubicBezTo>
                <a:lnTo>
                  <a:pt x="1674" y="3090"/>
                </a:lnTo>
                <a:cubicBezTo>
                  <a:pt x="1671" y="3084"/>
                  <a:pt x="1669" y="3079"/>
                  <a:pt x="1665" y="3073"/>
                </a:cubicBezTo>
                <a:close/>
                <a:moveTo>
                  <a:pt x="1360" y="1586"/>
                </a:moveTo>
                <a:cubicBezTo>
                  <a:pt x="1392" y="1597"/>
                  <a:pt x="1419" y="1604"/>
                  <a:pt x="1459" y="1624"/>
                </a:cubicBezTo>
                <a:cubicBezTo>
                  <a:pt x="1472" y="1637"/>
                  <a:pt x="1475" y="1642"/>
                  <a:pt x="1473" y="1642"/>
                </a:cubicBezTo>
                <a:cubicBezTo>
                  <a:pt x="1473" y="1642"/>
                  <a:pt x="1473" y="1642"/>
                  <a:pt x="1472" y="1641"/>
                </a:cubicBezTo>
                <a:lnTo>
                  <a:pt x="1472" y="1641"/>
                </a:lnTo>
                <a:cubicBezTo>
                  <a:pt x="1477" y="1645"/>
                  <a:pt x="1483" y="1649"/>
                  <a:pt x="1489" y="1654"/>
                </a:cubicBezTo>
                <a:lnTo>
                  <a:pt x="1581" y="1776"/>
                </a:lnTo>
                <a:lnTo>
                  <a:pt x="1644" y="1839"/>
                </a:lnTo>
                <a:lnTo>
                  <a:pt x="1644" y="1839"/>
                </a:lnTo>
                <a:cubicBezTo>
                  <a:pt x="1659" y="1869"/>
                  <a:pt x="1702" y="1940"/>
                  <a:pt x="1702" y="1958"/>
                </a:cubicBezTo>
                <a:cubicBezTo>
                  <a:pt x="1733" y="1989"/>
                  <a:pt x="1824" y="2110"/>
                  <a:pt x="1854" y="2201"/>
                </a:cubicBezTo>
                <a:cubicBezTo>
                  <a:pt x="1854" y="2219"/>
                  <a:pt x="1886" y="2290"/>
                  <a:pt x="1899" y="2320"/>
                </a:cubicBezTo>
                <a:lnTo>
                  <a:pt x="1899" y="2320"/>
                </a:lnTo>
                <a:cubicBezTo>
                  <a:pt x="1894" y="2311"/>
                  <a:pt x="1890" y="2302"/>
                  <a:pt x="1885" y="2293"/>
                </a:cubicBezTo>
                <a:lnTo>
                  <a:pt x="1885" y="2293"/>
                </a:lnTo>
                <a:cubicBezTo>
                  <a:pt x="1899" y="2322"/>
                  <a:pt x="1905" y="2334"/>
                  <a:pt x="1905" y="2334"/>
                </a:cubicBezTo>
                <a:cubicBezTo>
                  <a:pt x="1906" y="2334"/>
                  <a:pt x="1903" y="2329"/>
                  <a:pt x="1899" y="2320"/>
                </a:cubicBezTo>
                <a:lnTo>
                  <a:pt x="1899" y="2320"/>
                </a:lnTo>
                <a:cubicBezTo>
                  <a:pt x="1925" y="2364"/>
                  <a:pt x="1950" y="2394"/>
                  <a:pt x="1976" y="2445"/>
                </a:cubicBezTo>
                <a:cubicBezTo>
                  <a:pt x="2006" y="2566"/>
                  <a:pt x="2037" y="2657"/>
                  <a:pt x="2037" y="2749"/>
                </a:cubicBezTo>
                <a:cubicBezTo>
                  <a:pt x="2037" y="2809"/>
                  <a:pt x="2037" y="2840"/>
                  <a:pt x="2067" y="2900"/>
                </a:cubicBezTo>
                <a:cubicBezTo>
                  <a:pt x="2067" y="2900"/>
                  <a:pt x="2067" y="2913"/>
                  <a:pt x="2067" y="2931"/>
                </a:cubicBezTo>
                <a:cubicBezTo>
                  <a:pt x="2067" y="3022"/>
                  <a:pt x="2097" y="3204"/>
                  <a:pt x="2128" y="3326"/>
                </a:cubicBezTo>
                <a:lnTo>
                  <a:pt x="2128" y="3417"/>
                </a:lnTo>
                <a:lnTo>
                  <a:pt x="2128" y="3580"/>
                </a:lnTo>
                <a:lnTo>
                  <a:pt x="2128" y="3580"/>
                </a:lnTo>
                <a:cubicBezTo>
                  <a:pt x="2066" y="3527"/>
                  <a:pt x="1940" y="3381"/>
                  <a:pt x="1915" y="3356"/>
                </a:cubicBezTo>
                <a:lnTo>
                  <a:pt x="1915" y="3356"/>
                </a:lnTo>
                <a:cubicBezTo>
                  <a:pt x="1927" y="3369"/>
                  <a:pt x="1933" y="3373"/>
                  <a:pt x="1935" y="3373"/>
                </a:cubicBezTo>
                <a:cubicBezTo>
                  <a:pt x="1943" y="3373"/>
                  <a:pt x="1885" y="3296"/>
                  <a:pt x="1885" y="3296"/>
                </a:cubicBezTo>
                <a:cubicBezTo>
                  <a:pt x="1824" y="3235"/>
                  <a:pt x="1793" y="3174"/>
                  <a:pt x="1763" y="3113"/>
                </a:cubicBezTo>
                <a:cubicBezTo>
                  <a:pt x="1672" y="2961"/>
                  <a:pt x="1611" y="2840"/>
                  <a:pt x="1581" y="2688"/>
                </a:cubicBezTo>
                <a:cubicBezTo>
                  <a:pt x="1520" y="2536"/>
                  <a:pt x="1459" y="2353"/>
                  <a:pt x="1398" y="2201"/>
                </a:cubicBezTo>
                <a:cubicBezTo>
                  <a:pt x="1398" y="2110"/>
                  <a:pt x="1368" y="2019"/>
                  <a:pt x="1368" y="1928"/>
                </a:cubicBezTo>
                <a:lnTo>
                  <a:pt x="1368" y="1897"/>
                </a:lnTo>
                <a:lnTo>
                  <a:pt x="1368" y="1745"/>
                </a:lnTo>
                <a:cubicBezTo>
                  <a:pt x="1363" y="1692"/>
                  <a:pt x="1360" y="1639"/>
                  <a:pt x="1360" y="1586"/>
                </a:cubicBezTo>
                <a:close/>
                <a:moveTo>
                  <a:pt x="2201" y="3657"/>
                </a:moveTo>
                <a:cubicBezTo>
                  <a:pt x="2199" y="3658"/>
                  <a:pt x="2196" y="3659"/>
                  <a:pt x="2193" y="3660"/>
                </a:cubicBezTo>
                <a:lnTo>
                  <a:pt x="2193" y="3660"/>
                </a:lnTo>
                <a:cubicBezTo>
                  <a:pt x="2194" y="3660"/>
                  <a:pt x="2194" y="3659"/>
                  <a:pt x="2195" y="3659"/>
                </a:cubicBezTo>
                <a:lnTo>
                  <a:pt x="2195" y="3659"/>
                </a:lnTo>
                <a:cubicBezTo>
                  <a:pt x="2197" y="3658"/>
                  <a:pt x="2199" y="3658"/>
                  <a:pt x="2201" y="3657"/>
                </a:cubicBezTo>
                <a:close/>
                <a:moveTo>
                  <a:pt x="1037" y="0"/>
                </a:moveTo>
                <a:cubicBezTo>
                  <a:pt x="832" y="0"/>
                  <a:pt x="640" y="102"/>
                  <a:pt x="517" y="286"/>
                </a:cubicBezTo>
                <a:lnTo>
                  <a:pt x="517" y="226"/>
                </a:lnTo>
                <a:cubicBezTo>
                  <a:pt x="453" y="359"/>
                  <a:pt x="398" y="496"/>
                  <a:pt x="353" y="636"/>
                </a:cubicBezTo>
                <a:lnTo>
                  <a:pt x="353" y="636"/>
                </a:lnTo>
                <a:cubicBezTo>
                  <a:pt x="299" y="695"/>
                  <a:pt x="252" y="761"/>
                  <a:pt x="213" y="834"/>
                </a:cubicBezTo>
                <a:cubicBezTo>
                  <a:pt x="30" y="1229"/>
                  <a:pt x="0" y="1685"/>
                  <a:pt x="122" y="2080"/>
                </a:cubicBezTo>
                <a:cubicBezTo>
                  <a:pt x="213" y="2505"/>
                  <a:pt x="334" y="2931"/>
                  <a:pt x="486" y="3326"/>
                </a:cubicBezTo>
                <a:cubicBezTo>
                  <a:pt x="638" y="3691"/>
                  <a:pt x="790" y="4025"/>
                  <a:pt x="1003" y="4359"/>
                </a:cubicBezTo>
                <a:cubicBezTo>
                  <a:pt x="1124" y="4546"/>
                  <a:pt x="1297" y="4624"/>
                  <a:pt x="1468" y="4624"/>
                </a:cubicBezTo>
                <a:cubicBezTo>
                  <a:pt x="1515" y="4624"/>
                  <a:pt x="1563" y="4618"/>
                  <a:pt x="1609" y="4606"/>
                </a:cubicBezTo>
                <a:lnTo>
                  <a:pt x="1609" y="4606"/>
                </a:lnTo>
                <a:cubicBezTo>
                  <a:pt x="1786" y="4725"/>
                  <a:pt x="1996" y="4785"/>
                  <a:pt x="2208" y="4785"/>
                </a:cubicBezTo>
                <a:cubicBezTo>
                  <a:pt x="2470" y="4785"/>
                  <a:pt x="2736" y="4694"/>
                  <a:pt x="2948" y="4511"/>
                </a:cubicBezTo>
                <a:cubicBezTo>
                  <a:pt x="3131" y="4268"/>
                  <a:pt x="3252" y="3995"/>
                  <a:pt x="3252" y="3691"/>
                </a:cubicBezTo>
                <a:cubicBezTo>
                  <a:pt x="3283" y="3539"/>
                  <a:pt x="3283" y="3417"/>
                  <a:pt x="3252" y="3296"/>
                </a:cubicBezTo>
                <a:cubicBezTo>
                  <a:pt x="3252" y="3235"/>
                  <a:pt x="3252" y="3174"/>
                  <a:pt x="3252" y="3083"/>
                </a:cubicBezTo>
                <a:cubicBezTo>
                  <a:pt x="3236" y="3050"/>
                  <a:pt x="3237" y="3025"/>
                  <a:pt x="3242" y="3025"/>
                </a:cubicBezTo>
                <a:lnTo>
                  <a:pt x="3242" y="3025"/>
                </a:lnTo>
                <a:cubicBezTo>
                  <a:pt x="3246" y="3025"/>
                  <a:pt x="3252" y="3042"/>
                  <a:pt x="3252" y="3083"/>
                </a:cubicBezTo>
                <a:cubicBezTo>
                  <a:pt x="3252" y="3022"/>
                  <a:pt x="3252" y="2961"/>
                  <a:pt x="3252" y="2900"/>
                </a:cubicBezTo>
                <a:cubicBezTo>
                  <a:pt x="3140" y="1889"/>
                  <a:pt x="2612" y="747"/>
                  <a:pt x="1596" y="413"/>
                </a:cubicBezTo>
                <a:lnTo>
                  <a:pt x="1596" y="413"/>
                </a:lnTo>
                <a:cubicBezTo>
                  <a:pt x="1554" y="279"/>
                  <a:pt x="1466" y="159"/>
                  <a:pt x="1337" y="74"/>
                </a:cubicBezTo>
                <a:cubicBezTo>
                  <a:pt x="1238" y="24"/>
                  <a:pt x="1136" y="0"/>
                  <a:pt x="103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2" name="Google Shape;612;p16"/>
          <p:cNvSpPr/>
          <p:nvPr/>
        </p:nvSpPr>
        <p:spPr>
          <a:xfrm rot="8744106">
            <a:off x="84368" y="810759"/>
            <a:ext cx="166149" cy="191389"/>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3" name="Google Shape;613;p16"/>
          <p:cNvSpPr/>
          <p:nvPr/>
        </p:nvSpPr>
        <p:spPr>
          <a:xfrm rot="8744106">
            <a:off x="537652" y="608047"/>
            <a:ext cx="238389" cy="263068"/>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4" name="Google Shape;614;p16"/>
          <p:cNvSpPr/>
          <p:nvPr/>
        </p:nvSpPr>
        <p:spPr>
          <a:xfrm rot="8744106">
            <a:off x="155589" y="282823"/>
            <a:ext cx="171436" cy="191612"/>
          </a:xfrm>
          <a:custGeom>
            <a:avLst/>
            <a:gdLst/>
            <a:ahLst/>
            <a:cxnLst/>
            <a:rect l="l" t="t" r="r" b="b"/>
            <a:pathLst>
              <a:path w="1946" h="2585" extrusionOk="0">
                <a:moveTo>
                  <a:pt x="790" y="1"/>
                </a:moveTo>
                <a:cubicBezTo>
                  <a:pt x="486" y="1"/>
                  <a:pt x="213" y="274"/>
                  <a:pt x="213" y="578"/>
                </a:cubicBezTo>
                <a:lnTo>
                  <a:pt x="222" y="578"/>
                </a:lnTo>
                <a:cubicBezTo>
                  <a:pt x="198" y="596"/>
                  <a:pt x="174" y="617"/>
                  <a:pt x="152" y="639"/>
                </a:cubicBezTo>
                <a:cubicBezTo>
                  <a:pt x="61" y="730"/>
                  <a:pt x="0" y="882"/>
                  <a:pt x="0" y="1064"/>
                </a:cubicBezTo>
                <a:cubicBezTo>
                  <a:pt x="0" y="1231"/>
                  <a:pt x="73" y="1389"/>
                  <a:pt x="195" y="1498"/>
                </a:cubicBezTo>
                <a:lnTo>
                  <a:pt x="195" y="1498"/>
                </a:lnTo>
                <a:cubicBezTo>
                  <a:pt x="199" y="1546"/>
                  <a:pt x="205" y="1594"/>
                  <a:pt x="213" y="1642"/>
                </a:cubicBezTo>
                <a:cubicBezTo>
                  <a:pt x="243" y="1855"/>
                  <a:pt x="334" y="2037"/>
                  <a:pt x="486" y="2189"/>
                </a:cubicBezTo>
                <a:cubicBezTo>
                  <a:pt x="669" y="2371"/>
                  <a:pt x="881" y="2523"/>
                  <a:pt x="1125" y="2584"/>
                </a:cubicBezTo>
                <a:lnTo>
                  <a:pt x="1277" y="2584"/>
                </a:lnTo>
                <a:cubicBezTo>
                  <a:pt x="1337" y="2584"/>
                  <a:pt x="1429" y="2554"/>
                  <a:pt x="1489" y="2523"/>
                </a:cubicBezTo>
                <a:cubicBezTo>
                  <a:pt x="1611" y="2493"/>
                  <a:pt x="1702" y="2402"/>
                  <a:pt x="1763" y="2280"/>
                </a:cubicBezTo>
                <a:cubicBezTo>
                  <a:pt x="1885" y="2098"/>
                  <a:pt x="1945" y="1885"/>
                  <a:pt x="1945" y="1672"/>
                </a:cubicBezTo>
                <a:cubicBezTo>
                  <a:pt x="1945" y="1460"/>
                  <a:pt x="1915" y="1277"/>
                  <a:pt x="1824" y="1095"/>
                </a:cubicBezTo>
                <a:cubicBezTo>
                  <a:pt x="1719" y="864"/>
                  <a:pt x="1571" y="663"/>
                  <a:pt x="1369" y="500"/>
                </a:cubicBezTo>
                <a:lnTo>
                  <a:pt x="1369" y="500"/>
                </a:lnTo>
                <a:cubicBezTo>
                  <a:pt x="1354" y="206"/>
                  <a:pt x="1098" y="1"/>
                  <a:pt x="79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5" name="Google Shape;615;p16"/>
          <p:cNvSpPr/>
          <p:nvPr/>
        </p:nvSpPr>
        <p:spPr>
          <a:xfrm rot="8744106">
            <a:off x="462683" y="1081567"/>
            <a:ext cx="117873" cy="127939"/>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6" name="Google Shape;616;p16"/>
          <p:cNvSpPr/>
          <p:nvPr/>
        </p:nvSpPr>
        <p:spPr>
          <a:xfrm rot="8744106">
            <a:off x="-207299" y="446612"/>
            <a:ext cx="213281" cy="216592"/>
          </a:xfrm>
          <a:custGeom>
            <a:avLst/>
            <a:gdLst/>
            <a:ahLst/>
            <a:cxnLst/>
            <a:rect l="l" t="t" r="r" b="b"/>
            <a:pathLst>
              <a:path w="2421" h="2922" extrusionOk="0">
                <a:moveTo>
                  <a:pt x="1598" y="1834"/>
                </a:moveTo>
                <a:lnTo>
                  <a:pt x="1599" y="1834"/>
                </a:lnTo>
                <a:lnTo>
                  <a:pt x="1607" y="1855"/>
                </a:lnTo>
                <a:lnTo>
                  <a:pt x="1607" y="1855"/>
                </a:lnTo>
                <a:cubicBezTo>
                  <a:pt x="1607" y="1855"/>
                  <a:pt x="1607" y="1855"/>
                  <a:pt x="1606" y="1855"/>
                </a:cubicBezTo>
                <a:lnTo>
                  <a:pt x="1606" y="1855"/>
                </a:lnTo>
                <a:cubicBezTo>
                  <a:pt x="1606" y="1855"/>
                  <a:pt x="1606" y="1855"/>
                  <a:pt x="1606" y="1855"/>
                </a:cubicBezTo>
                <a:lnTo>
                  <a:pt x="1606" y="1855"/>
                </a:lnTo>
                <a:cubicBezTo>
                  <a:pt x="1603" y="1848"/>
                  <a:pt x="1600" y="1841"/>
                  <a:pt x="1598" y="1834"/>
                </a:cubicBezTo>
                <a:close/>
                <a:moveTo>
                  <a:pt x="855" y="1"/>
                </a:moveTo>
                <a:cubicBezTo>
                  <a:pt x="703" y="1"/>
                  <a:pt x="554" y="55"/>
                  <a:pt x="426" y="165"/>
                </a:cubicBezTo>
                <a:cubicBezTo>
                  <a:pt x="122" y="560"/>
                  <a:pt x="1" y="1077"/>
                  <a:pt x="122" y="1563"/>
                </a:cubicBezTo>
                <a:cubicBezTo>
                  <a:pt x="183" y="1776"/>
                  <a:pt x="274" y="1989"/>
                  <a:pt x="426" y="2171"/>
                </a:cubicBezTo>
                <a:cubicBezTo>
                  <a:pt x="452" y="2192"/>
                  <a:pt x="479" y="2212"/>
                  <a:pt x="507" y="2230"/>
                </a:cubicBezTo>
                <a:lnTo>
                  <a:pt x="507" y="2230"/>
                </a:lnTo>
                <a:cubicBezTo>
                  <a:pt x="520" y="2261"/>
                  <a:pt x="533" y="2292"/>
                  <a:pt x="548" y="2323"/>
                </a:cubicBezTo>
                <a:cubicBezTo>
                  <a:pt x="609" y="2536"/>
                  <a:pt x="761" y="2718"/>
                  <a:pt x="973" y="2840"/>
                </a:cubicBezTo>
                <a:cubicBezTo>
                  <a:pt x="1093" y="2894"/>
                  <a:pt x="1220" y="2921"/>
                  <a:pt x="1346" y="2921"/>
                </a:cubicBezTo>
                <a:cubicBezTo>
                  <a:pt x="1574" y="2921"/>
                  <a:pt x="1800" y="2833"/>
                  <a:pt x="1976" y="2657"/>
                </a:cubicBezTo>
                <a:lnTo>
                  <a:pt x="1976" y="2657"/>
                </a:lnTo>
                <a:lnTo>
                  <a:pt x="1920" y="2699"/>
                </a:lnTo>
                <a:lnTo>
                  <a:pt x="1920" y="2699"/>
                </a:lnTo>
                <a:cubicBezTo>
                  <a:pt x="2269" y="2416"/>
                  <a:pt x="2420" y="1932"/>
                  <a:pt x="2219" y="1502"/>
                </a:cubicBezTo>
                <a:cubicBezTo>
                  <a:pt x="2098" y="1107"/>
                  <a:pt x="1885" y="773"/>
                  <a:pt x="1612" y="469"/>
                </a:cubicBezTo>
                <a:cubicBezTo>
                  <a:pt x="1490" y="286"/>
                  <a:pt x="1338" y="165"/>
                  <a:pt x="1156" y="74"/>
                </a:cubicBezTo>
                <a:cubicBezTo>
                  <a:pt x="1058" y="25"/>
                  <a:pt x="956" y="1"/>
                  <a:pt x="85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7" name="Google Shape;617;p16"/>
          <p:cNvSpPr/>
          <p:nvPr/>
        </p:nvSpPr>
        <p:spPr>
          <a:xfrm rot="8744106">
            <a:off x="-191292" y="7525"/>
            <a:ext cx="211608" cy="173007"/>
          </a:xfrm>
          <a:custGeom>
            <a:avLst/>
            <a:gdLst/>
            <a:ahLst/>
            <a:cxnLst/>
            <a:rect l="l" t="t" r="r" b="b"/>
            <a:pathLst>
              <a:path w="2402" h="2334" extrusionOk="0">
                <a:moveTo>
                  <a:pt x="1733" y="966"/>
                </a:moveTo>
                <a:lnTo>
                  <a:pt x="1713" y="992"/>
                </a:lnTo>
                <a:lnTo>
                  <a:pt x="1713" y="992"/>
                </a:lnTo>
                <a:cubicBezTo>
                  <a:pt x="1718" y="983"/>
                  <a:pt x="1724" y="974"/>
                  <a:pt x="1733" y="966"/>
                </a:cubicBezTo>
                <a:close/>
                <a:moveTo>
                  <a:pt x="1733" y="935"/>
                </a:moveTo>
                <a:lnTo>
                  <a:pt x="1707" y="1000"/>
                </a:lnTo>
                <a:lnTo>
                  <a:pt x="1706" y="1002"/>
                </a:lnTo>
                <a:lnTo>
                  <a:pt x="1706" y="1002"/>
                </a:lnTo>
                <a:cubicBezTo>
                  <a:pt x="1709" y="977"/>
                  <a:pt x="1716" y="952"/>
                  <a:pt x="1733" y="935"/>
                </a:cubicBezTo>
                <a:close/>
                <a:moveTo>
                  <a:pt x="1207" y="1164"/>
                </a:moveTo>
                <a:lnTo>
                  <a:pt x="1216" y="1166"/>
                </a:lnTo>
                <a:lnTo>
                  <a:pt x="1216" y="1166"/>
                </a:lnTo>
                <a:cubicBezTo>
                  <a:pt x="1215" y="1167"/>
                  <a:pt x="1213" y="1167"/>
                  <a:pt x="1212" y="1167"/>
                </a:cubicBezTo>
                <a:lnTo>
                  <a:pt x="1212" y="1167"/>
                </a:lnTo>
                <a:cubicBezTo>
                  <a:pt x="1210" y="1166"/>
                  <a:pt x="1208" y="1165"/>
                  <a:pt x="1207" y="1164"/>
                </a:cubicBezTo>
                <a:close/>
                <a:moveTo>
                  <a:pt x="1294" y="1183"/>
                </a:moveTo>
                <a:lnTo>
                  <a:pt x="1294" y="1183"/>
                </a:lnTo>
                <a:cubicBezTo>
                  <a:pt x="1294" y="1183"/>
                  <a:pt x="1294" y="1183"/>
                  <a:pt x="1294" y="1183"/>
                </a:cubicBezTo>
                <a:lnTo>
                  <a:pt x="1294" y="1183"/>
                </a:lnTo>
                <a:cubicBezTo>
                  <a:pt x="1294" y="1183"/>
                  <a:pt x="1294" y="1183"/>
                  <a:pt x="1294" y="1183"/>
                </a:cubicBezTo>
                <a:close/>
                <a:moveTo>
                  <a:pt x="1298" y="1193"/>
                </a:moveTo>
                <a:lnTo>
                  <a:pt x="1305" y="1196"/>
                </a:lnTo>
                <a:lnTo>
                  <a:pt x="1305" y="1196"/>
                </a:lnTo>
                <a:cubicBezTo>
                  <a:pt x="1306" y="1197"/>
                  <a:pt x="1306" y="1198"/>
                  <a:pt x="1306" y="1199"/>
                </a:cubicBezTo>
                <a:lnTo>
                  <a:pt x="1306" y="1199"/>
                </a:lnTo>
                <a:cubicBezTo>
                  <a:pt x="1304" y="1198"/>
                  <a:pt x="1302" y="1196"/>
                  <a:pt x="1299" y="1195"/>
                </a:cubicBezTo>
                <a:lnTo>
                  <a:pt x="1299" y="1195"/>
                </a:lnTo>
                <a:cubicBezTo>
                  <a:pt x="1299" y="1194"/>
                  <a:pt x="1299" y="1193"/>
                  <a:pt x="1298" y="1193"/>
                </a:cubicBezTo>
                <a:close/>
                <a:moveTo>
                  <a:pt x="1247" y="1"/>
                </a:moveTo>
                <a:cubicBezTo>
                  <a:pt x="1209" y="1"/>
                  <a:pt x="1171" y="8"/>
                  <a:pt x="1125" y="23"/>
                </a:cubicBezTo>
                <a:cubicBezTo>
                  <a:pt x="1064" y="54"/>
                  <a:pt x="973" y="84"/>
                  <a:pt x="912" y="114"/>
                </a:cubicBezTo>
                <a:cubicBezTo>
                  <a:pt x="882" y="145"/>
                  <a:pt x="852" y="175"/>
                  <a:pt x="821" y="236"/>
                </a:cubicBezTo>
                <a:cubicBezTo>
                  <a:pt x="809" y="248"/>
                  <a:pt x="797" y="261"/>
                  <a:pt x="785" y="275"/>
                </a:cubicBezTo>
                <a:lnTo>
                  <a:pt x="785" y="275"/>
                </a:lnTo>
                <a:cubicBezTo>
                  <a:pt x="718" y="249"/>
                  <a:pt x="648" y="236"/>
                  <a:pt x="578" y="236"/>
                </a:cubicBezTo>
                <a:cubicBezTo>
                  <a:pt x="426" y="236"/>
                  <a:pt x="274" y="297"/>
                  <a:pt x="183" y="418"/>
                </a:cubicBezTo>
                <a:cubicBezTo>
                  <a:pt x="61" y="510"/>
                  <a:pt x="1" y="662"/>
                  <a:pt x="1" y="814"/>
                </a:cubicBezTo>
                <a:cubicBezTo>
                  <a:pt x="1" y="996"/>
                  <a:pt x="31" y="1148"/>
                  <a:pt x="61" y="1300"/>
                </a:cubicBezTo>
                <a:cubicBezTo>
                  <a:pt x="92" y="1452"/>
                  <a:pt x="153" y="1573"/>
                  <a:pt x="213" y="1695"/>
                </a:cubicBezTo>
                <a:cubicBezTo>
                  <a:pt x="274" y="1786"/>
                  <a:pt x="335" y="1908"/>
                  <a:pt x="426" y="1999"/>
                </a:cubicBezTo>
                <a:cubicBezTo>
                  <a:pt x="487" y="2060"/>
                  <a:pt x="548" y="2151"/>
                  <a:pt x="639" y="2181"/>
                </a:cubicBezTo>
                <a:cubicBezTo>
                  <a:pt x="730" y="2242"/>
                  <a:pt x="791" y="2273"/>
                  <a:pt x="852" y="2273"/>
                </a:cubicBezTo>
                <a:lnTo>
                  <a:pt x="912" y="2303"/>
                </a:lnTo>
                <a:cubicBezTo>
                  <a:pt x="1034" y="2333"/>
                  <a:pt x="1125" y="2333"/>
                  <a:pt x="1216" y="2333"/>
                </a:cubicBezTo>
                <a:cubicBezTo>
                  <a:pt x="1277" y="2333"/>
                  <a:pt x="1368" y="2303"/>
                  <a:pt x="1429" y="2303"/>
                </a:cubicBezTo>
                <a:cubicBezTo>
                  <a:pt x="1520" y="2273"/>
                  <a:pt x="1581" y="2242"/>
                  <a:pt x="1642" y="2212"/>
                </a:cubicBezTo>
                <a:cubicBezTo>
                  <a:pt x="1703" y="2181"/>
                  <a:pt x="1733" y="2181"/>
                  <a:pt x="1763" y="2151"/>
                </a:cubicBezTo>
                <a:cubicBezTo>
                  <a:pt x="1946" y="2029"/>
                  <a:pt x="2098" y="1877"/>
                  <a:pt x="2189" y="1695"/>
                </a:cubicBezTo>
                <a:cubicBezTo>
                  <a:pt x="2280" y="1573"/>
                  <a:pt x="2341" y="1422"/>
                  <a:pt x="2371" y="1300"/>
                </a:cubicBezTo>
                <a:cubicBezTo>
                  <a:pt x="2371" y="1209"/>
                  <a:pt x="2371" y="1148"/>
                  <a:pt x="2402" y="1057"/>
                </a:cubicBezTo>
                <a:cubicBezTo>
                  <a:pt x="2371" y="996"/>
                  <a:pt x="2371" y="905"/>
                  <a:pt x="2371" y="844"/>
                </a:cubicBezTo>
                <a:cubicBezTo>
                  <a:pt x="2341" y="753"/>
                  <a:pt x="2311" y="662"/>
                  <a:pt x="2250" y="570"/>
                </a:cubicBezTo>
                <a:cubicBezTo>
                  <a:pt x="2219" y="510"/>
                  <a:pt x="2219" y="479"/>
                  <a:pt x="2189" y="449"/>
                </a:cubicBezTo>
                <a:cubicBezTo>
                  <a:pt x="2159" y="388"/>
                  <a:pt x="2098" y="358"/>
                  <a:pt x="2067" y="327"/>
                </a:cubicBezTo>
                <a:cubicBezTo>
                  <a:pt x="2007" y="266"/>
                  <a:pt x="1915" y="206"/>
                  <a:pt x="1824" y="145"/>
                </a:cubicBezTo>
                <a:cubicBezTo>
                  <a:pt x="1703" y="84"/>
                  <a:pt x="1581" y="54"/>
                  <a:pt x="1460" y="23"/>
                </a:cubicBezTo>
                <a:lnTo>
                  <a:pt x="1368" y="23"/>
                </a:lnTo>
                <a:cubicBezTo>
                  <a:pt x="1323" y="8"/>
                  <a:pt x="1285" y="1"/>
                  <a:pt x="124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8" name="Google Shape;618;p16"/>
          <p:cNvSpPr/>
          <p:nvPr/>
        </p:nvSpPr>
        <p:spPr>
          <a:xfrm rot="8099897">
            <a:off x="10130401" y="-722010"/>
            <a:ext cx="2506444" cy="2201289"/>
          </a:xfrm>
          <a:custGeom>
            <a:avLst/>
            <a:gdLst/>
            <a:ahLst/>
            <a:cxnLst/>
            <a:rect l="l" t="t" r="r" b="b"/>
            <a:pathLst>
              <a:path w="7934" h="6968" extrusionOk="0">
                <a:moveTo>
                  <a:pt x="4239" y="0"/>
                </a:moveTo>
                <a:cubicBezTo>
                  <a:pt x="2852" y="0"/>
                  <a:pt x="1506" y="704"/>
                  <a:pt x="973" y="1993"/>
                </a:cubicBezTo>
                <a:cubicBezTo>
                  <a:pt x="30" y="4030"/>
                  <a:pt x="0" y="5580"/>
                  <a:pt x="2249" y="6431"/>
                </a:cubicBezTo>
                <a:cubicBezTo>
                  <a:pt x="2997" y="6777"/>
                  <a:pt x="3716" y="6967"/>
                  <a:pt x="4373" y="6967"/>
                </a:cubicBezTo>
                <a:cubicBezTo>
                  <a:pt x="5506" y="6967"/>
                  <a:pt x="6455" y="6402"/>
                  <a:pt x="7052" y="5094"/>
                </a:cubicBezTo>
                <a:cubicBezTo>
                  <a:pt x="7933" y="3361"/>
                  <a:pt x="7660" y="1051"/>
                  <a:pt x="5745" y="291"/>
                </a:cubicBezTo>
                <a:cubicBezTo>
                  <a:pt x="5263" y="95"/>
                  <a:pt x="4748" y="0"/>
                  <a:pt x="4239"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9" name="Google Shape;619;p16"/>
          <p:cNvSpPr/>
          <p:nvPr/>
        </p:nvSpPr>
        <p:spPr>
          <a:xfrm rot="6493551">
            <a:off x="12176527" y="4187487"/>
            <a:ext cx="171436" cy="191612"/>
          </a:xfrm>
          <a:custGeom>
            <a:avLst/>
            <a:gdLst/>
            <a:ahLst/>
            <a:cxnLst/>
            <a:rect l="l" t="t" r="r" b="b"/>
            <a:pathLst>
              <a:path w="1946" h="2585" extrusionOk="0">
                <a:moveTo>
                  <a:pt x="790" y="1"/>
                </a:moveTo>
                <a:cubicBezTo>
                  <a:pt x="486" y="1"/>
                  <a:pt x="213" y="274"/>
                  <a:pt x="213" y="578"/>
                </a:cubicBezTo>
                <a:lnTo>
                  <a:pt x="222" y="578"/>
                </a:lnTo>
                <a:cubicBezTo>
                  <a:pt x="198" y="596"/>
                  <a:pt x="174" y="617"/>
                  <a:pt x="152" y="639"/>
                </a:cubicBezTo>
                <a:cubicBezTo>
                  <a:pt x="61" y="730"/>
                  <a:pt x="0" y="882"/>
                  <a:pt x="0" y="1064"/>
                </a:cubicBezTo>
                <a:cubicBezTo>
                  <a:pt x="0" y="1231"/>
                  <a:pt x="73" y="1389"/>
                  <a:pt x="195" y="1498"/>
                </a:cubicBezTo>
                <a:lnTo>
                  <a:pt x="195" y="1498"/>
                </a:lnTo>
                <a:cubicBezTo>
                  <a:pt x="199" y="1546"/>
                  <a:pt x="205" y="1594"/>
                  <a:pt x="213" y="1642"/>
                </a:cubicBezTo>
                <a:cubicBezTo>
                  <a:pt x="243" y="1855"/>
                  <a:pt x="334" y="2037"/>
                  <a:pt x="486" y="2189"/>
                </a:cubicBezTo>
                <a:cubicBezTo>
                  <a:pt x="669" y="2371"/>
                  <a:pt x="881" y="2523"/>
                  <a:pt x="1125" y="2584"/>
                </a:cubicBezTo>
                <a:lnTo>
                  <a:pt x="1277" y="2584"/>
                </a:lnTo>
                <a:cubicBezTo>
                  <a:pt x="1337" y="2584"/>
                  <a:pt x="1429" y="2554"/>
                  <a:pt x="1489" y="2523"/>
                </a:cubicBezTo>
                <a:cubicBezTo>
                  <a:pt x="1611" y="2493"/>
                  <a:pt x="1702" y="2402"/>
                  <a:pt x="1763" y="2280"/>
                </a:cubicBezTo>
                <a:cubicBezTo>
                  <a:pt x="1885" y="2098"/>
                  <a:pt x="1945" y="1885"/>
                  <a:pt x="1945" y="1672"/>
                </a:cubicBezTo>
                <a:cubicBezTo>
                  <a:pt x="1945" y="1460"/>
                  <a:pt x="1915" y="1277"/>
                  <a:pt x="1824" y="1095"/>
                </a:cubicBezTo>
                <a:cubicBezTo>
                  <a:pt x="1719" y="864"/>
                  <a:pt x="1571" y="663"/>
                  <a:pt x="1369" y="500"/>
                </a:cubicBezTo>
                <a:lnTo>
                  <a:pt x="1369" y="500"/>
                </a:lnTo>
                <a:cubicBezTo>
                  <a:pt x="1354" y="206"/>
                  <a:pt x="1098" y="1"/>
                  <a:pt x="79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0" name="Google Shape;620;p16"/>
          <p:cNvSpPr/>
          <p:nvPr/>
        </p:nvSpPr>
        <p:spPr>
          <a:xfrm rot="6493551">
            <a:off x="12000899" y="4983496"/>
            <a:ext cx="144655" cy="139205"/>
          </a:xfrm>
          <a:custGeom>
            <a:avLst/>
            <a:gdLst/>
            <a:ahLst/>
            <a:cxnLst/>
            <a:rect l="l" t="t" r="r" b="b"/>
            <a:pathLst>
              <a:path w="1642" h="1878" extrusionOk="0">
                <a:moveTo>
                  <a:pt x="1155" y="973"/>
                </a:moveTo>
                <a:lnTo>
                  <a:pt x="1133" y="1002"/>
                </a:lnTo>
                <a:lnTo>
                  <a:pt x="1133" y="1002"/>
                </a:lnTo>
                <a:cubicBezTo>
                  <a:pt x="1139" y="992"/>
                  <a:pt x="1146" y="983"/>
                  <a:pt x="1155" y="973"/>
                </a:cubicBezTo>
                <a:close/>
                <a:moveTo>
                  <a:pt x="1125" y="1003"/>
                </a:moveTo>
                <a:lnTo>
                  <a:pt x="1110" y="1034"/>
                </a:lnTo>
                <a:lnTo>
                  <a:pt x="1064" y="1094"/>
                </a:lnTo>
                <a:lnTo>
                  <a:pt x="1125" y="1003"/>
                </a:lnTo>
                <a:close/>
                <a:moveTo>
                  <a:pt x="699" y="0"/>
                </a:moveTo>
                <a:cubicBezTo>
                  <a:pt x="683" y="0"/>
                  <a:pt x="664" y="2"/>
                  <a:pt x="644" y="6"/>
                </a:cubicBezTo>
                <a:lnTo>
                  <a:pt x="644" y="6"/>
                </a:lnTo>
                <a:cubicBezTo>
                  <a:pt x="563" y="19"/>
                  <a:pt x="482" y="49"/>
                  <a:pt x="408" y="98"/>
                </a:cubicBezTo>
                <a:lnTo>
                  <a:pt x="408" y="98"/>
                </a:lnTo>
                <a:cubicBezTo>
                  <a:pt x="364" y="119"/>
                  <a:pt x="323" y="145"/>
                  <a:pt x="304" y="183"/>
                </a:cubicBezTo>
                <a:cubicBezTo>
                  <a:pt x="232" y="236"/>
                  <a:pt x="182" y="311"/>
                  <a:pt x="152" y="395"/>
                </a:cubicBezTo>
                <a:lnTo>
                  <a:pt x="152" y="395"/>
                </a:lnTo>
                <a:cubicBezTo>
                  <a:pt x="152" y="395"/>
                  <a:pt x="152" y="395"/>
                  <a:pt x="152" y="395"/>
                </a:cubicBezTo>
                <a:cubicBezTo>
                  <a:pt x="122" y="426"/>
                  <a:pt x="122" y="456"/>
                  <a:pt x="91" y="487"/>
                </a:cubicBezTo>
                <a:cubicBezTo>
                  <a:pt x="31" y="608"/>
                  <a:pt x="0" y="730"/>
                  <a:pt x="0" y="851"/>
                </a:cubicBezTo>
                <a:cubicBezTo>
                  <a:pt x="0" y="943"/>
                  <a:pt x="0" y="1034"/>
                  <a:pt x="31" y="1094"/>
                </a:cubicBezTo>
                <a:cubicBezTo>
                  <a:pt x="61" y="1277"/>
                  <a:pt x="152" y="1429"/>
                  <a:pt x="274" y="1520"/>
                </a:cubicBezTo>
                <a:cubicBezTo>
                  <a:pt x="395" y="1642"/>
                  <a:pt x="517" y="1733"/>
                  <a:pt x="669" y="1794"/>
                </a:cubicBezTo>
                <a:lnTo>
                  <a:pt x="790" y="1854"/>
                </a:lnTo>
                <a:cubicBezTo>
                  <a:pt x="836" y="1870"/>
                  <a:pt x="882" y="1877"/>
                  <a:pt x="923" y="1877"/>
                </a:cubicBezTo>
                <a:cubicBezTo>
                  <a:pt x="965" y="1877"/>
                  <a:pt x="1003" y="1870"/>
                  <a:pt x="1034" y="1854"/>
                </a:cubicBezTo>
                <a:cubicBezTo>
                  <a:pt x="1051" y="1863"/>
                  <a:pt x="1069" y="1867"/>
                  <a:pt x="1086" y="1867"/>
                </a:cubicBezTo>
                <a:cubicBezTo>
                  <a:pt x="1127" y="1867"/>
                  <a:pt x="1164" y="1845"/>
                  <a:pt x="1186" y="1824"/>
                </a:cubicBezTo>
                <a:cubicBezTo>
                  <a:pt x="1246" y="1794"/>
                  <a:pt x="1338" y="1763"/>
                  <a:pt x="1368" y="1702"/>
                </a:cubicBezTo>
                <a:cubicBezTo>
                  <a:pt x="1429" y="1642"/>
                  <a:pt x="1490" y="1581"/>
                  <a:pt x="1520" y="1520"/>
                </a:cubicBezTo>
                <a:cubicBezTo>
                  <a:pt x="1550" y="1459"/>
                  <a:pt x="1581" y="1398"/>
                  <a:pt x="1611" y="1338"/>
                </a:cubicBezTo>
                <a:cubicBezTo>
                  <a:pt x="1611" y="1307"/>
                  <a:pt x="1611" y="1307"/>
                  <a:pt x="1611" y="1277"/>
                </a:cubicBezTo>
                <a:cubicBezTo>
                  <a:pt x="1611" y="1216"/>
                  <a:pt x="1642" y="1155"/>
                  <a:pt x="1642" y="1094"/>
                </a:cubicBezTo>
                <a:cubicBezTo>
                  <a:pt x="1642" y="1034"/>
                  <a:pt x="1611" y="943"/>
                  <a:pt x="1611" y="882"/>
                </a:cubicBezTo>
                <a:cubicBezTo>
                  <a:pt x="1581" y="821"/>
                  <a:pt x="1550" y="730"/>
                  <a:pt x="1520" y="669"/>
                </a:cubicBezTo>
                <a:cubicBezTo>
                  <a:pt x="1520" y="639"/>
                  <a:pt x="1490" y="608"/>
                  <a:pt x="1459" y="578"/>
                </a:cubicBezTo>
                <a:cubicBezTo>
                  <a:pt x="1429" y="487"/>
                  <a:pt x="1368" y="426"/>
                  <a:pt x="1307" y="365"/>
                </a:cubicBezTo>
                <a:cubicBezTo>
                  <a:pt x="1276" y="334"/>
                  <a:pt x="1246" y="304"/>
                  <a:pt x="1215" y="273"/>
                </a:cubicBezTo>
                <a:lnTo>
                  <a:pt x="1215" y="273"/>
                </a:lnTo>
                <a:cubicBezTo>
                  <a:pt x="1192" y="235"/>
                  <a:pt x="1158" y="199"/>
                  <a:pt x="1125" y="183"/>
                </a:cubicBezTo>
                <a:lnTo>
                  <a:pt x="1125" y="183"/>
                </a:lnTo>
                <a:cubicBezTo>
                  <a:pt x="1125" y="183"/>
                  <a:pt x="1125" y="183"/>
                  <a:pt x="1125" y="183"/>
                </a:cubicBezTo>
                <a:cubicBezTo>
                  <a:pt x="1018" y="61"/>
                  <a:pt x="874" y="0"/>
                  <a:pt x="726" y="0"/>
                </a:cubicBezTo>
                <a:cubicBezTo>
                  <a:pt x="722" y="0"/>
                  <a:pt x="718" y="0"/>
                  <a:pt x="714" y="0"/>
                </a:cubicBezTo>
                <a:lnTo>
                  <a:pt x="714" y="0"/>
                </a:lnTo>
                <a:cubicBezTo>
                  <a:pt x="709" y="0"/>
                  <a:pt x="704" y="0"/>
                  <a:pt x="69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1" name="Google Shape;621;p16"/>
          <p:cNvSpPr/>
          <p:nvPr/>
        </p:nvSpPr>
        <p:spPr>
          <a:xfrm rot="6493551">
            <a:off x="11688484" y="5423052"/>
            <a:ext cx="282789" cy="376033"/>
          </a:xfrm>
          <a:custGeom>
            <a:avLst/>
            <a:gdLst/>
            <a:ahLst/>
            <a:cxnLst/>
            <a:rect l="l" t="t" r="r" b="b"/>
            <a:pathLst>
              <a:path w="3210" h="5073" extrusionOk="0">
                <a:moveTo>
                  <a:pt x="1113" y="1"/>
                </a:moveTo>
                <a:cubicBezTo>
                  <a:pt x="687" y="61"/>
                  <a:pt x="322" y="305"/>
                  <a:pt x="170" y="669"/>
                </a:cubicBezTo>
                <a:cubicBezTo>
                  <a:pt x="37" y="973"/>
                  <a:pt x="0" y="1295"/>
                  <a:pt x="26" y="1618"/>
                </a:cubicBezTo>
                <a:lnTo>
                  <a:pt x="26" y="1618"/>
                </a:lnTo>
                <a:cubicBezTo>
                  <a:pt x="11" y="1796"/>
                  <a:pt x="18" y="1977"/>
                  <a:pt x="49" y="2159"/>
                </a:cubicBezTo>
                <a:cubicBezTo>
                  <a:pt x="49" y="2159"/>
                  <a:pt x="49" y="2159"/>
                  <a:pt x="49" y="2159"/>
                </a:cubicBezTo>
                <a:lnTo>
                  <a:pt x="49" y="2159"/>
                </a:lnTo>
                <a:cubicBezTo>
                  <a:pt x="49" y="2500"/>
                  <a:pt x="102" y="2842"/>
                  <a:pt x="233" y="3158"/>
                </a:cubicBezTo>
                <a:lnTo>
                  <a:pt x="233" y="3158"/>
                </a:lnTo>
                <a:cubicBezTo>
                  <a:pt x="252" y="3222"/>
                  <a:pt x="272" y="3286"/>
                  <a:pt x="293" y="3349"/>
                </a:cubicBezTo>
                <a:lnTo>
                  <a:pt x="293" y="3349"/>
                </a:lnTo>
                <a:cubicBezTo>
                  <a:pt x="303" y="3382"/>
                  <a:pt x="314" y="3415"/>
                  <a:pt x="327" y="3447"/>
                </a:cubicBezTo>
                <a:lnTo>
                  <a:pt x="327" y="3447"/>
                </a:lnTo>
                <a:cubicBezTo>
                  <a:pt x="438" y="3759"/>
                  <a:pt x="579" y="4061"/>
                  <a:pt x="748" y="4347"/>
                </a:cubicBezTo>
                <a:cubicBezTo>
                  <a:pt x="930" y="4681"/>
                  <a:pt x="1234" y="4925"/>
                  <a:pt x="1599" y="5046"/>
                </a:cubicBezTo>
                <a:cubicBezTo>
                  <a:pt x="1676" y="5064"/>
                  <a:pt x="1754" y="5073"/>
                  <a:pt x="1831" y="5073"/>
                </a:cubicBezTo>
                <a:cubicBezTo>
                  <a:pt x="2153" y="5073"/>
                  <a:pt x="2467" y="4926"/>
                  <a:pt x="2663" y="4681"/>
                </a:cubicBezTo>
                <a:cubicBezTo>
                  <a:pt x="3210" y="4074"/>
                  <a:pt x="3149" y="3162"/>
                  <a:pt x="2997" y="2432"/>
                </a:cubicBezTo>
                <a:cubicBezTo>
                  <a:pt x="2845" y="1672"/>
                  <a:pt x="2511" y="973"/>
                  <a:pt x="2024" y="426"/>
                </a:cubicBezTo>
                <a:cubicBezTo>
                  <a:pt x="1781" y="153"/>
                  <a:pt x="1447" y="1"/>
                  <a:pt x="111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2" name="Google Shape;622;p16"/>
          <p:cNvSpPr/>
          <p:nvPr/>
        </p:nvSpPr>
        <p:spPr>
          <a:xfrm rot="6493551">
            <a:off x="11664115" y="4617606"/>
            <a:ext cx="166149" cy="156625"/>
          </a:xfrm>
          <a:custGeom>
            <a:avLst/>
            <a:gdLst/>
            <a:ahLst/>
            <a:cxnLst/>
            <a:rect l="l" t="t" r="r" b="b"/>
            <a:pathLst>
              <a:path w="1886" h="2113" extrusionOk="0">
                <a:moveTo>
                  <a:pt x="1186" y="206"/>
                </a:moveTo>
                <a:lnTo>
                  <a:pt x="1202" y="217"/>
                </a:lnTo>
                <a:lnTo>
                  <a:pt x="1202" y="217"/>
                </a:lnTo>
                <a:cubicBezTo>
                  <a:pt x="1200" y="217"/>
                  <a:pt x="1198" y="216"/>
                  <a:pt x="1196" y="216"/>
                </a:cubicBezTo>
                <a:lnTo>
                  <a:pt x="1196" y="216"/>
                </a:lnTo>
                <a:lnTo>
                  <a:pt x="1186" y="206"/>
                </a:lnTo>
                <a:close/>
                <a:moveTo>
                  <a:pt x="833" y="0"/>
                </a:moveTo>
                <a:cubicBezTo>
                  <a:pt x="783" y="0"/>
                  <a:pt x="730" y="8"/>
                  <a:pt x="670" y="23"/>
                </a:cubicBezTo>
                <a:cubicBezTo>
                  <a:pt x="609" y="23"/>
                  <a:pt x="518" y="84"/>
                  <a:pt x="457" y="114"/>
                </a:cubicBezTo>
                <a:cubicBezTo>
                  <a:pt x="396" y="175"/>
                  <a:pt x="366" y="206"/>
                  <a:pt x="305" y="297"/>
                </a:cubicBezTo>
                <a:cubicBezTo>
                  <a:pt x="1" y="753"/>
                  <a:pt x="1" y="1361"/>
                  <a:pt x="305" y="1817"/>
                </a:cubicBezTo>
                <a:lnTo>
                  <a:pt x="396" y="1938"/>
                </a:lnTo>
                <a:cubicBezTo>
                  <a:pt x="457" y="1969"/>
                  <a:pt x="518" y="2029"/>
                  <a:pt x="609" y="2060"/>
                </a:cubicBezTo>
                <a:cubicBezTo>
                  <a:pt x="639" y="2060"/>
                  <a:pt x="700" y="2090"/>
                  <a:pt x="761" y="2090"/>
                </a:cubicBezTo>
                <a:cubicBezTo>
                  <a:pt x="791" y="2105"/>
                  <a:pt x="829" y="2113"/>
                  <a:pt x="867" y="2113"/>
                </a:cubicBezTo>
                <a:cubicBezTo>
                  <a:pt x="905" y="2113"/>
                  <a:pt x="943" y="2105"/>
                  <a:pt x="973" y="2090"/>
                </a:cubicBezTo>
                <a:cubicBezTo>
                  <a:pt x="1095" y="2060"/>
                  <a:pt x="1156" y="1999"/>
                  <a:pt x="1247" y="1938"/>
                </a:cubicBezTo>
                <a:cubicBezTo>
                  <a:pt x="1338" y="1817"/>
                  <a:pt x="1399" y="1665"/>
                  <a:pt x="1399" y="1513"/>
                </a:cubicBezTo>
                <a:lnTo>
                  <a:pt x="1399" y="1384"/>
                </a:lnTo>
                <a:lnTo>
                  <a:pt x="1399" y="1384"/>
                </a:lnTo>
                <a:cubicBezTo>
                  <a:pt x="1518" y="1365"/>
                  <a:pt x="1630" y="1312"/>
                  <a:pt x="1703" y="1239"/>
                </a:cubicBezTo>
                <a:cubicBezTo>
                  <a:pt x="1825" y="1117"/>
                  <a:pt x="1885" y="965"/>
                  <a:pt x="1885" y="813"/>
                </a:cubicBezTo>
                <a:cubicBezTo>
                  <a:pt x="1885" y="662"/>
                  <a:pt x="1825" y="510"/>
                  <a:pt x="1703" y="388"/>
                </a:cubicBezTo>
                <a:cubicBezTo>
                  <a:pt x="1612" y="297"/>
                  <a:pt x="1460" y="236"/>
                  <a:pt x="1308" y="236"/>
                </a:cubicBezTo>
                <a:cubicBezTo>
                  <a:pt x="1297" y="236"/>
                  <a:pt x="1287" y="235"/>
                  <a:pt x="1276" y="234"/>
                </a:cubicBezTo>
                <a:lnTo>
                  <a:pt x="1276" y="234"/>
                </a:lnTo>
                <a:cubicBezTo>
                  <a:pt x="1215" y="114"/>
                  <a:pt x="1094" y="53"/>
                  <a:pt x="973" y="23"/>
                </a:cubicBezTo>
                <a:cubicBezTo>
                  <a:pt x="928" y="8"/>
                  <a:pt x="882" y="0"/>
                  <a:pt x="83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3" name="Google Shape;623;p16"/>
          <p:cNvSpPr/>
          <p:nvPr/>
        </p:nvSpPr>
        <p:spPr>
          <a:xfrm rot="6493551">
            <a:off x="11164193" y="4842446"/>
            <a:ext cx="302699" cy="392044"/>
          </a:xfrm>
          <a:custGeom>
            <a:avLst/>
            <a:gdLst/>
            <a:ahLst/>
            <a:cxnLst/>
            <a:rect l="l" t="t" r="r" b="b"/>
            <a:pathLst>
              <a:path w="3436" h="5289" extrusionOk="0">
                <a:moveTo>
                  <a:pt x="878" y="1"/>
                </a:moveTo>
                <a:cubicBezTo>
                  <a:pt x="757" y="1"/>
                  <a:pt x="636" y="14"/>
                  <a:pt x="518" y="42"/>
                </a:cubicBezTo>
                <a:cubicBezTo>
                  <a:pt x="183" y="133"/>
                  <a:pt x="1" y="437"/>
                  <a:pt x="92" y="771"/>
                </a:cubicBezTo>
                <a:cubicBezTo>
                  <a:pt x="161" y="1066"/>
                  <a:pt x="223" y="1360"/>
                  <a:pt x="278" y="1655"/>
                </a:cubicBezTo>
                <a:lnTo>
                  <a:pt x="278" y="1655"/>
                </a:lnTo>
                <a:cubicBezTo>
                  <a:pt x="267" y="1839"/>
                  <a:pt x="279" y="2027"/>
                  <a:pt x="312" y="2212"/>
                </a:cubicBezTo>
                <a:lnTo>
                  <a:pt x="312" y="2212"/>
                </a:lnTo>
                <a:cubicBezTo>
                  <a:pt x="325" y="2445"/>
                  <a:pt x="376" y="2676"/>
                  <a:pt x="463" y="2900"/>
                </a:cubicBezTo>
                <a:lnTo>
                  <a:pt x="463" y="2900"/>
                </a:lnTo>
                <a:cubicBezTo>
                  <a:pt x="500" y="3231"/>
                  <a:pt x="529" y="3565"/>
                  <a:pt x="548" y="3902"/>
                </a:cubicBezTo>
                <a:cubicBezTo>
                  <a:pt x="578" y="4267"/>
                  <a:pt x="860" y="4449"/>
                  <a:pt x="1141" y="4449"/>
                </a:cubicBezTo>
                <a:cubicBezTo>
                  <a:pt x="1151" y="4449"/>
                  <a:pt x="1161" y="4449"/>
                  <a:pt x="1171" y="4448"/>
                </a:cubicBezTo>
                <a:lnTo>
                  <a:pt x="1171" y="4448"/>
                </a:lnTo>
                <a:cubicBezTo>
                  <a:pt x="1355" y="4817"/>
                  <a:pt x="1595" y="5155"/>
                  <a:pt x="2007" y="5270"/>
                </a:cubicBezTo>
                <a:cubicBezTo>
                  <a:pt x="2074" y="5282"/>
                  <a:pt x="2142" y="5288"/>
                  <a:pt x="2210" y="5288"/>
                </a:cubicBezTo>
                <a:cubicBezTo>
                  <a:pt x="2484" y="5288"/>
                  <a:pt x="2761" y="5191"/>
                  <a:pt x="2980" y="4996"/>
                </a:cubicBezTo>
                <a:cubicBezTo>
                  <a:pt x="3162" y="4814"/>
                  <a:pt x="3284" y="4540"/>
                  <a:pt x="3344" y="4267"/>
                </a:cubicBezTo>
                <a:cubicBezTo>
                  <a:pt x="3417" y="3941"/>
                  <a:pt x="3435" y="3594"/>
                  <a:pt x="3400" y="3250"/>
                </a:cubicBezTo>
                <a:lnTo>
                  <a:pt x="3400" y="3250"/>
                </a:lnTo>
                <a:cubicBezTo>
                  <a:pt x="3403" y="3225"/>
                  <a:pt x="3405" y="3199"/>
                  <a:pt x="3405" y="3173"/>
                </a:cubicBezTo>
                <a:cubicBezTo>
                  <a:pt x="3344" y="2686"/>
                  <a:pt x="3223" y="2200"/>
                  <a:pt x="2980" y="1744"/>
                </a:cubicBezTo>
                <a:cubicBezTo>
                  <a:pt x="2821" y="1348"/>
                  <a:pt x="2548" y="998"/>
                  <a:pt x="2201" y="734"/>
                </a:cubicBezTo>
                <a:lnTo>
                  <a:pt x="2201" y="734"/>
                </a:lnTo>
                <a:cubicBezTo>
                  <a:pt x="2048" y="546"/>
                  <a:pt x="1866" y="379"/>
                  <a:pt x="1673" y="224"/>
                </a:cubicBezTo>
                <a:cubicBezTo>
                  <a:pt x="1439" y="75"/>
                  <a:pt x="1160" y="1"/>
                  <a:pt x="87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4" name="Google Shape;624;p16"/>
          <p:cNvSpPr/>
          <p:nvPr/>
        </p:nvSpPr>
        <p:spPr>
          <a:xfrm rot="6493551">
            <a:off x="11991673" y="4523048"/>
            <a:ext cx="213281" cy="216592"/>
          </a:xfrm>
          <a:custGeom>
            <a:avLst/>
            <a:gdLst/>
            <a:ahLst/>
            <a:cxnLst/>
            <a:rect l="l" t="t" r="r" b="b"/>
            <a:pathLst>
              <a:path w="2421" h="2922" extrusionOk="0">
                <a:moveTo>
                  <a:pt x="1598" y="1834"/>
                </a:moveTo>
                <a:lnTo>
                  <a:pt x="1599" y="1834"/>
                </a:lnTo>
                <a:lnTo>
                  <a:pt x="1607" y="1855"/>
                </a:lnTo>
                <a:lnTo>
                  <a:pt x="1607" y="1855"/>
                </a:lnTo>
                <a:cubicBezTo>
                  <a:pt x="1607" y="1855"/>
                  <a:pt x="1607" y="1855"/>
                  <a:pt x="1606" y="1855"/>
                </a:cubicBezTo>
                <a:lnTo>
                  <a:pt x="1606" y="1855"/>
                </a:lnTo>
                <a:cubicBezTo>
                  <a:pt x="1606" y="1855"/>
                  <a:pt x="1606" y="1855"/>
                  <a:pt x="1606" y="1855"/>
                </a:cubicBezTo>
                <a:lnTo>
                  <a:pt x="1606" y="1855"/>
                </a:lnTo>
                <a:cubicBezTo>
                  <a:pt x="1603" y="1848"/>
                  <a:pt x="1600" y="1841"/>
                  <a:pt x="1598" y="1834"/>
                </a:cubicBezTo>
                <a:close/>
                <a:moveTo>
                  <a:pt x="855" y="1"/>
                </a:moveTo>
                <a:cubicBezTo>
                  <a:pt x="703" y="1"/>
                  <a:pt x="554" y="55"/>
                  <a:pt x="426" y="165"/>
                </a:cubicBezTo>
                <a:cubicBezTo>
                  <a:pt x="122" y="560"/>
                  <a:pt x="1" y="1077"/>
                  <a:pt x="122" y="1563"/>
                </a:cubicBezTo>
                <a:cubicBezTo>
                  <a:pt x="183" y="1776"/>
                  <a:pt x="274" y="1989"/>
                  <a:pt x="426" y="2171"/>
                </a:cubicBezTo>
                <a:cubicBezTo>
                  <a:pt x="452" y="2192"/>
                  <a:pt x="479" y="2212"/>
                  <a:pt x="507" y="2230"/>
                </a:cubicBezTo>
                <a:lnTo>
                  <a:pt x="507" y="2230"/>
                </a:lnTo>
                <a:cubicBezTo>
                  <a:pt x="520" y="2261"/>
                  <a:pt x="533" y="2292"/>
                  <a:pt x="548" y="2323"/>
                </a:cubicBezTo>
                <a:cubicBezTo>
                  <a:pt x="609" y="2536"/>
                  <a:pt x="761" y="2718"/>
                  <a:pt x="973" y="2840"/>
                </a:cubicBezTo>
                <a:cubicBezTo>
                  <a:pt x="1093" y="2894"/>
                  <a:pt x="1220" y="2921"/>
                  <a:pt x="1346" y="2921"/>
                </a:cubicBezTo>
                <a:cubicBezTo>
                  <a:pt x="1574" y="2921"/>
                  <a:pt x="1800" y="2833"/>
                  <a:pt x="1976" y="2657"/>
                </a:cubicBezTo>
                <a:lnTo>
                  <a:pt x="1976" y="2657"/>
                </a:lnTo>
                <a:lnTo>
                  <a:pt x="1920" y="2699"/>
                </a:lnTo>
                <a:lnTo>
                  <a:pt x="1920" y="2699"/>
                </a:lnTo>
                <a:cubicBezTo>
                  <a:pt x="2269" y="2416"/>
                  <a:pt x="2420" y="1932"/>
                  <a:pt x="2219" y="1502"/>
                </a:cubicBezTo>
                <a:cubicBezTo>
                  <a:pt x="2098" y="1107"/>
                  <a:pt x="1885" y="773"/>
                  <a:pt x="1612" y="469"/>
                </a:cubicBezTo>
                <a:cubicBezTo>
                  <a:pt x="1490" y="286"/>
                  <a:pt x="1338" y="165"/>
                  <a:pt x="1156" y="74"/>
                </a:cubicBezTo>
                <a:cubicBezTo>
                  <a:pt x="1058" y="25"/>
                  <a:pt x="956" y="1"/>
                  <a:pt x="85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5" name="Google Shape;625;p16"/>
          <p:cNvSpPr/>
          <p:nvPr/>
        </p:nvSpPr>
        <p:spPr>
          <a:xfrm rot="6493551">
            <a:off x="11723919" y="4170009"/>
            <a:ext cx="211608" cy="173007"/>
          </a:xfrm>
          <a:custGeom>
            <a:avLst/>
            <a:gdLst/>
            <a:ahLst/>
            <a:cxnLst/>
            <a:rect l="l" t="t" r="r" b="b"/>
            <a:pathLst>
              <a:path w="2402" h="2334" extrusionOk="0">
                <a:moveTo>
                  <a:pt x="1733" y="966"/>
                </a:moveTo>
                <a:lnTo>
                  <a:pt x="1713" y="992"/>
                </a:lnTo>
                <a:lnTo>
                  <a:pt x="1713" y="992"/>
                </a:lnTo>
                <a:cubicBezTo>
                  <a:pt x="1718" y="983"/>
                  <a:pt x="1724" y="974"/>
                  <a:pt x="1733" y="966"/>
                </a:cubicBezTo>
                <a:close/>
                <a:moveTo>
                  <a:pt x="1733" y="935"/>
                </a:moveTo>
                <a:lnTo>
                  <a:pt x="1707" y="1000"/>
                </a:lnTo>
                <a:lnTo>
                  <a:pt x="1706" y="1002"/>
                </a:lnTo>
                <a:lnTo>
                  <a:pt x="1706" y="1002"/>
                </a:lnTo>
                <a:cubicBezTo>
                  <a:pt x="1709" y="977"/>
                  <a:pt x="1716" y="952"/>
                  <a:pt x="1733" y="935"/>
                </a:cubicBezTo>
                <a:close/>
                <a:moveTo>
                  <a:pt x="1207" y="1164"/>
                </a:moveTo>
                <a:lnTo>
                  <a:pt x="1216" y="1166"/>
                </a:lnTo>
                <a:lnTo>
                  <a:pt x="1216" y="1166"/>
                </a:lnTo>
                <a:cubicBezTo>
                  <a:pt x="1215" y="1167"/>
                  <a:pt x="1213" y="1167"/>
                  <a:pt x="1212" y="1167"/>
                </a:cubicBezTo>
                <a:lnTo>
                  <a:pt x="1212" y="1167"/>
                </a:lnTo>
                <a:cubicBezTo>
                  <a:pt x="1210" y="1166"/>
                  <a:pt x="1208" y="1165"/>
                  <a:pt x="1207" y="1164"/>
                </a:cubicBezTo>
                <a:close/>
                <a:moveTo>
                  <a:pt x="1294" y="1183"/>
                </a:moveTo>
                <a:lnTo>
                  <a:pt x="1294" y="1183"/>
                </a:lnTo>
                <a:cubicBezTo>
                  <a:pt x="1294" y="1183"/>
                  <a:pt x="1294" y="1183"/>
                  <a:pt x="1294" y="1183"/>
                </a:cubicBezTo>
                <a:lnTo>
                  <a:pt x="1294" y="1183"/>
                </a:lnTo>
                <a:cubicBezTo>
                  <a:pt x="1294" y="1183"/>
                  <a:pt x="1294" y="1183"/>
                  <a:pt x="1294" y="1183"/>
                </a:cubicBezTo>
                <a:close/>
                <a:moveTo>
                  <a:pt x="1298" y="1193"/>
                </a:moveTo>
                <a:lnTo>
                  <a:pt x="1305" y="1196"/>
                </a:lnTo>
                <a:lnTo>
                  <a:pt x="1305" y="1196"/>
                </a:lnTo>
                <a:cubicBezTo>
                  <a:pt x="1306" y="1197"/>
                  <a:pt x="1306" y="1198"/>
                  <a:pt x="1306" y="1199"/>
                </a:cubicBezTo>
                <a:lnTo>
                  <a:pt x="1306" y="1199"/>
                </a:lnTo>
                <a:cubicBezTo>
                  <a:pt x="1304" y="1198"/>
                  <a:pt x="1302" y="1196"/>
                  <a:pt x="1299" y="1195"/>
                </a:cubicBezTo>
                <a:lnTo>
                  <a:pt x="1299" y="1195"/>
                </a:lnTo>
                <a:cubicBezTo>
                  <a:pt x="1299" y="1194"/>
                  <a:pt x="1299" y="1193"/>
                  <a:pt x="1298" y="1193"/>
                </a:cubicBezTo>
                <a:close/>
                <a:moveTo>
                  <a:pt x="1247" y="1"/>
                </a:moveTo>
                <a:cubicBezTo>
                  <a:pt x="1209" y="1"/>
                  <a:pt x="1171" y="8"/>
                  <a:pt x="1125" y="23"/>
                </a:cubicBezTo>
                <a:cubicBezTo>
                  <a:pt x="1064" y="54"/>
                  <a:pt x="973" y="84"/>
                  <a:pt x="912" y="114"/>
                </a:cubicBezTo>
                <a:cubicBezTo>
                  <a:pt x="882" y="145"/>
                  <a:pt x="852" y="175"/>
                  <a:pt x="821" y="236"/>
                </a:cubicBezTo>
                <a:cubicBezTo>
                  <a:pt x="809" y="248"/>
                  <a:pt x="797" y="261"/>
                  <a:pt x="785" y="275"/>
                </a:cubicBezTo>
                <a:lnTo>
                  <a:pt x="785" y="275"/>
                </a:lnTo>
                <a:cubicBezTo>
                  <a:pt x="718" y="249"/>
                  <a:pt x="648" y="236"/>
                  <a:pt x="578" y="236"/>
                </a:cubicBezTo>
                <a:cubicBezTo>
                  <a:pt x="426" y="236"/>
                  <a:pt x="274" y="297"/>
                  <a:pt x="183" y="418"/>
                </a:cubicBezTo>
                <a:cubicBezTo>
                  <a:pt x="61" y="510"/>
                  <a:pt x="1" y="662"/>
                  <a:pt x="1" y="814"/>
                </a:cubicBezTo>
                <a:cubicBezTo>
                  <a:pt x="1" y="996"/>
                  <a:pt x="31" y="1148"/>
                  <a:pt x="61" y="1300"/>
                </a:cubicBezTo>
                <a:cubicBezTo>
                  <a:pt x="92" y="1452"/>
                  <a:pt x="153" y="1573"/>
                  <a:pt x="213" y="1695"/>
                </a:cubicBezTo>
                <a:cubicBezTo>
                  <a:pt x="274" y="1786"/>
                  <a:pt x="335" y="1908"/>
                  <a:pt x="426" y="1999"/>
                </a:cubicBezTo>
                <a:cubicBezTo>
                  <a:pt x="487" y="2060"/>
                  <a:pt x="548" y="2151"/>
                  <a:pt x="639" y="2181"/>
                </a:cubicBezTo>
                <a:cubicBezTo>
                  <a:pt x="730" y="2242"/>
                  <a:pt x="791" y="2273"/>
                  <a:pt x="852" y="2273"/>
                </a:cubicBezTo>
                <a:lnTo>
                  <a:pt x="912" y="2303"/>
                </a:lnTo>
                <a:cubicBezTo>
                  <a:pt x="1034" y="2333"/>
                  <a:pt x="1125" y="2333"/>
                  <a:pt x="1216" y="2333"/>
                </a:cubicBezTo>
                <a:cubicBezTo>
                  <a:pt x="1277" y="2333"/>
                  <a:pt x="1368" y="2303"/>
                  <a:pt x="1429" y="2303"/>
                </a:cubicBezTo>
                <a:cubicBezTo>
                  <a:pt x="1520" y="2273"/>
                  <a:pt x="1581" y="2242"/>
                  <a:pt x="1642" y="2212"/>
                </a:cubicBezTo>
                <a:cubicBezTo>
                  <a:pt x="1703" y="2181"/>
                  <a:pt x="1733" y="2181"/>
                  <a:pt x="1763" y="2151"/>
                </a:cubicBezTo>
                <a:cubicBezTo>
                  <a:pt x="1946" y="2029"/>
                  <a:pt x="2098" y="1877"/>
                  <a:pt x="2189" y="1695"/>
                </a:cubicBezTo>
                <a:cubicBezTo>
                  <a:pt x="2280" y="1573"/>
                  <a:pt x="2341" y="1422"/>
                  <a:pt x="2371" y="1300"/>
                </a:cubicBezTo>
                <a:cubicBezTo>
                  <a:pt x="2371" y="1209"/>
                  <a:pt x="2371" y="1148"/>
                  <a:pt x="2402" y="1057"/>
                </a:cubicBezTo>
                <a:cubicBezTo>
                  <a:pt x="2371" y="996"/>
                  <a:pt x="2371" y="905"/>
                  <a:pt x="2371" y="844"/>
                </a:cubicBezTo>
                <a:cubicBezTo>
                  <a:pt x="2341" y="753"/>
                  <a:pt x="2311" y="662"/>
                  <a:pt x="2250" y="570"/>
                </a:cubicBezTo>
                <a:cubicBezTo>
                  <a:pt x="2219" y="510"/>
                  <a:pt x="2219" y="479"/>
                  <a:pt x="2189" y="449"/>
                </a:cubicBezTo>
                <a:cubicBezTo>
                  <a:pt x="2159" y="388"/>
                  <a:pt x="2098" y="358"/>
                  <a:pt x="2067" y="327"/>
                </a:cubicBezTo>
                <a:cubicBezTo>
                  <a:pt x="2007" y="266"/>
                  <a:pt x="1915" y="206"/>
                  <a:pt x="1824" y="145"/>
                </a:cubicBezTo>
                <a:cubicBezTo>
                  <a:pt x="1703" y="84"/>
                  <a:pt x="1581" y="54"/>
                  <a:pt x="1460" y="23"/>
                </a:cubicBezTo>
                <a:lnTo>
                  <a:pt x="1368" y="23"/>
                </a:lnTo>
                <a:cubicBezTo>
                  <a:pt x="1323" y="8"/>
                  <a:pt x="1285" y="1"/>
                  <a:pt x="124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6" name="Google Shape;626;p16"/>
          <p:cNvSpPr/>
          <p:nvPr/>
        </p:nvSpPr>
        <p:spPr>
          <a:xfrm rot="6493551">
            <a:off x="11737333" y="5911089"/>
            <a:ext cx="337849" cy="284935"/>
          </a:xfrm>
          <a:custGeom>
            <a:avLst/>
            <a:gdLst/>
            <a:ahLst/>
            <a:cxnLst/>
            <a:rect l="l" t="t" r="r" b="b"/>
            <a:pathLst>
              <a:path w="3835" h="3844" extrusionOk="0">
                <a:moveTo>
                  <a:pt x="2527" y="2011"/>
                </a:moveTo>
                <a:lnTo>
                  <a:pt x="2527" y="2011"/>
                </a:lnTo>
                <a:cubicBezTo>
                  <a:pt x="2527" y="2011"/>
                  <a:pt x="2528" y="2011"/>
                  <a:pt x="2528" y="2011"/>
                </a:cubicBezTo>
                <a:lnTo>
                  <a:pt x="2528" y="2011"/>
                </a:lnTo>
                <a:cubicBezTo>
                  <a:pt x="2532" y="2039"/>
                  <a:pt x="2558" y="2068"/>
                  <a:pt x="2558" y="2096"/>
                </a:cubicBezTo>
                <a:cubicBezTo>
                  <a:pt x="2523" y="2043"/>
                  <a:pt x="2518" y="2011"/>
                  <a:pt x="2527" y="2011"/>
                </a:cubicBezTo>
                <a:close/>
                <a:moveTo>
                  <a:pt x="2649" y="2590"/>
                </a:moveTo>
                <a:lnTo>
                  <a:pt x="2649" y="2598"/>
                </a:lnTo>
                <a:lnTo>
                  <a:pt x="2628" y="2608"/>
                </a:lnTo>
                <a:lnTo>
                  <a:pt x="2628" y="2608"/>
                </a:lnTo>
                <a:cubicBezTo>
                  <a:pt x="2638" y="2596"/>
                  <a:pt x="2646" y="2590"/>
                  <a:pt x="2649" y="2590"/>
                </a:cubicBezTo>
                <a:close/>
                <a:moveTo>
                  <a:pt x="2208" y="2658"/>
                </a:moveTo>
                <a:cubicBezTo>
                  <a:pt x="2212" y="2660"/>
                  <a:pt x="2217" y="2662"/>
                  <a:pt x="2223" y="2664"/>
                </a:cubicBezTo>
                <a:lnTo>
                  <a:pt x="2223" y="2664"/>
                </a:lnTo>
                <a:cubicBezTo>
                  <a:pt x="2222" y="2666"/>
                  <a:pt x="2220" y="2667"/>
                  <a:pt x="2218" y="2668"/>
                </a:cubicBezTo>
                <a:lnTo>
                  <a:pt x="2218" y="2668"/>
                </a:lnTo>
                <a:lnTo>
                  <a:pt x="2208" y="2658"/>
                </a:lnTo>
                <a:close/>
                <a:moveTo>
                  <a:pt x="1636" y="1"/>
                </a:moveTo>
                <a:cubicBezTo>
                  <a:pt x="1464" y="1"/>
                  <a:pt x="1291" y="40"/>
                  <a:pt x="1130" y="120"/>
                </a:cubicBezTo>
                <a:cubicBezTo>
                  <a:pt x="1103" y="137"/>
                  <a:pt x="1078" y="155"/>
                  <a:pt x="1053" y="173"/>
                </a:cubicBezTo>
                <a:lnTo>
                  <a:pt x="1053" y="173"/>
                </a:lnTo>
                <a:cubicBezTo>
                  <a:pt x="954" y="84"/>
                  <a:pt x="823" y="29"/>
                  <a:pt x="674" y="29"/>
                </a:cubicBezTo>
                <a:cubicBezTo>
                  <a:pt x="339" y="60"/>
                  <a:pt x="96" y="303"/>
                  <a:pt x="66" y="637"/>
                </a:cubicBezTo>
                <a:cubicBezTo>
                  <a:pt x="1" y="1135"/>
                  <a:pt x="90" y="1755"/>
                  <a:pt x="431" y="2127"/>
                </a:cubicBezTo>
                <a:lnTo>
                  <a:pt x="431" y="2127"/>
                </a:lnTo>
                <a:cubicBezTo>
                  <a:pt x="456" y="2368"/>
                  <a:pt x="518" y="2605"/>
                  <a:pt x="613" y="2826"/>
                </a:cubicBezTo>
                <a:cubicBezTo>
                  <a:pt x="710" y="2988"/>
                  <a:pt x="860" y="3090"/>
                  <a:pt x="1020" y="3122"/>
                </a:cubicBezTo>
                <a:lnTo>
                  <a:pt x="1020" y="3122"/>
                </a:lnTo>
                <a:cubicBezTo>
                  <a:pt x="1204" y="3444"/>
                  <a:pt x="1502" y="3679"/>
                  <a:pt x="1859" y="3798"/>
                </a:cubicBezTo>
                <a:cubicBezTo>
                  <a:pt x="1950" y="3829"/>
                  <a:pt x="2049" y="3844"/>
                  <a:pt x="2148" y="3844"/>
                </a:cubicBezTo>
                <a:cubicBezTo>
                  <a:pt x="2247" y="3844"/>
                  <a:pt x="2345" y="3829"/>
                  <a:pt x="2437" y="3798"/>
                </a:cubicBezTo>
                <a:cubicBezTo>
                  <a:pt x="2450" y="3795"/>
                  <a:pt x="2463" y="3791"/>
                  <a:pt x="2476" y="3786"/>
                </a:cubicBezTo>
                <a:lnTo>
                  <a:pt x="2476" y="3786"/>
                </a:lnTo>
                <a:cubicBezTo>
                  <a:pt x="2508" y="3788"/>
                  <a:pt x="2540" y="3789"/>
                  <a:pt x="2572" y="3789"/>
                </a:cubicBezTo>
                <a:cubicBezTo>
                  <a:pt x="2881" y="3789"/>
                  <a:pt x="3177" y="3688"/>
                  <a:pt x="3409" y="3434"/>
                </a:cubicBezTo>
                <a:cubicBezTo>
                  <a:pt x="3744" y="3008"/>
                  <a:pt x="3835" y="2431"/>
                  <a:pt x="3652" y="1914"/>
                </a:cubicBezTo>
                <a:cubicBezTo>
                  <a:pt x="3409" y="1215"/>
                  <a:pt x="2923" y="576"/>
                  <a:pt x="2254" y="181"/>
                </a:cubicBezTo>
                <a:cubicBezTo>
                  <a:pt x="2068" y="63"/>
                  <a:pt x="1853" y="1"/>
                  <a:pt x="163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7" name="Google Shape;627;p16"/>
          <p:cNvSpPr/>
          <p:nvPr/>
        </p:nvSpPr>
        <p:spPr>
          <a:xfrm rot="6493551">
            <a:off x="11405906" y="5809703"/>
            <a:ext cx="152671" cy="156107"/>
          </a:xfrm>
          <a:custGeom>
            <a:avLst/>
            <a:gdLst/>
            <a:ahLst/>
            <a:cxnLst/>
            <a:rect l="l" t="t" r="r" b="b"/>
            <a:pathLst>
              <a:path w="1733" h="2106" extrusionOk="0">
                <a:moveTo>
                  <a:pt x="1455" y="1087"/>
                </a:moveTo>
                <a:lnTo>
                  <a:pt x="1489" y="1133"/>
                </a:lnTo>
                <a:cubicBezTo>
                  <a:pt x="1478" y="1121"/>
                  <a:pt x="1466" y="1105"/>
                  <a:pt x="1455" y="1087"/>
                </a:cubicBezTo>
                <a:close/>
                <a:moveTo>
                  <a:pt x="821" y="1"/>
                </a:moveTo>
                <a:cubicBezTo>
                  <a:pt x="780" y="1"/>
                  <a:pt x="740" y="5"/>
                  <a:pt x="700" y="12"/>
                </a:cubicBezTo>
                <a:lnTo>
                  <a:pt x="700" y="12"/>
                </a:lnTo>
                <a:cubicBezTo>
                  <a:pt x="659" y="10"/>
                  <a:pt x="618" y="8"/>
                  <a:pt x="578" y="8"/>
                </a:cubicBezTo>
                <a:cubicBezTo>
                  <a:pt x="426" y="8"/>
                  <a:pt x="274" y="69"/>
                  <a:pt x="182" y="160"/>
                </a:cubicBezTo>
                <a:cubicBezTo>
                  <a:pt x="61" y="282"/>
                  <a:pt x="0" y="434"/>
                  <a:pt x="0" y="586"/>
                </a:cubicBezTo>
                <a:cubicBezTo>
                  <a:pt x="0" y="795"/>
                  <a:pt x="107" y="968"/>
                  <a:pt x="261" y="1069"/>
                </a:cubicBezTo>
                <a:lnTo>
                  <a:pt x="261" y="1069"/>
                </a:lnTo>
                <a:cubicBezTo>
                  <a:pt x="270" y="1151"/>
                  <a:pt x="283" y="1233"/>
                  <a:pt x="304" y="1315"/>
                </a:cubicBezTo>
                <a:cubicBezTo>
                  <a:pt x="334" y="1559"/>
                  <a:pt x="456" y="1771"/>
                  <a:pt x="638" y="1954"/>
                </a:cubicBezTo>
                <a:cubicBezTo>
                  <a:pt x="730" y="2015"/>
                  <a:pt x="790" y="2075"/>
                  <a:pt x="912" y="2106"/>
                </a:cubicBezTo>
                <a:lnTo>
                  <a:pt x="1125" y="2106"/>
                </a:lnTo>
                <a:cubicBezTo>
                  <a:pt x="1216" y="2106"/>
                  <a:pt x="1277" y="2075"/>
                  <a:pt x="1368" y="2045"/>
                </a:cubicBezTo>
                <a:cubicBezTo>
                  <a:pt x="1429" y="1984"/>
                  <a:pt x="1520" y="1893"/>
                  <a:pt x="1581" y="1832"/>
                </a:cubicBezTo>
                <a:cubicBezTo>
                  <a:pt x="1672" y="1619"/>
                  <a:pt x="1733" y="1407"/>
                  <a:pt x="1733" y="1163"/>
                </a:cubicBezTo>
                <a:cubicBezTo>
                  <a:pt x="1733" y="981"/>
                  <a:pt x="1702" y="768"/>
                  <a:pt x="1611" y="586"/>
                </a:cubicBezTo>
                <a:cubicBezTo>
                  <a:pt x="1514" y="440"/>
                  <a:pt x="1417" y="314"/>
                  <a:pt x="1289" y="222"/>
                </a:cubicBezTo>
                <a:lnTo>
                  <a:pt x="1289" y="222"/>
                </a:lnTo>
                <a:cubicBezTo>
                  <a:pt x="1275" y="201"/>
                  <a:pt x="1261" y="180"/>
                  <a:pt x="1246" y="160"/>
                </a:cubicBezTo>
                <a:cubicBezTo>
                  <a:pt x="1125" y="54"/>
                  <a:pt x="973" y="1"/>
                  <a:pt x="82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8" name="Google Shape;628;p16"/>
          <p:cNvSpPr/>
          <p:nvPr/>
        </p:nvSpPr>
        <p:spPr>
          <a:xfrm rot="6493551">
            <a:off x="11231435" y="5438364"/>
            <a:ext cx="131264" cy="157737"/>
          </a:xfrm>
          <a:custGeom>
            <a:avLst/>
            <a:gdLst/>
            <a:ahLst/>
            <a:cxnLst/>
            <a:rect l="l" t="t" r="r" b="b"/>
            <a:pathLst>
              <a:path w="1490" h="2128" extrusionOk="0">
                <a:moveTo>
                  <a:pt x="1233" y="936"/>
                </a:moveTo>
                <a:lnTo>
                  <a:pt x="1246" y="1003"/>
                </a:lnTo>
                <a:cubicBezTo>
                  <a:pt x="1241" y="982"/>
                  <a:pt x="1236" y="959"/>
                  <a:pt x="1233" y="936"/>
                </a:cubicBezTo>
                <a:close/>
                <a:moveTo>
                  <a:pt x="1246" y="1034"/>
                </a:moveTo>
                <a:lnTo>
                  <a:pt x="1272" y="1099"/>
                </a:lnTo>
                <a:lnTo>
                  <a:pt x="1337" y="1186"/>
                </a:lnTo>
                <a:cubicBezTo>
                  <a:pt x="1316" y="1165"/>
                  <a:pt x="1299" y="1147"/>
                  <a:pt x="1285" y="1131"/>
                </a:cubicBezTo>
                <a:lnTo>
                  <a:pt x="1285" y="1131"/>
                </a:lnTo>
                <a:lnTo>
                  <a:pt x="1307" y="1186"/>
                </a:lnTo>
                <a:cubicBezTo>
                  <a:pt x="1295" y="1162"/>
                  <a:pt x="1285" y="1140"/>
                  <a:pt x="1275" y="1119"/>
                </a:cubicBezTo>
                <a:lnTo>
                  <a:pt x="1275" y="1119"/>
                </a:lnTo>
                <a:cubicBezTo>
                  <a:pt x="1278" y="1123"/>
                  <a:pt x="1282" y="1127"/>
                  <a:pt x="1285" y="1131"/>
                </a:cubicBezTo>
                <a:lnTo>
                  <a:pt x="1285" y="1131"/>
                </a:lnTo>
                <a:lnTo>
                  <a:pt x="1272" y="1099"/>
                </a:lnTo>
                <a:lnTo>
                  <a:pt x="1261" y="1084"/>
                </a:lnTo>
                <a:lnTo>
                  <a:pt x="1261" y="1084"/>
                </a:lnTo>
                <a:cubicBezTo>
                  <a:pt x="1265" y="1095"/>
                  <a:pt x="1270" y="1107"/>
                  <a:pt x="1275" y="1119"/>
                </a:cubicBezTo>
                <a:lnTo>
                  <a:pt x="1275" y="1119"/>
                </a:lnTo>
                <a:cubicBezTo>
                  <a:pt x="1264" y="1103"/>
                  <a:pt x="1255" y="1087"/>
                  <a:pt x="1251" y="1070"/>
                </a:cubicBezTo>
                <a:lnTo>
                  <a:pt x="1251" y="1070"/>
                </a:lnTo>
                <a:lnTo>
                  <a:pt x="1261" y="1084"/>
                </a:lnTo>
                <a:lnTo>
                  <a:pt x="1261" y="1084"/>
                </a:lnTo>
                <a:cubicBezTo>
                  <a:pt x="1256" y="1070"/>
                  <a:pt x="1251" y="1057"/>
                  <a:pt x="1247" y="1044"/>
                </a:cubicBezTo>
                <a:lnTo>
                  <a:pt x="1247" y="1044"/>
                </a:lnTo>
                <a:cubicBezTo>
                  <a:pt x="1246" y="1041"/>
                  <a:pt x="1246" y="1037"/>
                  <a:pt x="1246" y="1034"/>
                </a:cubicBezTo>
                <a:close/>
                <a:moveTo>
                  <a:pt x="1125" y="1429"/>
                </a:moveTo>
                <a:lnTo>
                  <a:pt x="1080" y="1451"/>
                </a:lnTo>
                <a:lnTo>
                  <a:pt x="1080" y="1451"/>
                </a:lnTo>
                <a:cubicBezTo>
                  <a:pt x="1091" y="1438"/>
                  <a:pt x="1108" y="1429"/>
                  <a:pt x="1125" y="1429"/>
                </a:cubicBezTo>
                <a:close/>
                <a:moveTo>
                  <a:pt x="1185" y="1398"/>
                </a:moveTo>
                <a:lnTo>
                  <a:pt x="1064" y="1490"/>
                </a:lnTo>
                <a:cubicBezTo>
                  <a:pt x="1094" y="1459"/>
                  <a:pt x="1125" y="1429"/>
                  <a:pt x="1185" y="1398"/>
                </a:cubicBezTo>
                <a:close/>
                <a:moveTo>
                  <a:pt x="638" y="0"/>
                </a:moveTo>
                <a:cubicBezTo>
                  <a:pt x="456" y="0"/>
                  <a:pt x="334" y="61"/>
                  <a:pt x="213" y="183"/>
                </a:cubicBezTo>
                <a:cubicBezTo>
                  <a:pt x="91" y="274"/>
                  <a:pt x="30" y="426"/>
                  <a:pt x="30" y="578"/>
                </a:cubicBezTo>
                <a:lnTo>
                  <a:pt x="30" y="608"/>
                </a:lnTo>
                <a:cubicBezTo>
                  <a:pt x="0" y="1095"/>
                  <a:pt x="122" y="1581"/>
                  <a:pt x="426" y="1946"/>
                </a:cubicBezTo>
                <a:lnTo>
                  <a:pt x="547" y="2037"/>
                </a:lnTo>
                <a:lnTo>
                  <a:pt x="699" y="2098"/>
                </a:lnTo>
                <a:lnTo>
                  <a:pt x="851" y="2128"/>
                </a:lnTo>
                <a:cubicBezTo>
                  <a:pt x="942" y="2128"/>
                  <a:pt x="1003" y="2128"/>
                  <a:pt x="1094" y="2067"/>
                </a:cubicBezTo>
                <a:cubicBezTo>
                  <a:pt x="1125" y="2067"/>
                  <a:pt x="1185" y="2037"/>
                  <a:pt x="1216" y="2006"/>
                </a:cubicBezTo>
                <a:cubicBezTo>
                  <a:pt x="1246" y="1976"/>
                  <a:pt x="1277" y="1946"/>
                  <a:pt x="1307" y="1885"/>
                </a:cubicBezTo>
                <a:cubicBezTo>
                  <a:pt x="1337" y="1854"/>
                  <a:pt x="1368" y="1824"/>
                  <a:pt x="1398" y="1763"/>
                </a:cubicBezTo>
                <a:cubicBezTo>
                  <a:pt x="1429" y="1702"/>
                  <a:pt x="1429" y="1611"/>
                  <a:pt x="1429" y="1550"/>
                </a:cubicBezTo>
                <a:lnTo>
                  <a:pt x="1429" y="1581"/>
                </a:lnTo>
                <a:cubicBezTo>
                  <a:pt x="1459" y="1398"/>
                  <a:pt x="1489" y="1246"/>
                  <a:pt x="1489" y="1064"/>
                </a:cubicBezTo>
                <a:cubicBezTo>
                  <a:pt x="1489" y="973"/>
                  <a:pt x="1489" y="912"/>
                  <a:pt x="1459" y="821"/>
                </a:cubicBezTo>
                <a:cubicBezTo>
                  <a:pt x="1459" y="821"/>
                  <a:pt x="1459" y="821"/>
                  <a:pt x="1459" y="791"/>
                </a:cubicBezTo>
                <a:cubicBezTo>
                  <a:pt x="1459" y="730"/>
                  <a:pt x="1429" y="699"/>
                  <a:pt x="1398" y="639"/>
                </a:cubicBezTo>
                <a:cubicBezTo>
                  <a:pt x="1337" y="578"/>
                  <a:pt x="1307" y="517"/>
                  <a:pt x="1246" y="456"/>
                </a:cubicBezTo>
                <a:lnTo>
                  <a:pt x="1199" y="440"/>
                </a:lnTo>
                <a:lnTo>
                  <a:pt x="1199" y="440"/>
                </a:lnTo>
                <a:cubicBezTo>
                  <a:pt x="1173" y="339"/>
                  <a:pt x="1118" y="246"/>
                  <a:pt x="1034" y="183"/>
                </a:cubicBezTo>
                <a:cubicBezTo>
                  <a:pt x="942" y="61"/>
                  <a:pt x="790" y="0"/>
                  <a:pt x="63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9" name="Google Shape;629;p16"/>
          <p:cNvSpPr/>
          <p:nvPr/>
        </p:nvSpPr>
        <p:spPr>
          <a:xfrm rot="8099919">
            <a:off x="10469517" y="-1318576"/>
            <a:ext cx="2025455" cy="3099480"/>
          </a:xfrm>
          <a:custGeom>
            <a:avLst/>
            <a:gdLst/>
            <a:ahLst/>
            <a:cxnLst/>
            <a:rect l="l" t="t" r="r" b="b"/>
            <a:pathLst>
              <a:path w="20305" h="31072" extrusionOk="0">
                <a:moveTo>
                  <a:pt x="4663" y="1"/>
                </a:moveTo>
                <a:cubicBezTo>
                  <a:pt x="3559" y="1"/>
                  <a:pt x="2527" y="873"/>
                  <a:pt x="1915" y="1698"/>
                </a:cubicBezTo>
                <a:cubicBezTo>
                  <a:pt x="0" y="4190"/>
                  <a:pt x="335" y="7838"/>
                  <a:pt x="456" y="10756"/>
                </a:cubicBezTo>
                <a:cubicBezTo>
                  <a:pt x="639" y="15163"/>
                  <a:pt x="973" y="19570"/>
                  <a:pt x="1003" y="23978"/>
                </a:cubicBezTo>
                <a:cubicBezTo>
                  <a:pt x="1003" y="25042"/>
                  <a:pt x="1003" y="26105"/>
                  <a:pt x="973" y="27169"/>
                </a:cubicBezTo>
                <a:cubicBezTo>
                  <a:pt x="973" y="27215"/>
                  <a:pt x="1011" y="27238"/>
                  <a:pt x="1049" y="27238"/>
                </a:cubicBezTo>
                <a:cubicBezTo>
                  <a:pt x="1087" y="27238"/>
                  <a:pt x="1125" y="27215"/>
                  <a:pt x="1125" y="27169"/>
                </a:cubicBezTo>
                <a:lnTo>
                  <a:pt x="1155" y="27169"/>
                </a:lnTo>
                <a:cubicBezTo>
                  <a:pt x="1277" y="23066"/>
                  <a:pt x="1064" y="18932"/>
                  <a:pt x="851" y="14798"/>
                </a:cubicBezTo>
                <a:cubicBezTo>
                  <a:pt x="730" y="12792"/>
                  <a:pt x="608" y="10756"/>
                  <a:pt x="578" y="8749"/>
                </a:cubicBezTo>
                <a:cubicBezTo>
                  <a:pt x="517" y="7321"/>
                  <a:pt x="608" y="5862"/>
                  <a:pt x="882" y="4464"/>
                </a:cubicBezTo>
                <a:cubicBezTo>
                  <a:pt x="1216" y="2974"/>
                  <a:pt x="1946" y="1515"/>
                  <a:pt x="3253" y="664"/>
                </a:cubicBezTo>
                <a:cubicBezTo>
                  <a:pt x="3659" y="343"/>
                  <a:pt x="4157" y="188"/>
                  <a:pt x="4659" y="188"/>
                </a:cubicBezTo>
                <a:cubicBezTo>
                  <a:pt x="4871" y="188"/>
                  <a:pt x="5082" y="215"/>
                  <a:pt x="5289" y="269"/>
                </a:cubicBezTo>
                <a:cubicBezTo>
                  <a:pt x="5867" y="482"/>
                  <a:pt x="6323" y="907"/>
                  <a:pt x="6596" y="1424"/>
                </a:cubicBezTo>
                <a:cubicBezTo>
                  <a:pt x="7234" y="2458"/>
                  <a:pt x="7356" y="3613"/>
                  <a:pt x="7538" y="4798"/>
                </a:cubicBezTo>
                <a:cubicBezTo>
                  <a:pt x="7690" y="5771"/>
                  <a:pt x="7782" y="6774"/>
                  <a:pt x="7934" y="7746"/>
                </a:cubicBezTo>
                <a:cubicBezTo>
                  <a:pt x="8177" y="9266"/>
                  <a:pt x="8663" y="11941"/>
                  <a:pt x="10578" y="12123"/>
                </a:cubicBezTo>
                <a:cubicBezTo>
                  <a:pt x="10644" y="12129"/>
                  <a:pt x="10710" y="12132"/>
                  <a:pt x="10775" y="12132"/>
                </a:cubicBezTo>
                <a:cubicBezTo>
                  <a:pt x="11759" y="12132"/>
                  <a:pt x="12635" y="11510"/>
                  <a:pt x="13405" y="10968"/>
                </a:cubicBezTo>
                <a:cubicBezTo>
                  <a:pt x="14317" y="10269"/>
                  <a:pt x="15259" y="9327"/>
                  <a:pt x="16444" y="9084"/>
                </a:cubicBezTo>
                <a:cubicBezTo>
                  <a:pt x="16556" y="9063"/>
                  <a:pt x="16667" y="9054"/>
                  <a:pt x="16779" y="9054"/>
                </a:cubicBezTo>
                <a:cubicBezTo>
                  <a:pt x="17822" y="9054"/>
                  <a:pt x="18835" y="9913"/>
                  <a:pt x="19302" y="10847"/>
                </a:cubicBezTo>
                <a:cubicBezTo>
                  <a:pt x="19909" y="11971"/>
                  <a:pt x="20031" y="13339"/>
                  <a:pt x="20092" y="14646"/>
                </a:cubicBezTo>
                <a:cubicBezTo>
                  <a:pt x="20153" y="15771"/>
                  <a:pt x="20092" y="16926"/>
                  <a:pt x="20092" y="18020"/>
                </a:cubicBezTo>
                <a:cubicBezTo>
                  <a:pt x="20153" y="19692"/>
                  <a:pt x="20001" y="21333"/>
                  <a:pt x="19636" y="22944"/>
                </a:cubicBezTo>
                <a:cubicBezTo>
                  <a:pt x="19241" y="24555"/>
                  <a:pt x="18359" y="25984"/>
                  <a:pt x="17113" y="27048"/>
                </a:cubicBezTo>
                <a:cubicBezTo>
                  <a:pt x="15654" y="28263"/>
                  <a:pt x="13861" y="28841"/>
                  <a:pt x="12067" y="29449"/>
                </a:cubicBezTo>
                <a:cubicBezTo>
                  <a:pt x="11216" y="29722"/>
                  <a:pt x="10365" y="30118"/>
                  <a:pt x="9514" y="30422"/>
                </a:cubicBezTo>
                <a:cubicBezTo>
                  <a:pt x="8633" y="30725"/>
                  <a:pt x="7690" y="30877"/>
                  <a:pt x="6748" y="30877"/>
                </a:cubicBezTo>
                <a:cubicBezTo>
                  <a:pt x="6614" y="30886"/>
                  <a:pt x="6479" y="30891"/>
                  <a:pt x="6345" y="30891"/>
                </a:cubicBezTo>
                <a:cubicBezTo>
                  <a:pt x="5539" y="30891"/>
                  <a:pt x="4742" y="30734"/>
                  <a:pt x="4013" y="30422"/>
                </a:cubicBezTo>
                <a:cubicBezTo>
                  <a:pt x="3192" y="29996"/>
                  <a:pt x="2554" y="29297"/>
                  <a:pt x="2219" y="28476"/>
                </a:cubicBezTo>
                <a:cubicBezTo>
                  <a:pt x="1915" y="27747"/>
                  <a:pt x="1672" y="26956"/>
                  <a:pt x="1490" y="26197"/>
                </a:cubicBezTo>
                <a:cubicBezTo>
                  <a:pt x="1478" y="26148"/>
                  <a:pt x="1446" y="26128"/>
                  <a:pt x="1414" y="26128"/>
                </a:cubicBezTo>
                <a:cubicBezTo>
                  <a:pt x="1367" y="26128"/>
                  <a:pt x="1319" y="26172"/>
                  <a:pt x="1338" y="26227"/>
                </a:cubicBezTo>
                <a:cubicBezTo>
                  <a:pt x="1733" y="27686"/>
                  <a:pt x="2098" y="29267"/>
                  <a:pt x="3374" y="30209"/>
                </a:cubicBezTo>
                <a:cubicBezTo>
                  <a:pt x="4227" y="30853"/>
                  <a:pt x="5386" y="31072"/>
                  <a:pt x="6529" y="31072"/>
                </a:cubicBezTo>
                <a:cubicBezTo>
                  <a:pt x="7220" y="31072"/>
                  <a:pt x="7904" y="30992"/>
                  <a:pt x="8511" y="30877"/>
                </a:cubicBezTo>
                <a:cubicBezTo>
                  <a:pt x="9423" y="30634"/>
                  <a:pt x="10335" y="30330"/>
                  <a:pt x="11186" y="29935"/>
                </a:cubicBezTo>
                <a:cubicBezTo>
                  <a:pt x="12067" y="29570"/>
                  <a:pt x="12979" y="29327"/>
                  <a:pt x="13891" y="28993"/>
                </a:cubicBezTo>
                <a:cubicBezTo>
                  <a:pt x="15502" y="28355"/>
                  <a:pt x="17113" y="27504"/>
                  <a:pt x="18238" y="26136"/>
                </a:cubicBezTo>
                <a:cubicBezTo>
                  <a:pt x="20305" y="23643"/>
                  <a:pt x="20213" y="20269"/>
                  <a:pt x="20274" y="17230"/>
                </a:cubicBezTo>
                <a:cubicBezTo>
                  <a:pt x="20305" y="15923"/>
                  <a:pt x="20274" y="14616"/>
                  <a:pt x="20153" y="13339"/>
                </a:cubicBezTo>
                <a:cubicBezTo>
                  <a:pt x="20001" y="12184"/>
                  <a:pt x="19758" y="10968"/>
                  <a:pt x="18998" y="10057"/>
                </a:cubicBezTo>
                <a:cubicBezTo>
                  <a:pt x="18463" y="9395"/>
                  <a:pt x="17652" y="8904"/>
                  <a:pt x="16796" y="8904"/>
                </a:cubicBezTo>
                <a:cubicBezTo>
                  <a:pt x="16629" y="8904"/>
                  <a:pt x="16461" y="8923"/>
                  <a:pt x="16292" y="8962"/>
                </a:cubicBezTo>
                <a:cubicBezTo>
                  <a:pt x="15137" y="9236"/>
                  <a:pt x="14165" y="10178"/>
                  <a:pt x="13222" y="10877"/>
                </a:cubicBezTo>
                <a:cubicBezTo>
                  <a:pt x="12517" y="11401"/>
                  <a:pt x="11657" y="11976"/>
                  <a:pt x="10798" y="11976"/>
                </a:cubicBezTo>
                <a:cubicBezTo>
                  <a:pt x="10510" y="11976"/>
                  <a:pt x="10222" y="11911"/>
                  <a:pt x="9940" y="11759"/>
                </a:cubicBezTo>
                <a:cubicBezTo>
                  <a:pt x="8997" y="11242"/>
                  <a:pt x="8602" y="9996"/>
                  <a:pt x="8329" y="9023"/>
                </a:cubicBezTo>
                <a:cubicBezTo>
                  <a:pt x="8086" y="7868"/>
                  <a:pt x="7903" y="6713"/>
                  <a:pt x="7782" y="5558"/>
                </a:cubicBezTo>
                <a:cubicBezTo>
                  <a:pt x="7721" y="4464"/>
                  <a:pt x="7508" y="3400"/>
                  <a:pt x="7204" y="2397"/>
                </a:cubicBezTo>
                <a:cubicBezTo>
                  <a:pt x="6839" y="1424"/>
                  <a:pt x="6231" y="300"/>
                  <a:pt x="5137" y="56"/>
                </a:cubicBezTo>
                <a:cubicBezTo>
                  <a:pt x="4978" y="19"/>
                  <a:pt x="4820" y="1"/>
                  <a:pt x="466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630" name="Google Shape;630;p16"/>
          <p:cNvPicPr preferRelativeResize="0"/>
          <p:nvPr/>
        </p:nvPicPr>
        <p:blipFill rotWithShape="1">
          <a:blip r:embed="rId2">
            <a:alphaModFix/>
          </a:blip>
          <a:srcRect l="29755" t="6742" r="7904" b="15756"/>
          <a:stretch/>
        </p:blipFill>
        <p:spPr>
          <a:xfrm flipH="1">
            <a:off x="7234000" y="-64515"/>
            <a:ext cx="5005867" cy="6987033"/>
          </a:xfrm>
          <a:prstGeom prst="rect">
            <a:avLst/>
          </a:prstGeom>
          <a:noFill/>
          <a:ln>
            <a:noFill/>
          </a:ln>
        </p:spPr>
      </p:pic>
      <p:sp>
        <p:nvSpPr>
          <p:cNvPr id="631" name="Google Shape;631;p16"/>
          <p:cNvSpPr txBox="1">
            <a:spLocks noGrp="1"/>
          </p:cNvSpPr>
          <p:nvPr>
            <p:ph type="title"/>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2110071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
  <p:cSld name="Title and three columns ">
    <p:bg>
      <p:bgPr>
        <a:solidFill>
          <a:schemeClr val="lt2"/>
        </a:solidFill>
        <a:effectLst/>
      </p:bgPr>
    </p:bg>
    <p:spTree>
      <p:nvGrpSpPr>
        <p:cNvPr id="1" name="Shape 632"/>
        <p:cNvGrpSpPr/>
        <p:nvPr/>
      </p:nvGrpSpPr>
      <p:grpSpPr>
        <a:xfrm>
          <a:off x="0" y="0"/>
          <a:ext cx="0" cy="0"/>
          <a:chOff x="0" y="0"/>
          <a:chExt cx="0" cy="0"/>
        </a:xfrm>
      </p:grpSpPr>
      <p:sp>
        <p:nvSpPr>
          <p:cNvPr id="633" name="Google Shape;633;p17"/>
          <p:cNvSpPr txBox="1">
            <a:spLocks noGrp="1"/>
          </p:cNvSpPr>
          <p:nvPr>
            <p:ph type="ctrTitle"/>
          </p:nvPr>
        </p:nvSpPr>
        <p:spPr>
          <a:xfrm flipH="1">
            <a:off x="1554175" y="3581868"/>
            <a:ext cx="29272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634" name="Google Shape;634;p17"/>
          <p:cNvSpPr txBox="1">
            <a:spLocks noGrp="1"/>
          </p:cNvSpPr>
          <p:nvPr>
            <p:ph type="subTitle" idx="1"/>
          </p:nvPr>
        </p:nvSpPr>
        <p:spPr>
          <a:xfrm flipH="1">
            <a:off x="1804975" y="4028100"/>
            <a:ext cx="2425600" cy="10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635" name="Google Shape;635;p17"/>
          <p:cNvSpPr txBox="1">
            <a:spLocks noGrp="1"/>
          </p:cNvSpPr>
          <p:nvPr>
            <p:ph type="ctrTitle" idx="2"/>
          </p:nvPr>
        </p:nvSpPr>
        <p:spPr>
          <a:xfrm flipH="1">
            <a:off x="4632400" y="3581868"/>
            <a:ext cx="29272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636" name="Google Shape;636;p17"/>
          <p:cNvSpPr txBox="1">
            <a:spLocks noGrp="1"/>
          </p:cNvSpPr>
          <p:nvPr>
            <p:ph type="subTitle" idx="3"/>
          </p:nvPr>
        </p:nvSpPr>
        <p:spPr>
          <a:xfrm flipH="1">
            <a:off x="4883200" y="4028100"/>
            <a:ext cx="2425600" cy="10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637" name="Google Shape;637;p17"/>
          <p:cNvSpPr txBox="1">
            <a:spLocks noGrp="1"/>
          </p:cNvSpPr>
          <p:nvPr>
            <p:ph type="ctrTitle" idx="4"/>
          </p:nvPr>
        </p:nvSpPr>
        <p:spPr>
          <a:xfrm flipH="1">
            <a:off x="7710640" y="3581868"/>
            <a:ext cx="29272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638" name="Google Shape;638;p17"/>
          <p:cNvSpPr txBox="1">
            <a:spLocks noGrp="1"/>
          </p:cNvSpPr>
          <p:nvPr>
            <p:ph type="subTitle" idx="5"/>
          </p:nvPr>
        </p:nvSpPr>
        <p:spPr>
          <a:xfrm flipH="1">
            <a:off x="7961440" y="4028100"/>
            <a:ext cx="2425600" cy="10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grpSp>
        <p:nvGrpSpPr>
          <p:cNvPr id="639" name="Google Shape;639;p17"/>
          <p:cNvGrpSpPr/>
          <p:nvPr/>
        </p:nvGrpSpPr>
        <p:grpSpPr>
          <a:xfrm>
            <a:off x="-1525195" y="-836916"/>
            <a:ext cx="16533723" cy="9650779"/>
            <a:chOff x="-1143896" y="-627687"/>
            <a:chExt cx="12400292" cy="7238084"/>
          </a:xfrm>
        </p:grpSpPr>
        <p:sp>
          <p:nvSpPr>
            <p:cNvPr id="640" name="Google Shape;640;p17"/>
            <p:cNvSpPr/>
            <p:nvPr/>
          </p:nvSpPr>
          <p:spPr>
            <a:xfrm rot="-9900006">
              <a:off x="7771746" y="3365253"/>
              <a:ext cx="3165275" cy="2884677"/>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17"/>
            <p:cNvSpPr/>
            <p:nvPr/>
          </p:nvSpPr>
          <p:spPr>
            <a:xfrm rot="4769223">
              <a:off x="-1390436" y="356929"/>
              <a:ext cx="2661694" cy="1711713"/>
            </a:xfrm>
            <a:custGeom>
              <a:avLst/>
              <a:gdLst/>
              <a:ahLst/>
              <a:cxnLst/>
              <a:rect l="l" t="t" r="r" b="b"/>
              <a:pathLst>
                <a:path w="48907" h="31450" extrusionOk="0">
                  <a:moveTo>
                    <a:pt x="37036" y="1"/>
                  </a:moveTo>
                  <a:cubicBezTo>
                    <a:pt x="34819" y="1"/>
                    <a:pt x="32438" y="782"/>
                    <a:pt x="30852" y="1746"/>
                  </a:cubicBezTo>
                  <a:cubicBezTo>
                    <a:pt x="27660" y="3874"/>
                    <a:pt x="25533" y="8159"/>
                    <a:pt x="21368" y="8828"/>
                  </a:cubicBezTo>
                  <a:cubicBezTo>
                    <a:pt x="21000" y="8886"/>
                    <a:pt x="20642" y="8912"/>
                    <a:pt x="20292" y="8912"/>
                  </a:cubicBezTo>
                  <a:cubicBezTo>
                    <a:pt x="16571" y="8912"/>
                    <a:pt x="13826" y="5886"/>
                    <a:pt x="10547" y="4664"/>
                  </a:cubicBezTo>
                  <a:cubicBezTo>
                    <a:pt x="9828" y="4419"/>
                    <a:pt x="9169" y="4309"/>
                    <a:pt x="8558" y="4309"/>
                  </a:cubicBezTo>
                  <a:cubicBezTo>
                    <a:pt x="5536" y="4309"/>
                    <a:pt x="3710" y="6998"/>
                    <a:pt x="1611" y="9223"/>
                  </a:cubicBezTo>
                  <a:cubicBezTo>
                    <a:pt x="1429" y="10014"/>
                    <a:pt x="1216" y="10773"/>
                    <a:pt x="942" y="11503"/>
                  </a:cubicBezTo>
                  <a:cubicBezTo>
                    <a:pt x="0" y="15789"/>
                    <a:pt x="2249" y="20591"/>
                    <a:pt x="4529" y="24087"/>
                  </a:cubicBezTo>
                  <a:cubicBezTo>
                    <a:pt x="6140" y="26488"/>
                    <a:pt x="8025" y="28646"/>
                    <a:pt x="10547" y="29953"/>
                  </a:cubicBezTo>
                  <a:cubicBezTo>
                    <a:pt x="12898" y="31077"/>
                    <a:pt x="15549" y="31450"/>
                    <a:pt x="18158" y="31450"/>
                  </a:cubicBezTo>
                  <a:cubicBezTo>
                    <a:pt x="18653" y="31450"/>
                    <a:pt x="19146" y="31436"/>
                    <a:pt x="19636" y="31412"/>
                  </a:cubicBezTo>
                  <a:cubicBezTo>
                    <a:pt x="23253" y="31169"/>
                    <a:pt x="26718" y="30622"/>
                    <a:pt x="30183" y="30075"/>
                  </a:cubicBezTo>
                  <a:cubicBezTo>
                    <a:pt x="33314" y="29740"/>
                    <a:pt x="36384" y="29102"/>
                    <a:pt x="39393" y="28220"/>
                  </a:cubicBezTo>
                  <a:cubicBezTo>
                    <a:pt x="41946" y="27400"/>
                    <a:pt x="44469" y="26214"/>
                    <a:pt x="46354" y="24330"/>
                  </a:cubicBezTo>
                  <a:cubicBezTo>
                    <a:pt x="47569" y="22992"/>
                    <a:pt x="48907" y="20986"/>
                    <a:pt x="48360" y="19102"/>
                  </a:cubicBezTo>
                  <a:cubicBezTo>
                    <a:pt x="47843" y="17369"/>
                    <a:pt x="45958" y="16701"/>
                    <a:pt x="44499" y="16184"/>
                  </a:cubicBezTo>
                  <a:cubicBezTo>
                    <a:pt x="43284" y="15637"/>
                    <a:pt x="41277" y="15363"/>
                    <a:pt x="40761" y="13904"/>
                  </a:cubicBezTo>
                  <a:cubicBezTo>
                    <a:pt x="40214" y="12293"/>
                    <a:pt x="41277" y="10287"/>
                    <a:pt x="41825" y="8828"/>
                  </a:cubicBezTo>
                  <a:cubicBezTo>
                    <a:pt x="42372" y="6944"/>
                    <a:pt x="43040" y="4664"/>
                    <a:pt x="42098" y="2658"/>
                  </a:cubicBezTo>
                  <a:cubicBezTo>
                    <a:pt x="41118" y="713"/>
                    <a:pt x="39152" y="1"/>
                    <a:pt x="370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17"/>
            <p:cNvSpPr/>
            <p:nvPr/>
          </p:nvSpPr>
          <p:spPr>
            <a:xfrm rot="6493551">
              <a:off x="893092" y="4398525"/>
              <a:ext cx="221012" cy="236550"/>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3" name="Google Shape;643;p17"/>
            <p:cNvSpPr/>
            <p:nvPr/>
          </p:nvSpPr>
          <p:spPr>
            <a:xfrm rot="6493551">
              <a:off x="703161" y="4022719"/>
              <a:ext cx="194913" cy="216481"/>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4" name="Google Shape;644;p17"/>
            <p:cNvSpPr/>
            <p:nvPr/>
          </p:nvSpPr>
          <p:spPr>
            <a:xfrm rot="6493551">
              <a:off x="408957" y="4178101"/>
              <a:ext cx="177206" cy="248169"/>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5" name="Google Shape;645;p17"/>
            <p:cNvSpPr/>
            <p:nvPr/>
          </p:nvSpPr>
          <p:spPr>
            <a:xfrm rot="6493551">
              <a:off x="602415" y="4582707"/>
              <a:ext cx="140668" cy="169615"/>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6" name="Google Shape;646;p17"/>
            <p:cNvSpPr/>
            <p:nvPr/>
          </p:nvSpPr>
          <p:spPr>
            <a:xfrm rot="6493551">
              <a:off x="98755" y="3858636"/>
              <a:ext cx="216915" cy="266070"/>
            </a:xfrm>
            <a:custGeom>
              <a:avLst/>
              <a:gdLst/>
              <a:ahLst/>
              <a:cxnLst/>
              <a:rect l="l" t="t" r="r" b="b"/>
              <a:pathLst>
                <a:path w="3283" h="4786" extrusionOk="0">
                  <a:moveTo>
                    <a:pt x="1360" y="1571"/>
                  </a:moveTo>
                  <a:cubicBezTo>
                    <a:pt x="1371" y="1575"/>
                    <a:pt x="1373" y="1577"/>
                    <a:pt x="1370" y="1577"/>
                  </a:cubicBezTo>
                  <a:cubicBezTo>
                    <a:pt x="1368" y="1577"/>
                    <a:pt x="1365" y="1576"/>
                    <a:pt x="1360" y="1575"/>
                  </a:cubicBezTo>
                  <a:lnTo>
                    <a:pt x="1360" y="1575"/>
                  </a:lnTo>
                  <a:cubicBezTo>
                    <a:pt x="1360" y="1574"/>
                    <a:pt x="1360" y="1572"/>
                    <a:pt x="1360" y="1571"/>
                  </a:cubicBezTo>
                  <a:close/>
                  <a:moveTo>
                    <a:pt x="1441" y="1619"/>
                  </a:moveTo>
                  <a:cubicBezTo>
                    <a:pt x="1440" y="1619"/>
                    <a:pt x="1465" y="1639"/>
                    <a:pt x="1472" y="1641"/>
                  </a:cubicBezTo>
                  <a:lnTo>
                    <a:pt x="1472" y="1641"/>
                  </a:lnTo>
                  <a:cubicBezTo>
                    <a:pt x="1450" y="1625"/>
                    <a:pt x="1441" y="1619"/>
                    <a:pt x="1441" y="1619"/>
                  </a:cubicBezTo>
                  <a:close/>
                  <a:moveTo>
                    <a:pt x="1646" y="3050"/>
                  </a:moveTo>
                  <a:cubicBezTo>
                    <a:pt x="1647" y="3050"/>
                    <a:pt x="1651" y="3054"/>
                    <a:pt x="1658" y="3063"/>
                  </a:cubicBezTo>
                  <a:lnTo>
                    <a:pt x="1658" y="3063"/>
                  </a:lnTo>
                  <a:cubicBezTo>
                    <a:pt x="1654" y="3058"/>
                    <a:pt x="1650" y="3054"/>
                    <a:pt x="1645" y="3053"/>
                  </a:cubicBezTo>
                  <a:lnTo>
                    <a:pt x="1645" y="3053"/>
                  </a:lnTo>
                  <a:cubicBezTo>
                    <a:pt x="1645" y="3051"/>
                    <a:pt x="1645" y="3050"/>
                    <a:pt x="1646" y="3050"/>
                  </a:cubicBezTo>
                  <a:close/>
                  <a:moveTo>
                    <a:pt x="1665" y="3073"/>
                  </a:moveTo>
                  <a:cubicBezTo>
                    <a:pt x="1667" y="3076"/>
                    <a:pt x="1669" y="3079"/>
                    <a:pt x="1672" y="3083"/>
                  </a:cubicBezTo>
                  <a:cubicBezTo>
                    <a:pt x="1673" y="3085"/>
                    <a:pt x="1673" y="3087"/>
                    <a:pt x="1674" y="3090"/>
                  </a:cubicBezTo>
                  <a:lnTo>
                    <a:pt x="1674" y="3090"/>
                  </a:lnTo>
                  <a:cubicBezTo>
                    <a:pt x="1671" y="3084"/>
                    <a:pt x="1669" y="3079"/>
                    <a:pt x="1665" y="3073"/>
                  </a:cubicBezTo>
                  <a:close/>
                  <a:moveTo>
                    <a:pt x="1360" y="1586"/>
                  </a:moveTo>
                  <a:cubicBezTo>
                    <a:pt x="1392" y="1597"/>
                    <a:pt x="1419" y="1604"/>
                    <a:pt x="1459" y="1624"/>
                  </a:cubicBezTo>
                  <a:cubicBezTo>
                    <a:pt x="1472" y="1637"/>
                    <a:pt x="1475" y="1642"/>
                    <a:pt x="1473" y="1642"/>
                  </a:cubicBezTo>
                  <a:cubicBezTo>
                    <a:pt x="1473" y="1642"/>
                    <a:pt x="1473" y="1642"/>
                    <a:pt x="1472" y="1641"/>
                  </a:cubicBezTo>
                  <a:lnTo>
                    <a:pt x="1472" y="1641"/>
                  </a:lnTo>
                  <a:cubicBezTo>
                    <a:pt x="1477" y="1645"/>
                    <a:pt x="1483" y="1649"/>
                    <a:pt x="1489" y="1654"/>
                  </a:cubicBezTo>
                  <a:lnTo>
                    <a:pt x="1581" y="1776"/>
                  </a:lnTo>
                  <a:lnTo>
                    <a:pt x="1644" y="1839"/>
                  </a:lnTo>
                  <a:lnTo>
                    <a:pt x="1644" y="1839"/>
                  </a:lnTo>
                  <a:cubicBezTo>
                    <a:pt x="1659" y="1869"/>
                    <a:pt x="1702" y="1940"/>
                    <a:pt x="1702" y="1958"/>
                  </a:cubicBezTo>
                  <a:cubicBezTo>
                    <a:pt x="1733" y="1989"/>
                    <a:pt x="1824" y="2110"/>
                    <a:pt x="1854" y="2201"/>
                  </a:cubicBezTo>
                  <a:cubicBezTo>
                    <a:pt x="1854" y="2219"/>
                    <a:pt x="1886" y="2290"/>
                    <a:pt x="1899" y="2320"/>
                  </a:cubicBezTo>
                  <a:lnTo>
                    <a:pt x="1899" y="2320"/>
                  </a:lnTo>
                  <a:cubicBezTo>
                    <a:pt x="1894" y="2311"/>
                    <a:pt x="1890" y="2302"/>
                    <a:pt x="1885" y="2293"/>
                  </a:cubicBezTo>
                  <a:lnTo>
                    <a:pt x="1885" y="2293"/>
                  </a:lnTo>
                  <a:cubicBezTo>
                    <a:pt x="1899" y="2322"/>
                    <a:pt x="1905" y="2334"/>
                    <a:pt x="1905" y="2334"/>
                  </a:cubicBezTo>
                  <a:cubicBezTo>
                    <a:pt x="1906" y="2334"/>
                    <a:pt x="1903" y="2329"/>
                    <a:pt x="1899" y="2320"/>
                  </a:cubicBezTo>
                  <a:lnTo>
                    <a:pt x="1899" y="2320"/>
                  </a:lnTo>
                  <a:cubicBezTo>
                    <a:pt x="1925" y="2364"/>
                    <a:pt x="1950" y="2394"/>
                    <a:pt x="1976" y="2445"/>
                  </a:cubicBezTo>
                  <a:cubicBezTo>
                    <a:pt x="2006" y="2566"/>
                    <a:pt x="2037" y="2657"/>
                    <a:pt x="2037" y="2749"/>
                  </a:cubicBezTo>
                  <a:cubicBezTo>
                    <a:pt x="2037" y="2809"/>
                    <a:pt x="2037" y="2840"/>
                    <a:pt x="2067" y="2900"/>
                  </a:cubicBezTo>
                  <a:cubicBezTo>
                    <a:pt x="2067" y="2900"/>
                    <a:pt x="2067" y="2913"/>
                    <a:pt x="2067" y="2931"/>
                  </a:cubicBezTo>
                  <a:cubicBezTo>
                    <a:pt x="2067" y="3022"/>
                    <a:pt x="2097" y="3204"/>
                    <a:pt x="2128" y="3326"/>
                  </a:cubicBezTo>
                  <a:lnTo>
                    <a:pt x="2128" y="3417"/>
                  </a:lnTo>
                  <a:lnTo>
                    <a:pt x="2128" y="3580"/>
                  </a:lnTo>
                  <a:lnTo>
                    <a:pt x="2128" y="3580"/>
                  </a:lnTo>
                  <a:cubicBezTo>
                    <a:pt x="2066" y="3527"/>
                    <a:pt x="1940" y="3381"/>
                    <a:pt x="1915" y="3356"/>
                  </a:cubicBezTo>
                  <a:lnTo>
                    <a:pt x="1915" y="3356"/>
                  </a:lnTo>
                  <a:cubicBezTo>
                    <a:pt x="1927" y="3369"/>
                    <a:pt x="1933" y="3373"/>
                    <a:pt x="1935" y="3373"/>
                  </a:cubicBezTo>
                  <a:cubicBezTo>
                    <a:pt x="1943" y="3373"/>
                    <a:pt x="1885" y="3296"/>
                    <a:pt x="1885" y="3296"/>
                  </a:cubicBezTo>
                  <a:cubicBezTo>
                    <a:pt x="1824" y="3235"/>
                    <a:pt x="1793" y="3174"/>
                    <a:pt x="1763" y="3113"/>
                  </a:cubicBezTo>
                  <a:cubicBezTo>
                    <a:pt x="1672" y="2961"/>
                    <a:pt x="1611" y="2840"/>
                    <a:pt x="1581" y="2688"/>
                  </a:cubicBezTo>
                  <a:cubicBezTo>
                    <a:pt x="1520" y="2536"/>
                    <a:pt x="1459" y="2353"/>
                    <a:pt x="1398" y="2201"/>
                  </a:cubicBezTo>
                  <a:cubicBezTo>
                    <a:pt x="1398" y="2110"/>
                    <a:pt x="1368" y="2019"/>
                    <a:pt x="1368" y="1928"/>
                  </a:cubicBezTo>
                  <a:lnTo>
                    <a:pt x="1368" y="1897"/>
                  </a:lnTo>
                  <a:lnTo>
                    <a:pt x="1368" y="1745"/>
                  </a:lnTo>
                  <a:cubicBezTo>
                    <a:pt x="1363" y="1692"/>
                    <a:pt x="1360" y="1639"/>
                    <a:pt x="1360" y="1586"/>
                  </a:cubicBezTo>
                  <a:close/>
                  <a:moveTo>
                    <a:pt x="2201" y="3657"/>
                  </a:moveTo>
                  <a:cubicBezTo>
                    <a:pt x="2199" y="3658"/>
                    <a:pt x="2196" y="3659"/>
                    <a:pt x="2193" y="3660"/>
                  </a:cubicBezTo>
                  <a:lnTo>
                    <a:pt x="2193" y="3660"/>
                  </a:lnTo>
                  <a:cubicBezTo>
                    <a:pt x="2194" y="3660"/>
                    <a:pt x="2194" y="3659"/>
                    <a:pt x="2195" y="3659"/>
                  </a:cubicBezTo>
                  <a:lnTo>
                    <a:pt x="2195" y="3659"/>
                  </a:lnTo>
                  <a:cubicBezTo>
                    <a:pt x="2197" y="3658"/>
                    <a:pt x="2199" y="3658"/>
                    <a:pt x="2201" y="3657"/>
                  </a:cubicBezTo>
                  <a:close/>
                  <a:moveTo>
                    <a:pt x="1037" y="0"/>
                  </a:moveTo>
                  <a:cubicBezTo>
                    <a:pt x="832" y="0"/>
                    <a:pt x="640" y="102"/>
                    <a:pt x="517" y="286"/>
                  </a:cubicBezTo>
                  <a:lnTo>
                    <a:pt x="517" y="226"/>
                  </a:lnTo>
                  <a:cubicBezTo>
                    <a:pt x="453" y="359"/>
                    <a:pt x="398" y="496"/>
                    <a:pt x="353" y="636"/>
                  </a:cubicBezTo>
                  <a:lnTo>
                    <a:pt x="353" y="636"/>
                  </a:lnTo>
                  <a:cubicBezTo>
                    <a:pt x="299" y="695"/>
                    <a:pt x="252" y="761"/>
                    <a:pt x="213" y="834"/>
                  </a:cubicBezTo>
                  <a:cubicBezTo>
                    <a:pt x="30" y="1229"/>
                    <a:pt x="0" y="1685"/>
                    <a:pt x="122" y="2080"/>
                  </a:cubicBezTo>
                  <a:cubicBezTo>
                    <a:pt x="213" y="2505"/>
                    <a:pt x="334" y="2931"/>
                    <a:pt x="486" y="3326"/>
                  </a:cubicBezTo>
                  <a:cubicBezTo>
                    <a:pt x="638" y="3691"/>
                    <a:pt x="790" y="4025"/>
                    <a:pt x="1003" y="4359"/>
                  </a:cubicBezTo>
                  <a:cubicBezTo>
                    <a:pt x="1124" y="4546"/>
                    <a:pt x="1297" y="4624"/>
                    <a:pt x="1468" y="4624"/>
                  </a:cubicBezTo>
                  <a:cubicBezTo>
                    <a:pt x="1515" y="4624"/>
                    <a:pt x="1563" y="4618"/>
                    <a:pt x="1609" y="4606"/>
                  </a:cubicBezTo>
                  <a:lnTo>
                    <a:pt x="1609" y="4606"/>
                  </a:lnTo>
                  <a:cubicBezTo>
                    <a:pt x="1786" y="4725"/>
                    <a:pt x="1996" y="4785"/>
                    <a:pt x="2208" y="4785"/>
                  </a:cubicBezTo>
                  <a:cubicBezTo>
                    <a:pt x="2470" y="4785"/>
                    <a:pt x="2736" y="4694"/>
                    <a:pt x="2948" y="4511"/>
                  </a:cubicBezTo>
                  <a:cubicBezTo>
                    <a:pt x="3131" y="4268"/>
                    <a:pt x="3252" y="3995"/>
                    <a:pt x="3252" y="3691"/>
                  </a:cubicBezTo>
                  <a:cubicBezTo>
                    <a:pt x="3283" y="3539"/>
                    <a:pt x="3283" y="3417"/>
                    <a:pt x="3252" y="3296"/>
                  </a:cubicBezTo>
                  <a:cubicBezTo>
                    <a:pt x="3252" y="3235"/>
                    <a:pt x="3252" y="3174"/>
                    <a:pt x="3252" y="3083"/>
                  </a:cubicBezTo>
                  <a:cubicBezTo>
                    <a:pt x="3236" y="3050"/>
                    <a:pt x="3237" y="3025"/>
                    <a:pt x="3242" y="3025"/>
                  </a:cubicBezTo>
                  <a:lnTo>
                    <a:pt x="3242" y="3025"/>
                  </a:lnTo>
                  <a:cubicBezTo>
                    <a:pt x="3246" y="3025"/>
                    <a:pt x="3252" y="3042"/>
                    <a:pt x="3252" y="3083"/>
                  </a:cubicBezTo>
                  <a:cubicBezTo>
                    <a:pt x="3252" y="3022"/>
                    <a:pt x="3252" y="2961"/>
                    <a:pt x="3252" y="2900"/>
                  </a:cubicBezTo>
                  <a:cubicBezTo>
                    <a:pt x="3140" y="1889"/>
                    <a:pt x="2612" y="747"/>
                    <a:pt x="1596" y="413"/>
                  </a:cubicBezTo>
                  <a:lnTo>
                    <a:pt x="1596" y="413"/>
                  </a:lnTo>
                  <a:cubicBezTo>
                    <a:pt x="1554" y="279"/>
                    <a:pt x="1466" y="159"/>
                    <a:pt x="1337" y="74"/>
                  </a:cubicBezTo>
                  <a:cubicBezTo>
                    <a:pt x="1238" y="24"/>
                    <a:pt x="1136" y="0"/>
                    <a:pt x="10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7" name="Google Shape;647;p17"/>
            <p:cNvSpPr/>
            <p:nvPr/>
          </p:nvSpPr>
          <p:spPr>
            <a:xfrm rot="6493551">
              <a:off x="145298" y="3917854"/>
              <a:ext cx="124612" cy="143542"/>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17"/>
            <p:cNvSpPr/>
            <p:nvPr/>
          </p:nvSpPr>
          <p:spPr>
            <a:xfrm rot="6493551">
              <a:off x="83319" y="4430743"/>
              <a:ext cx="190817" cy="235549"/>
            </a:xfrm>
            <a:custGeom>
              <a:avLst/>
              <a:gdLst/>
              <a:ahLst/>
              <a:cxnLst/>
              <a:rect l="l" t="t" r="r" b="b"/>
              <a:pathLst>
                <a:path w="2888" h="4237" extrusionOk="0">
                  <a:moveTo>
                    <a:pt x="1807" y="934"/>
                  </a:moveTo>
                  <a:cubicBezTo>
                    <a:pt x="1808" y="934"/>
                    <a:pt x="1807" y="943"/>
                    <a:pt x="1794" y="969"/>
                  </a:cubicBezTo>
                  <a:cubicBezTo>
                    <a:pt x="1794" y="958"/>
                    <a:pt x="1798" y="947"/>
                    <a:pt x="1805" y="935"/>
                  </a:cubicBezTo>
                  <a:lnTo>
                    <a:pt x="1805" y="935"/>
                  </a:lnTo>
                  <a:cubicBezTo>
                    <a:pt x="1805" y="934"/>
                    <a:pt x="1806" y="934"/>
                    <a:pt x="1807" y="934"/>
                  </a:cubicBezTo>
                  <a:close/>
                  <a:moveTo>
                    <a:pt x="1406" y="1652"/>
                  </a:moveTo>
                  <a:cubicBezTo>
                    <a:pt x="1415" y="1666"/>
                    <a:pt x="1423" y="1676"/>
                    <a:pt x="1429" y="1684"/>
                  </a:cubicBezTo>
                  <a:lnTo>
                    <a:pt x="1429" y="1684"/>
                  </a:lnTo>
                  <a:cubicBezTo>
                    <a:pt x="1429" y="1692"/>
                    <a:pt x="1429" y="1698"/>
                    <a:pt x="1429" y="1698"/>
                  </a:cubicBezTo>
                  <a:cubicBezTo>
                    <a:pt x="1432" y="1705"/>
                    <a:pt x="1434" y="1712"/>
                    <a:pt x="1437" y="1719"/>
                  </a:cubicBezTo>
                  <a:lnTo>
                    <a:pt x="1437" y="1719"/>
                  </a:lnTo>
                  <a:cubicBezTo>
                    <a:pt x="1435" y="1722"/>
                    <a:pt x="1432" y="1725"/>
                    <a:pt x="1429" y="1729"/>
                  </a:cubicBezTo>
                  <a:cubicBezTo>
                    <a:pt x="1413" y="1681"/>
                    <a:pt x="1405" y="1658"/>
                    <a:pt x="1406" y="1652"/>
                  </a:cubicBezTo>
                  <a:close/>
                  <a:moveTo>
                    <a:pt x="1407" y="2302"/>
                  </a:moveTo>
                  <a:cubicBezTo>
                    <a:pt x="1423" y="2302"/>
                    <a:pt x="1436" y="2341"/>
                    <a:pt x="1433" y="2352"/>
                  </a:cubicBezTo>
                  <a:lnTo>
                    <a:pt x="1433" y="2352"/>
                  </a:lnTo>
                  <a:cubicBezTo>
                    <a:pt x="1414" y="2321"/>
                    <a:pt x="1399" y="2306"/>
                    <a:pt x="1399" y="2306"/>
                  </a:cubicBezTo>
                  <a:cubicBezTo>
                    <a:pt x="1401" y="2303"/>
                    <a:pt x="1404" y="2302"/>
                    <a:pt x="1407" y="2302"/>
                  </a:cubicBezTo>
                  <a:close/>
                  <a:moveTo>
                    <a:pt x="1325" y="1"/>
                  </a:moveTo>
                  <a:cubicBezTo>
                    <a:pt x="1122" y="1"/>
                    <a:pt x="923" y="116"/>
                    <a:pt x="821" y="300"/>
                  </a:cubicBezTo>
                  <a:cubicBezTo>
                    <a:pt x="817" y="307"/>
                    <a:pt x="814" y="313"/>
                    <a:pt x="810" y="319"/>
                  </a:cubicBezTo>
                  <a:lnTo>
                    <a:pt x="810" y="319"/>
                  </a:lnTo>
                  <a:cubicBezTo>
                    <a:pt x="759" y="307"/>
                    <a:pt x="707" y="300"/>
                    <a:pt x="654" y="300"/>
                  </a:cubicBezTo>
                  <a:cubicBezTo>
                    <a:pt x="373" y="300"/>
                    <a:pt x="92" y="483"/>
                    <a:pt x="61" y="847"/>
                  </a:cubicBezTo>
                  <a:lnTo>
                    <a:pt x="31" y="817"/>
                  </a:lnTo>
                  <a:lnTo>
                    <a:pt x="31" y="817"/>
                  </a:lnTo>
                  <a:cubicBezTo>
                    <a:pt x="0" y="1486"/>
                    <a:pt x="122" y="2154"/>
                    <a:pt x="365" y="2762"/>
                  </a:cubicBezTo>
                  <a:cubicBezTo>
                    <a:pt x="639" y="3431"/>
                    <a:pt x="1186" y="3948"/>
                    <a:pt x="1885" y="4221"/>
                  </a:cubicBezTo>
                  <a:cubicBezTo>
                    <a:pt x="1927" y="4232"/>
                    <a:pt x="1971" y="4237"/>
                    <a:pt x="2014" y="4237"/>
                  </a:cubicBezTo>
                  <a:cubicBezTo>
                    <a:pt x="2219" y="4237"/>
                    <a:pt x="2423" y="4123"/>
                    <a:pt x="2523" y="3948"/>
                  </a:cubicBezTo>
                  <a:cubicBezTo>
                    <a:pt x="2827" y="3279"/>
                    <a:pt x="2888" y="2489"/>
                    <a:pt x="2675" y="1790"/>
                  </a:cubicBezTo>
                  <a:cubicBezTo>
                    <a:pt x="2554" y="1121"/>
                    <a:pt x="2158" y="513"/>
                    <a:pt x="1611" y="87"/>
                  </a:cubicBezTo>
                  <a:cubicBezTo>
                    <a:pt x="1522" y="28"/>
                    <a:pt x="1423" y="1"/>
                    <a:pt x="1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9" name="Google Shape;649;p17"/>
            <p:cNvSpPr/>
            <p:nvPr/>
          </p:nvSpPr>
          <p:spPr>
            <a:xfrm rot="6493551">
              <a:off x="355832" y="4709475"/>
              <a:ext cx="92501" cy="89617"/>
            </a:xfrm>
            <a:custGeom>
              <a:avLst/>
              <a:gdLst/>
              <a:ahLst/>
              <a:cxnLst/>
              <a:rect l="l" t="t" r="r" b="b"/>
              <a:pathLst>
                <a:path w="1400" h="1612" extrusionOk="0">
                  <a:moveTo>
                    <a:pt x="1157" y="703"/>
                  </a:moveTo>
                  <a:lnTo>
                    <a:pt x="1166" y="720"/>
                  </a:lnTo>
                  <a:lnTo>
                    <a:pt x="1170" y="740"/>
                  </a:lnTo>
                  <a:lnTo>
                    <a:pt x="1170" y="740"/>
                  </a:lnTo>
                  <a:cubicBezTo>
                    <a:pt x="1163" y="728"/>
                    <a:pt x="1159" y="715"/>
                    <a:pt x="1157" y="703"/>
                  </a:cubicBezTo>
                  <a:close/>
                  <a:moveTo>
                    <a:pt x="578" y="1"/>
                  </a:moveTo>
                  <a:lnTo>
                    <a:pt x="426" y="31"/>
                  </a:lnTo>
                  <a:cubicBezTo>
                    <a:pt x="335" y="31"/>
                    <a:pt x="244" y="92"/>
                    <a:pt x="183" y="183"/>
                  </a:cubicBezTo>
                  <a:lnTo>
                    <a:pt x="92" y="274"/>
                  </a:lnTo>
                  <a:cubicBezTo>
                    <a:pt x="31" y="365"/>
                    <a:pt x="1" y="487"/>
                    <a:pt x="1" y="578"/>
                  </a:cubicBezTo>
                  <a:lnTo>
                    <a:pt x="31" y="609"/>
                  </a:lnTo>
                  <a:lnTo>
                    <a:pt x="31" y="761"/>
                  </a:lnTo>
                  <a:cubicBezTo>
                    <a:pt x="31" y="852"/>
                    <a:pt x="31" y="943"/>
                    <a:pt x="62" y="1004"/>
                  </a:cubicBezTo>
                  <a:cubicBezTo>
                    <a:pt x="31" y="1034"/>
                    <a:pt x="31" y="1064"/>
                    <a:pt x="62" y="1095"/>
                  </a:cubicBezTo>
                  <a:cubicBezTo>
                    <a:pt x="62" y="1156"/>
                    <a:pt x="92" y="1216"/>
                    <a:pt x="122" y="1277"/>
                  </a:cubicBezTo>
                  <a:cubicBezTo>
                    <a:pt x="183" y="1368"/>
                    <a:pt x="274" y="1460"/>
                    <a:pt x="396" y="1520"/>
                  </a:cubicBezTo>
                  <a:cubicBezTo>
                    <a:pt x="457" y="1581"/>
                    <a:pt x="518" y="1612"/>
                    <a:pt x="578" y="1612"/>
                  </a:cubicBezTo>
                  <a:lnTo>
                    <a:pt x="822" y="1612"/>
                  </a:lnTo>
                  <a:cubicBezTo>
                    <a:pt x="882" y="1612"/>
                    <a:pt x="974" y="1612"/>
                    <a:pt x="1034" y="1581"/>
                  </a:cubicBezTo>
                  <a:cubicBezTo>
                    <a:pt x="1125" y="1551"/>
                    <a:pt x="1186" y="1490"/>
                    <a:pt x="1247" y="1460"/>
                  </a:cubicBezTo>
                  <a:lnTo>
                    <a:pt x="1338" y="1338"/>
                  </a:lnTo>
                  <a:cubicBezTo>
                    <a:pt x="1369" y="1247"/>
                    <a:pt x="1399" y="1125"/>
                    <a:pt x="1399" y="1034"/>
                  </a:cubicBezTo>
                  <a:lnTo>
                    <a:pt x="1399" y="791"/>
                  </a:lnTo>
                  <a:cubicBezTo>
                    <a:pt x="1399" y="730"/>
                    <a:pt x="1399" y="639"/>
                    <a:pt x="1338" y="578"/>
                  </a:cubicBezTo>
                  <a:cubicBezTo>
                    <a:pt x="1338" y="487"/>
                    <a:pt x="1277" y="426"/>
                    <a:pt x="1247" y="396"/>
                  </a:cubicBezTo>
                  <a:cubicBezTo>
                    <a:pt x="1200" y="349"/>
                    <a:pt x="1154" y="303"/>
                    <a:pt x="1093" y="283"/>
                  </a:cubicBezTo>
                  <a:lnTo>
                    <a:pt x="1093" y="283"/>
                  </a:lnTo>
                  <a:cubicBezTo>
                    <a:pt x="1071" y="237"/>
                    <a:pt x="1044" y="203"/>
                    <a:pt x="1004" y="183"/>
                  </a:cubicBezTo>
                  <a:cubicBezTo>
                    <a:pt x="943" y="122"/>
                    <a:pt x="882" y="61"/>
                    <a:pt x="822" y="61"/>
                  </a:cubicBezTo>
                  <a:cubicBezTo>
                    <a:pt x="761" y="1"/>
                    <a:pt x="670" y="1"/>
                    <a:pt x="5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0" name="Google Shape;650;p17"/>
            <p:cNvSpPr/>
            <p:nvPr/>
          </p:nvSpPr>
          <p:spPr>
            <a:xfrm rot="6493551">
              <a:off x="6642" y="4794404"/>
              <a:ext cx="126594" cy="114133"/>
            </a:xfrm>
            <a:custGeom>
              <a:avLst/>
              <a:gdLst/>
              <a:ahLst/>
              <a:cxnLst/>
              <a:rect l="l" t="t" r="r" b="b"/>
              <a:pathLst>
                <a:path w="1916" h="2053" extrusionOk="0">
                  <a:moveTo>
                    <a:pt x="1138" y="1"/>
                  </a:moveTo>
                  <a:cubicBezTo>
                    <a:pt x="975" y="1"/>
                    <a:pt x="812" y="63"/>
                    <a:pt x="699" y="176"/>
                  </a:cubicBezTo>
                  <a:cubicBezTo>
                    <a:pt x="695" y="180"/>
                    <a:pt x="691" y="184"/>
                    <a:pt x="687" y="189"/>
                  </a:cubicBezTo>
                  <a:lnTo>
                    <a:pt x="687" y="189"/>
                  </a:lnTo>
                  <a:cubicBezTo>
                    <a:pt x="652" y="181"/>
                    <a:pt x="615" y="176"/>
                    <a:pt x="578" y="176"/>
                  </a:cubicBezTo>
                  <a:cubicBezTo>
                    <a:pt x="426" y="176"/>
                    <a:pt x="274" y="237"/>
                    <a:pt x="183" y="358"/>
                  </a:cubicBezTo>
                  <a:cubicBezTo>
                    <a:pt x="61" y="449"/>
                    <a:pt x="0" y="601"/>
                    <a:pt x="0" y="784"/>
                  </a:cubicBezTo>
                  <a:lnTo>
                    <a:pt x="31" y="753"/>
                  </a:lnTo>
                  <a:cubicBezTo>
                    <a:pt x="31" y="814"/>
                    <a:pt x="31" y="875"/>
                    <a:pt x="31" y="936"/>
                  </a:cubicBezTo>
                  <a:cubicBezTo>
                    <a:pt x="31" y="1027"/>
                    <a:pt x="31" y="1088"/>
                    <a:pt x="61" y="1179"/>
                  </a:cubicBezTo>
                  <a:cubicBezTo>
                    <a:pt x="61" y="1209"/>
                    <a:pt x="61" y="1240"/>
                    <a:pt x="61" y="1270"/>
                  </a:cubicBezTo>
                  <a:cubicBezTo>
                    <a:pt x="92" y="1300"/>
                    <a:pt x="92" y="1331"/>
                    <a:pt x="92" y="1361"/>
                  </a:cubicBezTo>
                  <a:cubicBezTo>
                    <a:pt x="122" y="1422"/>
                    <a:pt x="152" y="1513"/>
                    <a:pt x="183" y="1574"/>
                  </a:cubicBezTo>
                  <a:cubicBezTo>
                    <a:pt x="213" y="1635"/>
                    <a:pt x="274" y="1665"/>
                    <a:pt x="304" y="1726"/>
                  </a:cubicBezTo>
                  <a:cubicBezTo>
                    <a:pt x="335" y="1787"/>
                    <a:pt x="365" y="1817"/>
                    <a:pt x="426" y="1878"/>
                  </a:cubicBezTo>
                  <a:lnTo>
                    <a:pt x="547" y="1969"/>
                  </a:lnTo>
                  <a:cubicBezTo>
                    <a:pt x="608" y="2000"/>
                    <a:pt x="669" y="2030"/>
                    <a:pt x="760" y="2030"/>
                  </a:cubicBezTo>
                  <a:cubicBezTo>
                    <a:pt x="791" y="2045"/>
                    <a:pt x="813" y="2053"/>
                    <a:pt x="836" y="2053"/>
                  </a:cubicBezTo>
                  <a:cubicBezTo>
                    <a:pt x="859" y="2053"/>
                    <a:pt x="882" y="2045"/>
                    <a:pt x="912" y="2030"/>
                  </a:cubicBezTo>
                  <a:cubicBezTo>
                    <a:pt x="1003" y="2030"/>
                    <a:pt x="1064" y="2000"/>
                    <a:pt x="1125" y="1969"/>
                  </a:cubicBezTo>
                  <a:cubicBezTo>
                    <a:pt x="1216" y="1939"/>
                    <a:pt x="1277" y="1878"/>
                    <a:pt x="1338" y="1848"/>
                  </a:cubicBezTo>
                  <a:cubicBezTo>
                    <a:pt x="1429" y="1787"/>
                    <a:pt x="1520" y="1726"/>
                    <a:pt x="1581" y="1635"/>
                  </a:cubicBezTo>
                  <a:cubicBezTo>
                    <a:pt x="1733" y="1483"/>
                    <a:pt x="1824" y="1331"/>
                    <a:pt x="1854" y="1149"/>
                  </a:cubicBezTo>
                  <a:cubicBezTo>
                    <a:pt x="1885" y="997"/>
                    <a:pt x="1915" y="845"/>
                    <a:pt x="1885" y="662"/>
                  </a:cubicBezTo>
                  <a:lnTo>
                    <a:pt x="1885" y="601"/>
                  </a:lnTo>
                  <a:cubicBezTo>
                    <a:pt x="1854" y="510"/>
                    <a:pt x="1794" y="419"/>
                    <a:pt x="1733" y="328"/>
                  </a:cubicBezTo>
                  <a:lnTo>
                    <a:pt x="1703" y="267"/>
                  </a:lnTo>
                  <a:lnTo>
                    <a:pt x="1611" y="206"/>
                  </a:lnTo>
                  <a:cubicBezTo>
                    <a:pt x="1520" y="115"/>
                    <a:pt x="1429" y="54"/>
                    <a:pt x="1307" y="24"/>
                  </a:cubicBezTo>
                  <a:cubicBezTo>
                    <a:pt x="1252" y="8"/>
                    <a:pt x="1195" y="1"/>
                    <a:pt x="1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1" name="Google Shape;651;p17"/>
            <p:cNvSpPr/>
            <p:nvPr/>
          </p:nvSpPr>
          <p:spPr>
            <a:xfrm rot="6493551">
              <a:off x="333169" y="3568200"/>
              <a:ext cx="178792" cy="197301"/>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2" name="Google Shape;652;p17"/>
            <p:cNvSpPr/>
            <p:nvPr/>
          </p:nvSpPr>
          <p:spPr>
            <a:xfrm rot="6493551">
              <a:off x="319557" y="4999133"/>
              <a:ext cx="108491" cy="91284"/>
            </a:xfrm>
            <a:custGeom>
              <a:avLst/>
              <a:gdLst/>
              <a:ahLst/>
              <a:cxnLst/>
              <a:rect l="l" t="t" r="r" b="b"/>
              <a:pathLst>
                <a:path w="1642" h="1642" extrusionOk="0">
                  <a:moveTo>
                    <a:pt x="546" y="630"/>
                  </a:moveTo>
                  <a:cubicBezTo>
                    <a:pt x="545" y="639"/>
                    <a:pt x="540" y="645"/>
                    <a:pt x="527" y="659"/>
                  </a:cubicBezTo>
                  <a:lnTo>
                    <a:pt x="527" y="659"/>
                  </a:lnTo>
                  <a:lnTo>
                    <a:pt x="530" y="652"/>
                  </a:lnTo>
                  <a:lnTo>
                    <a:pt x="546" y="630"/>
                  </a:lnTo>
                  <a:close/>
                  <a:moveTo>
                    <a:pt x="608" y="0"/>
                  </a:moveTo>
                  <a:lnTo>
                    <a:pt x="456" y="31"/>
                  </a:lnTo>
                  <a:cubicBezTo>
                    <a:pt x="365" y="31"/>
                    <a:pt x="274" y="91"/>
                    <a:pt x="213" y="183"/>
                  </a:cubicBezTo>
                  <a:lnTo>
                    <a:pt x="122" y="304"/>
                  </a:lnTo>
                  <a:cubicBezTo>
                    <a:pt x="61" y="365"/>
                    <a:pt x="30" y="487"/>
                    <a:pt x="30" y="578"/>
                  </a:cubicBezTo>
                  <a:lnTo>
                    <a:pt x="0" y="578"/>
                  </a:lnTo>
                  <a:cubicBezTo>
                    <a:pt x="0" y="730"/>
                    <a:pt x="0" y="882"/>
                    <a:pt x="30" y="1003"/>
                  </a:cubicBezTo>
                  <a:cubicBezTo>
                    <a:pt x="61" y="1094"/>
                    <a:pt x="91" y="1186"/>
                    <a:pt x="122" y="1246"/>
                  </a:cubicBezTo>
                  <a:cubicBezTo>
                    <a:pt x="182" y="1368"/>
                    <a:pt x="304" y="1459"/>
                    <a:pt x="395" y="1520"/>
                  </a:cubicBezTo>
                  <a:lnTo>
                    <a:pt x="426" y="1520"/>
                  </a:lnTo>
                  <a:cubicBezTo>
                    <a:pt x="547" y="1581"/>
                    <a:pt x="669" y="1642"/>
                    <a:pt x="821" y="1642"/>
                  </a:cubicBezTo>
                  <a:lnTo>
                    <a:pt x="851" y="1642"/>
                  </a:lnTo>
                  <a:cubicBezTo>
                    <a:pt x="912" y="1611"/>
                    <a:pt x="1003" y="1611"/>
                    <a:pt x="1064" y="1581"/>
                  </a:cubicBezTo>
                  <a:cubicBezTo>
                    <a:pt x="1125" y="1581"/>
                    <a:pt x="1186" y="1550"/>
                    <a:pt x="1246" y="1520"/>
                  </a:cubicBezTo>
                  <a:lnTo>
                    <a:pt x="1277" y="1520"/>
                  </a:lnTo>
                  <a:cubicBezTo>
                    <a:pt x="1429" y="1398"/>
                    <a:pt x="1581" y="1216"/>
                    <a:pt x="1611" y="1034"/>
                  </a:cubicBezTo>
                  <a:cubicBezTo>
                    <a:pt x="1641" y="973"/>
                    <a:pt x="1641" y="912"/>
                    <a:pt x="1641" y="851"/>
                  </a:cubicBezTo>
                  <a:cubicBezTo>
                    <a:pt x="1641" y="821"/>
                    <a:pt x="1641" y="821"/>
                    <a:pt x="1641" y="821"/>
                  </a:cubicBezTo>
                  <a:cubicBezTo>
                    <a:pt x="1641" y="730"/>
                    <a:pt x="1641" y="638"/>
                    <a:pt x="1611" y="578"/>
                  </a:cubicBezTo>
                  <a:cubicBezTo>
                    <a:pt x="1550" y="426"/>
                    <a:pt x="1429" y="304"/>
                    <a:pt x="1277" y="274"/>
                  </a:cubicBezTo>
                  <a:cubicBezTo>
                    <a:pt x="1220" y="245"/>
                    <a:pt x="1137" y="217"/>
                    <a:pt x="1076" y="213"/>
                  </a:cubicBezTo>
                  <a:lnTo>
                    <a:pt x="1076" y="213"/>
                  </a:lnTo>
                  <a:cubicBezTo>
                    <a:pt x="1064" y="201"/>
                    <a:pt x="1050" y="191"/>
                    <a:pt x="1034" y="183"/>
                  </a:cubicBezTo>
                  <a:cubicBezTo>
                    <a:pt x="973" y="122"/>
                    <a:pt x="912" y="61"/>
                    <a:pt x="851" y="61"/>
                  </a:cubicBezTo>
                  <a:cubicBezTo>
                    <a:pt x="790" y="0"/>
                    <a:pt x="699" y="0"/>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3" name="Google Shape;653;p17"/>
            <p:cNvSpPr/>
            <p:nvPr/>
          </p:nvSpPr>
          <p:spPr>
            <a:xfrm rot="6493551">
              <a:off x="89218" y="5042549"/>
              <a:ext cx="78428" cy="86225"/>
            </a:xfrm>
            <a:custGeom>
              <a:avLst/>
              <a:gdLst/>
              <a:ahLst/>
              <a:cxnLst/>
              <a:rect l="l" t="t" r="r" b="b"/>
              <a:pathLst>
                <a:path w="1187" h="1551" extrusionOk="0">
                  <a:moveTo>
                    <a:pt x="578" y="0"/>
                  </a:moveTo>
                  <a:lnTo>
                    <a:pt x="426" y="31"/>
                  </a:lnTo>
                  <a:cubicBezTo>
                    <a:pt x="335" y="61"/>
                    <a:pt x="244" y="91"/>
                    <a:pt x="183" y="183"/>
                  </a:cubicBezTo>
                  <a:lnTo>
                    <a:pt x="92" y="304"/>
                  </a:lnTo>
                  <a:cubicBezTo>
                    <a:pt x="31" y="395"/>
                    <a:pt x="1" y="487"/>
                    <a:pt x="1" y="578"/>
                  </a:cubicBezTo>
                  <a:lnTo>
                    <a:pt x="1" y="973"/>
                  </a:lnTo>
                  <a:cubicBezTo>
                    <a:pt x="1" y="1034"/>
                    <a:pt x="1" y="1125"/>
                    <a:pt x="62" y="1186"/>
                  </a:cubicBezTo>
                  <a:cubicBezTo>
                    <a:pt x="62" y="1277"/>
                    <a:pt x="122" y="1338"/>
                    <a:pt x="183" y="1398"/>
                  </a:cubicBezTo>
                  <a:cubicBezTo>
                    <a:pt x="213" y="1429"/>
                    <a:pt x="274" y="1490"/>
                    <a:pt x="365" y="1520"/>
                  </a:cubicBezTo>
                  <a:cubicBezTo>
                    <a:pt x="426" y="1550"/>
                    <a:pt x="517" y="1550"/>
                    <a:pt x="578" y="1550"/>
                  </a:cubicBezTo>
                  <a:lnTo>
                    <a:pt x="730" y="1550"/>
                  </a:lnTo>
                  <a:cubicBezTo>
                    <a:pt x="852" y="1520"/>
                    <a:pt x="943" y="1459"/>
                    <a:pt x="1004" y="1398"/>
                  </a:cubicBezTo>
                  <a:lnTo>
                    <a:pt x="1095" y="1277"/>
                  </a:lnTo>
                  <a:cubicBezTo>
                    <a:pt x="1156" y="1186"/>
                    <a:pt x="1186" y="1064"/>
                    <a:pt x="1186" y="973"/>
                  </a:cubicBezTo>
                  <a:lnTo>
                    <a:pt x="1186" y="578"/>
                  </a:lnTo>
                  <a:cubicBezTo>
                    <a:pt x="1186" y="517"/>
                    <a:pt x="1156" y="426"/>
                    <a:pt x="1125" y="365"/>
                  </a:cubicBezTo>
                  <a:cubicBezTo>
                    <a:pt x="1095" y="304"/>
                    <a:pt x="1065" y="213"/>
                    <a:pt x="1004" y="183"/>
                  </a:cubicBezTo>
                  <a:cubicBezTo>
                    <a:pt x="943" y="122"/>
                    <a:pt x="882" y="91"/>
                    <a:pt x="821" y="61"/>
                  </a:cubicBezTo>
                  <a:cubicBezTo>
                    <a:pt x="730" y="31"/>
                    <a:pt x="669" y="0"/>
                    <a:pt x="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4" name="Google Shape;654;p17"/>
            <p:cNvSpPr/>
            <p:nvPr/>
          </p:nvSpPr>
          <p:spPr>
            <a:xfrm rot="6493551">
              <a:off x="483296" y="3922147"/>
              <a:ext cx="88405" cy="95954"/>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5" name="Google Shape;655;p17"/>
            <p:cNvSpPr/>
            <p:nvPr/>
          </p:nvSpPr>
          <p:spPr>
            <a:xfrm rot="6727466">
              <a:off x="6357785" y="-274386"/>
              <a:ext cx="205976" cy="190001"/>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6" name="Google Shape;656;p17"/>
            <p:cNvSpPr/>
            <p:nvPr/>
          </p:nvSpPr>
          <p:spPr>
            <a:xfrm rot="6727466">
              <a:off x="6807840" y="-397510"/>
              <a:ext cx="183597" cy="232698"/>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7" name="Google Shape;657;p17"/>
            <p:cNvSpPr/>
            <p:nvPr/>
          </p:nvSpPr>
          <p:spPr>
            <a:xfrm rot="6727466">
              <a:off x="7303466" y="-389574"/>
              <a:ext cx="139648" cy="202001"/>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8" name="Google Shape;658;p17"/>
            <p:cNvSpPr/>
            <p:nvPr/>
          </p:nvSpPr>
          <p:spPr>
            <a:xfrm rot="6727466">
              <a:off x="7716752" y="-242500"/>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9" name="Google Shape;659;p17"/>
            <p:cNvSpPr/>
            <p:nvPr/>
          </p:nvSpPr>
          <p:spPr>
            <a:xfrm rot="6727466">
              <a:off x="8068218" y="12853"/>
              <a:ext cx="129858" cy="202442"/>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0" name="Google Shape;660;p17"/>
            <p:cNvSpPr/>
            <p:nvPr/>
          </p:nvSpPr>
          <p:spPr>
            <a:xfrm rot="6727466">
              <a:off x="8381986" y="304575"/>
              <a:ext cx="100780" cy="14480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1" name="Google Shape;661;p17"/>
            <p:cNvSpPr/>
            <p:nvPr/>
          </p:nvSpPr>
          <p:spPr>
            <a:xfrm rot="6727466">
              <a:off x="8313497" y="-127825"/>
              <a:ext cx="118668" cy="188382"/>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17"/>
            <p:cNvSpPr/>
            <p:nvPr/>
          </p:nvSpPr>
          <p:spPr>
            <a:xfrm rot="6727466">
              <a:off x="7949798" y="-360622"/>
              <a:ext cx="96289" cy="146200"/>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17"/>
            <p:cNvSpPr/>
            <p:nvPr/>
          </p:nvSpPr>
          <p:spPr>
            <a:xfrm rot="6727466">
              <a:off x="7573007" y="-520365"/>
              <a:ext cx="100780" cy="132140"/>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4" name="Google Shape;664;p17"/>
            <p:cNvSpPr/>
            <p:nvPr/>
          </p:nvSpPr>
          <p:spPr>
            <a:xfrm rot="6727466">
              <a:off x="7128444" y="-623513"/>
              <a:ext cx="87382" cy="116460"/>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17"/>
            <p:cNvSpPr/>
            <p:nvPr/>
          </p:nvSpPr>
          <p:spPr>
            <a:xfrm rot="6727466">
              <a:off x="7852052" y="-619805"/>
              <a:ext cx="87308" cy="132140"/>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17"/>
            <p:cNvSpPr/>
            <p:nvPr/>
          </p:nvSpPr>
          <p:spPr>
            <a:xfrm rot="6727466">
              <a:off x="7450070" y="-72952"/>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17"/>
            <p:cNvSpPr/>
            <p:nvPr/>
          </p:nvSpPr>
          <p:spPr>
            <a:xfrm rot="6727466">
              <a:off x="7838367" y="187140"/>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17"/>
            <p:cNvSpPr/>
            <p:nvPr/>
          </p:nvSpPr>
          <p:spPr>
            <a:xfrm rot="6727466">
              <a:off x="8090416" y="405355"/>
              <a:ext cx="138839" cy="245876"/>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17"/>
            <p:cNvSpPr/>
            <p:nvPr/>
          </p:nvSpPr>
          <p:spPr>
            <a:xfrm rot="6727466">
              <a:off x="6910556" y="-64601"/>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17"/>
            <p:cNvSpPr/>
            <p:nvPr/>
          </p:nvSpPr>
          <p:spPr>
            <a:xfrm rot="6727466">
              <a:off x="7171318" y="190756"/>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17"/>
            <p:cNvSpPr/>
            <p:nvPr/>
          </p:nvSpPr>
          <p:spPr>
            <a:xfrm rot="6727466">
              <a:off x="7508513" y="322130"/>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17"/>
            <p:cNvSpPr/>
            <p:nvPr/>
          </p:nvSpPr>
          <p:spPr>
            <a:xfrm rot="6727466">
              <a:off x="7544409" y="296362"/>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3" name="Google Shape;673;p17"/>
            <p:cNvSpPr/>
            <p:nvPr/>
          </p:nvSpPr>
          <p:spPr>
            <a:xfrm rot="6727466">
              <a:off x="7748803" y="618994"/>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17"/>
            <p:cNvSpPr/>
            <p:nvPr/>
          </p:nvSpPr>
          <p:spPr>
            <a:xfrm rot="6727466">
              <a:off x="6520609" y="15548"/>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17"/>
            <p:cNvSpPr/>
            <p:nvPr/>
          </p:nvSpPr>
          <p:spPr>
            <a:xfrm rot="6727466">
              <a:off x="6935620" y="303652"/>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6" name="Google Shape;676;p17"/>
            <p:cNvSpPr/>
            <p:nvPr/>
          </p:nvSpPr>
          <p:spPr>
            <a:xfrm rot="6727466">
              <a:off x="6496553" y="-516794"/>
              <a:ext cx="102988" cy="108067"/>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7" name="Google Shape;677;p17"/>
            <p:cNvSpPr/>
            <p:nvPr/>
          </p:nvSpPr>
          <p:spPr>
            <a:xfrm rot="6727466">
              <a:off x="7254131" y="574841"/>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17"/>
            <p:cNvSpPr/>
            <p:nvPr/>
          </p:nvSpPr>
          <p:spPr>
            <a:xfrm rot="6727466">
              <a:off x="7196813" y="408030"/>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17"/>
            <p:cNvSpPr/>
            <p:nvPr/>
          </p:nvSpPr>
          <p:spPr>
            <a:xfrm rot="6727466">
              <a:off x="6607566" y="323158"/>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17"/>
            <p:cNvSpPr/>
            <p:nvPr/>
          </p:nvSpPr>
          <p:spPr>
            <a:xfrm rot="6727466">
              <a:off x="6257403" y="11653"/>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17"/>
            <p:cNvSpPr/>
            <p:nvPr/>
          </p:nvSpPr>
          <p:spPr>
            <a:xfrm rot="6727466">
              <a:off x="5895919" y="57913"/>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17"/>
            <p:cNvSpPr/>
            <p:nvPr/>
          </p:nvSpPr>
          <p:spPr>
            <a:xfrm rot="4769223">
              <a:off x="-1350182" y="432102"/>
              <a:ext cx="2471102" cy="1600737"/>
            </a:xfrm>
            <a:custGeom>
              <a:avLst/>
              <a:gdLst/>
              <a:ahLst/>
              <a:cxnLst/>
              <a:rect l="l" t="t" r="r" b="b"/>
              <a:pathLst>
                <a:path w="45405" h="29411" extrusionOk="0">
                  <a:moveTo>
                    <a:pt x="34097" y="0"/>
                  </a:moveTo>
                  <a:cubicBezTo>
                    <a:pt x="33513" y="0"/>
                    <a:pt x="32930" y="58"/>
                    <a:pt x="32364" y="152"/>
                  </a:cubicBezTo>
                  <a:cubicBezTo>
                    <a:pt x="30784" y="395"/>
                    <a:pt x="29295" y="973"/>
                    <a:pt x="27957" y="1885"/>
                  </a:cubicBezTo>
                  <a:cubicBezTo>
                    <a:pt x="26498" y="2979"/>
                    <a:pt x="25313" y="4438"/>
                    <a:pt x="23975" y="5684"/>
                  </a:cubicBezTo>
                  <a:cubicBezTo>
                    <a:pt x="22516" y="7082"/>
                    <a:pt x="20784" y="8207"/>
                    <a:pt x="18686" y="8268"/>
                  </a:cubicBezTo>
                  <a:cubicBezTo>
                    <a:pt x="18629" y="8270"/>
                    <a:pt x="18572" y="8270"/>
                    <a:pt x="18515" y="8270"/>
                  </a:cubicBezTo>
                  <a:cubicBezTo>
                    <a:pt x="16489" y="8270"/>
                    <a:pt x="14718" y="7236"/>
                    <a:pt x="13033" y="6201"/>
                  </a:cubicBezTo>
                  <a:cubicBezTo>
                    <a:pt x="11300" y="5168"/>
                    <a:pt x="9628" y="4073"/>
                    <a:pt x="7622" y="3921"/>
                  </a:cubicBezTo>
                  <a:cubicBezTo>
                    <a:pt x="7494" y="3914"/>
                    <a:pt x="7367" y="3910"/>
                    <a:pt x="7241" y="3910"/>
                  </a:cubicBezTo>
                  <a:cubicBezTo>
                    <a:pt x="5388" y="3910"/>
                    <a:pt x="3726" y="4726"/>
                    <a:pt x="2303" y="5836"/>
                  </a:cubicBezTo>
                  <a:cubicBezTo>
                    <a:pt x="1482" y="6475"/>
                    <a:pt x="753" y="7174"/>
                    <a:pt x="23" y="7934"/>
                  </a:cubicBezTo>
                  <a:cubicBezTo>
                    <a:pt x="0" y="7957"/>
                    <a:pt x="47" y="8015"/>
                    <a:pt x="85" y="8015"/>
                  </a:cubicBezTo>
                  <a:cubicBezTo>
                    <a:pt x="96" y="8015"/>
                    <a:pt x="107" y="8009"/>
                    <a:pt x="115" y="7994"/>
                  </a:cubicBezTo>
                  <a:lnTo>
                    <a:pt x="145" y="8025"/>
                  </a:lnTo>
                  <a:cubicBezTo>
                    <a:pt x="1513" y="6566"/>
                    <a:pt x="3063" y="5137"/>
                    <a:pt x="5008" y="4468"/>
                  </a:cubicBezTo>
                  <a:cubicBezTo>
                    <a:pt x="5725" y="4213"/>
                    <a:pt x="6431" y="4098"/>
                    <a:pt x="7126" y="4098"/>
                  </a:cubicBezTo>
                  <a:cubicBezTo>
                    <a:pt x="8497" y="4098"/>
                    <a:pt x="9827" y="4543"/>
                    <a:pt x="11118" y="5228"/>
                  </a:cubicBezTo>
                  <a:cubicBezTo>
                    <a:pt x="12729" y="6110"/>
                    <a:pt x="14218" y="7204"/>
                    <a:pt x="15920" y="7873"/>
                  </a:cubicBezTo>
                  <a:cubicBezTo>
                    <a:pt x="16756" y="8207"/>
                    <a:pt x="17630" y="8374"/>
                    <a:pt x="18500" y="8374"/>
                  </a:cubicBezTo>
                  <a:cubicBezTo>
                    <a:pt x="19370" y="8374"/>
                    <a:pt x="20237" y="8207"/>
                    <a:pt x="21057" y="7873"/>
                  </a:cubicBezTo>
                  <a:cubicBezTo>
                    <a:pt x="24340" y="6475"/>
                    <a:pt x="25951" y="2918"/>
                    <a:pt x="29082" y="1338"/>
                  </a:cubicBezTo>
                  <a:cubicBezTo>
                    <a:pt x="30494" y="623"/>
                    <a:pt x="32370" y="45"/>
                    <a:pt x="34153" y="45"/>
                  </a:cubicBezTo>
                  <a:cubicBezTo>
                    <a:pt x="35631" y="45"/>
                    <a:pt x="37045" y="443"/>
                    <a:pt x="38079" y="1490"/>
                  </a:cubicBezTo>
                  <a:cubicBezTo>
                    <a:pt x="39751" y="3222"/>
                    <a:pt x="39264" y="5715"/>
                    <a:pt x="38687" y="7812"/>
                  </a:cubicBezTo>
                  <a:cubicBezTo>
                    <a:pt x="38413" y="8815"/>
                    <a:pt x="37927" y="9696"/>
                    <a:pt x="37653" y="10700"/>
                  </a:cubicBezTo>
                  <a:cubicBezTo>
                    <a:pt x="37410" y="11490"/>
                    <a:pt x="37258" y="12462"/>
                    <a:pt x="37653" y="13222"/>
                  </a:cubicBezTo>
                  <a:cubicBezTo>
                    <a:pt x="38018" y="13830"/>
                    <a:pt x="38596" y="14286"/>
                    <a:pt x="39264" y="14499"/>
                  </a:cubicBezTo>
                  <a:cubicBezTo>
                    <a:pt x="39994" y="14803"/>
                    <a:pt x="40784" y="15046"/>
                    <a:pt x="41514" y="15320"/>
                  </a:cubicBezTo>
                  <a:cubicBezTo>
                    <a:pt x="42425" y="15593"/>
                    <a:pt x="43246" y="16080"/>
                    <a:pt x="43945" y="16718"/>
                  </a:cubicBezTo>
                  <a:cubicBezTo>
                    <a:pt x="44736" y="17569"/>
                    <a:pt x="44979" y="18815"/>
                    <a:pt x="44553" y="19879"/>
                  </a:cubicBezTo>
                  <a:cubicBezTo>
                    <a:pt x="43824" y="22098"/>
                    <a:pt x="41878" y="23709"/>
                    <a:pt x="39872" y="24803"/>
                  </a:cubicBezTo>
                  <a:cubicBezTo>
                    <a:pt x="37745" y="25897"/>
                    <a:pt x="35465" y="26657"/>
                    <a:pt x="33124" y="27113"/>
                  </a:cubicBezTo>
                  <a:cubicBezTo>
                    <a:pt x="30693" y="27630"/>
                    <a:pt x="28231" y="27934"/>
                    <a:pt x="25769" y="28299"/>
                  </a:cubicBezTo>
                  <a:cubicBezTo>
                    <a:pt x="23155" y="28694"/>
                    <a:pt x="20541" y="29119"/>
                    <a:pt x="17927" y="29241"/>
                  </a:cubicBezTo>
                  <a:cubicBezTo>
                    <a:pt x="17443" y="29278"/>
                    <a:pt x="16960" y="29296"/>
                    <a:pt x="16477" y="29296"/>
                  </a:cubicBezTo>
                  <a:cubicBezTo>
                    <a:pt x="14563" y="29296"/>
                    <a:pt x="12665" y="29009"/>
                    <a:pt x="10844" y="28451"/>
                  </a:cubicBezTo>
                  <a:cubicBezTo>
                    <a:pt x="8686" y="27721"/>
                    <a:pt x="6893" y="26262"/>
                    <a:pt x="5434" y="24530"/>
                  </a:cubicBezTo>
                  <a:cubicBezTo>
                    <a:pt x="4005" y="22797"/>
                    <a:pt x="2820" y="20912"/>
                    <a:pt x="1908" y="18876"/>
                  </a:cubicBezTo>
                  <a:cubicBezTo>
                    <a:pt x="935" y="16779"/>
                    <a:pt x="206" y="14469"/>
                    <a:pt x="327" y="12128"/>
                  </a:cubicBezTo>
                  <a:cubicBezTo>
                    <a:pt x="358" y="11520"/>
                    <a:pt x="479" y="10912"/>
                    <a:pt x="662" y="10335"/>
                  </a:cubicBezTo>
                  <a:cubicBezTo>
                    <a:pt x="875" y="9788"/>
                    <a:pt x="1026" y="9210"/>
                    <a:pt x="1148" y="8633"/>
                  </a:cubicBezTo>
                  <a:cubicBezTo>
                    <a:pt x="1148" y="8595"/>
                    <a:pt x="1113" y="8569"/>
                    <a:pt x="1087" y="8569"/>
                  </a:cubicBezTo>
                  <a:cubicBezTo>
                    <a:pt x="1070" y="8569"/>
                    <a:pt x="1057" y="8579"/>
                    <a:pt x="1057" y="8602"/>
                  </a:cubicBezTo>
                  <a:cubicBezTo>
                    <a:pt x="905" y="9210"/>
                    <a:pt x="753" y="9818"/>
                    <a:pt x="540" y="10396"/>
                  </a:cubicBezTo>
                  <a:cubicBezTo>
                    <a:pt x="358" y="10943"/>
                    <a:pt x="267" y="11490"/>
                    <a:pt x="236" y="12037"/>
                  </a:cubicBezTo>
                  <a:cubicBezTo>
                    <a:pt x="175" y="13162"/>
                    <a:pt x="267" y="14256"/>
                    <a:pt x="540" y="15350"/>
                  </a:cubicBezTo>
                  <a:cubicBezTo>
                    <a:pt x="1118" y="17599"/>
                    <a:pt x="2030" y="19757"/>
                    <a:pt x="3306" y="21733"/>
                  </a:cubicBezTo>
                  <a:cubicBezTo>
                    <a:pt x="4400" y="23618"/>
                    <a:pt x="5829" y="25320"/>
                    <a:pt x="7501" y="26718"/>
                  </a:cubicBezTo>
                  <a:cubicBezTo>
                    <a:pt x="9294" y="28147"/>
                    <a:pt x="11483" y="28998"/>
                    <a:pt x="13762" y="29241"/>
                  </a:cubicBezTo>
                  <a:cubicBezTo>
                    <a:pt x="14658" y="29361"/>
                    <a:pt x="15554" y="29410"/>
                    <a:pt x="16451" y="29410"/>
                  </a:cubicBezTo>
                  <a:cubicBezTo>
                    <a:pt x="18050" y="29410"/>
                    <a:pt x="19654" y="29253"/>
                    <a:pt x="21270" y="29058"/>
                  </a:cubicBezTo>
                  <a:cubicBezTo>
                    <a:pt x="23854" y="28755"/>
                    <a:pt x="26407" y="28359"/>
                    <a:pt x="28991" y="27995"/>
                  </a:cubicBezTo>
                  <a:cubicBezTo>
                    <a:pt x="31544" y="27660"/>
                    <a:pt x="34067" y="27113"/>
                    <a:pt x="36529" y="26353"/>
                  </a:cubicBezTo>
                  <a:cubicBezTo>
                    <a:pt x="38687" y="25654"/>
                    <a:pt x="40814" y="24682"/>
                    <a:pt x="42486" y="23162"/>
                  </a:cubicBezTo>
                  <a:cubicBezTo>
                    <a:pt x="43854" y="21916"/>
                    <a:pt x="45404" y="19666"/>
                    <a:pt x="44736" y="17721"/>
                  </a:cubicBezTo>
                  <a:cubicBezTo>
                    <a:pt x="44158" y="16080"/>
                    <a:pt x="42304" y="15532"/>
                    <a:pt x="40845" y="14955"/>
                  </a:cubicBezTo>
                  <a:cubicBezTo>
                    <a:pt x="40024" y="14651"/>
                    <a:pt x="39112" y="14469"/>
                    <a:pt x="38383" y="13921"/>
                  </a:cubicBezTo>
                  <a:cubicBezTo>
                    <a:pt x="37380" y="13162"/>
                    <a:pt x="37441" y="11885"/>
                    <a:pt x="37745" y="10760"/>
                  </a:cubicBezTo>
                  <a:cubicBezTo>
                    <a:pt x="38048" y="9727"/>
                    <a:pt x="38535" y="8754"/>
                    <a:pt x="38839" y="7721"/>
                  </a:cubicBezTo>
                  <a:cubicBezTo>
                    <a:pt x="39173" y="6657"/>
                    <a:pt x="39355" y="5532"/>
                    <a:pt x="39355" y="4438"/>
                  </a:cubicBezTo>
                  <a:cubicBezTo>
                    <a:pt x="39325" y="2736"/>
                    <a:pt x="38352" y="1216"/>
                    <a:pt x="36802" y="517"/>
                  </a:cubicBezTo>
                  <a:cubicBezTo>
                    <a:pt x="35946" y="145"/>
                    <a:pt x="35021" y="0"/>
                    <a:pt x="34097"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683" name="Google Shape;683;p17"/>
          <p:cNvPicPr preferRelativeResize="0"/>
          <p:nvPr/>
        </p:nvPicPr>
        <p:blipFill rotWithShape="1">
          <a:blip r:embed="rId2">
            <a:alphaModFix/>
          </a:blip>
          <a:srcRect l="32049" t="12872" r="5610" b="9625"/>
          <a:stretch/>
        </p:blipFill>
        <p:spPr>
          <a:xfrm>
            <a:off x="-68200" y="-57799"/>
            <a:ext cx="5005867" cy="6987033"/>
          </a:xfrm>
          <a:prstGeom prst="rect">
            <a:avLst/>
          </a:prstGeom>
          <a:noFill/>
          <a:ln>
            <a:noFill/>
          </a:ln>
        </p:spPr>
      </p:pic>
      <p:sp>
        <p:nvSpPr>
          <p:cNvPr id="684" name="Google Shape;684;p17"/>
          <p:cNvSpPr txBox="1">
            <a:spLocks noGrp="1"/>
          </p:cNvSpPr>
          <p:nvPr>
            <p:ph type="title" idx="6"/>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3437179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lt2"/>
        </a:solidFill>
        <a:effectLst/>
      </p:bgPr>
    </p:bg>
    <p:spTree>
      <p:nvGrpSpPr>
        <p:cNvPr id="1" name="Shape 685"/>
        <p:cNvGrpSpPr/>
        <p:nvPr/>
      </p:nvGrpSpPr>
      <p:grpSpPr>
        <a:xfrm>
          <a:off x="0" y="0"/>
          <a:ext cx="0" cy="0"/>
          <a:chOff x="0" y="0"/>
          <a:chExt cx="0" cy="0"/>
        </a:xfrm>
      </p:grpSpPr>
      <p:sp>
        <p:nvSpPr>
          <p:cNvPr id="686" name="Google Shape;686;p18"/>
          <p:cNvSpPr txBox="1">
            <a:spLocks noGrp="1"/>
          </p:cNvSpPr>
          <p:nvPr>
            <p:ph type="ctrTitle"/>
          </p:nvPr>
        </p:nvSpPr>
        <p:spPr>
          <a:xfrm flipH="1">
            <a:off x="1249113" y="4107968"/>
            <a:ext cx="29272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667"/>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687" name="Google Shape;687;p18"/>
          <p:cNvSpPr txBox="1">
            <a:spLocks noGrp="1"/>
          </p:cNvSpPr>
          <p:nvPr>
            <p:ph type="subTitle" idx="1"/>
          </p:nvPr>
        </p:nvSpPr>
        <p:spPr>
          <a:xfrm flipH="1">
            <a:off x="1506113" y="4590833"/>
            <a:ext cx="2413200" cy="10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688" name="Google Shape;688;p18"/>
          <p:cNvSpPr txBox="1">
            <a:spLocks noGrp="1"/>
          </p:cNvSpPr>
          <p:nvPr>
            <p:ph type="ctrTitle" idx="2"/>
          </p:nvPr>
        </p:nvSpPr>
        <p:spPr>
          <a:xfrm flipH="1">
            <a:off x="4632400" y="3193567"/>
            <a:ext cx="29272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667"/>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689" name="Google Shape;689;p18"/>
          <p:cNvSpPr txBox="1">
            <a:spLocks noGrp="1"/>
          </p:cNvSpPr>
          <p:nvPr>
            <p:ph type="subTitle" idx="3"/>
          </p:nvPr>
        </p:nvSpPr>
        <p:spPr>
          <a:xfrm flipH="1">
            <a:off x="4889400" y="3676433"/>
            <a:ext cx="2413200" cy="10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690" name="Google Shape;690;p18"/>
          <p:cNvSpPr txBox="1">
            <a:spLocks noGrp="1"/>
          </p:cNvSpPr>
          <p:nvPr>
            <p:ph type="ctrTitle" idx="4"/>
          </p:nvPr>
        </p:nvSpPr>
        <p:spPr>
          <a:xfrm flipH="1">
            <a:off x="8015687" y="4107968"/>
            <a:ext cx="29272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667"/>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691" name="Google Shape;691;p18"/>
          <p:cNvSpPr txBox="1">
            <a:spLocks noGrp="1"/>
          </p:cNvSpPr>
          <p:nvPr>
            <p:ph type="subTitle" idx="5"/>
          </p:nvPr>
        </p:nvSpPr>
        <p:spPr>
          <a:xfrm flipH="1">
            <a:off x="8272687" y="4590833"/>
            <a:ext cx="2413200" cy="10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692" name="Google Shape;692;p18"/>
          <p:cNvSpPr/>
          <p:nvPr/>
        </p:nvSpPr>
        <p:spPr>
          <a:xfrm rot="10800000">
            <a:off x="1324498" y="6021643"/>
            <a:ext cx="4220441" cy="2729699"/>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3" name="Google Shape;693;p18"/>
          <p:cNvSpPr/>
          <p:nvPr/>
        </p:nvSpPr>
        <p:spPr>
          <a:xfrm rot="8744106">
            <a:off x="434016" y="2082596"/>
            <a:ext cx="294683" cy="315400"/>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4" name="Google Shape;694;p18"/>
          <p:cNvSpPr/>
          <p:nvPr/>
        </p:nvSpPr>
        <p:spPr>
          <a:xfrm rot="8744106">
            <a:off x="549974" y="1523093"/>
            <a:ext cx="259884" cy="288641"/>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5" name="Google Shape;695;p18"/>
          <p:cNvSpPr/>
          <p:nvPr/>
        </p:nvSpPr>
        <p:spPr>
          <a:xfrm rot="8744106">
            <a:off x="102231" y="1437030"/>
            <a:ext cx="236275" cy="330892"/>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6" name="Google Shape;696;p18"/>
          <p:cNvSpPr/>
          <p:nvPr/>
        </p:nvSpPr>
        <p:spPr>
          <a:xfrm rot="8744106">
            <a:off x="15290" y="2018027"/>
            <a:ext cx="187557" cy="226155"/>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7" name="Google Shape;697;p18"/>
          <p:cNvSpPr/>
          <p:nvPr/>
        </p:nvSpPr>
        <p:spPr>
          <a:xfrm rot="8744106">
            <a:off x="20757" y="860954"/>
            <a:ext cx="289220" cy="354761"/>
          </a:xfrm>
          <a:custGeom>
            <a:avLst/>
            <a:gdLst/>
            <a:ahLst/>
            <a:cxnLst/>
            <a:rect l="l" t="t" r="r" b="b"/>
            <a:pathLst>
              <a:path w="3283" h="4786" extrusionOk="0">
                <a:moveTo>
                  <a:pt x="1360" y="1571"/>
                </a:moveTo>
                <a:cubicBezTo>
                  <a:pt x="1371" y="1575"/>
                  <a:pt x="1373" y="1577"/>
                  <a:pt x="1370" y="1577"/>
                </a:cubicBezTo>
                <a:cubicBezTo>
                  <a:pt x="1368" y="1577"/>
                  <a:pt x="1365" y="1576"/>
                  <a:pt x="1360" y="1575"/>
                </a:cubicBezTo>
                <a:lnTo>
                  <a:pt x="1360" y="1575"/>
                </a:lnTo>
                <a:cubicBezTo>
                  <a:pt x="1360" y="1574"/>
                  <a:pt x="1360" y="1572"/>
                  <a:pt x="1360" y="1571"/>
                </a:cubicBezTo>
                <a:close/>
                <a:moveTo>
                  <a:pt x="1441" y="1619"/>
                </a:moveTo>
                <a:cubicBezTo>
                  <a:pt x="1440" y="1619"/>
                  <a:pt x="1465" y="1639"/>
                  <a:pt x="1472" y="1641"/>
                </a:cubicBezTo>
                <a:lnTo>
                  <a:pt x="1472" y="1641"/>
                </a:lnTo>
                <a:cubicBezTo>
                  <a:pt x="1450" y="1625"/>
                  <a:pt x="1441" y="1619"/>
                  <a:pt x="1441" y="1619"/>
                </a:cubicBezTo>
                <a:close/>
                <a:moveTo>
                  <a:pt x="1646" y="3050"/>
                </a:moveTo>
                <a:cubicBezTo>
                  <a:pt x="1647" y="3050"/>
                  <a:pt x="1651" y="3054"/>
                  <a:pt x="1658" y="3063"/>
                </a:cubicBezTo>
                <a:lnTo>
                  <a:pt x="1658" y="3063"/>
                </a:lnTo>
                <a:cubicBezTo>
                  <a:pt x="1654" y="3058"/>
                  <a:pt x="1650" y="3054"/>
                  <a:pt x="1645" y="3053"/>
                </a:cubicBezTo>
                <a:lnTo>
                  <a:pt x="1645" y="3053"/>
                </a:lnTo>
                <a:cubicBezTo>
                  <a:pt x="1645" y="3051"/>
                  <a:pt x="1645" y="3050"/>
                  <a:pt x="1646" y="3050"/>
                </a:cubicBezTo>
                <a:close/>
                <a:moveTo>
                  <a:pt x="1665" y="3073"/>
                </a:moveTo>
                <a:cubicBezTo>
                  <a:pt x="1667" y="3076"/>
                  <a:pt x="1669" y="3079"/>
                  <a:pt x="1672" y="3083"/>
                </a:cubicBezTo>
                <a:cubicBezTo>
                  <a:pt x="1673" y="3085"/>
                  <a:pt x="1673" y="3087"/>
                  <a:pt x="1674" y="3090"/>
                </a:cubicBezTo>
                <a:lnTo>
                  <a:pt x="1674" y="3090"/>
                </a:lnTo>
                <a:cubicBezTo>
                  <a:pt x="1671" y="3084"/>
                  <a:pt x="1669" y="3079"/>
                  <a:pt x="1665" y="3073"/>
                </a:cubicBezTo>
                <a:close/>
                <a:moveTo>
                  <a:pt x="1360" y="1586"/>
                </a:moveTo>
                <a:cubicBezTo>
                  <a:pt x="1392" y="1597"/>
                  <a:pt x="1419" y="1604"/>
                  <a:pt x="1459" y="1624"/>
                </a:cubicBezTo>
                <a:cubicBezTo>
                  <a:pt x="1472" y="1637"/>
                  <a:pt x="1475" y="1642"/>
                  <a:pt x="1473" y="1642"/>
                </a:cubicBezTo>
                <a:cubicBezTo>
                  <a:pt x="1473" y="1642"/>
                  <a:pt x="1473" y="1642"/>
                  <a:pt x="1472" y="1641"/>
                </a:cubicBezTo>
                <a:lnTo>
                  <a:pt x="1472" y="1641"/>
                </a:lnTo>
                <a:cubicBezTo>
                  <a:pt x="1477" y="1645"/>
                  <a:pt x="1483" y="1649"/>
                  <a:pt x="1489" y="1654"/>
                </a:cubicBezTo>
                <a:lnTo>
                  <a:pt x="1581" y="1776"/>
                </a:lnTo>
                <a:lnTo>
                  <a:pt x="1644" y="1839"/>
                </a:lnTo>
                <a:lnTo>
                  <a:pt x="1644" y="1839"/>
                </a:lnTo>
                <a:cubicBezTo>
                  <a:pt x="1659" y="1869"/>
                  <a:pt x="1702" y="1940"/>
                  <a:pt x="1702" y="1958"/>
                </a:cubicBezTo>
                <a:cubicBezTo>
                  <a:pt x="1733" y="1989"/>
                  <a:pt x="1824" y="2110"/>
                  <a:pt x="1854" y="2201"/>
                </a:cubicBezTo>
                <a:cubicBezTo>
                  <a:pt x="1854" y="2219"/>
                  <a:pt x="1886" y="2290"/>
                  <a:pt x="1899" y="2320"/>
                </a:cubicBezTo>
                <a:lnTo>
                  <a:pt x="1899" y="2320"/>
                </a:lnTo>
                <a:cubicBezTo>
                  <a:pt x="1894" y="2311"/>
                  <a:pt x="1890" y="2302"/>
                  <a:pt x="1885" y="2293"/>
                </a:cubicBezTo>
                <a:lnTo>
                  <a:pt x="1885" y="2293"/>
                </a:lnTo>
                <a:cubicBezTo>
                  <a:pt x="1899" y="2322"/>
                  <a:pt x="1905" y="2334"/>
                  <a:pt x="1905" y="2334"/>
                </a:cubicBezTo>
                <a:cubicBezTo>
                  <a:pt x="1906" y="2334"/>
                  <a:pt x="1903" y="2329"/>
                  <a:pt x="1899" y="2320"/>
                </a:cubicBezTo>
                <a:lnTo>
                  <a:pt x="1899" y="2320"/>
                </a:lnTo>
                <a:cubicBezTo>
                  <a:pt x="1925" y="2364"/>
                  <a:pt x="1950" y="2394"/>
                  <a:pt x="1976" y="2445"/>
                </a:cubicBezTo>
                <a:cubicBezTo>
                  <a:pt x="2006" y="2566"/>
                  <a:pt x="2037" y="2657"/>
                  <a:pt x="2037" y="2749"/>
                </a:cubicBezTo>
                <a:cubicBezTo>
                  <a:pt x="2037" y="2809"/>
                  <a:pt x="2037" y="2840"/>
                  <a:pt x="2067" y="2900"/>
                </a:cubicBezTo>
                <a:cubicBezTo>
                  <a:pt x="2067" y="2900"/>
                  <a:pt x="2067" y="2913"/>
                  <a:pt x="2067" y="2931"/>
                </a:cubicBezTo>
                <a:cubicBezTo>
                  <a:pt x="2067" y="3022"/>
                  <a:pt x="2097" y="3204"/>
                  <a:pt x="2128" y="3326"/>
                </a:cubicBezTo>
                <a:lnTo>
                  <a:pt x="2128" y="3417"/>
                </a:lnTo>
                <a:lnTo>
                  <a:pt x="2128" y="3580"/>
                </a:lnTo>
                <a:lnTo>
                  <a:pt x="2128" y="3580"/>
                </a:lnTo>
                <a:cubicBezTo>
                  <a:pt x="2066" y="3527"/>
                  <a:pt x="1940" y="3381"/>
                  <a:pt x="1915" y="3356"/>
                </a:cubicBezTo>
                <a:lnTo>
                  <a:pt x="1915" y="3356"/>
                </a:lnTo>
                <a:cubicBezTo>
                  <a:pt x="1927" y="3369"/>
                  <a:pt x="1933" y="3373"/>
                  <a:pt x="1935" y="3373"/>
                </a:cubicBezTo>
                <a:cubicBezTo>
                  <a:pt x="1943" y="3373"/>
                  <a:pt x="1885" y="3296"/>
                  <a:pt x="1885" y="3296"/>
                </a:cubicBezTo>
                <a:cubicBezTo>
                  <a:pt x="1824" y="3235"/>
                  <a:pt x="1793" y="3174"/>
                  <a:pt x="1763" y="3113"/>
                </a:cubicBezTo>
                <a:cubicBezTo>
                  <a:pt x="1672" y="2961"/>
                  <a:pt x="1611" y="2840"/>
                  <a:pt x="1581" y="2688"/>
                </a:cubicBezTo>
                <a:cubicBezTo>
                  <a:pt x="1520" y="2536"/>
                  <a:pt x="1459" y="2353"/>
                  <a:pt x="1398" y="2201"/>
                </a:cubicBezTo>
                <a:cubicBezTo>
                  <a:pt x="1398" y="2110"/>
                  <a:pt x="1368" y="2019"/>
                  <a:pt x="1368" y="1928"/>
                </a:cubicBezTo>
                <a:lnTo>
                  <a:pt x="1368" y="1897"/>
                </a:lnTo>
                <a:lnTo>
                  <a:pt x="1368" y="1745"/>
                </a:lnTo>
                <a:cubicBezTo>
                  <a:pt x="1363" y="1692"/>
                  <a:pt x="1360" y="1639"/>
                  <a:pt x="1360" y="1586"/>
                </a:cubicBezTo>
                <a:close/>
                <a:moveTo>
                  <a:pt x="2201" y="3657"/>
                </a:moveTo>
                <a:cubicBezTo>
                  <a:pt x="2199" y="3658"/>
                  <a:pt x="2196" y="3659"/>
                  <a:pt x="2193" y="3660"/>
                </a:cubicBezTo>
                <a:lnTo>
                  <a:pt x="2193" y="3660"/>
                </a:lnTo>
                <a:cubicBezTo>
                  <a:pt x="2194" y="3660"/>
                  <a:pt x="2194" y="3659"/>
                  <a:pt x="2195" y="3659"/>
                </a:cubicBezTo>
                <a:lnTo>
                  <a:pt x="2195" y="3659"/>
                </a:lnTo>
                <a:cubicBezTo>
                  <a:pt x="2197" y="3658"/>
                  <a:pt x="2199" y="3658"/>
                  <a:pt x="2201" y="3657"/>
                </a:cubicBezTo>
                <a:close/>
                <a:moveTo>
                  <a:pt x="1037" y="0"/>
                </a:moveTo>
                <a:cubicBezTo>
                  <a:pt x="832" y="0"/>
                  <a:pt x="640" y="102"/>
                  <a:pt x="517" y="286"/>
                </a:cubicBezTo>
                <a:lnTo>
                  <a:pt x="517" y="226"/>
                </a:lnTo>
                <a:cubicBezTo>
                  <a:pt x="453" y="359"/>
                  <a:pt x="398" y="496"/>
                  <a:pt x="353" y="636"/>
                </a:cubicBezTo>
                <a:lnTo>
                  <a:pt x="353" y="636"/>
                </a:lnTo>
                <a:cubicBezTo>
                  <a:pt x="299" y="695"/>
                  <a:pt x="252" y="761"/>
                  <a:pt x="213" y="834"/>
                </a:cubicBezTo>
                <a:cubicBezTo>
                  <a:pt x="30" y="1229"/>
                  <a:pt x="0" y="1685"/>
                  <a:pt x="122" y="2080"/>
                </a:cubicBezTo>
                <a:cubicBezTo>
                  <a:pt x="213" y="2505"/>
                  <a:pt x="334" y="2931"/>
                  <a:pt x="486" y="3326"/>
                </a:cubicBezTo>
                <a:cubicBezTo>
                  <a:pt x="638" y="3691"/>
                  <a:pt x="790" y="4025"/>
                  <a:pt x="1003" y="4359"/>
                </a:cubicBezTo>
                <a:cubicBezTo>
                  <a:pt x="1124" y="4546"/>
                  <a:pt x="1297" y="4624"/>
                  <a:pt x="1468" y="4624"/>
                </a:cubicBezTo>
                <a:cubicBezTo>
                  <a:pt x="1515" y="4624"/>
                  <a:pt x="1563" y="4618"/>
                  <a:pt x="1609" y="4606"/>
                </a:cubicBezTo>
                <a:lnTo>
                  <a:pt x="1609" y="4606"/>
                </a:lnTo>
                <a:cubicBezTo>
                  <a:pt x="1786" y="4725"/>
                  <a:pt x="1996" y="4785"/>
                  <a:pt x="2208" y="4785"/>
                </a:cubicBezTo>
                <a:cubicBezTo>
                  <a:pt x="2470" y="4785"/>
                  <a:pt x="2736" y="4694"/>
                  <a:pt x="2948" y="4511"/>
                </a:cubicBezTo>
                <a:cubicBezTo>
                  <a:pt x="3131" y="4268"/>
                  <a:pt x="3252" y="3995"/>
                  <a:pt x="3252" y="3691"/>
                </a:cubicBezTo>
                <a:cubicBezTo>
                  <a:pt x="3283" y="3539"/>
                  <a:pt x="3283" y="3417"/>
                  <a:pt x="3252" y="3296"/>
                </a:cubicBezTo>
                <a:cubicBezTo>
                  <a:pt x="3252" y="3235"/>
                  <a:pt x="3252" y="3174"/>
                  <a:pt x="3252" y="3083"/>
                </a:cubicBezTo>
                <a:cubicBezTo>
                  <a:pt x="3236" y="3050"/>
                  <a:pt x="3237" y="3025"/>
                  <a:pt x="3242" y="3025"/>
                </a:cubicBezTo>
                <a:lnTo>
                  <a:pt x="3242" y="3025"/>
                </a:lnTo>
                <a:cubicBezTo>
                  <a:pt x="3246" y="3025"/>
                  <a:pt x="3252" y="3042"/>
                  <a:pt x="3252" y="3083"/>
                </a:cubicBezTo>
                <a:cubicBezTo>
                  <a:pt x="3252" y="3022"/>
                  <a:pt x="3252" y="2961"/>
                  <a:pt x="3252" y="2900"/>
                </a:cubicBezTo>
                <a:cubicBezTo>
                  <a:pt x="3140" y="1889"/>
                  <a:pt x="2612" y="747"/>
                  <a:pt x="1596" y="413"/>
                </a:cubicBezTo>
                <a:lnTo>
                  <a:pt x="1596" y="413"/>
                </a:lnTo>
                <a:cubicBezTo>
                  <a:pt x="1554" y="279"/>
                  <a:pt x="1466" y="159"/>
                  <a:pt x="1337" y="74"/>
                </a:cubicBezTo>
                <a:cubicBezTo>
                  <a:pt x="1238" y="24"/>
                  <a:pt x="1136" y="0"/>
                  <a:pt x="103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8" name="Google Shape;698;p18"/>
          <p:cNvSpPr/>
          <p:nvPr/>
        </p:nvSpPr>
        <p:spPr>
          <a:xfrm rot="8744106">
            <a:off x="84368" y="940792"/>
            <a:ext cx="166149" cy="191389"/>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9" name="Google Shape;699;p18"/>
          <p:cNvSpPr/>
          <p:nvPr/>
        </p:nvSpPr>
        <p:spPr>
          <a:xfrm rot="8744106">
            <a:off x="537652" y="738081"/>
            <a:ext cx="238389" cy="263068"/>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0" name="Google Shape;700;p18"/>
          <p:cNvSpPr/>
          <p:nvPr/>
        </p:nvSpPr>
        <p:spPr>
          <a:xfrm rot="8744106">
            <a:off x="155589" y="412857"/>
            <a:ext cx="171436" cy="191612"/>
          </a:xfrm>
          <a:custGeom>
            <a:avLst/>
            <a:gdLst/>
            <a:ahLst/>
            <a:cxnLst/>
            <a:rect l="l" t="t" r="r" b="b"/>
            <a:pathLst>
              <a:path w="1946" h="2585" extrusionOk="0">
                <a:moveTo>
                  <a:pt x="790" y="1"/>
                </a:moveTo>
                <a:cubicBezTo>
                  <a:pt x="486" y="1"/>
                  <a:pt x="213" y="274"/>
                  <a:pt x="213" y="578"/>
                </a:cubicBezTo>
                <a:lnTo>
                  <a:pt x="222" y="578"/>
                </a:lnTo>
                <a:cubicBezTo>
                  <a:pt x="198" y="596"/>
                  <a:pt x="174" y="617"/>
                  <a:pt x="152" y="639"/>
                </a:cubicBezTo>
                <a:cubicBezTo>
                  <a:pt x="61" y="730"/>
                  <a:pt x="0" y="882"/>
                  <a:pt x="0" y="1064"/>
                </a:cubicBezTo>
                <a:cubicBezTo>
                  <a:pt x="0" y="1231"/>
                  <a:pt x="73" y="1389"/>
                  <a:pt x="195" y="1498"/>
                </a:cubicBezTo>
                <a:lnTo>
                  <a:pt x="195" y="1498"/>
                </a:lnTo>
                <a:cubicBezTo>
                  <a:pt x="199" y="1546"/>
                  <a:pt x="205" y="1594"/>
                  <a:pt x="213" y="1642"/>
                </a:cubicBezTo>
                <a:cubicBezTo>
                  <a:pt x="243" y="1855"/>
                  <a:pt x="334" y="2037"/>
                  <a:pt x="486" y="2189"/>
                </a:cubicBezTo>
                <a:cubicBezTo>
                  <a:pt x="669" y="2371"/>
                  <a:pt x="881" y="2523"/>
                  <a:pt x="1125" y="2584"/>
                </a:cubicBezTo>
                <a:lnTo>
                  <a:pt x="1277" y="2584"/>
                </a:lnTo>
                <a:cubicBezTo>
                  <a:pt x="1337" y="2584"/>
                  <a:pt x="1429" y="2554"/>
                  <a:pt x="1489" y="2523"/>
                </a:cubicBezTo>
                <a:cubicBezTo>
                  <a:pt x="1611" y="2493"/>
                  <a:pt x="1702" y="2402"/>
                  <a:pt x="1763" y="2280"/>
                </a:cubicBezTo>
                <a:cubicBezTo>
                  <a:pt x="1885" y="2098"/>
                  <a:pt x="1945" y="1885"/>
                  <a:pt x="1945" y="1672"/>
                </a:cubicBezTo>
                <a:cubicBezTo>
                  <a:pt x="1945" y="1460"/>
                  <a:pt x="1915" y="1277"/>
                  <a:pt x="1824" y="1095"/>
                </a:cubicBezTo>
                <a:cubicBezTo>
                  <a:pt x="1719" y="864"/>
                  <a:pt x="1571" y="663"/>
                  <a:pt x="1369" y="500"/>
                </a:cubicBezTo>
                <a:lnTo>
                  <a:pt x="1369" y="500"/>
                </a:lnTo>
                <a:cubicBezTo>
                  <a:pt x="1354" y="206"/>
                  <a:pt x="1098" y="1"/>
                  <a:pt x="79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1" name="Google Shape;701;p18"/>
          <p:cNvSpPr/>
          <p:nvPr/>
        </p:nvSpPr>
        <p:spPr>
          <a:xfrm rot="8744106">
            <a:off x="462683" y="1211600"/>
            <a:ext cx="117873" cy="127939"/>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2" name="Google Shape;702;p18"/>
          <p:cNvSpPr/>
          <p:nvPr/>
        </p:nvSpPr>
        <p:spPr>
          <a:xfrm rot="8744106">
            <a:off x="-207299" y="576645"/>
            <a:ext cx="213281" cy="216592"/>
          </a:xfrm>
          <a:custGeom>
            <a:avLst/>
            <a:gdLst/>
            <a:ahLst/>
            <a:cxnLst/>
            <a:rect l="l" t="t" r="r" b="b"/>
            <a:pathLst>
              <a:path w="2421" h="2922" extrusionOk="0">
                <a:moveTo>
                  <a:pt x="1598" y="1834"/>
                </a:moveTo>
                <a:lnTo>
                  <a:pt x="1599" y="1834"/>
                </a:lnTo>
                <a:lnTo>
                  <a:pt x="1607" y="1855"/>
                </a:lnTo>
                <a:lnTo>
                  <a:pt x="1607" y="1855"/>
                </a:lnTo>
                <a:cubicBezTo>
                  <a:pt x="1607" y="1855"/>
                  <a:pt x="1607" y="1855"/>
                  <a:pt x="1606" y="1855"/>
                </a:cubicBezTo>
                <a:lnTo>
                  <a:pt x="1606" y="1855"/>
                </a:lnTo>
                <a:cubicBezTo>
                  <a:pt x="1606" y="1855"/>
                  <a:pt x="1606" y="1855"/>
                  <a:pt x="1606" y="1855"/>
                </a:cubicBezTo>
                <a:lnTo>
                  <a:pt x="1606" y="1855"/>
                </a:lnTo>
                <a:cubicBezTo>
                  <a:pt x="1603" y="1848"/>
                  <a:pt x="1600" y="1841"/>
                  <a:pt x="1598" y="1834"/>
                </a:cubicBezTo>
                <a:close/>
                <a:moveTo>
                  <a:pt x="855" y="1"/>
                </a:moveTo>
                <a:cubicBezTo>
                  <a:pt x="703" y="1"/>
                  <a:pt x="554" y="55"/>
                  <a:pt x="426" y="165"/>
                </a:cubicBezTo>
                <a:cubicBezTo>
                  <a:pt x="122" y="560"/>
                  <a:pt x="1" y="1077"/>
                  <a:pt x="122" y="1563"/>
                </a:cubicBezTo>
                <a:cubicBezTo>
                  <a:pt x="183" y="1776"/>
                  <a:pt x="274" y="1989"/>
                  <a:pt x="426" y="2171"/>
                </a:cubicBezTo>
                <a:cubicBezTo>
                  <a:pt x="452" y="2192"/>
                  <a:pt x="479" y="2212"/>
                  <a:pt x="507" y="2230"/>
                </a:cubicBezTo>
                <a:lnTo>
                  <a:pt x="507" y="2230"/>
                </a:lnTo>
                <a:cubicBezTo>
                  <a:pt x="520" y="2261"/>
                  <a:pt x="533" y="2292"/>
                  <a:pt x="548" y="2323"/>
                </a:cubicBezTo>
                <a:cubicBezTo>
                  <a:pt x="609" y="2536"/>
                  <a:pt x="761" y="2718"/>
                  <a:pt x="973" y="2840"/>
                </a:cubicBezTo>
                <a:cubicBezTo>
                  <a:pt x="1093" y="2894"/>
                  <a:pt x="1220" y="2921"/>
                  <a:pt x="1346" y="2921"/>
                </a:cubicBezTo>
                <a:cubicBezTo>
                  <a:pt x="1574" y="2921"/>
                  <a:pt x="1800" y="2833"/>
                  <a:pt x="1976" y="2657"/>
                </a:cubicBezTo>
                <a:lnTo>
                  <a:pt x="1976" y="2657"/>
                </a:lnTo>
                <a:lnTo>
                  <a:pt x="1920" y="2699"/>
                </a:lnTo>
                <a:lnTo>
                  <a:pt x="1920" y="2699"/>
                </a:lnTo>
                <a:cubicBezTo>
                  <a:pt x="2269" y="2416"/>
                  <a:pt x="2420" y="1932"/>
                  <a:pt x="2219" y="1502"/>
                </a:cubicBezTo>
                <a:cubicBezTo>
                  <a:pt x="2098" y="1107"/>
                  <a:pt x="1885" y="773"/>
                  <a:pt x="1612" y="469"/>
                </a:cubicBezTo>
                <a:cubicBezTo>
                  <a:pt x="1490" y="286"/>
                  <a:pt x="1338" y="165"/>
                  <a:pt x="1156" y="74"/>
                </a:cubicBezTo>
                <a:cubicBezTo>
                  <a:pt x="1058" y="25"/>
                  <a:pt x="956" y="1"/>
                  <a:pt x="85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3" name="Google Shape;703;p18"/>
          <p:cNvSpPr/>
          <p:nvPr/>
        </p:nvSpPr>
        <p:spPr>
          <a:xfrm rot="8744106">
            <a:off x="-191292" y="137558"/>
            <a:ext cx="211608" cy="173007"/>
          </a:xfrm>
          <a:custGeom>
            <a:avLst/>
            <a:gdLst/>
            <a:ahLst/>
            <a:cxnLst/>
            <a:rect l="l" t="t" r="r" b="b"/>
            <a:pathLst>
              <a:path w="2402" h="2334" extrusionOk="0">
                <a:moveTo>
                  <a:pt x="1733" y="966"/>
                </a:moveTo>
                <a:lnTo>
                  <a:pt x="1713" y="992"/>
                </a:lnTo>
                <a:lnTo>
                  <a:pt x="1713" y="992"/>
                </a:lnTo>
                <a:cubicBezTo>
                  <a:pt x="1718" y="983"/>
                  <a:pt x="1724" y="974"/>
                  <a:pt x="1733" y="966"/>
                </a:cubicBezTo>
                <a:close/>
                <a:moveTo>
                  <a:pt x="1733" y="935"/>
                </a:moveTo>
                <a:lnTo>
                  <a:pt x="1707" y="1000"/>
                </a:lnTo>
                <a:lnTo>
                  <a:pt x="1706" y="1002"/>
                </a:lnTo>
                <a:lnTo>
                  <a:pt x="1706" y="1002"/>
                </a:lnTo>
                <a:cubicBezTo>
                  <a:pt x="1709" y="977"/>
                  <a:pt x="1716" y="952"/>
                  <a:pt x="1733" y="935"/>
                </a:cubicBezTo>
                <a:close/>
                <a:moveTo>
                  <a:pt x="1207" y="1164"/>
                </a:moveTo>
                <a:lnTo>
                  <a:pt x="1216" y="1166"/>
                </a:lnTo>
                <a:lnTo>
                  <a:pt x="1216" y="1166"/>
                </a:lnTo>
                <a:cubicBezTo>
                  <a:pt x="1215" y="1167"/>
                  <a:pt x="1213" y="1167"/>
                  <a:pt x="1212" y="1167"/>
                </a:cubicBezTo>
                <a:lnTo>
                  <a:pt x="1212" y="1167"/>
                </a:lnTo>
                <a:cubicBezTo>
                  <a:pt x="1210" y="1166"/>
                  <a:pt x="1208" y="1165"/>
                  <a:pt x="1207" y="1164"/>
                </a:cubicBezTo>
                <a:close/>
                <a:moveTo>
                  <a:pt x="1294" y="1183"/>
                </a:moveTo>
                <a:lnTo>
                  <a:pt x="1294" y="1183"/>
                </a:lnTo>
                <a:cubicBezTo>
                  <a:pt x="1294" y="1183"/>
                  <a:pt x="1294" y="1183"/>
                  <a:pt x="1294" y="1183"/>
                </a:cubicBezTo>
                <a:lnTo>
                  <a:pt x="1294" y="1183"/>
                </a:lnTo>
                <a:cubicBezTo>
                  <a:pt x="1294" y="1183"/>
                  <a:pt x="1294" y="1183"/>
                  <a:pt x="1294" y="1183"/>
                </a:cubicBezTo>
                <a:close/>
                <a:moveTo>
                  <a:pt x="1298" y="1193"/>
                </a:moveTo>
                <a:lnTo>
                  <a:pt x="1305" y="1196"/>
                </a:lnTo>
                <a:lnTo>
                  <a:pt x="1305" y="1196"/>
                </a:lnTo>
                <a:cubicBezTo>
                  <a:pt x="1306" y="1197"/>
                  <a:pt x="1306" y="1198"/>
                  <a:pt x="1306" y="1199"/>
                </a:cubicBezTo>
                <a:lnTo>
                  <a:pt x="1306" y="1199"/>
                </a:lnTo>
                <a:cubicBezTo>
                  <a:pt x="1304" y="1198"/>
                  <a:pt x="1302" y="1196"/>
                  <a:pt x="1299" y="1195"/>
                </a:cubicBezTo>
                <a:lnTo>
                  <a:pt x="1299" y="1195"/>
                </a:lnTo>
                <a:cubicBezTo>
                  <a:pt x="1299" y="1194"/>
                  <a:pt x="1299" y="1193"/>
                  <a:pt x="1298" y="1193"/>
                </a:cubicBezTo>
                <a:close/>
                <a:moveTo>
                  <a:pt x="1247" y="1"/>
                </a:moveTo>
                <a:cubicBezTo>
                  <a:pt x="1209" y="1"/>
                  <a:pt x="1171" y="8"/>
                  <a:pt x="1125" y="23"/>
                </a:cubicBezTo>
                <a:cubicBezTo>
                  <a:pt x="1064" y="54"/>
                  <a:pt x="973" y="84"/>
                  <a:pt x="912" y="114"/>
                </a:cubicBezTo>
                <a:cubicBezTo>
                  <a:pt x="882" y="145"/>
                  <a:pt x="852" y="175"/>
                  <a:pt x="821" y="236"/>
                </a:cubicBezTo>
                <a:cubicBezTo>
                  <a:pt x="809" y="248"/>
                  <a:pt x="797" y="261"/>
                  <a:pt x="785" y="275"/>
                </a:cubicBezTo>
                <a:lnTo>
                  <a:pt x="785" y="275"/>
                </a:lnTo>
                <a:cubicBezTo>
                  <a:pt x="718" y="249"/>
                  <a:pt x="648" y="236"/>
                  <a:pt x="578" y="236"/>
                </a:cubicBezTo>
                <a:cubicBezTo>
                  <a:pt x="426" y="236"/>
                  <a:pt x="274" y="297"/>
                  <a:pt x="183" y="418"/>
                </a:cubicBezTo>
                <a:cubicBezTo>
                  <a:pt x="61" y="510"/>
                  <a:pt x="1" y="662"/>
                  <a:pt x="1" y="814"/>
                </a:cubicBezTo>
                <a:cubicBezTo>
                  <a:pt x="1" y="996"/>
                  <a:pt x="31" y="1148"/>
                  <a:pt x="61" y="1300"/>
                </a:cubicBezTo>
                <a:cubicBezTo>
                  <a:pt x="92" y="1452"/>
                  <a:pt x="153" y="1573"/>
                  <a:pt x="213" y="1695"/>
                </a:cubicBezTo>
                <a:cubicBezTo>
                  <a:pt x="274" y="1786"/>
                  <a:pt x="335" y="1908"/>
                  <a:pt x="426" y="1999"/>
                </a:cubicBezTo>
                <a:cubicBezTo>
                  <a:pt x="487" y="2060"/>
                  <a:pt x="548" y="2151"/>
                  <a:pt x="639" y="2181"/>
                </a:cubicBezTo>
                <a:cubicBezTo>
                  <a:pt x="730" y="2242"/>
                  <a:pt x="791" y="2273"/>
                  <a:pt x="852" y="2273"/>
                </a:cubicBezTo>
                <a:lnTo>
                  <a:pt x="912" y="2303"/>
                </a:lnTo>
                <a:cubicBezTo>
                  <a:pt x="1034" y="2333"/>
                  <a:pt x="1125" y="2333"/>
                  <a:pt x="1216" y="2333"/>
                </a:cubicBezTo>
                <a:cubicBezTo>
                  <a:pt x="1277" y="2333"/>
                  <a:pt x="1368" y="2303"/>
                  <a:pt x="1429" y="2303"/>
                </a:cubicBezTo>
                <a:cubicBezTo>
                  <a:pt x="1520" y="2273"/>
                  <a:pt x="1581" y="2242"/>
                  <a:pt x="1642" y="2212"/>
                </a:cubicBezTo>
                <a:cubicBezTo>
                  <a:pt x="1703" y="2181"/>
                  <a:pt x="1733" y="2181"/>
                  <a:pt x="1763" y="2151"/>
                </a:cubicBezTo>
                <a:cubicBezTo>
                  <a:pt x="1946" y="2029"/>
                  <a:pt x="2098" y="1877"/>
                  <a:pt x="2189" y="1695"/>
                </a:cubicBezTo>
                <a:cubicBezTo>
                  <a:pt x="2280" y="1573"/>
                  <a:pt x="2341" y="1422"/>
                  <a:pt x="2371" y="1300"/>
                </a:cubicBezTo>
                <a:cubicBezTo>
                  <a:pt x="2371" y="1209"/>
                  <a:pt x="2371" y="1148"/>
                  <a:pt x="2402" y="1057"/>
                </a:cubicBezTo>
                <a:cubicBezTo>
                  <a:pt x="2371" y="996"/>
                  <a:pt x="2371" y="905"/>
                  <a:pt x="2371" y="844"/>
                </a:cubicBezTo>
                <a:cubicBezTo>
                  <a:pt x="2341" y="753"/>
                  <a:pt x="2311" y="662"/>
                  <a:pt x="2250" y="570"/>
                </a:cubicBezTo>
                <a:cubicBezTo>
                  <a:pt x="2219" y="510"/>
                  <a:pt x="2219" y="479"/>
                  <a:pt x="2189" y="449"/>
                </a:cubicBezTo>
                <a:cubicBezTo>
                  <a:pt x="2159" y="388"/>
                  <a:pt x="2098" y="358"/>
                  <a:pt x="2067" y="327"/>
                </a:cubicBezTo>
                <a:cubicBezTo>
                  <a:pt x="2007" y="266"/>
                  <a:pt x="1915" y="206"/>
                  <a:pt x="1824" y="145"/>
                </a:cubicBezTo>
                <a:cubicBezTo>
                  <a:pt x="1703" y="84"/>
                  <a:pt x="1581" y="54"/>
                  <a:pt x="1460" y="23"/>
                </a:cubicBezTo>
                <a:lnTo>
                  <a:pt x="1368" y="23"/>
                </a:lnTo>
                <a:cubicBezTo>
                  <a:pt x="1323" y="8"/>
                  <a:pt x="1285" y="1"/>
                  <a:pt x="124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4" name="Google Shape;704;p18"/>
          <p:cNvSpPr/>
          <p:nvPr/>
        </p:nvSpPr>
        <p:spPr>
          <a:xfrm rot="10611390">
            <a:off x="10318480" y="-511384"/>
            <a:ext cx="2025425" cy="3099435"/>
          </a:xfrm>
          <a:custGeom>
            <a:avLst/>
            <a:gdLst/>
            <a:ahLst/>
            <a:cxnLst/>
            <a:rect l="l" t="t" r="r" b="b"/>
            <a:pathLst>
              <a:path w="20305" h="31072" extrusionOk="0">
                <a:moveTo>
                  <a:pt x="4663" y="1"/>
                </a:moveTo>
                <a:cubicBezTo>
                  <a:pt x="3559" y="1"/>
                  <a:pt x="2527" y="873"/>
                  <a:pt x="1915" y="1698"/>
                </a:cubicBezTo>
                <a:cubicBezTo>
                  <a:pt x="0" y="4190"/>
                  <a:pt x="335" y="7838"/>
                  <a:pt x="456" y="10756"/>
                </a:cubicBezTo>
                <a:cubicBezTo>
                  <a:pt x="639" y="15163"/>
                  <a:pt x="973" y="19570"/>
                  <a:pt x="1003" y="23978"/>
                </a:cubicBezTo>
                <a:cubicBezTo>
                  <a:pt x="1003" y="25042"/>
                  <a:pt x="1003" y="26105"/>
                  <a:pt x="973" y="27169"/>
                </a:cubicBezTo>
                <a:cubicBezTo>
                  <a:pt x="973" y="27215"/>
                  <a:pt x="1011" y="27238"/>
                  <a:pt x="1049" y="27238"/>
                </a:cubicBezTo>
                <a:cubicBezTo>
                  <a:pt x="1087" y="27238"/>
                  <a:pt x="1125" y="27215"/>
                  <a:pt x="1125" y="27169"/>
                </a:cubicBezTo>
                <a:lnTo>
                  <a:pt x="1155" y="27169"/>
                </a:lnTo>
                <a:cubicBezTo>
                  <a:pt x="1277" y="23066"/>
                  <a:pt x="1064" y="18932"/>
                  <a:pt x="851" y="14798"/>
                </a:cubicBezTo>
                <a:cubicBezTo>
                  <a:pt x="730" y="12792"/>
                  <a:pt x="608" y="10756"/>
                  <a:pt x="578" y="8749"/>
                </a:cubicBezTo>
                <a:cubicBezTo>
                  <a:pt x="517" y="7321"/>
                  <a:pt x="608" y="5862"/>
                  <a:pt x="882" y="4464"/>
                </a:cubicBezTo>
                <a:cubicBezTo>
                  <a:pt x="1216" y="2974"/>
                  <a:pt x="1946" y="1515"/>
                  <a:pt x="3253" y="664"/>
                </a:cubicBezTo>
                <a:cubicBezTo>
                  <a:pt x="3659" y="343"/>
                  <a:pt x="4157" y="188"/>
                  <a:pt x="4659" y="188"/>
                </a:cubicBezTo>
                <a:cubicBezTo>
                  <a:pt x="4871" y="188"/>
                  <a:pt x="5082" y="215"/>
                  <a:pt x="5289" y="269"/>
                </a:cubicBezTo>
                <a:cubicBezTo>
                  <a:pt x="5867" y="482"/>
                  <a:pt x="6323" y="907"/>
                  <a:pt x="6596" y="1424"/>
                </a:cubicBezTo>
                <a:cubicBezTo>
                  <a:pt x="7234" y="2458"/>
                  <a:pt x="7356" y="3613"/>
                  <a:pt x="7538" y="4798"/>
                </a:cubicBezTo>
                <a:cubicBezTo>
                  <a:pt x="7690" y="5771"/>
                  <a:pt x="7782" y="6774"/>
                  <a:pt x="7934" y="7746"/>
                </a:cubicBezTo>
                <a:cubicBezTo>
                  <a:pt x="8177" y="9266"/>
                  <a:pt x="8663" y="11941"/>
                  <a:pt x="10578" y="12123"/>
                </a:cubicBezTo>
                <a:cubicBezTo>
                  <a:pt x="10644" y="12129"/>
                  <a:pt x="10710" y="12132"/>
                  <a:pt x="10775" y="12132"/>
                </a:cubicBezTo>
                <a:cubicBezTo>
                  <a:pt x="11759" y="12132"/>
                  <a:pt x="12635" y="11510"/>
                  <a:pt x="13405" y="10968"/>
                </a:cubicBezTo>
                <a:cubicBezTo>
                  <a:pt x="14317" y="10269"/>
                  <a:pt x="15259" y="9327"/>
                  <a:pt x="16444" y="9084"/>
                </a:cubicBezTo>
                <a:cubicBezTo>
                  <a:pt x="16556" y="9063"/>
                  <a:pt x="16667" y="9054"/>
                  <a:pt x="16779" y="9054"/>
                </a:cubicBezTo>
                <a:cubicBezTo>
                  <a:pt x="17822" y="9054"/>
                  <a:pt x="18835" y="9913"/>
                  <a:pt x="19302" y="10847"/>
                </a:cubicBezTo>
                <a:cubicBezTo>
                  <a:pt x="19909" y="11971"/>
                  <a:pt x="20031" y="13339"/>
                  <a:pt x="20092" y="14646"/>
                </a:cubicBezTo>
                <a:cubicBezTo>
                  <a:pt x="20153" y="15771"/>
                  <a:pt x="20092" y="16926"/>
                  <a:pt x="20092" y="18020"/>
                </a:cubicBezTo>
                <a:cubicBezTo>
                  <a:pt x="20153" y="19692"/>
                  <a:pt x="20001" y="21333"/>
                  <a:pt x="19636" y="22944"/>
                </a:cubicBezTo>
                <a:cubicBezTo>
                  <a:pt x="19241" y="24555"/>
                  <a:pt x="18359" y="25984"/>
                  <a:pt x="17113" y="27048"/>
                </a:cubicBezTo>
                <a:cubicBezTo>
                  <a:pt x="15654" y="28263"/>
                  <a:pt x="13861" y="28841"/>
                  <a:pt x="12067" y="29449"/>
                </a:cubicBezTo>
                <a:cubicBezTo>
                  <a:pt x="11216" y="29722"/>
                  <a:pt x="10365" y="30118"/>
                  <a:pt x="9514" y="30422"/>
                </a:cubicBezTo>
                <a:cubicBezTo>
                  <a:pt x="8633" y="30725"/>
                  <a:pt x="7690" y="30877"/>
                  <a:pt x="6748" y="30877"/>
                </a:cubicBezTo>
                <a:cubicBezTo>
                  <a:pt x="6614" y="30886"/>
                  <a:pt x="6479" y="30891"/>
                  <a:pt x="6345" y="30891"/>
                </a:cubicBezTo>
                <a:cubicBezTo>
                  <a:pt x="5539" y="30891"/>
                  <a:pt x="4742" y="30734"/>
                  <a:pt x="4013" y="30422"/>
                </a:cubicBezTo>
                <a:cubicBezTo>
                  <a:pt x="3192" y="29996"/>
                  <a:pt x="2554" y="29297"/>
                  <a:pt x="2219" y="28476"/>
                </a:cubicBezTo>
                <a:cubicBezTo>
                  <a:pt x="1915" y="27747"/>
                  <a:pt x="1672" y="26956"/>
                  <a:pt x="1490" y="26197"/>
                </a:cubicBezTo>
                <a:cubicBezTo>
                  <a:pt x="1478" y="26148"/>
                  <a:pt x="1446" y="26128"/>
                  <a:pt x="1414" y="26128"/>
                </a:cubicBezTo>
                <a:cubicBezTo>
                  <a:pt x="1367" y="26128"/>
                  <a:pt x="1319" y="26172"/>
                  <a:pt x="1338" y="26227"/>
                </a:cubicBezTo>
                <a:cubicBezTo>
                  <a:pt x="1733" y="27686"/>
                  <a:pt x="2098" y="29267"/>
                  <a:pt x="3374" y="30209"/>
                </a:cubicBezTo>
                <a:cubicBezTo>
                  <a:pt x="4227" y="30853"/>
                  <a:pt x="5386" y="31072"/>
                  <a:pt x="6529" y="31072"/>
                </a:cubicBezTo>
                <a:cubicBezTo>
                  <a:pt x="7220" y="31072"/>
                  <a:pt x="7904" y="30992"/>
                  <a:pt x="8511" y="30877"/>
                </a:cubicBezTo>
                <a:cubicBezTo>
                  <a:pt x="9423" y="30634"/>
                  <a:pt x="10335" y="30330"/>
                  <a:pt x="11186" y="29935"/>
                </a:cubicBezTo>
                <a:cubicBezTo>
                  <a:pt x="12067" y="29570"/>
                  <a:pt x="12979" y="29327"/>
                  <a:pt x="13891" y="28993"/>
                </a:cubicBezTo>
                <a:cubicBezTo>
                  <a:pt x="15502" y="28355"/>
                  <a:pt x="17113" y="27504"/>
                  <a:pt x="18238" y="26136"/>
                </a:cubicBezTo>
                <a:cubicBezTo>
                  <a:pt x="20305" y="23643"/>
                  <a:pt x="20213" y="20269"/>
                  <a:pt x="20274" y="17230"/>
                </a:cubicBezTo>
                <a:cubicBezTo>
                  <a:pt x="20305" y="15923"/>
                  <a:pt x="20274" y="14616"/>
                  <a:pt x="20153" y="13339"/>
                </a:cubicBezTo>
                <a:cubicBezTo>
                  <a:pt x="20001" y="12184"/>
                  <a:pt x="19758" y="10968"/>
                  <a:pt x="18998" y="10057"/>
                </a:cubicBezTo>
                <a:cubicBezTo>
                  <a:pt x="18463" y="9395"/>
                  <a:pt x="17652" y="8904"/>
                  <a:pt x="16796" y="8904"/>
                </a:cubicBezTo>
                <a:cubicBezTo>
                  <a:pt x="16629" y="8904"/>
                  <a:pt x="16461" y="8923"/>
                  <a:pt x="16292" y="8962"/>
                </a:cubicBezTo>
                <a:cubicBezTo>
                  <a:pt x="15137" y="9236"/>
                  <a:pt x="14165" y="10178"/>
                  <a:pt x="13222" y="10877"/>
                </a:cubicBezTo>
                <a:cubicBezTo>
                  <a:pt x="12517" y="11401"/>
                  <a:pt x="11657" y="11976"/>
                  <a:pt x="10798" y="11976"/>
                </a:cubicBezTo>
                <a:cubicBezTo>
                  <a:pt x="10510" y="11976"/>
                  <a:pt x="10222" y="11911"/>
                  <a:pt x="9940" y="11759"/>
                </a:cubicBezTo>
                <a:cubicBezTo>
                  <a:pt x="8997" y="11242"/>
                  <a:pt x="8602" y="9996"/>
                  <a:pt x="8329" y="9023"/>
                </a:cubicBezTo>
                <a:cubicBezTo>
                  <a:pt x="8086" y="7868"/>
                  <a:pt x="7903" y="6713"/>
                  <a:pt x="7782" y="5558"/>
                </a:cubicBezTo>
                <a:cubicBezTo>
                  <a:pt x="7721" y="4464"/>
                  <a:pt x="7508" y="3400"/>
                  <a:pt x="7204" y="2397"/>
                </a:cubicBezTo>
                <a:cubicBezTo>
                  <a:pt x="6839" y="1424"/>
                  <a:pt x="6231" y="300"/>
                  <a:pt x="5137" y="56"/>
                </a:cubicBezTo>
                <a:cubicBezTo>
                  <a:pt x="4978" y="19"/>
                  <a:pt x="4820" y="1"/>
                  <a:pt x="466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5" name="Google Shape;705;p18"/>
          <p:cNvSpPr/>
          <p:nvPr/>
        </p:nvSpPr>
        <p:spPr>
          <a:xfrm rot="10611422">
            <a:off x="9745233" y="162597"/>
            <a:ext cx="1422961" cy="1249731"/>
          </a:xfrm>
          <a:custGeom>
            <a:avLst/>
            <a:gdLst/>
            <a:ahLst/>
            <a:cxnLst/>
            <a:rect l="l" t="t" r="r" b="b"/>
            <a:pathLst>
              <a:path w="7934" h="6968" extrusionOk="0">
                <a:moveTo>
                  <a:pt x="4239" y="0"/>
                </a:moveTo>
                <a:cubicBezTo>
                  <a:pt x="2852" y="0"/>
                  <a:pt x="1506" y="704"/>
                  <a:pt x="973" y="1993"/>
                </a:cubicBezTo>
                <a:cubicBezTo>
                  <a:pt x="30" y="4030"/>
                  <a:pt x="0" y="5580"/>
                  <a:pt x="2249" y="6431"/>
                </a:cubicBezTo>
                <a:cubicBezTo>
                  <a:pt x="2997" y="6777"/>
                  <a:pt x="3716" y="6967"/>
                  <a:pt x="4373" y="6967"/>
                </a:cubicBezTo>
                <a:cubicBezTo>
                  <a:pt x="5506" y="6967"/>
                  <a:pt x="6455" y="6402"/>
                  <a:pt x="7052" y="5094"/>
                </a:cubicBezTo>
                <a:cubicBezTo>
                  <a:pt x="7933" y="3361"/>
                  <a:pt x="7660" y="1051"/>
                  <a:pt x="5745" y="291"/>
                </a:cubicBezTo>
                <a:cubicBezTo>
                  <a:pt x="5263" y="95"/>
                  <a:pt x="4748" y="0"/>
                  <a:pt x="4239"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6" name="Google Shape;706;p18"/>
          <p:cNvSpPr/>
          <p:nvPr/>
        </p:nvSpPr>
        <p:spPr>
          <a:xfrm rot="6493551">
            <a:off x="12176527" y="4317521"/>
            <a:ext cx="171436" cy="191612"/>
          </a:xfrm>
          <a:custGeom>
            <a:avLst/>
            <a:gdLst/>
            <a:ahLst/>
            <a:cxnLst/>
            <a:rect l="l" t="t" r="r" b="b"/>
            <a:pathLst>
              <a:path w="1946" h="2585" extrusionOk="0">
                <a:moveTo>
                  <a:pt x="790" y="1"/>
                </a:moveTo>
                <a:cubicBezTo>
                  <a:pt x="486" y="1"/>
                  <a:pt x="213" y="274"/>
                  <a:pt x="213" y="578"/>
                </a:cubicBezTo>
                <a:lnTo>
                  <a:pt x="222" y="578"/>
                </a:lnTo>
                <a:cubicBezTo>
                  <a:pt x="198" y="596"/>
                  <a:pt x="174" y="617"/>
                  <a:pt x="152" y="639"/>
                </a:cubicBezTo>
                <a:cubicBezTo>
                  <a:pt x="61" y="730"/>
                  <a:pt x="0" y="882"/>
                  <a:pt x="0" y="1064"/>
                </a:cubicBezTo>
                <a:cubicBezTo>
                  <a:pt x="0" y="1231"/>
                  <a:pt x="73" y="1389"/>
                  <a:pt x="195" y="1498"/>
                </a:cubicBezTo>
                <a:lnTo>
                  <a:pt x="195" y="1498"/>
                </a:lnTo>
                <a:cubicBezTo>
                  <a:pt x="199" y="1546"/>
                  <a:pt x="205" y="1594"/>
                  <a:pt x="213" y="1642"/>
                </a:cubicBezTo>
                <a:cubicBezTo>
                  <a:pt x="243" y="1855"/>
                  <a:pt x="334" y="2037"/>
                  <a:pt x="486" y="2189"/>
                </a:cubicBezTo>
                <a:cubicBezTo>
                  <a:pt x="669" y="2371"/>
                  <a:pt x="881" y="2523"/>
                  <a:pt x="1125" y="2584"/>
                </a:cubicBezTo>
                <a:lnTo>
                  <a:pt x="1277" y="2584"/>
                </a:lnTo>
                <a:cubicBezTo>
                  <a:pt x="1337" y="2584"/>
                  <a:pt x="1429" y="2554"/>
                  <a:pt x="1489" y="2523"/>
                </a:cubicBezTo>
                <a:cubicBezTo>
                  <a:pt x="1611" y="2493"/>
                  <a:pt x="1702" y="2402"/>
                  <a:pt x="1763" y="2280"/>
                </a:cubicBezTo>
                <a:cubicBezTo>
                  <a:pt x="1885" y="2098"/>
                  <a:pt x="1945" y="1885"/>
                  <a:pt x="1945" y="1672"/>
                </a:cubicBezTo>
                <a:cubicBezTo>
                  <a:pt x="1945" y="1460"/>
                  <a:pt x="1915" y="1277"/>
                  <a:pt x="1824" y="1095"/>
                </a:cubicBezTo>
                <a:cubicBezTo>
                  <a:pt x="1719" y="864"/>
                  <a:pt x="1571" y="663"/>
                  <a:pt x="1369" y="500"/>
                </a:cubicBezTo>
                <a:lnTo>
                  <a:pt x="1369" y="500"/>
                </a:lnTo>
                <a:cubicBezTo>
                  <a:pt x="1354" y="206"/>
                  <a:pt x="1098" y="1"/>
                  <a:pt x="79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7" name="Google Shape;707;p18"/>
          <p:cNvSpPr/>
          <p:nvPr/>
        </p:nvSpPr>
        <p:spPr>
          <a:xfrm rot="6493551">
            <a:off x="12000899" y="5113530"/>
            <a:ext cx="144655" cy="139205"/>
          </a:xfrm>
          <a:custGeom>
            <a:avLst/>
            <a:gdLst/>
            <a:ahLst/>
            <a:cxnLst/>
            <a:rect l="l" t="t" r="r" b="b"/>
            <a:pathLst>
              <a:path w="1642" h="1878" extrusionOk="0">
                <a:moveTo>
                  <a:pt x="1155" y="973"/>
                </a:moveTo>
                <a:lnTo>
                  <a:pt x="1133" y="1002"/>
                </a:lnTo>
                <a:lnTo>
                  <a:pt x="1133" y="1002"/>
                </a:lnTo>
                <a:cubicBezTo>
                  <a:pt x="1139" y="992"/>
                  <a:pt x="1146" y="983"/>
                  <a:pt x="1155" y="973"/>
                </a:cubicBezTo>
                <a:close/>
                <a:moveTo>
                  <a:pt x="1125" y="1003"/>
                </a:moveTo>
                <a:lnTo>
                  <a:pt x="1110" y="1034"/>
                </a:lnTo>
                <a:lnTo>
                  <a:pt x="1064" y="1094"/>
                </a:lnTo>
                <a:lnTo>
                  <a:pt x="1125" y="1003"/>
                </a:lnTo>
                <a:close/>
                <a:moveTo>
                  <a:pt x="699" y="0"/>
                </a:moveTo>
                <a:cubicBezTo>
                  <a:pt x="683" y="0"/>
                  <a:pt x="664" y="2"/>
                  <a:pt x="644" y="6"/>
                </a:cubicBezTo>
                <a:lnTo>
                  <a:pt x="644" y="6"/>
                </a:lnTo>
                <a:cubicBezTo>
                  <a:pt x="563" y="19"/>
                  <a:pt x="482" y="49"/>
                  <a:pt x="408" y="98"/>
                </a:cubicBezTo>
                <a:lnTo>
                  <a:pt x="408" y="98"/>
                </a:lnTo>
                <a:cubicBezTo>
                  <a:pt x="364" y="119"/>
                  <a:pt x="323" y="145"/>
                  <a:pt x="304" y="183"/>
                </a:cubicBezTo>
                <a:cubicBezTo>
                  <a:pt x="232" y="236"/>
                  <a:pt x="182" y="311"/>
                  <a:pt x="152" y="395"/>
                </a:cubicBezTo>
                <a:lnTo>
                  <a:pt x="152" y="395"/>
                </a:lnTo>
                <a:cubicBezTo>
                  <a:pt x="152" y="395"/>
                  <a:pt x="152" y="395"/>
                  <a:pt x="152" y="395"/>
                </a:cubicBezTo>
                <a:cubicBezTo>
                  <a:pt x="122" y="426"/>
                  <a:pt x="122" y="456"/>
                  <a:pt x="91" y="487"/>
                </a:cubicBezTo>
                <a:cubicBezTo>
                  <a:pt x="31" y="608"/>
                  <a:pt x="0" y="730"/>
                  <a:pt x="0" y="851"/>
                </a:cubicBezTo>
                <a:cubicBezTo>
                  <a:pt x="0" y="943"/>
                  <a:pt x="0" y="1034"/>
                  <a:pt x="31" y="1094"/>
                </a:cubicBezTo>
                <a:cubicBezTo>
                  <a:pt x="61" y="1277"/>
                  <a:pt x="152" y="1429"/>
                  <a:pt x="274" y="1520"/>
                </a:cubicBezTo>
                <a:cubicBezTo>
                  <a:pt x="395" y="1642"/>
                  <a:pt x="517" y="1733"/>
                  <a:pt x="669" y="1794"/>
                </a:cubicBezTo>
                <a:lnTo>
                  <a:pt x="790" y="1854"/>
                </a:lnTo>
                <a:cubicBezTo>
                  <a:pt x="836" y="1870"/>
                  <a:pt x="882" y="1877"/>
                  <a:pt x="923" y="1877"/>
                </a:cubicBezTo>
                <a:cubicBezTo>
                  <a:pt x="965" y="1877"/>
                  <a:pt x="1003" y="1870"/>
                  <a:pt x="1034" y="1854"/>
                </a:cubicBezTo>
                <a:cubicBezTo>
                  <a:pt x="1051" y="1863"/>
                  <a:pt x="1069" y="1867"/>
                  <a:pt x="1086" y="1867"/>
                </a:cubicBezTo>
                <a:cubicBezTo>
                  <a:pt x="1127" y="1867"/>
                  <a:pt x="1164" y="1845"/>
                  <a:pt x="1186" y="1824"/>
                </a:cubicBezTo>
                <a:cubicBezTo>
                  <a:pt x="1246" y="1794"/>
                  <a:pt x="1338" y="1763"/>
                  <a:pt x="1368" y="1702"/>
                </a:cubicBezTo>
                <a:cubicBezTo>
                  <a:pt x="1429" y="1642"/>
                  <a:pt x="1490" y="1581"/>
                  <a:pt x="1520" y="1520"/>
                </a:cubicBezTo>
                <a:cubicBezTo>
                  <a:pt x="1550" y="1459"/>
                  <a:pt x="1581" y="1398"/>
                  <a:pt x="1611" y="1338"/>
                </a:cubicBezTo>
                <a:cubicBezTo>
                  <a:pt x="1611" y="1307"/>
                  <a:pt x="1611" y="1307"/>
                  <a:pt x="1611" y="1277"/>
                </a:cubicBezTo>
                <a:cubicBezTo>
                  <a:pt x="1611" y="1216"/>
                  <a:pt x="1642" y="1155"/>
                  <a:pt x="1642" y="1094"/>
                </a:cubicBezTo>
                <a:cubicBezTo>
                  <a:pt x="1642" y="1034"/>
                  <a:pt x="1611" y="943"/>
                  <a:pt x="1611" y="882"/>
                </a:cubicBezTo>
                <a:cubicBezTo>
                  <a:pt x="1581" y="821"/>
                  <a:pt x="1550" y="730"/>
                  <a:pt x="1520" y="669"/>
                </a:cubicBezTo>
                <a:cubicBezTo>
                  <a:pt x="1520" y="639"/>
                  <a:pt x="1490" y="608"/>
                  <a:pt x="1459" y="578"/>
                </a:cubicBezTo>
                <a:cubicBezTo>
                  <a:pt x="1429" y="487"/>
                  <a:pt x="1368" y="426"/>
                  <a:pt x="1307" y="365"/>
                </a:cubicBezTo>
                <a:cubicBezTo>
                  <a:pt x="1276" y="334"/>
                  <a:pt x="1246" y="304"/>
                  <a:pt x="1215" y="273"/>
                </a:cubicBezTo>
                <a:lnTo>
                  <a:pt x="1215" y="273"/>
                </a:lnTo>
                <a:cubicBezTo>
                  <a:pt x="1192" y="235"/>
                  <a:pt x="1158" y="199"/>
                  <a:pt x="1125" y="183"/>
                </a:cubicBezTo>
                <a:lnTo>
                  <a:pt x="1125" y="183"/>
                </a:lnTo>
                <a:cubicBezTo>
                  <a:pt x="1125" y="183"/>
                  <a:pt x="1125" y="183"/>
                  <a:pt x="1125" y="183"/>
                </a:cubicBezTo>
                <a:cubicBezTo>
                  <a:pt x="1018" y="61"/>
                  <a:pt x="874" y="0"/>
                  <a:pt x="726" y="0"/>
                </a:cubicBezTo>
                <a:cubicBezTo>
                  <a:pt x="722" y="0"/>
                  <a:pt x="718" y="0"/>
                  <a:pt x="714" y="0"/>
                </a:cubicBezTo>
                <a:lnTo>
                  <a:pt x="714" y="0"/>
                </a:lnTo>
                <a:cubicBezTo>
                  <a:pt x="709" y="0"/>
                  <a:pt x="704" y="0"/>
                  <a:pt x="69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8" name="Google Shape;708;p18"/>
          <p:cNvSpPr/>
          <p:nvPr/>
        </p:nvSpPr>
        <p:spPr>
          <a:xfrm rot="6493551">
            <a:off x="11688484" y="5553085"/>
            <a:ext cx="282789" cy="376033"/>
          </a:xfrm>
          <a:custGeom>
            <a:avLst/>
            <a:gdLst/>
            <a:ahLst/>
            <a:cxnLst/>
            <a:rect l="l" t="t" r="r" b="b"/>
            <a:pathLst>
              <a:path w="3210" h="5073" extrusionOk="0">
                <a:moveTo>
                  <a:pt x="1113" y="1"/>
                </a:moveTo>
                <a:cubicBezTo>
                  <a:pt x="687" y="61"/>
                  <a:pt x="322" y="305"/>
                  <a:pt x="170" y="669"/>
                </a:cubicBezTo>
                <a:cubicBezTo>
                  <a:pt x="37" y="973"/>
                  <a:pt x="0" y="1295"/>
                  <a:pt x="26" y="1618"/>
                </a:cubicBezTo>
                <a:lnTo>
                  <a:pt x="26" y="1618"/>
                </a:lnTo>
                <a:cubicBezTo>
                  <a:pt x="11" y="1796"/>
                  <a:pt x="18" y="1977"/>
                  <a:pt x="49" y="2159"/>
                </a:cubicBezTo>
                <a:cubicBezTo>
                  <a:pt x="49" y="2159"/>
                  <a:pt x="49" y="2159"/>
                  <a:pt x="49" y="2159"/>
                </a:cubicBezTo>
                <a:lnTo>
                  <a:pt x="49" y="2159"/>
                </a:lnTo>
                <a:cubicBezTo>
                  <a:pt x="49" y="2500"/>
                  <a:pt x="102" y="2842"/>
                  <a:pt x="233" y="3158"/>
                </a:cubicBezTo>
                <a:lnTo>
                  <a:pt x="233" y="3158"/>
                </a:lnTo>
                <a:cubicBezTo>
                  <a:pt x="252" y="3222"/>
                  <a:pt x="272" y="3286"/>
                  <a:pt x="293" y="3349"/>
                </a:cubicBezTo>
                <a:lnTo>
                  <a:pt x="293" y="3349"/>
                </a:lnTo>
                <a:cubicBezTo>
                  <a:pt x="303" y="3382"/>
                  <a:pt x="314" y="3415"/>
                  <a:pt x="327" y="3447"/>
                </a:cubicBezTo>
                <a:lnTo>
                  <a:pt x="327" y="3447"/>
                </a:lnTo>
                <a:cubicBezTo>
                  <a:pt x="438" y="3759"/>
                  <a:pt x="579" y="4061"/>
                  <a:pt x="748" y="4347"/>
                </a:cubicBezTo>
                <a:cubicBezTo>
                  <a:pt x="930" y="4681"/>
                  <a:pt x="1234" y="4925"/>
                  <a:pt x="1599" y="5046"/>
                </a:cubicBezTo>
                <a:cubicBezTo>
                  <a:pt x="1676" y="5064"/>
                  <a:pt x="1754" y="5073"/>
                  <a:pt x="1831" y="5073"/>
                </a:cubicBezTo>
                <a:cubicBezTo>
                  <a:pt x="2153" y="5073"/>
                  <a:pt x="2467" y="4926"/>
                  <a:pt x="2663" y="4681"/>
                </a:cubicBezTo>
                <a:cubicBezTo>
                  <a:pt x="3210" y="4074"/>
                  <a:pt x="3149" y="3162"/>
                  <a:pt x="2997" y="2432"/>
                </a:cubicBezTo>
                <a:cubicBezTo>
                  <a:pt x="2845" y="1672"/>
                  <a:pt x="2511" y="973"/>
                  <a:pt x="2024" y="426"/>
                </a:cubicBezTo>
                <a:cubicBezTo>
                  <a:pt x="1781" y="153"/>
                  <a:pt x="1447" y="1"/>
                  <a:pt x="111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9" name="Google Shape;709;p18"/>
          <p:cNvSpPr/>
          <p:nvPr/>
        </p:nvSpPr>
        <p:spPr>
          <a:xfrm rot="6493551">
            <a:off x="11664115" y="4747640"/>
            <a:ext cx="166149" cy="156625"/>
          </a:xfrm>
          <a:custGeom>
            <a:avLst/>
            <a:gdLst/>
            <a:ahLst/>
            <a:cxnLst/>
            <a:rect l="l" t="t" r="r" b="b"/>
            <a:pathLst>
              <a:path w="1886" h="2113" extrusionOk="0">
                <a:moveTo>
                  <a:pt x="1186" y="206"/>
                </a:moveTo>
                <a:lnTo>
                  <a:pt x="1202" y="217"/>
                </a:lnTo>
                <a:lnTo>
                  <a:pt x="1202" y="217"/>
                </a:lnTo>
                <a:cubicBezTo>
                  <a:pt x="1200" y="217"/>
                  <a:pt x="1198" y="216"/>
                  <a:pt x="1196" y="216"/>
                </a:cubicBezTo>
                <a:lnTo>
                  <a:pt x="1196" y="216"/>
                </a:lnTo>
                <a:lnTo>
                  <a:pt x="1186" y="206"/>
                </a:lnTo>
                <a:close/>
                <a:moveTo>
                  <a:pt x="833" y="0"/>
                </a:moveTo>
                <a:cubicBezTo>
                  <a:pt x="783" y="0"/>
                  <a:pt x="730" y="8"/>
                  <a:pt x="670" y="23"/>
                </a:cubicBezTo>
                <a:cubicBezTo>
                  <a:pt x="609" y="23"/>
                  <a:pt x="518" y="84"/>
                  <a:pt x="457" y="114"/>
                </a:cubicBezTo>
                <a:cubicBezTo>
                  <a:pt x="396" y="175"/>
                  <a:pt x="366" y="206"/>
                  <a:pt x="305" y="297"/>
                </a:cubicBezTo>
                <a:cubicBezTo>
                  <a:pt x="1" y="753"/>
                  <a:pt x="1" y="1361"/>
                  <a:pt x="305" y="1817"/>
                </a:cubicBezTo>
                <a:lnTo>
                  <a:pt x="396" y="1938"/>
                </a:lnTo>
                <a:cubicBezTo>
                  <a:pt x="457" y="1969"/>
                  <a:pt x="518" y="2029"/>
                  <a:pt x="609" y="2060"/>
                </a:cubicBezTo>
                <a:cubicBezTo>
                  <a:pt x="639" y="2060"/>
                  <a:pt x="700" y="2090"/>
                  <a:pt x="761" y="2090"/>
                </a:cubicBezTo>
                <a:cubicBezTo>
                  <a:pt x="791" y="2105"/>
                  <a:pt x="829" y="2113"/>
                  <a:pt x="867" y="2113"/>
                </a:cubicBezTo>
                <a:cubicBezTo>
                  <a:pt x="905" y="2113"/>
                  <a:pt x="943" y="2105"/>
                  <a:pt x="973" y="2090"/>
                </a:cubicBezTo>
                <a:cubicBezTo>
                  <a:pt x="1095" y="2060"/>
                  <a:pt x="1156" y="1999"/>
                  <a:pt x="1247" y="1938"/>
                </a:cubicBezTo>
                <a:cubicBezTo>
                  <a:pt x="1338" y="1817"/>
                  <a:pt x="1399" y="1665"/>
                  <a:pt x="1399" y="1513"/>
                </a:cubicBezTo>
                <a:lnTo>
                  <a:pt x="1399" y="1384"/>
                </a:lnTo>
                <a:lnTo>
                  <a:pt x="1399" y="1384"/>
                </a:lnTo>
                <a:cubicBezTo>
                  <a:pt x="1518" y="1365"/>
                  <a:pt x="1630" y="1312"/>
                  <a:pt x="1703" y="1239"/>
                </a:cubicBezTo>
                <a:cubicBezTo>
                  <a:pt x="1825" y="1117"/>
                  <a:pt x="1885" y="965"/>
                  <a:pt x="1885" y="813"/>
                </a:cubicBezTo>
                <a:cubicBezTo>
                  <a:pt x="1885" y="662"/>
                  <a:pt x="1825" y="510"/>
                  <a:pt x="1703" y="388"/>
                </a:cubicBezTo>
                <a:cubicBezTo>
                  <a:pt x="1612" y="297"/>
                  <a:pt x="1460" y="236"/>
                  <a:pt x="1308" y="236"/>
                </a:cubicBezTo>
                <a:cubicBezTo>
                  <a:pt x="1297" y="236"/>
                  <a:pt x="1287" y="235"/>
                  <a:pt x="1276" y="234"/>
                </a:cubicBezTo>
                <a:lnTo>
                  <a:pt x="1276" y="234"/>
                </a:lnTo>
                <a:cubicBezTo>
                  <a:pt x="1215" y="114"/>
                  <a:pt x="1094" y="53"/>
                  <a:pt x="973" y="23"/>
                </a:cubicBezTo>
                <a:cubicBezTo>
                  <a:pt x="928" y="8"/>
                  <a:pt x="882" y="0"/>
                  <a:pt x="83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10" name="Google Shape;710;p18"/>
          <p:cNvSpPr/>
          <p:nvPr/>
        </p:nvSpPr>
        <p:spPr>
          <a:xfrm rot="6493551">
            <a:off x="11164193" y="4972479"/>
            <a:ext cx="302699" cy="392044"/>
          </a:xfrm>
          <a:custGeom>
            <a:avLst/>
            <a:gdLst/>
            <a:ahLst/>
            <a:cxnLst/>
            <a:rect l="l" t="t" r="r" b="b"/>
            <a:pathLst>
              <a:path w="3436" h="5289" extrusionOk="0">
                <a:moveTo>
                  <a:pt x="878" y="1"/>
                </a:moveTo>
                <a:cubicBezTo>
                  <a:pt x="757" y="1"/>
                  <a:pt x="636" y="14"/>
                  <a:pt x="518" y="42"/>
                </a:cubicBezTo>
                <a:cubicBezTo>
                  <a:pt x="183" y="133"/>
                  <a:pt x="1" y="437"/>
                  <a:pt x="92" y="771"/>
                </a:cubicBezTo>
                <a:cubicBezTo>
                  <a:pt x="161" y="1066"/>
                  <a:pt x="223" y="1360"/>
                  <a:pt x="278" y="1655"/>
                </a:cubicBezTo>
                <a:lnTo>
                  <a:pt x="278" y="1655"/>
                </a:lnTo>
                <a:cubicBezTo>
                  <a:pt x="267" y="1839"/>
                  <a:pt x="279" y="2027"/>
                  <a:pt x="312" y="2212"/>
                </a:cubicBezTo>
                <a:lnTo>
                  <a:pt x="312" y="2212"/>
                </a:lnTo>
                <a:cubicBezTo>
                  <a:pt x="325" y="2445"/>
                  <a:pt x="376" y="2676"/>
                  <a:pt x="463" y="2900"/>
                </a:cubicBezTo>
                <a:lnTo>
                  <a:pt x="463" y="2900"/>
                </a:lnTo>
                <a:cubicBezTo>
                  <a:pt x="500" y="3231"/>
                  <a:pt x="529" y="3565"/>
                  <a:pt x="548" y="3902"/>
                </a:cubicBezTo>
                <a:cubicBezTo>
                  <a:pt x="578" y="4267"/>
                  <a:pt x="860" y="4449"/>
                  <a:pt x="1141" y="4449"/>
                </a:cubicBezTo>
                <a:cubicBezTo>
                  <a:pt x="1151" y="4449"/>
                  <a:pt x="1161" y="4449"/>
                  <a:pt x="1171" y="4448"/>
                </a:cubicBezTo>
                <a:lnTo>
                  <a:pt x="1171" y="4448"/>
                </a:lnTo>
                <a:cubicBezTo>
                  <a:pt x="1355" y="4817"/>
                  <a:pt x="1595" y="5155"/>
                  <a:pt x="2007" y="5270"/>
                </a:cubicBezTo>
                <a:cubicBezTo>
                  <a:pt x="2074" y="5282"/>
                  <a:pt x="2142" y="5288"/>
                  <a:pt x="2210" y="5288"/>
                </a:cubicBezTo>
                <a:cubicBezTo>
                  <a:pt x="2484" y="5288"/>
                  <a:pt x="2761" y="5191"/>
                  <a:pt x="2980" y="4996"/>
                </a:cubicBezTo>
                <a:cubicBezTo>
                  <a:pt x="3162" y="4814"/>
                  <a:pt x="3284" y="4540"/>
                  <a:pt x="3344" y="4267"/>
                </a:cubicBezTo>
                <a:cubicBezTo>
                  <a:pt x="3417" y="3941"/>
                  <a:pt x="3435" y="3594"/>
                  <a:pt x="3400" y="3250"/>
                </a:cubicBezTo>
                <a:lnTo>
                  <a:pt x="3400" y="3250"/>
                </a:lnTo>
                <a:cubicBezTo>
                  <a:pt x="3403" y="3225"/>
                  <a:pt x="3405" y="3199"/>
                  <a:pt x="3405" y="3173"/>
                </a:cubicBezTo>
                <a:cubicBezTo>
                  <a:pt x="3344" y="2686"/>
                  <a:pt x="3223" y="2200"/>
                  <a:pt x="2980" y="1744"/>
                </a:cubicBezTo>
                <a:cubicBezTo>
                  <a:pt x="2821" y="1348"/>
                  <a:pt x="2548" y="998"/>
                  <a:pt x="2201" y="734"/>
                </a:cubicBezTo>
                <a:lnTo>
                  <a:pt x="2201" y="734"/>
                </a:lnTo>
                <a:cubicBezTo>
                  <a:pt x="2048" y="546"/>
                  <a:pt x="1866" y="379"/>
                  <a:pt x="1673" y="224"/>
                </a:cubicBezTo>
                <a:cubicBezTo>
                  <a:pt x="1439" y="75"/>
                  <a:pt x="1160" y="1"/>
                  <a:pt x="87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11" name="Google Shape;711;p18"/>
          <p:cNvSpPr/>
          <p:nvPr/>
        </p:nvSpPr>
        <p:spPr>
          <a:xfrm rot="6493551">
            <a:off x="11991673" y="4653081"/>
            <a:ext cx="213281" cy="216592"/>
          </a:xfrm>
          <a:custGeom>
            <a:avLst/>
            <a:gdLst/>
            <a:ahLst/>
            <a:cxnLst/>
            <a:rect l="l" t="t" r="r" b="b"/>
            <a:pathLst>
              <a:path w="2421" h="2922" extrusionOk="0">
                <a:moveTo>
                  <a:pt x="1598" y="1834"/>
                </a:moveTo>
                <a:lnTo>
                  <a:pt x="1599" y="1834"/>
                </a:lnTo>
                <a:lnTo>
                  <a:pt x="1607" y="1855"/>
                </a:lnTo>
                <a:lnTo>
                  <a:pt x="1607" y="1855"/>
                </a:lnTo>
                <a:cubicBezTo>
                  <a:pt x="1607" y="1855"/>
                  <a:pt x="1607" y="1855"/>
                  <a:pt x="1606" y="1855"/>
                </a:cubicBezTo>
                <a:lnTo>
                  <a:pt x="1606" y="1855"/>
                </a:lnTo>
                <a:cubicBezTo>
                  <a:pt x="1606" y="1855"/>
                  <a:pt x="1606" y="1855"/>
                  <a:pt x="1606" y="1855"/>
                </a:cubicBezTo>
                <a:lnTo>
                  <a:pt x="1606" y="1855"/>
                </a:lnTo>
                <a:cubicBezTo>
                  <a:pt x="1603" y="1848"/>
                  <a:pt x="1600" y="1841"/>
                  <a:pt x="1598" y="1834"/>
                </a:cubicBezTo>
                <a:close/>
                <a:moveTo>
                  <a:pt x="855" y="1"/>
                </a:moveTo>
                <a:cubicBezTo>
                  <a:pt x="703" y="1"/>
                  <a:pt x="554" y="55"/>
                  <a:pt x="426" y="165"/>
                </a:cubicBezTo>
                <a:cubicBezTo>
                  <a:pt x="122" y="560"/>
                  <a:pt x="1" y="1077"/>
                  <a:pt x="122" y="1563"/>
                </a:cubicBezTo>
                <a:cubicBezTo>
                  <a:pt x="183" y="1776"/>
                  <a:pt x="274" y="1989"/>
                  <a:pt x="426" y="2171"/>
                </a:cubicBezTo>
                <a:cubicBezTo>
                  <a:pt x="452" y="2192"/>
                  <a:pt x="479" y="2212"/>
                  <a:pt x="507" y="2230"/>
                </a:cubicBezTo>
                <a:lnTo>
                  <a:pt x="507" y="2230"/>
                </a:lnTo>
                <a:cubicBezTo>
                  <a:pt x="520" y="2261"/>
                  <a:pt x="533" y="2292"/>
                  <a:pt x="548" y="2323"/>
                </a:cubicBezTo>
                <a:cubicBezTo>
                  <a:pt x="609" y="2536"/>
                  <a:pt x="761" y="2718"/>
                  <a:pt x="973" y="2840"/>
                </a:cubicBezTo>
                <a:cubicBezTo>
                  <a:pt x="1093" y="2894"/>
                  <a:pt x="1220" y="2921"/>
                  <a:pt x="1346" y="2921"/>
                </a:cubicBezTo>
                <a:cubicBezTo>
                  <a:pt x="1574" y="2921"/>
                  <a:pt x="1800" y="2833"/>
                  <a:pt x="1976" y="2657"/>
                </a:cubicBezTo>
                <a:lnTo>
                  <a:pt x="1976" y="2657"/>
                </a:lnTo>
                <a:lnTo>
                  <a:pt x="1920" y="2699"/>
                </a:lnTo>
                <a:lnTo>
                  <a:pt x="1920" y="2699"/>
                </a:lnTo>
                <a:cubicBezTo>
                  <a:pt x="2269" y="2416"/>
                  <a:pt x="2420" y="1932"/>
                  <a:pt x="2219" y="1502"/>
                </a:cubicBezTo>
                <a:cubicBezTo>
                  <a:pt x="2098" y="1107"/>
                  <a:pt x="1885" y="773"/>
                  <a:pt x="1612" y="469"/>
                </a:cubicBezTo>
                <a:cubicBezTo>
                  <a:pt x="1490" y="286"/>
                  <a:pt x="1338" y="165"/>
                  <a:pt x="1156" y="74"/>
                </a:cubicBezTo>
                <a:cubicBezTo>
                  <a:pt x="1058" y="25"/>
                  <a:pt x="956" y="1"/>
                  <a:pt x="85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12" name="Google Shape;712;p18"/>
          <p:cNvSpPr/>
          <p:nvPr/>
        </p:nvSpPr>
        <p:spPr>
          <a:xfrm rot="6493551">
            <a:off x="11723919" y="4300042"/>
            <a:ext cx="211608" cy="173007"/>
          </a:xfrm>
          <a:custGeom>
            <a:avLst/>
            <a:gdLst/>
            <a:ahLst/>
            <a:cxnLst/>
            <a:rect l="l" t="t" r="r" b="b"/>
            <a:pathLst>
              <a:path w="2402" h="2334" extrusionOk="0">
                <a:moveTo>
                  <a:pt x="1733" y="966"/>
                </a:moveTo>
                <a:lnTo>
                  <a:pt x="1713" y="992"/>
                </a:lnTo>
                <a:lnTo>
                  <a:pt x="1713" y="992"/>
                </a:lnTo>
                <a:cubicBezTo>
                  <a:pt x="1718" y="983"/>
                  <a:pt x="1724" y="974"/>
                  <a:pt x="1733" y="966"/>
                </a:cubicBezTo>
                <a:close/>
                <a:moveTo>
                  <a:pt x="1733" y="935"/>
                </a:moveTo>
                <a:lnTo>
                  <a:pt x="1707" y="1000"/>
                </a:lnTo>
                <a:lnTo>
                  <a:pt x="1706" y="1002"/>
                </a:lnTo>
                <a:lnTo>
                  <a:pt x="1706" y="1002"/>
                </a:lnTo>
                <a:cubicBezTo>
                  <a:pt x="1709" y="977"/>
                  <a:pt x="1716" y="952"/>
                  <a:pt x="1733" y="935"/>
                </a:cubicBezTo>
                <a:close/>
                <a:moveTo>
                  <a:pt x="1207" y="1164"/>
                </a:moveTo>
                <a:lnTo>
                  <a:pt x="1216" y="1166"/>
                </a:lnTo>
                <a:lnTo>
                  <a:pt x="1216" y="1166"/>
                </a:lnTo>
                <a:cubicBezTo>
                  <a:pt x="1215" y="1167"/>
                  <a:pt x="1213" y="1167"/>
                  <a:pt x="1212" y="1167"/>
                </a:cubicBezTo>
                <a:lnTo>
                  <a:pt x="1212" y="1167"/>
                </a:lnTo>
                <a:cubicBezTo>
                  <a:pt x="1210" y="1166"/>
                  <a:pt x="1208" y="1165"/>
                  <a:pt x="1207" y="1164"/>
                </a:cubicBezTo>
                <a:close/>
                <a:moveTo>
                  <a:pt x="1294" y="1183"/>
                </a:moveTo>
                <a:lnTo>
                  <a:pt x="1294" y="1183"/>
                </a:lnTo>
                <a:cubicBezTo>
                  <a:pt x="1294" y="1183"/>
                  <a:pt x="1294" y="1183"/>
                  <a:pt x="1294" y="1183"/>
                </a:cubicBezTo>
                <a:lnTo>
                  <a:pt x="1294" y="1183"/>
                </a:lnTo>
                <a:cubicBezTo>
                  <a:pt x="1294" y="1183"/>
                  <a:pt x="1294" y="1183"/>
                  <a:pt x="1294" y="1183"/>
                </a:cubicBezTo>
                <a:close/>
                <a:moveTo>
                  <a:pt x="1298" y="1193"/>
                </a:moveTo>
                <a:lnTo>
                  <a:pt x="1305" y="1196"/>
                </a:lnTo>
                <a:lnTo>
                  <a:pt x="1305" y="1196"/>
                </a:lnTo>
                <a:cubicBezTo>
                  <a:pt x="1306" y="1197"/>
                  <a:pt x="1306" y="1198"/>
                  <a:pt x="1306" y="1199"/>
                </a:cubicBezTo>
                <a:lnTo>
                  <a:pt x="1306" y="1199"/>
                </a:lnTo>
                <a:cubicBezTo>
                  <a:pt x="1304" y="1198"/>
                  <a:pt x="1302" y="1196"/>
                  <a:pt x="1299" y="1195"/>
                </a:cubicBezTo>
                <a:lnTo>
                  <a:pt x="1299" y="1195"/>
                </a:lnTo>
                <a:cubicBezTo>
                  <a:pt x="1299" y="1194"/>
                  <a:pt x="1299" y="1193"/>
                  <a:pt x="1298" y="1193"/>
                </a:cubicBezTo>
                <a:close/>
                <a:moveTo>
                  <a:pt x="1247" y="1"/>
                </a:moveTo>
                <a:cubicBezTo>
                  <a:pt x="1209" y="1"/>
                  <a:pt x="1171" y="8"/>
                  <a:pt x="1125" y="23"/>
                </a:cubicBezTo>
                <a:cubicBezTo>
                  <a:pt x="1064" y="54"/>
                  <a:pt x="973" y="84"/>
                  <a:pt x="912" y="114"/>
                </a:cubicBezTo>
                <a:cubicBezTo>
                  <a:pt x="882" y="145"/>
                  <a:pt x="852" y="175"/>
                  <a:pt x="821" y="236"/>
                </a:cubicBezTo>
                <a:cubicBezTo>
                  <a:pt x="809" y="248"/>
                  <a:pt x="797" y="261"/>
                  <a:pt x="785" y="275"/>
                </a:cubicBezTo>
                <a:lnTo>
                  <a:pt x="785" y="275"/>
                </a:lnTo>
                <a:cubicBezTo>
                  <a:pt x="718" y="249"/>
                  <a:pt x="648" y="236"/>
                  <a:pt x="578" y="236"/>
                </a:cubicBezTo>
                <a:cubicBezTo>
                  <a:pt x="426" y="236"/>
                  <a:pt x="274" y="297"/>
                  <a:pt x="183" y="418"/>
                </a:cubicBezTo>
                <a:cubicBezTo>
                  <a:pt x="61" y="510"/>
                  <a:pt x="1" y="662"/>
                  <a:pt x="1" y="814"/>
                </a:cubicBezTo>
                <a:cubicBezTo>
                  <a:pt x="1" y="996"/>
                  <a:pt x="31" y="1148"/>
                  <a:pt x="61" y="1300"/>
                </a:cubicBezTo>
                <a:cubicBezTo>
                  <a:pt x="92" y="1452"/>
                  <a:pt x="153" y="1573"/>
                  <a:pt x="213" y="1695"/>
                </a:cubicBezTo>
                <a:cubicBezTo>
                  <a:pt x="274" y="1786"/>
                  <a:pt x="335" y="1908"/>
                  <a:pt x="426" y="1999"/>
                </a:cubicBezTo>
                <a:cubicBezTo>
                  <a:pt x="487" y="2060"/>
                  <a:pt x="548" y="2151"/>
                  <a:pt x="639" y="2181"/>
                </a:cubicBezTo>
                <a:cubicBezTo>
                  <a:pt x="730" y="2242"/>
                  <a:pt x="791" y="2273"/>
                  <a:pt x="852" y="2273"/>
                </a:cubicBezTo>
                <a:lnTo>
                  <a:pt x="912" y="2303"/>
                </a:lnTo>
                <a:cubicBezTo>
                  <a:pt x="1034" y="2333"/>
                  <a:pt x="1125" y="2333"/>
                  <a:pt x="1216" y="2333"/>
                </a:cubicBezTo>
                <a:cubicBezTo>
                  <a:pt x="1277" y="2333"/>
                  <a:pt x="1368" y="2303"/>
                  <a:pt x="1429" y="2303"/>
                </a:cubicBezTo>
                <a:cubicBezTo>
                  <a:pt x="1520" y="2273"/>
                  <a:pt x="1581" y="2242"/>
                  <a:pt x="1642" y="2212"/>
                </a:cubicBezTo>
                <a:cubicBezTo>
                  <a:pt x="1703" y="2181"/>
                  <a:pt x="1733" y="2181"/>
                  <a:pt x="1763" y="2151"/>
                </a:cubicBezTo>
                <a:cubicBezTo>
                  <a:pt x="1946" y="2029"/>
                  <a:pt x="2098" y="1877"/>
                  <a:pt x="2189" y="1695"/>
                </a:cubicBezTo>
                <a:cubicBezTo>
                  <a:pt x="2280" y="1573"/>
                  <a:pt x="2341" y="1422"/>
                  <a:pt x="2371" y="1300"/>
                </a:cubicBezTo>
                <a:cubicBezTo>
                  <a:pt x="2371" y="1209"/>
                  <a:pt x="2371" y="1148"/>
                  <a:pt x="2402" y="1057"/>
                </a:cubicBezTo>
                <a:cubicBezTo>
                  <a:pt x="2371" y="996"/>
                  <a:pt x="2371" y="905"/>
                  <a:pt x="2371" y="844"/>
                </a:cubicBezTo>
                <a:cubicBezTo>
                  <a:pt x="2341" y="753"/>
                  <a:pt x="2311" y="662"/>
                  <a:pt x="2250" y="570"/>
                </a:cubicBezTo>
                <a:cubicBezTo>
                  <a:pt x="2219" y="510"/>
                  <a:pt x="2219" y="479"/>
                  <a:pt x="2189" y="449"/>
                </a:cubicBezTo>
                <a:cubicBezTo>
                  <a:pt x="2159" y="388"/>
                  <a:pt x="2098" y="358"/>
                  <a:pt x="2067" y="327"/>
                </a:cubicBezTo>
                <a:cubicBezTo>
                  <a:pt x="2007" y="266"/>
                  <a:pt x="1915" y="206"/>
                  <a:pt x="1824" y="145"/>
                </a:cubicBezTo>
                <a:cubicBezTo>
                  <a:pt x="1703" y="84"/>
                  <a:pt x="1581" y="54"/>
                  <a:pt x="1460" y="23"/>
                </a:cubicBezTo>
                <a:lnTo>
                  <a:pt x="1368" y="23"/>
                </a:lnTo>
                <a:cubicBezTo>
                  <a:pt x="1323" y="8"/>
                  <a:pt x="1285" y="1"/>
                  <a:pt x="124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13" name="Google Shape;713;p18"/>
          <p:cNvSpPr/>
          <p:nvPr/>
        </p:nvSpPr>
        <p:spPr>
          <a:xfrm rot="6493551">
            <a:off x="11737333" y="6041122"/>
            <a:ext cx="337849" cy="284935"/>
          </a:xfrm>
          <a:custGeom>
            <a:avLst/>
            <a:gdLst/>
            <a:ahLst/>
            <a:cxnLst/>
            <a:rect l="l" t="t" r="r" b="b"/>
            <a:pathLst>
              <a:path w="3835" h="3844" extrusionOk="0">
                <a:moveTo>
                  <a:pt x="2527" y="2011"/>
                </a:moveTo>
                <a:lnTo>
                  <a:pt x="2527" y="2011"/>
                </a:lnTo>
                <a:cubicBezTo>
                  <a:pt x="2527" y="2011"/>
                  <a:pt x="2528" y="2011"/>
                  <a:pt x="2528" y="2011"/>
                </a:cubicBezTo>
                <a:lnTo>
                  <a:pt x="2528" y="2011"/>
                </a:lnTo>
                <a:cubicBezTo>
                  <a:pt x="2532" y="2039"/>
                  <a:pt x="2558" y="2068"/>
                  <a:pt x="2558" y="2096"/>
                </a:cubicBezTo>
                <a:cubicBezTo>
                  <a:pt x="2523" y="2043"/>
                  <a:pt x="2518" y="2011"/>
                  <a:pt x="2527" y="2011"/>
                </a:cubicBezTo>
                <a:close/>
                <a:moveTo>
                  <a:pt x="2649" y="2590"/>
                </a:moveTo>
                <a:lnTo>
                  <a:pt x="2649" y="2598"/>
                </a:lnTo>
                <a:lnTo>
                  <a:pt x="2628" y="2608"/>
                </a:lnTo>
                <a:lnTo>
                  <a:pt x="2628" y="2608"/>
                </a:lnTo>
                <a:cubicBezTo>
                  <a:pt x="2638" y="2596"/>
                  <a:pt x="2646" y="2590"/>
                  <a:pt x="2649" y="2590"/>
                </a:cubicBezTo>
                <a:close/>
                <a:moveTo>
                  <a:pt x="2208" y="2658"/>
                </a:moveTo>
                <a:cubicBezTo>
                  <a:pt x="2212" y="2660"/>
                  <a:pt x="2217" y="2662"/>
                  <a:pt x="2223" y="2664"/>
                </a:cubicBezTo>
                <a:lnTo>
                  <a:pt x="2223" y="2664"/>
                </a:lnTo>
                <a:cubicBezTo>
                  <a:pt x="2222" y="2666"/>
                  <a:pt x="2220" y="2667"/>
                  <a:pt x="2218" y="2668"/>
                </a:cubicBezTo>
                <a:lnTo>
                  <a:pt x="2218" y="2668"/>
                </a:lnTo>
                <a:lnTo>
                  <a:pt x="2208" y="2658"/>
                </a:lnTo>
                <a:close/>
                <a:moveTo>
                  <a:pt x="1636" y="1"/>
                </a:moveTo>
                <a:cubicBezTo>
                  <a:pt x="1464" y="1"/>
                  <a:pt x="1291" y="40"/>
                  <a:pt x="1130" y="120"/>
                </a:cubicBezTo>
                <a:cubicBezTo>
                  <a:pt x="1103" y="137"/>
                  <a:pt x="1078" y="155"/>
                  <a:pt x="1053" y="173"/>
                </a:cubicBezTo>
                <a:lnTo>
                  <a:pt x="1053" y="173"/>
                </a:lnTo>
                <a:cubicBezTo>
                  <a:pt x="954" y="84"/>
                  <a:pt x="823" y="29"/>
                  <a:pt x="674" y="29"/>
                </a:cubicBezTo>
                <a:cubicBezTo>
                  <a:pt x="339" y="60"/>
                  <a:pt x="96" y="303"/>
                  <a:pt x="66" y="637"/>
                </a:cubicBezTo>
                <a:cubicBezTo>
                  <a:pt x="1" y="1135"/>
                  <a:pt x="90" y="1755"/>
                  <a:pt x="431" y="2127"/>
                </a:cubicBezTo>
                <a:lnTo>
                  <a:pt x="431" y="2127"/>
                </a:lnTo>
                <a:cubicBezTo>
                  <a:pt x="456" y="2368"/>
                  <a:pt x="518" y="2605"/>
                  <a:pt x="613" y="2826"/>
                </a:cubicBezTo>
                <a:cubicBezTo>
                  <a:pt x="710" y="2988"/>
                  <a:pt x="860" y="3090"/>
                  <a:pt x="1020" y="3122"/>
                </a:cubicBezTo>
                <a:lnTo>
                  <a:pt x="1020" y="3122"/>
                </a:lnTo>
                <a:cubicBezTo>
                  <a:pt x="1204" y="3444"/>
                  <a:pt x="1502" y="3679"/>
                  <a:pt x="1859" y="3798"/>
                </a:cubicBezTo>
                <a:cubicBezTo>
                  <a:pt x="1950" y="3829"/>
                  <a:pt x="2049" y="3844"/>
                  <a:pt x="2148" y="3844"/>
                </a:cubicBezTo>
                <a:cubicBezTo>
                  <a:pt x="2247" y="3844"/>
                  <a:pt x="2345" y="3829"/>
                  <a:pt x="2437" y="3798"/>
                </a:cubicBezTo>
                <a:cubicBezTo>
                  <a:pt x="2450" y="3795"/>
                  <a:pt x="2463" y="3791"/>
                  <a:pt x="2476" y="3786"/>
                </a:cubicBezTo>
                <a:lnTo>
                  <a:pt x="2476" y="3786"/>
                </a:lnTo>
                <a:cubicBezTo>
                  <a:pt x="2508" y="3788"/>
                  <a:pt x="2540" y="3789"/>
                  <a:pt x="2572" y="3789"/>
                </a:cubicBezTo>
                <a:cubicBezTo>
                  <a:pt x="2881" y="3789"/>
                  <a:pt x="3177" y="3688"/>
                  <a:pt x="3409" y="3434"/>
                </a:cubicBezTo>
                <a:cubicBezTo>
                  <a:pt x="3744" y="3008"/>
                  <a:pt x="3835" y="2431"/>
                  <a:pt x="3652" y="1914"/>
                </a:cubicBezTo>
                <a:cubicBezTo>
                  <a:pt x="3409" y="1215"/>
                  <a:pt x="2923" y="576"/>
                  <a:pt x="2254" y="181"/>
                </a:cubicBezTo>
                <a:cubicBezTo>
                  <a:pt x="2068" y="63"/>
                  <a:pt x="1853" y="1"/>
                  <a:pt x="163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14" name="Google Shape;714;p18"/>
          <p:cNvSpPr/>
          <p:nvPr/>
        </p:nvSpPr>
        <p:spPr>
          <a:xfrm rot="6493551">
            <a:off x="11405906" y="5939736"/>
            <a:ext cx="152671" cy="156107"/>
          </a:xfrm>
          <a:custGeom>
            <a:avLst/>
            <a:gdLst/>
            <a:ahLst/>
            <a:cxnLst/>
            <a:rect l="l" t="t" r="r" b="b"/>
            <a:pathLst>
              <a:path w="1733" h="2106" extrusionOk="0">
                <a:moveTo>
                  <a:pt x="1455" y="1087"/>
                </a:moveTo>
                <a:lnTo>
                  <a:pt x="1489" y="1133"/>
                </a:lnTo>
                <a:cubicBezTo>
                  <a:pt x="1478" y="1121"/>
                  <a:pt x="1466" y="1105"/>
                  <a:pt x="1455" y="1087"/>
                </a:cubicBezTo>
                <a:close/>
                <a:moveTo>
                  <a:pt x="821" y="1"/>
                </a:moveTo>
                <a:cubicBezTo>
                  <a:pt x="780" y="1"/>
                  <a:pt x="740" y="5"/>
                  <a:pt x="700" y="12"/>
                </a:cubicBezTo>
                <a:lnTo>
                  <a:pt x="700" y="12"/>
                </a:lnTo>
                <a:cubicBezTo>
                  <a:pt x="659" y="10"/>
                  <a:pt x="618" y="8"/>
                  <a:pt x="578" y="8"/>
                </a:cubicBezTo>
                <a:cubicBezTo>
                  <a:pt x="426" y="8"/>
                  <a:pt x="274" y="69"/>
                  <a:pt x="182" y="160"/>
                </a:cubicBezTo>
                <a:cubicBezTo>
                  <a:pt x="61" y="282"/>
                  <a:pt x="0" y="434"/>
                  <a:pt x="0" y="586"/>
                </a:cubicBezTo>
                <a:cubicBezTo>
                  <a:pt x="0" y="795"/>
                  <a:pt x="107" y="968"/>
                  <a:pt x="261" y="1069"/>
                </a:cubicBezTo>
                <a:lnTo>
                  <a:pt x="261" y="1069"/>
                </a:lnTo>
                <a:cubicBezTo>
                  <a:pt x="270" y="1151"/>
                  <a:pt x="283" y="1233"/>
                  <a:pt x="304" y="1315"/>
                </a:cubicBezTo>
                <a:cubicBezTo>
                  <a:pt x="334" y="1559"/>
                  <a:pt x="456" y="1771"/>
                  <a:pt x="638" y="1954"/>
                </a:cubicBezTo>
                <a:cubicBezTo>
                  <a:pt x="730" y="2015"/>
                  <a:pt x="790" y="2075"/>
                  <a:pt x="912" y="2106"/>
                </a:cubicBezTo>
                <a:lnTo>
                  <a:pt x="1125" y="2106"/>
                </a:lnTo>
                <a:cubicBezTo>
                  <a:pt x="1216" y="2106"/>
                  <a:pt x="1277" y="2075"/>
                  <a:pt x="1368" y="2045"/>
                </a:cubicBezTo>
                <a:cubicBezTo>
                  <a:pt x="1429" y="1984"/>
                  <a:pt x="1520" y="1893"/>
                  <a:pt x="1581" y="1832"/>
                </a:cubicBezTo>
                <a:cubicBezTo>
                  <a:pt x="1672" y="1619"/>
                  <a:pt x="1733" y="1407"/>
                  <a:pt x="1733" y="1163"/>
                </a:cubicBezTo>
                <a:cubicBezTo>
                  <a:pt x="1733" y="981"/>
                  <a:pt x="1702" y="768"/>
                  <a:pt x="1611" y="586"/>
                </a:cubicBezTo>
                <a:cubicBezTo>
                  <a:pt x="1514" y="440"/>
                  <a:pt x="1417" y="314"/>
                  <a:pt x="1289" y="222"/>
                </a:cubicBezTo>
                <a:lnTo>
                  <a:pt x="1289" y="222"/>
                </a:lnTo>
                <a:cubicBezTo>
                  <a:pt x="1275" y="201"/>
                  <a:pt x="1261" y="180"/>
                  <a:pt x="1246" y="160"/>
                </a:cubicBezTo>
                <a:cubicBezTo>
                  <a:pt x="1125" y="54"/>
                  <a:pt x="973" y="1"/>
                  <a:pt x="82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15" name="Google Shape;715;p18"/>
          <p:cNvSpPr/>
          <p:nvPr/>
        </p:nvSpPr>
        <p:spPr>
          <a:xfrm rot="6493551">
            <a:off x="11231435" y="5568397"/>
            <a:ext cx="131264" cy="157737"/>
          </a:xfrm>
          <a:custGeom>
            <a:avLst/>
            <a:gdLst/>
            <a:ahLst/>
            <a:cxnLst/>
            <a:rect l="l" t="t" r="r" b="b"/>
            <a:pathLst>
              <a:path w="1490" h="2128" extrusionOk="0">
                <a:moveTo>
                  <a:pt x="1233" y="936"/>
                </a:moveTo>
                <a:lnTo>
                  <a:pt x="1246" y="1003"/>
                </a:lnTo>
                <a:cubicBezTo>
                  <a:pt x="1241" y="982"/>
                  <a:pt x="1236" y="959"/>
                  <a:pt x="1233" y="936"/>
                </a:cubicBezTo>
                <a:close/>
                <a:moveTo>
                  <a:pt x="1246" y="1034"/>
                </a:moveTo>
                <a:lnTo>
                  <a:pt x="1272" y="1099"/>
                </a:lnTo>
                <a:lnTo>
                  <a:pt x="1337" y="1186"/>
                </a:lnTo>
                <a:cubicBezTo>
                  <a:pt x="1316" y="1165"/>
                  <a:pt x="1299" y="1147"/>
                  <a:pt x="1285" y="1131"/>
                </a:cubicBezTo>
                <a:lnTo>
                  <a:pt x="1285" y="1131"/>
                </a:lnTo>
                <a:lnTo>
                  <a:pt x="1307" y="1186"/>
                </a:lnTo>
                <a:cubicBezTo>
                  <a:pt x="1295" y="1162"/>
                  <a:pt x="1285" y="1140"/>
                  <a:pt x="1275" y="1119"/>
                </a:cubicBezTo>
                <a:lnTo>
                  <a:pt x="1275" y="1119"/>
                </a:lnTo>
                <a:cubicBezTo>
                  <a:pt x="1278" y="1123"/>
                  <a:pt x="1282" y="1127"/>
                  <a:pt x="1285" y="1131"/>
                </a:cubicBezTo>
                <a:lnTo>
                  <a:pt x="1285" y="1131"/>
                </a:lnTo>
                <a:lnTo>
                  <a:pt x="1272" y="1099"/>
                </a:lnTo>
                <a:lnTo>
                  <a:pt x="1261" y="1084"/>
                </a:lnTo>
                <a:lnTo>
                  <a:pt x="1261" y="1084"/>
                </a:lnTo>
                <a:cubicBezTo>
                  <a:pt x="1265" y="1095"/>
                  <a:pt x="1270" y="1107"/>
                  <a:pt x="1275" y="1119"/>
                </a:cubicBezTo>
                <a:lnTo>
                  <a:pt x="1275" y="1119"/>
                </a:lnTo>
                <a:cubicBezTo>
                  <a:pt x="1264" y="1103"/>
                  <a:pt x="1255" y="1087"/>
                  <a:pt x="1251" y="1070"/>
                </a:cubicBezTo>
                <a:lnTo>
                  <a:pt x="1251" y="1070"/>
                </a:lnTo>
                <a:lnTo>
                  <a:pt x="1261" y="1084"/>
                </a:lnTo>
                <a:lnTo>
                  <a:pt x="1261" y="1084"/>
                </a:lnTo>
                <a:cubicBezTo>
                  <a:pt x="1256" y="1070"/>
                  <a:pt x="1251" y="1057"/>
                  <a:pt x="1247" y="1044"/>
                </a:cubicBezTo>
                <a:lnTo>
                  <a:pt x="1247" y="1044"/>
                </a:lnTo>
                <a:cubicBezTo>
                  <a:pt x="1246" y="1041"/>
                  <a:pt x="1246" y="1037"/>
                  <a:pt x="1246" y="1034"/>
                </a:cubicBezTo>
                <a:close/>
                <a:moveTo>
                  <a:pt x="1125" y="1429"/>
                </a:moveTo>
                <a:lnTo>
                  <a:pt x="1080" y="1451"/>
                </a:lnTo>
                <a:lnTo>
                  <a:pt x="1080" y="1451"/>
                </a:lnTo>
                <a:cubicBezTo>
                  <a:pt x="1091" y="1438"/>
                  <a:pt x="1108" y="1429"/>
                  <a:pt x="1125" y="1429"/>
                </a:cubicBezTo>
                <a:close/>
                <a:moveTo>
                  <a:pt x="1185" y="1398"/>
                </a:moveTo>
                <a:lnTo>
                  <a:pt x="1064" y="1490"/>
                </a:lnTo>
                <a:cubicBezTo>
                  <a:pt x="1094" y="1459"/>
                  <a:pt x="1125" y="1429"/>
                  <a:pt x="1185" y="1398"/>
                </a:cubicBezTo>
                <a:close/>
                <a:moveTo>
                  <a:pt x="638" y="0"/>
                </a:moveTo>
                <a:cubicBezTo>
                  <a:pt x="456" y="0"/>
                  <a:pt x="334" y="61"/>
                  <a:pt x="213" y="183"/>
                </a:cubicBezTo>
                <a:cubicBezTo>
                  <a:pt x="91" y="274"/>
                  <a:pt x="30" y="426"/>
                  <a:pt x="30" y="578"/>
                </a:cubicBezTo>
                <a:lnTo>
                  <a:pt x="30" y="608"/>
                </a:lnTo>
                <a:cubicBezTo>
                  <a:pt x="0" y="1095"/>
                  <a:pt x="122" y="1581"/>
                  <a:pt x="426" y="1946"/>
                </a:cubicBezTo>
                <a:lnTo>
                  <a:pt x="547" y="2037"/>
                </a:lnTo>
                <a:lnTo>
                  <a:pt x="699" y="2098"/>
                </a:lnTo>
                <a:lnTo>
                  <a:pt x="851" y="2128"/>
                </a:lnTo>
                <a:cubicBezTo>
                  <a:pt x="942" y="2128"/>
                  <a:pt x="1003" y="2128"/>
                  <a:pt x="1094" y="2067"/>
                </a:cubicBezTo>
                <a:cubicBezTo>
                  <a:pt x="1125" y="2067"/>
                  <a:pt x="1185" y="2037"/>
                  <a:pt x="1216" y="2006"/>
                </a:cubicBezTo>
                <a:cubicBezTo>
                  <a:pt x="1246" y="1976"/>
                  <a:pt x="1277" y="1946"/>
                  <a:pt x="1307" y="1885"/>
                </a:cubicBezTo>
                <a:cubicBezTo>
                  <a:pt x="1337" y="1854"/>
                  <a:pt x="1368" y="1824"/>
                  <a:pt x="1398" y="1763"/>
                </a:cubicBezTo>
                <a:cubicBezTo>
                  <a:pt x="1429" y="1702"/>
                  <a:pt x="1429" y="1611"/>
                  <a:pt x="1429" y="1550"/>
                </a:cubicBezTo>
                <a:lnTo>
                  <a:pt x="1429" y="1581"/>
                </a:lnTo>
                <a:cubicBezTo>
                  <a:pt x="1459" y="1398"/>
                  <a:pt x="1489" y="1246"/>
                  <a:pt x="1489" y="1064"/>
                </a:cubicBezTo>
                <a:cubicBezTo>
                  <a:pt x="1489" y="973"/>
                  <a:pt x="1489" y="912"/>
                  <a:pt x="1459" y="821"/>
                </a:cubicBezTo>
                <a:cubicBezTo>
                  <a:pt x="1459" y="821"/>
                  <a:pt x="1459" y="821"/>
                  <a:pt x="1459" y="791"/>
                </a:cubicBezTo>
                <a:cubicBezTo>
                  <a:pt x="1459" y="730"/>
                  <a:pt x="1429" y="699"/>
                  <a:pt x="1398" y="639"/>
                </a:cubicBezTo>
                <a:cubicBezTo>
                  <a:pt x="1337" y="578"/>
                  <a:pt x="1307" y="517"/>
                  <a:pt x="1246" y="456"/>
                </a:cubicBezTo>
                <a:lnTo>
                  <a:pt x="1199" y="440"/>
                </a:lnTo>
                <a:lnTo>
                  <a:pt x="1199" y="440"/>
                </a:lnTo>
                <a:cubicBezTo>
                  <a:pt x="1173" y="339"/>
                  <a:pt x="1118" y="246"/>
                  <a:pt x="1034" y="183"/>
                </a:cubicBezTo>
                <a:cubicBezTo>
                  <a:pt x="942" y="61"/>
                  <a:pt x="790" y="0"/>
                  <a:pt x="63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716" name="Google Shape;716;p18"/>
          <p:cNvPicPr preferRelativeResize="0"/>
          <p:nvPr/>
        </p:nvPicPr>
        <p:blipFill rotWithShape="1">
          <a:blip r:embed="rId2">
            <a:alphaModFix/>
          </a:blip>
          <a:srcRect l="28628" r="7269" b="44726"/>
          <a:stretch/>
        </p:blipFill>
        <p:spPr>
          <a:xfrm flipH="1">
            <a:off x="7374651" y="3131167"/>
            <a:ext cx="4914968" cy="3790567"/>
          </a:xfrm>
          <a:prstGeom prst="rect">
            <a:avLst/>
          </a:prstGeom>
          <a:noFill/>
          <a:ln>
            <a:noFill/>
          </a:ln>
        </p:spPr>
      </p:pic>
      <p:sp>
        <p:nvSpPr>
          <p:cNvPr id="717" name="Google Shape;717;p18"/>
          <p:cNvSpPr txBox="1">
            <a:spLocks noGrp="1"/>
          </p:cNvSpPr>
          <p:nvPr>
            <p:ph type="title" idx="6"/>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3843012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bg>
      <p:bgPr>
        <a:solidFill>
          <a:schemeClr val="lt2"/>
        </a:solidFill>
        <a:effectLst/>
      </p:bgPr>
    </p:bg>
    <p:spTree>
      <p:nvGrpSpPr>
        <p:cNvPr id="1" name="Shape 718"/>
        <p:cNvGrpSpPr/>
        <p:nvPr/>
      </p:nvGrpSpPr>
      <p:grpSpPr>
        <a:xfrm>
          <a:off x="0" y="0"/>
          <a:ext cx="0" cy="0"/>
          <a:chOff x="0" y="0"/>
          <a:chExt cx="0" cy="0"/>
        </a:xfrm>
      </p:grpSpPr>
      <p:sp>
        <p:nvSpPr>
          <p:cNvPr id="719" name="Google Shape;719;p19"/>
          <p:cNvSpPr txBox="1">
            <a:spLocks noGrp="1"/>
          </p:cNvSpPr>
          <p:nvPr>
            <p:ph type="ctrTitle"/>
          </p:nvPr>
        </p:nvSpPr>
        <p:spPr>
          <a:xfrm flipH="1">
            <a:off x="2215405" y="2413401"/>
            <a:ext cx="2927200" cy="55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720" name="Google Shape;720;p19"/>
          <p:cNvSpPr txBox="1">
            <a:spLocks noGrp="1"/>
          </p:cNvSpPr>
          <p:nvPr>
            <p:ph type="subTitle" idx="1"/>
          </p:nvPr>
        </p:nvSpPr>
        <p:spPr>
          <a:xfrm flipH="1">
            <a:off x="2301812" y="2890867"/>
            <a:ext cx="2754400" cy="95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1" name="Google Shape;721;p19"/>
          <p:cNvSpPr txBox="1">
            <a:spLocks noGrp="1"/>
          </p:cNvSpPr>
          <p:nvPr>
            <p:ph type="ctrTitle" idx="2"/>
          </p:nvPr>
        </p:nvSpPr>
        <p:spPr>
          <a:xfrm flipH="1">
            <a:off x="6596433" y="2413401"/>
            <a:ext cx="2927200" cy="55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722" name="Google Shape;722;p19"/>
          <p:cNvSpPr txBox="1">
            <a:spLocks noGrp="1"/>
          </p:cNvSpPr>
          <p:nvPr>
            <p:ph type="subTitle" idx="3"/>
          </p:nvPr>
        </p:nvSpPr>
        <p:spPr>
          <a:xfrm flipH="1">
            <a:off x="6682833" y="2890867"/>
            <a:ext cx="2754400" cy="95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3" name="Google Shape;723;p19"/>
          <p:cNvSpPr txBox="1">
            <a:spLocks noGrp="1"/>
          </p:cNvSpPr>
          <p:nvPr>
            <p:ph type="ctrTitle" idx="4"/>
          </p:nvPr>
        </p:nvSpPr>
        <p:spPr>
          <a:xfrm flipH="1">
            <a:off x="2215405" y="4909801"/>
            <a:ext cx="2927200" cy="55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724" name="Google Shape;724;p19"/>
          <p:cNvSpPr txBox="1">
            <a:spLocks noGrp="1"/>
          </p:cNvSpPr>
          <p:nvPr>
            <p:ph type="subTitle" idx="5"/>
          </p:nvPr>
        </p:nvSpPr>
        <p:spPr>
          <a:xfrm flipH="1">
            <a:off x="2301812" y="5398900"/>
            <a:ext cx="2754400" cy="95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5" name="Google Shape;725;p19"/>
          <p:cNvSpPr txBox="1">
            <a:spLocks noGrp="1"/>
          </p:cNvSpPr>
          <p:nvPr>
            <p:ph type="ctrTitle" idx="6"/>
          </p:nvPr>
        </p:nvSpPr>
        <p:spPr>
          <a:xfrm flipH="1">
            <a:off x="6596433" y="4909801"/>
            <a:ext cx="2927200" cy="55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726" name="Google Shape;726;p19"/>
          <p:cNvSpPr txBox="1">
            <a:spLocks noGrp="1"/>
          </p:cNvSpPr>
          <p:nvPr>
            <p:ph type="subTitle" idx="7"/>
          </p:nvPr>
        </p:nvSpPr>
        <p:spPr>
          <a:xfrm flipH="1">
            <a:off x="6596433" y="5398900"/>
            <a:ext cx="2927200" cy="95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7" name="Google Shape;727;p19"/>
          <p:cNvSpPr/>
          <p:nvPr/>
        </p:nvSpPr>
        <p:spPr>
          <a:xfrm rot="10800000" flipH="1">
            <a:off x="9950214" y="-861199"/>
            <a:ext cx="3423548" cy="3175627"/>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28" name="Google Shape;728;p19"/>
          <p:cNvSpPr/>
          <p:nvPr/>
        </p:nvSpPr>
        <p:spPr>
          <a:xfrm rot="10800000" flipH="1">
            <a:off x="9646061" y="-934557"/>
            <a:ext cx="3727705" cy="3457757"/>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29" name="Google Shape;729;p19"/>
          <p:cNvGrpSpPr/>
          <p:nvPr/>
        </p:nvGrpSpPr>
        <p:grpSpPr>
          <a:xfrm>
            <a:off x="-338407" y="-529687"/>
            <a:ext cx="2857505" cy="1438369"/>
            <a:chOff x="-253806" y="-397266"/>
            <a:chExt cx="2143129" cy="1078777"/>
          </a:xfrm>
        </p:grpSpPr>
        <p:sp>
          <p:nvSpPr>
            <p:cNvPr id="730" name="Google Shape;730;p19"/>
            <p:cNvSpPr/>
            <p:nvPr/>
          </p:nvSpPr>
          <p:spPr>
            <a:xfrm rot="-6727466" flipH="1">
              <a:off x="-118331" y="-399537"/>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19"/>
            <p:cNvSpPr/>
            <p:nvPr/>
          </p:nvSpPr>
          <p:spPr>
            <a:xfrm rot="-6727466" flipH="1">
              <a:off x="134954" y="-229989"/>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19"/>
            <p:cNvSpPr/>
            <p:nvPr/>
          </p:nvSpPr>
          <p:spPr>
            <a:xfrm rot="-6727466" flipH="1">
              <a:off x="-213076" y="30103"/>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19"/>
            <p:cNvSpPr/>
            <p:nvPr/>
          </p:nvSpPr>
          <p:spPr>
            <a:xfrm rot="-6727466" flipH="1">
              <a:off x="638616" y="-221638"/>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19"/>
            <p:cNvSpPr/>
            <p:nvPr/>
          </p:nvSpPr>
          <p:spPr>
            <a:xfrm rot="-6727466" flipH="1">
              <a:off x="458685" y="33719"/>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19"/>
            <p:cNvSpPr/>
            <p:nvPr/>
          </p:nvSpPr>
          <p:spPr>
            <a:xfrm rot="-6727466" flipH="1">
              <a:off x="42941" y="165093"/>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19"/>
            <p:cNvSpPr/>
            <p:nvPr/>
          </p:nvSpPr>
          <p:spPr>
            <a:xfrm rot="-6727466" flipH="1">
              <a:off x="-10769" y="139325"/>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19"/>
            <p:cNvSpPr/>
            <p:nvPr/>
          </p:nvSpPr>
          <p:spPr>
            <a:xfrm rot="-6727466" flipH="1">
              <a:off x="-114530" y="461957"/>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19"/>
            <p:cNvSpPr/>
            <p:nvPr/>
          </p:nvSpPr>
          <p:spPr>
            <a:xfrm rot="-6727466" flipH="1">
              <a:off x="1008467" y="-141490"/>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19"/>
            <p:cNvSpPr/>
            <p:nvPr/>
          </p:nvSpPr>
          <p:spPr>
            <a:xfrm rot="-6727466" flipH="1">
              <a:off x="691880" y="146614"/>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19"/>
            <p:cNvSpPr/>
            <p:nvPr/>
          </p:nvSpPr>
          <p:spPr>
            <a:xfrm rot="-6727466" flipH="1">
              <a:off x="286061" y="417804"/>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19"/>
            <p:cNvSpPr/>
            <p:nvPr/>
          </p:nvSpPr>
          <p:spPr>
            <a:xfrm rot="-6727466" flipH="1">
              <a:off x="424061" y="250992"/>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19"/>
            <p:cNvSpPr/>
            <p:nvPr/>
          </p:nvSpPr>
          <p:spPr>
            <a:xfrm rot="-6727466" flipH="1">
              <a:off x="944183" y="166120"/>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19"/>
            <p:cNvSpPr/>
            <p:nvPr/>
          </p:nvSpPr>
          <p:spPr>
            <a:xfrm rot="-6727466" flipH="1">
              <a:off x="1361189" y="-145385"/>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19"/>
            <p:cNvSpPr/>
            <p:nvPr/>
          </p:nvSpPr>
          <p:spPr>
            <a:xfrm rot="-6727466" flipH="1">
              <a:off x="1596276" y="-99125"/>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45" name="Google Shape;745;p19"/>
          <p:cNvGrpSpPr/>
          <p:nvPr/>
        </p:nvGrpSpPr>
        <p:grpSpPr>
          <a:xfrm>
            <a:off x="8701524" y="5729891"/>
            <a:ext cx="3524803" cy="1462419"/>
            <a:chOff x="6526143" y="4297418"/>
            <a:chExt cx="2643602" cy="1096814"/>
          </a:xfrm>
        </p:grpSpPr>
        <p:sp>
          <p:nvSpPr>
            <p:cNvPr id="746" name="Google Shape;746;p19"/>
            <p:cNvSpPr/>
            <p:nvPr/>
          </p:nvSpPr>
          <p:spPr>
            <a:xfrm rot="4260349" flipH="1">
              <a:off x="8495825" y="5071013"/>
              <a:ext cx="182557" cy="357473"/>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19"/>
            <p:cNvSpPr/>
            <p:nvPr/>
          </p:nvSpPr>
          <p:spPr>
            <a:xfrm rot="4260349" flipH="1">
              <a:off x="8988114" y="4934275"/>
              <a:ext cx="132802" cy="198020"/>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19"/>
            <p:cNvSpPr/>
            <p:nvPr/>
          </p:nvSpPr>
          <p:spPr>
            <a:xfrm rot="4260349" flipH="1">
              <a:off x="7829381" y="5074813"/>
              <a:ext cx="226855" cy="308173"/>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19"/>
            <p:cNvSpPr/>
            <p:nvPr/>
          </p:nvSpPr>
          <p:spPr>
            <a:xfrm rot="4260349" flipH="1">
              <a:off x="8164385" y="4921229"/>
              <a:ext cx="126980" cy="161454"/>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19"/>
            <p:cNvSpPr/>
            <p:nvPr/>
          </p:nvSpPr>
          <p:spPr>
            <a:xfrm rot="4260349" flipH="1">
              <a:off x="8593817" y="4614912"/>
              <a:ext cx="224035" cy="331186"/>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19"/>
            <p:cNvSpPr/>
            <p:nvPr/>
          </p:nvSpPr>
          <p:spPr>
            <a:xfrm rot="4260349" flipH="1">
              <a:off x="8637194" y="4618820"/>
              <a:ext cx="246047" cy="362112"/>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19"/>
            <p:cNvSpPr/>
            <p:nvPr/>
          </p:nvSpPr>
          <p:spPr>
            <a:xfrm rot="4260349" flipH="1">
              <a:off x="8904351" y="4482386"/>
              <a:ext cx="121705" cy="110698"/>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19"/>
            <p:cNvSpPr/>
            <p:nvPr/>
          </p:nvSpPr>
          <p:spPr>
            <a:xfrm rot="4260349" flipH="1">
              <a:off x="7353237" y="4965953"/>
              <a:ext cx="251687" cy="292528"/>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19"/>
            <p:cNvSpPr/>
            <p:nvPr/>
          </p:nvSpPr>
          <p:spPr>
            <a:xfrm rot="4260349" flipH="1">
              <a:off x="7881240" y="4764592"/>
              <a:ext cx="130073" cy="163001"/>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19"/>
            <p:cNvSpPr/>
            <p:nvPr/>
          </p:nvSpPr>
          <p:spPr>
            <a:xfrm rot="4260349" flipH="1">
              <a:off x="8296507" y="4304262"/>
              <a:ext cx="237952" cy="313267"/>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19"/>
            <p:cNvSpPr/>
            <p:nvPr/>
          </p:nvSpPr>
          <p:spPr>
            <a:xfrm rot="4260349" flipH="1">
              <a:off x="8210000" y="4672732"/>
              <a:ext cx="138259" cy="143899"/>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19"/>
            <p:cNvSpPr/>
            <p:nvPr/>
          </p:nvSpPr>
          <p:spPr>
            <a:xfrm rot="4260349" flipH="1">
              <a:off x="7481354" y="4588804"/>
              <a:ext cx="223671" cy="295257"/>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19"/>
            <p:cNvSpPr/>
            <p:nvPr/>
          </p:nvSpPr>
          <p:spPr>
            <a:xfrm rot="4260349" flipH="1">
              <a:off x="7025192" y="5064708"/>
              <a:ext cx="141079" cy="177736"/>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19"/>
            <p:cNvSpPr/>
            <p:nvPr/>
          </p:nvSpPr>
          <p:spPr>
            <a:xfrm rot="4260349" flipH="1">
              <a:off x="6586637" y="4825369"/>
              <a:ext cx="297258" cy="340009"/>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60" name="Google Shape;760;p19"/>
          <p:cNvSpPr/>
          <p:nvPr/>
        </p:nvSpPr>
        <p:spPr>
          <a:xfrm rot="4189380" flipH="1">
            <a:off x="296114" y="5365871"/>
            <a:ext cx="1744665" cy="2669799"/>
          </a:xfrm>
          <a:custGeom>
            <a:avLst/>
            <a:gdLst/>
            <a:ahLst/>
            <a:cxnLst/>
            <a:rect l="l" t="t" r="r" b="b"/>
            <a:pathLst>
              <a:path w="20305" h="31072" extrusionOk="0">
                <a:moveTo>
                  <a:pt x="4663" y="1"/>
                </a:moveTo>
                <a:cubicBezTo>
                  <a:pt x="3559" y="1"/>
                  <a:pt x="2527" y="873"/>
                  <a:pt x="1915" y="1698"/>
                </a:cubicBezTo>
                <a:cubicBezTo>
                  <a:pt x="0" y="4190"/>
                  <a:pt x="335" y="7838"/>
                  <a:pt x="456" y="10756"/>
                </a:cubicBezTo>
                <a:cubicBezTo>
                  <a:pt x="639" y="15163"/>
                  <a:pt x="973" y="19570"/>
                  <a:pt x="1003" y="23978"/>
                </a:cubicBezTo>
                <a:cubicBezTo>
                  <a:pt x="1003" y="25042"/>
                  <a:pt x="1003" y="26105"/>
                  <a:pt x="973" y="27169"/>
                </a:cubicBezTo>
                <a:cubicBezTo>
                  <a:pt x="973" y="27215"/>
                  <a:pt x="1011" y="27238"/>
                  <a:pt x="1049" y="27238"/>
                </a:cubicBezTo>
                <a:cubicBezTo>
                  <a:pt x="1087" y="27238"/>
                  <a:pt x="1125" y="27215"/>
                  <a:pt x="1125" y="27169"/>
                </a:cubicBezTo>
                <a:lnTo>
                  <a:pt x="1155" y="27169"/>
                </a:lnTo>
                <a:cubicBezTo>
                  <a:pt x="1277" y="23066"/>
                  <a:pt x="1064" y="18932"/>
                  <a:pt x="851" y="14798"/>
                </a:cubicBezTo>
                <a:cubicBezTo>
                  <a:pt x="730" y="12792"/>
                  <a:pt x="608" y="10756"/>
                  <a:pt x="578" y="8749"/>
                </a:cubicBezTo>
                <a:cubicBezTo>
                  <a:pt x="517" y="7321"/>
                  <a:pt x="608" y="5862"/>
                  <a:pt x="882" y="4464"/>
                </a:cubicBezTo>
                <a:cubicBezTo>
                  <a:pt x="1216" y="2974"/>
                  <a:pt x="1946" y="1515"/>
                  <a:pt x="3253" y="664"/>
                </a:cubicBezTo>
                <a:cubicBezTo>
                  <a:pt x="3659" y="343"/>
                  <a:pt x="4157" y="188"/>
                  <a:pt x="4659" y="188"/>
                </a:cubicBezTo>
                <a:cubicBezTo>
                  <a:pt x="4871" y="188"/>
                  <a:pt x="5082" y="215"/>
                  <a:pt x="5289" y="269"/>
                </a:cubicBezTo>
                <a:cubicBezTo>
                  <a:pt x="5867" y="482"/>
                  <a:pt x="6323" y="907"/>
                  <a:pt x="6596" y="1424"/>
                </a:cubicBezTo>
                <a:cubicBezTo>
                  <a:pt x="7234" y="2458"/>
                  <a:pt x="7356" y="3613"/>
                  <a:pt x="7538" y="4798"/>
                </a:cubicBezTo>
                <a:cubicBezTo>
                  <a:pt x="7690" y="5771"/>
                  <a:pt x="7782" y="6774"/>
                  <a:pt x="7934" y="7746"/>
                </a:cubicBezTo>
                <a:cubicBezTo>
                  <a:pt x="8177" y="9266"/>
                  <a:pt x="8663" y="11941"/>
                  <a:pt x="10578" y="12123"/>
                </a:cubicBezTo>
                <a:cubicBezTo>
                  <a:pt x="10644" y="12129"/>
                  <a:pt x="10710" y="12132"/>
                  <a:pt x="10775" y="12132"/>
                </a:cubicBezTo>
                <a:cubicBezTo>
                  <a:pt x="11759" y="12132"/>
                  <a:pt x="12635" y="11510"/>
                  <a:pt x="13405" y="10968"/>
                </a:cubicBezTo>
                <a:cubicBezTo>
                  <a:pt x="14317" y="10269"/>
                  <a:pt x="15259" y="9327"/>
                  <a:pt x="16444" y="9084"/>
                </a:cubicBezTo>
                <a:cubicBezTo>
                  <a:pt x="16556" y="9063"/>
                  <a:pt x="16667" y="9054"/>
                  <a:pt x="16779" y="9054"/>
                </a:cubicBezTo>
                <a:cubicBezTo>
                  <a:pt x="17822" y="9054"/>
                  <a:pt x="18835" y="9913"/>
                  <a:pt x="19302" y="10847"/>
                </a:cubicBezTo>
                <a:cubicBezTo>
                  <a:pt x="19909" y="11971"/>
                  <a:pt x="20031" y="13339"/>
                  <a:pt x="20092" y="14646"/>
                </a:cubicBezTo>
                <a:cubicBezTo>
                  <a:pt x="20153" y="15771"/>
                  <a:pt x="20092" y="16926"/>
                  <a:pt x="20092" y="18020"/>
                </a:cubicBezTo>
                <a:cubicBezTo>
                  <a:pt x="20153" y="19692"/>
                  <a:pt x="20001" y="21333"/>
                  <a:pt x="19636" y="22944"/>
                </a:cubicBezTo>
                <a:cubicBezTo>
                  <a:pt x="19241" y="24555"/>
                  <a:pt x="18359" y="25984"/>
                  <a:pt x="17113" y="27048"/>
                </a:cubicBezTo>
                <a:cubicBezTo>
                  <a:pt x="15654" y="28263"/>
                  <a:pt x="13861" y="28841"/>
                  <a:pt x="12067" y="29449"/>
                </a:cubicBezTo>
                <a:cubicBezTo>
                  <a:pt x="11216" y="29722"/>
                  <a:pt x="10365" y="30118"/>
                  <a:pt x="9514" y="30422"/>
                </a:cubicBezTo>
                <a:cubicBezTo>
                  <a:pt x="8633" y="30725"/>
                  <a:pt x="7690" y="30877"/>
                  <a:pt x="6748" y="30877"/>
                </a:cubicBezTo>
                <a:cubicBezTo>
                  <a:pt x="6614" y="30886"/>
                  <a:pt x="6479" y="30891"/>
                  <a:pt x="6345" y="30891"/>
                </a:cubicBezTo>
                <a:cubicBezTo>
                  <a:pt x="5539" y="30891"/>
                  <a:pt x="4742" y="30734"/>
                  <a:pt x="4013" y="30422"/>
                </a:cubicBezTo>
                <a:cubicBezTo>
                  <a:pt x="3192" y="29996"/>
                  <a:pt x="2554" y="29297"/>
                  <a:pt x="2219" y="28476"/>
                </a:cubicBezTo>
                <a:cubicBezTo>
                  <a:pt x="1915" y="27747"/>
                  <a:pt x="1672" y="26956"/>
                  <a:pt x="1490" y="26197"/>
                </a:cubicBezTo>
                <a:cubicBezTo>
                  <a:pt x="1478" y="26148"/>
                  <a:pt x="1446" y="26128"/>
                  <a:pt x="1414" y="26128"/>
                </a:cubicBezTo>
                <a:cubicBezTo>
                  <a:pt x="1367" y="26128"/>
                  <a:pt x="1319" y="26172"/>
                  <a:pt x="1338" y="26227"/>
                </a:cubicBezTo>
                <a:cubicBezTo>
                  <a:pt x="1733" y="27686"/>
                  <a:pt x="2098" y="29267"/>
                  <a:pt x="3374" y="30209"/>
                </a:cubicBezTo>
                <a:cubicBezTo>
                  <a:pt x="4227" y="30853"/>
                  <a:pt x="5386" y="31072"/>
                  <a:pt x="6529" y="31072"/>
                </a:cubicBezTo>
                <a:cubicBezTo>
                  <a:pt x="7220" y="31072"/>
                  <a:pt x="7904" y="30992"/>
                  <a:pt x="8511" y="30877"/>
                </a:cubicBezTo>
                <a:cubicBezTo>
                  <a:pt x="9423" y="30634"/>
                  <a:pt x="10335" y="30330"/>
                  <a:pt x="11186" y="29935"/>
                </a:cubicBezTo>
                <a:cubicBezTo>
                  <a:pt x="12067" y="29570"/>
                  <a:pt x="12979" y="29327"/>
                  <a:pt x="13891" y="28993"/>
                </a:cubicBezTo>
                <a:cubicBezTo>
                  <a:pt x="15502" y="28355"/>
                  <a:pt x="17113" y="27504"/>
                  <a:pt x="18238" y="26136"/>
                </a:cubicBezTo>
                <a:cubicBezTo>
                  <a:pt x="20305" y="23643"/>
                  <a:pt x="20213" y="20269"/>
                  <a:pt x="20274" y="17230"/>
                </a:cubicBezTo>
                <a:cubicBezTo>
                  <a:pt x="20305" y="15923"/>
                  <a:pt x="20274" y="14616"/>
                  <a:pt x="20153" y="13339"/>
                </a:cubicBezTo>
                <a:cubicBezTo>
                  <a:pt x="20001" y="12184"/>
                  <a:pt x="19758" y="10968"/>
                  <a:pt x="18998" y="10057"/>
                </a:cubicBezTo>
                <a:cubicBezTo>
                  <a:pt x="18463" y="9395"/>
                  <a:pt x="17652" y="8904"/>
                  <a:pt x="16796" y="8904"/>
                </a:cubicBezTo>
                <a:cubicBezTo>
                  <a:pt x="16629" y="8904"/>
                  <a:pt x="16461" y="8923"/>
                  <a:pt x="16292" y="8962"/>
                </a:cubicBezTo>
                <a:cubicBezTo>
                  <a:pt x="15137" y="9236"/>
                  <a:pt x="14165" y="10178"/>
                  <a:pt x="13222" y="10877"/>
                </a:cubicBezTo>
                <a:cubicBezTo>
                  <a:pt x="12517" y="11401"/>
                  <a:pt x="11657" y="11976"/>
                  <a:pt x="10798" y="11976"/>
                </a:cubicBezTo>
                <a:cubicBezTo>
                  <a:pt x="10510" y="11976"/>
                  <a:pt x="10222" y="11911"/>
                  <a:pt x="9940" y="11759"/>
                </a:cubicBezTo>
                <a:cubicBezTo>
                  <a:pt x="8997" y="11242"/>
                  <a:pt x="8602" y="9996"/>
                  <a:pt x="8329" y="9023"/>
                </a:cubicBezTo>
                <a:cubicBezTo>
                  <a:pt x="8086" y="7868"/>
                  <a:pt x="7903" y="6713"/>
                  <a:pt x="7782" y="5558"/>
                </a:cubicBezTo>
                <a:cubicBezTo>
                  <a:pt x="7721" y="4464"/>
                  <a:pt x="7508" y="3400"/>
                  <a:pt x="7204" y="2397"/>
                </a:cubicBezTo>
                <a:cubicBezTo>
                  <a:pt x="6839" y="1424"/>
                  <a:pt x="6231" y="300"/>
                  <a:pt x="5137" y="56"/>
                </a:cubicBezTo>
                <a:cubicBezTo>
                  <a:pt x="4978" y="19"/>
                  <a:pt x="4820" y="1"/>
                  <a:pt x="466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1" name="Google Shape;761;p19"/>
          <p:cNvSpPr/>
          <p:nvPr/>
        </p:nvSpPr>
        <p:spPr>
          <a:xfrm rot="4189340" flipH="1">
            <a:off x="59037" y="5556401"/>
            <a:ext cx="1225680" cy="1076456"/>
          </a:xfrm>
          <a:custGeom>
            <a:avLst/>
            <a:gdLst/>
            <a:ahLst/>
            <a:cxnLst/>
            <a:rect l="l" t="t" r="r" b="b"/>
            <a:pathLst>
              <a:path w="7934" h="6968" extrusionOk="0">
                <a:moveTo>
                  <a:pt x="4239" y="0"/>
                </a:moveTo>
                <a:cubicBezTo>
                  <a:pt x="2852" y="0"/>
                  <a:pt x="1506" y="704"/>
                  <a:pt x="973" y="1993"/>
                </a:cubicBezTo>
                <a:cubicBezTo>
                  <a:pt x="30" y="4030"/>
                  <a:pt x="0" y="5580"/>
                  <a:pt x="2249" y="6431"/>
                </a:cubicBezTo>
                <a:cubicBezTo>
                  <a:pt x="2997" y="6777"/>
                  <a:pt x="3716" y="6967"/>
                  <a:pt x="4373" y="6967"/>
                </a:cubicBezTo>
                <a:cubicBezTo>
                  <a:pt x="5506" y="6967"/>
                  <a:pt x="6455" y="6402"/>
                  <a:pt x="7052" y="5094"/>
                </a:cubicBezTo>
                <a:cubicBezTo>
                  <a:pt x="7933" y="3361"/>
                  <a:pt x="7660" y="1051"/>
                  <a:pt x="5745" y="291"/>
                </a:cubicBezTo>
                <a:cubicBezTo>
                  <a:pt x="5263" y="95"/>
                  <a:pt x="4748" y="0"/>
                  <a:pt x="4239"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762" name="Google Shape;762;p19"/>
          <p:cNvPicPr preferRelativeResize="0"/>
          <p:nvPr/>
        </p:nvPicPr>
        <p:blipFill rotWithShape="1">
          <a:blip r:embed="rId2">
            <a:alphaModFix/>
          </a:blip>
          <a:srcRect l="39342" t="21969" r="3281" b="21969"/>
          <a:stretch/>
        </p:blipFill>
        <p:spPr>
          <a:xfrm>
            <a:off x="0" y="0"/>
            <a:ext cx="7066267" cy="6858000"/>
          </a:xfrm>
          <a:prstGeom prst="rect">
            <a:avLst/>
          </a:prstGeom>
          <a:noFill/>
          <a:ln>
            <a:noFill/>
          </a:ln>
        </p:spPr>
      </p:pic>
      <p:sp>
        <p:nvSpPr>
          <p:cNvPr id="763" name="Google Shape;763;p19"/>
          <p:cNvSpPr txBox="1">
            <a:spLocks noGrp="1"/>
          </p:cNvSpPr>
          <p:nvPr>
            <p:ph type="title" idx="8"/>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2993756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bg>
      <p:bgPr>
        <a:solidFill>
          <a:schemeClr val="lt2"/>
        </a:solidFill>
        <a:effectLst/>
      </p:bgPr>
    </p:bg>
    <p:spTree>
      <p:nvGrpSpPr>
        <p:cNvPr id="1" name="Shape 764"/>
        <p:cNvGrpSpPr/>
        <p:nvPr/>
      </p:nvGrpSpPr>
      <p:grpSpPr>
        <a:xfrm>
          <a:off x="0" y="0"/>
          <a:ext cx="0" cy="0"/>
          <a:chOff x="0" y="0"/>
          <a:chExt cx="0" cy="0"/>
        </a:xfrm>
      </p:grpSpPr>
      <p:sp>
        <p:nvSpPr>
          <p:cNvPr id="765" name="Google Shape;765;p20"/>
          <p:cNvSpPr txBox="1">
            <a:spLocks noGrp="1"/>
          </p:cNvSpPr>
          <p:nvPr>
            <p:ph type="ctrTitle"/>
          </p:nvPr>
        </p:nvSpPr>
        <p:spPr>
          <a:xfrm flipH="1">
            <a:off x="987201" y="3803167"/>
            <a:ext cx="23376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b="0">
                <a:latin typeface="Lexend Deca SemiBold"/>
                <a:ea typeface="Lexend Deca SemiBold"/>
                <a:cs typeface="Lexend Deca SemiBold"/>
                <a:sym typeface="Lexend Deca SemiBold"/>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766" name="Google Shape;766;p20"/>
          <p:cNvSpPr txBox="1">
            <a:spLocks noGrp="1"/>
          </p:cNvSpPr>
          <p:nvPr>
            <p:ph type="subTitle" idx="1"/>
          </p:nvPr>
        </p:nvSpPr>
        <p:spPr>
          <a:xfrm flipH="1">
            <a:off x="919284" y="4247933"/>
            <a:ext cx="2473600" cy="10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767" name="Google Shape;767;p20"/>
          <p:cNvSpPr txBox="1">
            <a:spLocks noGrp="1"/>
          </p:cNvSpPr>
          <p:nvPr>
            <p:ph type="ctrTitle" idx="2"/>
          </p:nvPr>
        </p:nvSpPr>
        <p:spPr>
          <a:xfrm flipH="1">
            <a:off x="3613813" y="3803167"/>
            <a:ext cx="23376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b="0">
                <a:latin typeface="Lexend Deca SemiBold"/>
                <a:ea typeface="Lexend Deca SemiBold"/>
                <a:cs typeface="Lexend Deca SemiBold"/>
                <a:sym typeface="Lexend Deca SemiBold"/>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768" name="Google Shape;768;p20"/>
          <p:cNvSpPr txBox="1">
            <a:spLocks noGrp="1"/>
          </p:cNvSpPr>
          <p:nvPr>
            <p:ph type="subTitle" idx="3"/>
          </p:nvPr>
        </p:nvSpPr>
        <p:spPr>
          <a:xfrm flipH="1">
            <a:off x="3545897" y="4247933"/>
            <a:ext cx="2473600" cy="10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769" name="Google Shape;769;p20"/>
          <p:cNvSpPr txBox="1">
            <a:spLocks noGrp="1"/>
          </p:cNvSpPr>
          <p:nvPr>
            <p:ph type="ctrTitle" idx="4"/>
          </p:nvPr>
        </p:nvSpPr>
        <p:spPr>
          <a:xfrm flipH="1">
            <a:off x="6240427" y="3803167"/>
            <a:ext cx="23376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b="0">
                <a:latin typeface="Lexend Deca SemiBold"/>
                <a:ea typeface="Lexend Deca SemiBold"/>
                <a:cs typeface="Lexend Deca SemiBold"/>
                <a:sym typeface="Lexend Deca SemiBold"/>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770" name="Google Shape;770;p20"/>
          <p:cNvSpPr txBox="1">
            <a:spLocks noGrp="1"/>
          </p:cNvSpPr>
          <p:nvPr>
            <p:ph type="subTitle" idx="5"/>
          </p:nvPr>
        </p:nvSpPr>
        <p:spPr>
          <a:xfrm flipH="1">
            <a:off x="6172509" y="4247933"/>
            <a:ext cx="2473600" cy="10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771" name="Google Shape;771;p20"/>
          <p:cNvSpPr txBox="1">
            <a:spLocks noGrp="1"/>
          </p:cNvSpPr>
          <p:nvPr>
            <p:ph type="ctrTitle" idx="6"/>
          </p:nvPr>
        </p:nvSpPr>
        <p:spPr>
          <a:xfrm flipH="1">
            <a:off x="8867040" y="3803167"/>
            <a:ext cx="23376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b="0">
                <a:latin typeface="Lexend Deca SemiBold"/>
                <a:ea typeface="Lexend Deca SemiBold"/>
                <a:cs typeface="Lexend Deca SemiBold"/>
                <a:sym typeface="Lexend Deca SemiBold"/>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772" name="Google Shape;772;p20"/>
          <p:cNvSpPr txBox="1">
            <a:spLocks noGrp="1"/>
          </p:cNvSpPr>
          <p:nvPr>
            <p:ph type="subTitle" idx="7"/>
          </p:nvPr>
        </p:nvSpPr>
        <p:spPr>
          <a:xfrm flipH="1">
            <a:off x="8799123" y="4247933"/>
            <a:ext cx="2473600" cy="10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773" name="Google Shape;773;p20"/>
          <p:cNvSpPr/>
          <p:nvPr/>
        </p:nvSpPr>
        <p:spPr>
          <a:xfrm rot="10800000">
            <a:off x="1324498" y="5891609"/>
            <a:ext cx="4220441" cy="2729699"/>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4" name="Google Shape;774;p20"/>
          <p:cNvSpPr/>
          <p:nvPr/>
        </p:nvSpPr>
        <p:spPr>
          <a:xfrm rot="8744106">
            <a:off x="434016" y="1952563"/>
            <a:ext cx="294683" cy="315400"/>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5" name="Google Shape;775;p20"/>
          <p:cNvSpPr/>
          <p:nvPr/>
        </p:nvSpPr>
        <p:spPr>
          <a:xfrm rot="8744106">
            <a:off x="549974" y="1393060"/>
            <a:ext cx="259884" cy="288641"/>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6" name="Google Shape;776;p20"/>
          <p:cNvSpPr/>
          <p:nvPr/>
        </p:nvSpPr>
        <p:spPr>
          <a:xfrm rot="8744106">
            <a:off x="102231" y="1306997"/>
            <a:ext cx="236275" cy="330892"/>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7" name="Google Shape;777;p20"/>
          <p:cNvSpPr/>
          <p:nvPr/>
        </p:nvSpPr>
        <p:spPr>
          <a:xfrm rot="8744106">
            <a:off x="15290" y="1887993"/>
            <a:ext cx="187557" cy="226155"/>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8" name="Google Shape;778;p20"/>
          <p:cNvSpPr/>
          <p:nvPr/>
        </p:nvSpPr>
        <p:spPr>
          <a:xfrm rot="8744106">
            <a:off x="20757" y="730921"/>
            <a:ext cx="289220" cy="354761"/>
          </a:xfrm>
          <a:custGeom>
            <a:avLst/>
            <a:gdLst/>
            <a:ahLst/>
            <a:cxnLst/>
            <a:rect l="l" t="t" r="r" b="b"/>
            <a:pathLst>
              <a:path w="3283" h="4786" extrusionOk="0">
                <a:moveTo>
                  <a:pt x="1360" y="1571"/>
                </a:moveTo>
                <a:cubicBezTo>
                  <a:pt x="1371" y="1575"/>
                  <a:pt x="1373" y="1577"/>
                  <a:pt x="1370" y="1577"/>
                </a:cubicBezTo>
                <a:cubicBezTo>
                  <a:pt x="1368" y="1577"/>
                  <a:pt x="1365" y="1576"/>
                  <a:pt x="1360" y="1575"/>
                </a:cubicBezTo>
                <a:lnTo>
                  <a:pt x="1360" y="1575"/>
                </a:lnTo>
                <a:cubicBezTo>
                  <a:pt x="1360" y="1574"/>
                  <a:pt x="1360" y="1572"/>
                  <a:pt x="1360" y="1571"/>
                </a:cubicBezTo>
                <a:close/>
                <a:moveTo>
                  <a:pt x="1441" y="1619"/>
                </a:moveTo>
                <a:cubicBezTo>
                  <a:pt x="1440" y="1619"/>
                  <a:pt x="1465" y="1639"/>
                  <a:pt x="1472" y="1641"/>
                </a:cubicBezTo>
                <a:lnTo>
                  <a:pt x="1472" y="1641"/>
                </a:lnTo>
                <a:cubicBezTo>
                  <a:pt x="1450" y="1625"/>
                  <a:pt x="1441" y="1619"/>
                  <a:pt x="1441" y="1619"/>
                </a:cubicBezTo>
                <a:close/>
                <a:moveTo>
                  <a:pt x="1646" y="3050"/>
                </a:moveTo>
                <a:cubicBezTo>
                  <a:pt x="1647" y="3050"/>
                  <a:pt x="1651" y="3054"/>
                  <a:pt x="1658" y="3063"/>
                </a:cubicBezTo>
                <a:lnTo>
                  <a:pt x="1658" y="3063"/>
                </a:lnTo>
                <a:cubicBezTo>
                  <a:pt x="1654" y="3058"/>
                  <a:pt x="1650" y="3054"/>
                  <a:pt x="1645" y="3053"/>
                </a:cubicBezTo>
                <a:lnTo>
                  <a:pt x="1645" y="3053"/>
                </a:lnTo>
                <a:cubicBezTo>
                  <a:pt x="1645" y="3051"/>
                  <a:pt x="1645" y="3050"/>
                  <a:pt x="1646" y="3050"/>
                </a:cubicBezTo>
                <a:close/>
                <a:moveTo>
                  <a:pt x="1665" y="3073"/>
                </a:moveTo>
                <a:cubicBezTo>
                  <a:pt x="1667" y="3076"/>
                  <a:pt x="1669" y="3079"/>
                  <a:pt x="1672" y="3083"/>
                </a:cubicBezTo>
                <a:cubicBezTo>
                  <a:pt x="1673" y="3085"/>
                  <a:pt x="1673" y="3087"/>
                  <a:pt x="1674" y="3090"/>
                </a:cubicBezTo>
                <a:lnTo>
                  <a:pt x="1674" y="3090"/>
                </a:lnTo>
                <a:cubicBezTo>
                  <a:pt x="1671" y="3084"/>
                  <a:pt x="1669" y="3079"/>
                  <a:pt x="1665" y="3073"/>
                </a:cubicBezTo>
                <a:close/>
                <a:moveTo>
                  <a:pt x="1360" y="1586"/>
                </a:moveTo>
                <a:cubicBezTo>
                  <a:pt x="1392" y="1597"/>
                  <a:pt x="1419" y="1604"/>
                  <a:pt x="1459" y="1624"/>
                </a:cubicBezTo>
                <a:cubicBezTo>
                  <a:pt x="1472" y="1637"/>
                  <a:pt x="1475" y="1642"/>
                  <a:pt x="1473" y="1642"/>
                </a:cubicBezTo>
                <a:cubicBezTo>
                  <a:pt x="1473" y="1642"/>
                  <a:pt x="1473" y="1642"/>
                  <a:pt x="1472" y="1641"/>
                </a:cubicBezTo>
                <a:lnTo>
                  <a:pt x="1472" y="1641"/>
                </a:lnTo>
                <a:cubicBezTo>
                  <a:pt x="1477" y="1645"/>
                  <a:pt x="1483" y="1649"/>
                  <a:pt x="1489" y="1654"/>
                </a:cubicBezTo>
                <a:lnTo>
                  <a:pt x="1581" y="1776"/>
                </a:lnTo>
                <a:lnTo>
                  <a:pt x="1644" y="1839"/>
                </a:lnTo>
                <a:lnTo>
                  <a:pt x="1644" y="1839"/>
                </a:lnTo>
                <a:cubicBezTo>
                  <a:pt x="1659" y="1869"/>
                  <a:pt x="1702" y="1940"/>
                  <a:pt x="1702" y="1958"/>
                </a:cubicBezTo>
                <a:cubicBezTo>
                  <a:pt x="1733" y="1989"/>
                  <a:pt x="1824" y="2110"/>
                  <a:pt x="1854" y="2201"/>
                </a:cubicBezTo>
                <a:cubicBezTo>
                  <a:pt x="1854" y="2219"/>
                  <a:pt x="1886" y="2290"/>
                  <a:pt x="1899" y="2320"/>
                </a:cubicBezTo>
                <a:lnTo>
                  <a:pt x="1899" y="2320"/>
                </a:lnTo>
                <a:cubicBezTo>
                  <a:pt x="1894" y="2311"/>
                  <a:pt x="1890" y="2302"/>
                  <a:pt x="1885" y="2293"/>
                </a:cubicBezTo>
                <a:lnTo>
                  <a:pt x="1885" y="2293"/>
                </a:lnTo>
                <a:cubicBezTo>
                  <a:pt x="1899" y="2322"/>
                  <a:pt x="1905" y="2334"/>
                  <a:pt x="1905" y="2334"/>
                </a:cubicBezTo>
                <a:cubicBezTo>
                  <a:pt x="1906" y="2334"/>
                  <a:pt x="1903" y="2329"/>
                  <a:pt x="1899" y="2320"/>
                </a:cubicBezTo>
                <a:lnTo>
                  <a:pt x="1899" y="2320"/>
                </a:lnTo>
                <a:cubicBezTo>
                  <a:pt x="1925" y="2364"/>
                  <a:pt x="1950" y="2394"/>
                  <a:pt x="1976" y="2445"/>
                </a:cubicBezTo>
                <a:cubicBezTo>
                  <a:pt x="2006" y="2566"/>
                  <a:pt x="2037" y="2657"/>
                  <a:pt x="2037" y="2749"/>
                </a:cubicBezTo>
                <a:cubicBezTo>
                  <a:pt x="2037" y="2809"/>
                  <a:pt x="2037" y="2840"/>
                  <a:pt x="2067" y="2900"/>
                </a:cubicBezTo>
                <a:cubicBezTo>
                  <a:pt x="2067" y="2900"/>
                  <a:pt x="2067" y="2913"/>
                  <a:pt x="2067" y="2931"/>
                </a:cubicBezTo>
                <a:cubicBezTo>
                  <a:pt x="2067" y="3022"/>
                  <a:pt x="2097" y="3204"/>
                  <a:pt x="2128" y="3326"/>
                </a:cubicBezTo>
                <a:lnTo>
                  <a:pt x="2128" y="3417"/>
                </a:lnTo>
                <a:lnTo>
                  <a:pt x="2128" y="3580"/>
                </a:lnTo>
                <a:lnTo>
                  <a:pt x="2128" y="3580"/>
                </a:lnTo>
                <a:cubicBezTo>
                  <a:pt x="2066" y="3527"/>
                  <a:pt x="1940" y="3381"/>
                  <a:pt x="1915" y="3356"/>
                </a:cubicBezTo>
                <a:lnTo>
                  <a:pt x="1915" y="3356"/>
                </a:lnTo>
                <a:cubicBezTo>
                  <a:pt x="1927" y="3369"/>
                  <a:pt x="1933" y="3373"/>
                  <a:pt x="1935" y="3373"/>
                </a:cubicBezTo>
                <a:cubicBezTo>
                  <a:pt x="1943" y="3373"/>
                  <a:pt x="1885" y="3296"/>
                  <a:pt x="1885" y="3296"/>
                </a:cubicBezTo>
                <a:cubicBezTo>
                  <a:pt x="1824" y="3235"/>
                  <a:pt x="1793" y="3174"/>
                  <a:pt x="1763" y="3113"/>
                </a:cubicBezTo>
                <a:cubicBezTo>
                  <a:pt x="1672" y="2961"/>
                  <a:pt x="1611" y="2840"/>
                  <a:pt x="1581" y="2688"/>
                </a:cubicBezTo>
                <a:cubicBezTo>
                  <a:pt x="1520" y="2536"/>
                  <a:pt x="1459" y="2353"/>
                  <a:pt x="1398" y="2201"/>
                </a:cubicBezTo>
                <a:cubicBezTo>
                  <a:pt x="1398" y="2110"/>
                  <a:pt x="1368" y="2019"/>
                  <a:pt x="1368" y="1928"/>
                </a:cubicBezTo>
                <a:lnTo>
                  <a:pt x="1368" y="1897"/>
                </a:lnTo>
                <a:lnTo>
                  <a:pt x="1368" y="1745"/>
                </a:lnTo>
                <a:cubicBezTo>
                  <a:pt x="1363" y="1692"/>
                  <a:pt x="1360" y="1639"/>
                  <a:pt x="1360" y="1586"/>
                </a:cubicBezTo>
                <a:close/>
                <a:moveTo>
                  <a:pt x="2201" y="3657"/>
                </a:moveTo>
                <a:cubicBezTo>
                  <a:pt x="2199" y="3658"/>
                  <a:pt x="2196" y="3659"/>
                  <a:pt x="2193" y="3660"/>
                </a:cubicBezTo>
                <a:lnTo>
                  <a:pt x="2193" y="3660"/>
                </a:lnTo>
                <a:cubicBezTo>
                  <a:pt x="2194" y="3660"/>
                  <a:pt x="2194" y="3659"/>
                  <a:pt x="2195" y="3659"/>
                </a:cubicBezTo>
                <a:lnTo>
                  <a:pt x="2195" y="3659"/>
                </a:lnTo>
                <a:cubicBezTo>
                  <a:pt x="2197" y="3658"/>
                  <a:pt x="2199" y="3658"/>
                  <a:pt x="2201" y="3657"/>
                </a:cubicBezTo>
                <a:close/>
                <a:moveTo>
                  <a:pt x="1037" y="0"/>
                </a:moveTo>
                <a:cubicBezTo>
                  <a:pt x="832" y="0"/>
                  <a:pt x="640" y="102"/>
                  <a:pt x="517" y="286"/>
                </a:cubicBezTo>
                <a:lnTo>
                  <a:pt x="517" y="226"/>
                </a:lnTo>
                <a:cubicBezTo>
                  <a:pt x="453" y="359"/>
                  <a:pt x="398" y="496"/>
                  <a:pt x="353" y="636"/>
                </a:cubicBezTo>
                <a:lnTo>
                  <a:pt x="353" y="636"/>
                </a:lnTo>
                <a:cubicBezTo>
                  <a:pt x="299" y="695"/>
                  <a:pt x="252" y="761"/>
                  <a:pt x="213" y="834"/>
                </a:cubicBezTo>
                <a:cubicBezTo>
                  <a:pt x="30" y="1229"/>
                  <a:pt x="0" y="1685"/>
                  <a:pt x="122" y="2080"/>
                </a:cubicBezTo>
                <a:cubicBezTo>
                  <a:pt x="213" y="2505"/>
                  <a:pt x="334" y="2931"/>
                  <a:pt x="486" y="3326"/>
                </a:cubicBezTo>
                <a:cubicBezTo>
                  <a:pt x="638" y="3691"/>
                  <a:pt x="790" y="4025"/>
                  <a:pt x="1003" y="4359"/>
                </a:cubicBezTo>
                <a:cubicBezTo>
                  <a:pt x="1124" y="4546"/>
                  <a:pt x="1297" y="4624"/>
                  <a:pt x="1468" y="4624"/>
                </a:cubicBezTo>
                <a:cubicBezTo>
                  <a:pt x="1515" y="4624"/>
                  <a:pt x="1563" y="4618"/>
                  <a:pt x="1609" y="4606"/>
                </a:cubicBezTo>
                <a:lnTo>
                  <a:pt x="1609" y="4606"/>
                </a:lnTo>
                <a:cubicBezTo>
                  <a:pt x="1786" y="4725"/>
                  <a:pt x="1996" y="4785"/>
                  <a:pt x="2208" y="4785"/>
                </a:cubicBezTo>
                <a:cubicBezTo>
                  <a:pt x="2470" y="4785"/>
                  <a:pt x="2736" y="4694"/>
                  <a:pt x="2948" y="4511"/>
                </a:cubicBezTo>
                <a:cubicBezTo>
                  <a:pt x="3131" y="4268"/>
                  <a:pt x="3252" y="3995"/>
                  <a:pt x="3252" y="3691"/>
                </a:cubicBezTo>
                <a:cubicBezTo>
                  <a:pt x="3283" y="3539"/>
                  <a:pt x="3283" y="3417"/>
                  <a:pt x="3252" y="3296"/>
                </a:cubicBezTo>
                <a:cubicBezTo>
                  <a:pt x="3252" y="3235"/>
                  <a:pt x="3252" y="3174"/>
                  <a:pt x="3252" y="3083"/>
                </a:cubicBezTo>
                <a:cubicBezTo>
                  <a:pt x="3236" y="3050"/>
                  <a:pt x="3237" y="3025"/>
                  <a:pt x="3242" y="3025"/>
                </a:cubicBezTo>
                <a:lnTo>
                  <a:pt x="3242" y="3025"/>
                </a:lnTo>
                <a:cubicBezTo>
                  <a:pt x="3246" y="3025"/>
                  <a:pt x="3252" y="3042"/>
                  <a:pt x="3252" y="3083"/>
                </a:cubicBezTo>
                <a:cubicBezTo>
                  <a:pt x="3252" y="3022"/>
                  <a:pt x="3252" y="2961"/>
                  <a:pt x="3252" y="2900"/>
                </a:cubicBezTo>
                <a:cubicBezTo>
                  <a:pt x="3140" y="1889"/>
                  <a:pt x="2612" y="747"/>
                  <a:pt x="1596" y="413"/>
                </a:cubicBezTo>
                <a:lnTo>
                  <a:pt x="1596" y="413"/>
                </a:lnTo>
                <a:cubicBezTo>
                  <a:pt x="1554" y="279"/>
                  <a:pt x="1466" y="159"/>
                  <a:pt x="1337" y="74"/>
                </a:cubicBezTo>
                <a:cubicBezTo>
                  <a:pt x="1238" y="24"/>
                  <a:pt x="1136" y="0"/>
                  <a:pt x="103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9" name="Google Shape;779;p20"/>
          <p:cNvSpPr/>
          <p:nvPr/>
        </p:nvSpPr>
        <p:spPr>
          <a:xfrm rot="8744106">
            <a:off x="84368" y="810759"/>
            <a:ext cx="166149" cy="191389"/>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0" name="Google Shape;780;p20"/>
          <p:cNvSpPr/>
          <p:nvPr/>
        </p:nvSpPr>
        <p:spPr>
          <a:xfrm rot="8744106">
            <a:off x="537652" y="608047"/>
            <a:ext cx="238389" cy="263068"/>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1" name="Google Shape;781;p20"/>
          <p:cNvSpPr/>
          <p:nvPr/>
        </p:nvSpPr>
        <p:spPr>
          <a:xfrm rot="8744106">
            <a:off x="155589" y="282823"/>
            <a:ext cx="171436" cy="191612"/>
          </a:xfrm>
          <a:custGeom>
            <a:avLst/>
            <a:gdLst/>
            <a:ahLst/>
            <a:cxnLst/>
            <a:rect l="l" t="t" r="r" b="b"/>
            <a:pathLst>
              <a:path w="1946" h="2585" extrusionOk="0">
                <a:moveTo>
                  <a:pt x="790" y="1"/>
                </a:moveTo>
                <a:cubicBezTo>
                  <a:pt x="486" y="1"/>
                  <a:pt x="213" y="274"/>
                  <a:pt x="213" y="578"/>
                </a:cubicBezTo>
                <a:lnTo>
                  <a:pt x="222" y="578"/>
                </a:lnTo>
                <a:cubicBezTo>
                  <a:pt x="198" y="596"/>
                  <a:pt x="174" y="617"/>
                  <a:pt x="152" y="639"/>
                </a:cubicBezTo>
                <a:cubicBezTo>
                  <a:pt x="61" y="730"/>
                  <a:pt x="0" y="882"/>
                  <a:pt x="0" y="1064"/>
                </a:cubicBezTo>
                <a:cubicBezTo>
                  <a:pt x="0" y="1231"/>
                  <a:pt x="73" y="1389"/>
                  <a:pt x="195" y="1498"/>
                </a:cubicBezTo>
                <a:lnTo>
                  <a:pt x="195" y="1498"/>
                </a:lnTo>
                <a:cubicBezTo>
                  <a:pt x="199" y="1546"/>
                  <a:pt x="205" y="1594"/>
                  <a:pt x="213" y="1642"/>
                </a:cubicBezTo>
                <a:cubicBezTo>
                  <a:pt x="243" y="1855"/>
                  <a:pt x="334" y="2037"/>
                  <a:pt x="486" y="2189"/>
                </a:cubicBezTo>
                <a:cubicBezTo>
                  <a:pt x="669" y="2371"/>
                  <a:pt x="881" y="2523"/>
                  <a:pt x="1125" y="2584"/>
                </a:cubicBezTo>
                <a:lnTo>
                  <a:pt x="1277" y="2584"/>
                </a:lnTo>
                <a:cubicBezTo>
                  <a:pt x="1337" y="2584"/>
                  <a:pt x="1429" y="2554"/>
                  <a:pt x="1489" y="2523"/>
                </a:cubicBezTo>
                <a:cubicBezTo>
                  <a:pt x="1611" y="2493"/>
                  <a:pt x="1702" y="2402"/>
                  <a:pt x="1763" y="2280"/>
                </a:cubicBezTo>
                <a:cubicBezTo>
                  <a:pt x="1885" y="2098"/>
                  <a:pt x="1945" y="1885"/>
                  <a:pt x="1945" y="1672"/>
                </a:cubicBezTo>
                <a:cubicBezTo>
                  <a:pt x="1945" y="1460"/>
                  <a:pt x="1915" y="1277"/>
                  <a:pt x="1824" y="1095"/>
                </a:cubicBezTo>
                <a:cubicBezTo>
                  <a:pt x="1719" y="864"/>
                  <a:pt x="1571" y="663"/>
                  <a:pt x="1369" y="500"/>
                </a:cubicBezTo>
                <a:lnTo>
                  <a:pt x="1369" y="500"/>
                </a:lnTo>
                <a:cubicBezTo>
                  <a:pt x="1354" y="206"/>
                  <a:pt x="1098" y="1"/>
                  <a:pt x="79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2" name="Google Shape;782;p20"/>
          <p:cNvSpPr/>
          <p:nvPr/>
        </p:nvSpPr>
        <p:spPr>
          <a:xfrm rot="8744106">
            <a:off x="462683" y="1081567"/>
            <a:ext cx="117873" cy="127939"/>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3" name="Google Shape;783;p20"/>
          <p:cNvSpPr/>
          <p:nvPr/>
        </p:nvSpPr>
        <p:spPr>
          <a:xfrm rot="8744106">
            <a:off x="-207299" y="446612"/>
            <a:ext cx="213281" cy="216592"/>
          </a:xfrm>
          <a:custGeom>
            <a:avLst/>
            <a:gdLst/>
            <a:ahLst/>
            <a:cxnLst/>
            <a:rect l="l" t="t" r="r" b="b"/>
            <a:pathLst>
              <a:path w="2421" h="2922" extrusionOk="0">
                <a:moveTo>
                  <a:pt x="1598" y="1834"/>
                </a:moveTo>
                <a:lnTo>
                  <a:pt x="1599" y="1834"/>
                </a:lnTo>
                <a:lnTo>
                  <a:pt x="1607" y="1855"/>
                </a:lnTo>
                <a:lnTo>
                  <a:pt x="1607" y="1855"/>
                </a:lnTo>
                <a:cubicBezTo>
                  <a:pt x="1607" y="1855"/>
                  <a:pt x="1607" y="1855"/>
                  <a:pt x="1606" y="1855"/>
                </a:cubicBezTo>
                <a:lnTo>
                  <a:pt x="1606" y="1855"/>
                </a:lnTo>
                <a:cubicBezTo>
                  <a:pt x="1606" y="1855"/>
                  <a:pt x="1606" y="1855"/>
                  <a:pt x="1606" y="1855"/>
                </a:cubicBezTo>
                <a:lnTo>
                  <a:pt x="1606" y="1855"/>
                </a:lnTo>
                <a:cubicBezTo>
                  <a:pt x="1603" y="1848"/>
                  <a:pt x="1600" y="1841"/>
                  <a:pt x="1598" y="1834"/>
                </a:cubicBezTo>
                <a:close/>
                <a:moveTo>
                  <a:pt x="855" y="1"/>
                </a:moveTo>
                <a:cubicBezTo>
                  <a:pt x="703" y="1"/>
                  <a:pt x="554" y="55"/>
                  <a:pt x="426" y="165"/>
                </a:cubicBezTo>
                <a:cubicBezTo>
                  <a:pt x="122" y="560"/>
                  <a:pt x="1" y="1077"/>
                  <a:pt x="122" y="1563"/>
                </a:cubicBezTo>
                <a:cubicBezTo>
                  <a:pt x="183" y="1776"/>
                  <a:pt x="274" y="1989"/>
                  <a:pt x="426" y="2171"/>
                </a:cubicBezTo>
                <a:cubicBezTo>
                  <a:pt x="452" y="2192"/>
                  <a:pt x="479" y="2212"/>
                  <a:pt x="507" y="2230"/>
                </a:cubicBezTo>
                <a:lnTo>
                  <a:pt x="507" y="2230"/>
                </a:lnTo>
                <a:cubicBezTo>
                  <a:pt x="520" y="2261"/>
                  <a:pt x="533" y="2292"/>
                  <a:pt x="548" y="2323"/>
                </a:cubicBezTo>
                <a:cubicBezTo>
                  <a:pt x="609" y="2536"/>
                  <a:pt x="761" y="2718"/>
                  <a:pt x="973" y="2840"/>
                </a:cubicBezTo>
                <a:cubicBezTo>
                  <a:pt x="1093" y="2894"/>
                  <a:pt x="1220" y="2921"/>
                  <a:pt x="1346" y="2921"/>
                </a:cubicBezTo>
                <a:cubicBezTo>
                  <a:pt x="1574" y="2921"/>
                  <a:pt x="1800" y="2833"/>
                  <a:pt x="1976" y="2657"/>
                </a:cubicBezTo>
                <a:lnTo>
                  <a:pt x="1976" y="2657"/>
                </a:lnTo>
                <a:lnTo>
                  <a:pt x="1920" y="2699"/>
                </a:lnTo>
                <a:lnTo>
                  <a:pt x="1920" y="2699"/>
                </a:lnTo>
                <a:cubicBezTo>
                  <a:pt x="2269" y="2416"/>
                  <a:pt x="2420" y="1932"/>
                  <a:pt x="2219" y="1502"/>
                </a:cubicBezTo>
                <a:cubicBezTo>
                  <a:pt x="2098" y="1107"/>
                  <a:pt x="1885" y="773"/>
                  <a:pt x="1612" y="469"/>
                </a:cubicBezTo>
                <a:cubicBezTo>
                  <a:pt x="1490" y="286"/>
                  <a:pt x="1338" y="165"/>
                  <a:pt x="1156" y="74"/>
                </a:cubicBezTo>
                <a:cubicBezTo>
                  <a:pt x="1058" y="25"/>
                  <a:pt x="956" y="1"/>
                  <a:pt x="85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4" name="Google Shape;784;p20"/>
          <p:cNvSpPr/>
          <p:nvPr/>
        </p:nvSpPr>
        <p:spPr>
          <a:xfrm rot="8744106">
            <a:off x="-191292" y="7525"/>
            <a:ext cx="211608" cy="173007"/>
          </a:xfrm>
          <a:custGeom>
            <a:avLst/>
            <a:gdLst/>
            <a:ahLst/>
            <a:cxnLst/>
            <a:rect l="l" t="t" r="r" b="b"/>
            <a:pathLst>
              <a:path w="2402" h="2334" extrusionOk="0">
                <a:moveTo>
                  <a:pt x="1733" y="966"/>
                </a:moveTo>
                <a:lnTo>
                  <a:pt x="1713" y="992"/>
                </a:lnTo>
                <a:lnTo>
                  <a:pt x="1713" y="992"/>
                </a:lnTo>
                <a:cubicBezTo>
                  <a:pt x="1718" y="983"/>
                  <a:pt x="1724" y="974"/>
                  <a:pt x="1733" y="966"/>
                </a:cubicBezTo>
                <a:close/>
                <a:moveTo>
                  <a:pt x="1733" y="935"/>
                </a:moveTo>
                <a:lnTo>
                  <a:pt x="1707" y="1000"/>
                </a:lnTo>
                <a:lnTo>
                  <a:pt x="1706" y="1002"/>
                </a:lnTo>
                <a:lnTo>
                  <a:pt x="1706" y="1002"/>
                </a:lnTo>
                <a:cubicBezTo>
                  <a:pt x="1709" y="977"/>
                  <a:pt x="1716" y="952"/>
                  <a:pt x="1733" y="935"/>
                </a:cubicBezTo>
                <a:close/>
                <a:moveTo>
                  <a:pt x="1207" y="1164"/>
                </a:moveTo>
                <a:lnTo>
                  <a:pt x="1216" y="1166"/>
                </a:lnTo>
                <a:lnTo>
                  <a:pt x="1216" y="1166"/>
                </a:lnTo>
                <a:cubicBezTo>
                  <a:pt x="1215" y="1167"/>
                  <a:pt x="1213" y="1167"/>
                  <a:pt x="1212" y="1167"/>
                </a:cubicBezTo>
                <a:lnTo>
                  <a:pt x="1212" y="1167"/>
                </a:lnTo>
                <a:cubicBezTo>
                  <a:pt x="1210" y="1166"/>
                  <a:pt x="1208" y="1165"/>
                  <a:pt x="1207" y="1164"/>
                </a:cubicBezTo>
                <a:close/>
                <a:moveTo>
                  <a:pt x="1294" y="1183"/>
                </a:moveTo>
                <a:lnTo>
                  <a:pt x="1294" y="1183"/>
                </a:lnTo>
                <a:cubicBezTo>
                  <a:pt x="1294" y="1183"/>
                  <a:pt x="1294" y="1183"/>
                  <a:pt x="1294" y="1183"/>
                </a:cubicBezTo>
                <a:lnTo>
                  <a:pt x="1294" y="1183"/>
                </a:lnTo>
                <a:cubicBezTo>
                  <a:pt x="1294" y="1183"/>
                  <a:pt x="1294" y="1183"/>
                  <a:pt x="1294" y="1183"/>
                </a:cubicBezTo>
                <a:close/>
                <a:moveTo>
                  <a:pt x="1298" y="1193"/>
                </a:moveTo>
                <a:lnTo>
                  <a:pt x="1305" y="1196"/>
                </a:lnTo>
                <a:lnTo>
                  <a:pt x="1305" y="1196"/>
                </a:lnTo>
                <a:cubicBezTo>
                  <a:pt x="1306" y="1197"/>
                  <a:pt x="1306" y="1198"/>
                  <a:pt x="1306" y="1199"/>
                </a:cubicBezTo>
                <a:lnTo>
                  <a:pt x="1306" y="1199"/>
                </a:lnTo>
                <a:cubicBezTo>
                  <a:pt x="1304" y="1198"/>
                  <a:pt x="1302" y="1196"/>
                  <a:pt x="1299" y="1195"/>
                </a:cubicBezTo>
                <a:lnTo>
                  <a:pt x="1299" y="1195"/>
                </a:lnTo>
                <a:cubicBezTo>
                  <a:pt x="1299" y="1194"/>
                  <a:pt x="1299" y="1193"/>
                  <a:pt x="1298" y="1193"/>
                </a:cubicBezTo>
                <a:close/>
                <a:moveTo>
                  <a:pt x="1247" y="1"/>
                </a:moveTo>
                <a:cubicBezTo>
                  <a:pt x="1209" y="1"/>
                  <a:pt x="1171" y="8"/>
                  <a:pt x="1125" y="23"/>
                </a:cubicBezTo>
                <a:cubicBezTo>
                  <a:pt x="1064" y="54"/>
                  <a:pt x="973" y="84"/>
                  <a:pt x="912" y="114"/>
                </a:cubicBezTo>
                <a:cubicBezTo>
                  <a:pt x="882" y="145"/>
                  <a:pt x="852" y="175"/>
                  <a:pt x="821" y="236"/>
                </a:cubicBezTo>
                <a:cubicBezTo>
                  <a:pt x="809" y="248"/>
                  <a:pt x="797" y="261"/>
                  <a:pt x="785" y="275"/>
                </a:cubicBezTo>
                <a:lnTo>
                  <a:pt x="785" y="275"/>
                </a:lnTo>
                <a:cubicBezTo>
                  <a:pt x="718" y="249"/>
                  <a:pt x="648" y="236"/>
                  <a:pt x="578" y="236"/>
                </a:cubicBezTo>
                <a:cubicBezTo>
                  <a:pt x="426" y="236"/>
                  <a:pt x="274" y="297"/>
                  <a:pt x="183" y="418"/>
                </a:cubicBezTo>
                <a:cubicBezTo>
                  <a:pt x="61" y="510"/>
                  <a:pt x="1" y="662"/>
                  <a:pt x="1" y="814"/>
                </a:cubicBezTo>
                <a:cubicBezTo>
                  <a:pt x="1" y="996"/>
                  <a:pt x="31" y="1148"/>
                  <a:pt x="61" y="1300"/>
                </a:cubicBezTo>
                <a:cubicBezTo>
                  <a:pt x="92" y="1452"/>
                  <a:pt x="153" y="1573"/>
                  <a:pt x="213" y="1695"/>
                </a:cubicBezTo>
                <a:cubicBezTo>
                  <a:pt x="274" y="1786"/>
                  <a:pt x="335" y="1908"/>
                  <a:pt x="426" y="1999"/>
                </a:cubicBezTo>
                <a:cubicBezTo>
                  <a:pt x="487" y="2060"/>
                  <a:pt x="548" y="2151"/>
                  <a:pt x="639" y="2181"/>
                </a:cubicBezTo>
                <a:cubicBezTo>
                  <a:pt x="730" y="2242"/>
                  <a:pt x="791" y="2273"/>
                  <a:pt x="852" y="2273"/>
                </a:cubicBezTo>
                <a:lnTo>
                  <a:pt x="912" y="2303"/>
                </a:lnTo>
                <a:cubicBezTo>
                  <a:pt x="1034" y="2333"/>
                  <a:pt x="1125" y="2333"/>
                  <a:pt x="1216" y="2333"/>
                </a:cubicBezTo>
                <a:cubicBezTo>
                  <a:pt x="1277" y="2333"/>
                  <a:pt x="1368" y="2303"/>
                  <a:pt x="1429" y="2303"/>
                </a:cubicBezTo>
                <a:cubicBezTo>
                  <a:pt x="1520" y="2273"/>
                  <a:pt x="1581" y="2242"/>
                  <a:pt x="1642" y="2212"/>
                </a:cubicBezTo>
                <a:cubicBezTo>
                  <a:pt x="1703" y="2181"/>
                  <a:pt x="1733" y="2181"/>
                  <a:pt x="1763" y="2151"/>
                </a:cubicBezTo>
                <a:cubicBezTo>
                  <a:pt x="1946" y="2029"/>
                  <a:pt x="2098" y="1877"/>
                  <a:pt x="2189" y="1695"/>
                </a:cubicBezTo>
                <a:cubicBezTo>
                  <a:pt x="2280" y="1573"/>
                  <a:pt x="2341" y="1422"/>
                  <a:pt x="2371" y="1300"/>
                </a:cubicBezTo>
                <a:cubicBezTo>
                  <a:pt x="2371" y="1209"/>
                  <a:pt x="2371" y="1148"/>
                  <a:pt x="2402" y="1057"/>
                </a:cubicBezTo>
                <a:cubicBezTo>
                  <a:pt x="2371" y="996"/>
                  <a:pt x="2371" y="905"/>
                  <a:pt x="2371" y="844"/>
                </a:cubicBezTo>
                <a:cubicBezTo>
                  <a:pt x="2341" y="753"/>
                  <a:pt x="2311" y="662"/>
                  <a:pt x="2250" y="570"/>
                </a:cubicBezTo>
                <a:cubicBezTo>
                  <a:pt x="2219" y="510"/>
                  <a:pt x="2219" y="479"/>
                  <a:pt x="2189" y="449"/>
                </a:cubicBezTo>
                <a:cubicBezTo>
                  <a:pt x="2159" y="388"/>
                  <a:pt x="2098" y="358"/>
                  <a:pt x="2067" y="327"/>
                </a:cubicBezTo>
                <a:cubicBezTo>
                  <a:pt x="2007" y="266"/>
                  <a:pt x="1915" y="206"/>
                  <a:pt x="1824" y="145"/>
                </a:cubicBezTo>
                <a:cubicBezTo>
                  <a:pt x="1703" y="84"/>
                  <a:pt x="1581" y="54"/>
                  <a:pt x="1460" y="23"/>
                </a:cubicBezTo>
                <a:lnTo>
                  <a:pt x="1368" y="23"/>
                </a:lnTo>
                <a:cubicBezTo>
                  <a:pt x="1323" y="8"/>
                  <a:pt x="1285" y="1"/>
                  <a:pt x="124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5" name="Google Shape;785;p20"/>
          <p:cNvSpPr/>
          <p:nvPr/>
        </p:nvSpPr>
        <p:spPr>
          <a:xfrm rot="8099919">
            <a:off x="9068067" y="-1001509"/>
            <a:ext cx="2025455" cy="3099480"/>
          </a:xfrm>
          <a:custGeom>
            <a:avLst/>
            <a:gdLst/>
            <a:ahLst/>
            <a:cxnLst/>
            <a:rect l="l" t="t" r="r" b="b"/>
            <a:pathLst>
              <a:path w="20305" h="31072" extrusionOk="0">
                <a:moveTo>
                  <a:pt x="4663" y="1"/>
                </a:moveTo>
                <a:cubicBezTo>
                  <a:pt x="3559" y="1"/>
                  <a:pt x="2527" y="873"/>
                  <a:pt x="1915" y="1698"/>
                </a:cubicBezTo>
                <a:cubicBezTo>
                  <a:pt x="0" y="4190"/>
                  <a:pt x="335" y="7838"/>
                  <a:pt x="456" y="10756"/>
                </a:cubicBezTo>
                <a:cubicBezTo>
                  <a:pt x="639" y="15163"/>
                  <a:pt x="973" y="19570"/>
                  <a:pt x="1003" y="23978"/>
                </a:cubicBezTo>
                <a:cubicBezTo>
                  <a:pt x="1003" y="25042"/>
                  <a:pt x="1003" y="26105"/>
                  <a:pt x="973" y="27169"/>
                </a:cubicBezTo>
                <a:cubicBezTo>
                  <a:pt x="973" y="27215"/>
                  <a:pt x="1011" y="27238"/>
                  <a:pt x="1049" y="27238"/>
                </a:cubicBezTo>
                <a:cubicBezTo>
                  <a:pt x="1087" y="27238"/>
                  <a:pt x="1125" y="27215"/>
                  <a:pt x="1125" y="27169"/>
                </a:cubicBezTo>
                <a:lnTo>
                  <a:pt x="1155" y="27169"/>
                </a:lnTo>
                <a:cubicBezTo>
                  <a:pt x="1277" y="23066"/>
                  <a:pt x="1064" y="18932"/>
                  <a:pt x="851" y="14798"/>
                </a:cubicBezTo>
                <a:cubicBezTo>
                  <a:pt x="730" y="12792"/>
                  <a:pt x="608" y="10756"/>
                  <a:pt x="578" y="8749"/>
                </a:cubicBezTo>
                <a:cubicBezTo>
                  <a:pt x="517" y="7321"/>
                  <a:pt x="608" y="5862"/>
                  <a:pt x="882" y="4464"/>
                </a:cubicBezTo>
                <a:cubicBezTo>
                  <a:pt x="1216" y="2974"/>
                  <a:pt x="1946" y="1515"/>
                  <a:pt x="3253" y="664"/>
                </a:cubicBezTo>
                <a:cubicBezTo>
                  <a:pt x="3659" y="343"/>
                  <a:pt x="4157" y="188"/>
                  <a:pt x="4659" y="188"/>
                </a:cubicBezTo>
                <a:cubicBezTo>
                  <a:pt x="4871" y="188"/>
                  <a:pt x="5082" y="215"/>
                  <a:pt x="5289" y="269"/>
                </a:cubicBezTo>
                <a:cubicBezTo>
                  <a:pt x="5867" y="482"/>
                  <a:pt x="6323" y="907"/>
                  <a:pt x="6596" y="1424"/>
                </a:cubicBezTo>
                <a:cubicBezTo>
                  <a:pt x="7234" y="2458"/>
                  <a:pt x="7356" y="3613"/>
                  <a:pt x="7538" y="4798"/>
                </a:cubicBezTo>
                <a:cubicBezTo>
                  <a:pt x="7690" y="5771"/>
                  <a:pt x="7782" y="6774"/>
                  <a:pt x="7934" y="7746"/>
                </a:cubicBezTo>
                <a:cubicBezTo>
                  <a:pt x="8177" y="9266"/>
                  <a:pt x="8663" y="11941"/>
                  <a:pt x="10578" y="12123"/>
                </a:cubicBezTo>
                <a:cubicBezTo>
                  <a:pt x="10644" y="12129"/>
                  <a:pt x="10710" y="12132"/>
                  <a:pt x="10775" y="12132"/>
                </a:cubicBezTo>
                <a:cubicBezTo>
                  <a:pt x="11759" y="12132"/>
                  <a:pt x="12635" y="11510"/>
                  <a:pt x="13405" y="10968"/>
                </a:cubicBezTo>
                <a:cubicBezTo>
                  <a:pt x="14317" y="10269"/>
                  <a:pt x="15259" y="9327"/>
                  <a:pt x="16444" y="9084"/>
                </a:cubicBezTo>
                <a:cubicBezTo>
                  <a:pt x="16556" y="9063"/>
                  <a:pt x="16667" y="9054"/>
                  <a:pt x="16779" y="9054"/>
                </a:cubicBezTo>
                <a:cubicBezTo>
                  <a:pt x="17822" y="9054"/>
                  <a:pt x="18835" y="9913"/>
                  <a:pt x="19302" y="10847"/>
                </a:cubicBezTo>
                <a:cubicBezTo>
                  <a:pt x="19909" y="11971"/>
                  <a:pt x="20031" y="13339"/>
                  <a:pt x="20092" y="14646"/>
                </a:cubicBezTo>
                <a:cubicBezTo>
                  <a:pt x="20153" y="15771"/>
                  <a:pt x="20092" y="16926"/>
                  <a:pt x="20092" y="18020"/>
                </a:cubicBezTo>
                <a:cubicBezTo>
                  <a:pt x="20153" y="19692"/>
                  <a:pt x="20001" y="21333"/>
                  <a:pt x="19636" y="22944"/>
                </a:cubicBezTo>
                <a:cubicBezTo>
                  <a:pt x="19241" y="24555"/>
                  <a:pt x="18359" y="25984"/>
                  <a:pt x="17113" y="27048"/>
                </a:cubicBezTo>
                <a:cubicBezTo>
                  <a:pt x="15654" y="28263"/>
                  <a:pt x="13861" y="28841"/>
                  <a:pt x="12067" y="29449"/>
                </a:cubicBezTo>
                <a:cubicBezTo>
                  <a:pt x="11216" y="29722"/>
                  <a:pt x="10365" y="30118"/>
                  <a:pt x="9514" y="30422"/>
                </a:cubicBezTo>
                <a:cubicBezTo>
                  <a:pt x="8633" y="30725"/>
                  <a:pt x="7690" y="30877"/>
                  <a:pt x="6748" y="30877"/>
                </a:cubicBezTo>
                <a:cubicBezTo>
                  <a:pt x="6614" y="30886"/>
                  <a:pt x="6479" y="30891"/>
                  <a:pt x="6345" y="30891"/>
                </a:cubicBezTo>
                <a:cubicBezTo>
                  <a:pt x="5539" y="30891"/>
                  <a:pt x="4742" y="30734"/>
                  <a:pt x="4013" y="30422"/>
                </a:cubicBezTo>
                <a:cubicBezTo>
                  <a:pt x="3192" y="29996"/>
                  <a:pt x="2554" y="29297"/>
                  <a:pt x="2219" y="28476"/>
                </a:cubicBezTo>
                <a:cubicBezTo>
                  <a:pt x="1915" y="27747"/>
                  <a:pt x="1672" y="26956"/>
                  <a:pt x="1490" y="26197"/>
                </a:cubicBezTo>
                <a:cubicBezTo>
                  <a:pt x="1478" y="26148"/>
                  <a:pt x="1446" y="26128"/>
                  <a:pt x="1414" y="26128"/>
                </a:cubicBezTo>
                <a:cubicBezTo>
                  <a:pt x="1367" y="26128"/>
                  <a:pt x="1319" y="26172"/>
                  <a:pt x="1338" y="26227"/>
                </a:cubicBezTo>
                <a:cubicBezTo>
                  <a:pt x="1733" y="27686"/>
                  <a:pt x="2098" y="29267"/>
                  <a:pt x="3374" y="30209"/>
                </a:cubicBezTo>
                <a:cubicBezTo>
                  <a:pt x="4227" y="30853"/>
                  <a:pt x="5386" y="31072"/>
                  <a:pt x="6529" y="31072"/>
                </a:cubicBezTo>
                <a:cubicBezTo>
                  <a:pt x="7220" y="31072"/>
                  <a:pt x="7904" y="30992"/>
                  <a:pt x="8511" y="30877"/>
                </a:cubicBezTo>
                <a:cubicBezTo>
                  <a:pt x="9423" y="30634"/>
                  <a:pt x="10335" y="30330"/>
                  <a:pt x="11186" y="29935"/>
                </a:cubicBezTo>
                <a:cubicBezTo>
                  <a:pt x="12067" y="29570"/>
                  <a:pt x="12979" y="29327"/>
                  <a:pt x="13891" y="28993"/>
                </a:cubicBezTo>
                <a:cubicBezTo>
                  <a:pt x="15502" y="28355"/>
                  <a:pt x="17113" y="27504"/>
                  <a:pt x="18238" y="26136"/>
                </a:cubicBezTo>
                <a:cubicBezTo>
                  <a:pt x="20305" y="23643"/>
                  <a:pt x="20213" y="20269"/>
                  <a:pt x="20274" y="17230"/>
                </a:cubicBezTo>
                <a:cubicBezTo>
                  <a:pt x="20305" y="15923"/>
                  <a:pt x="20274" y="14616"/>
                  <a:pt x="20153" y="13339"/>
                </a:cubicBezTo>
                <a:cubicBezTo>
                  <a:pt x="20001" y="12184"/>
                  <a:pt x="19758" y="10968"/>
                  <a:pt x="18998" y="10057"/>
                </a:cubicBezTo>
                <a:cubicBezTo>
                  <a:pt x="18463" y="9395"/>
                  <a:pt x="17652" y="8904"/>
                  <a:pt x="16796" y="8904"/>
                </a:cubicBezTo>
                <a:cubicBezTo>
                  <a:pt x="16629" y="8904"/>
                  <a:pt x="16461" y="8923"/>
                  <a:pt x="16292" y="8962"/>
                </a:cubicBezTo>
                <a:cubicBezTo>
                  <a:pt x="15137" y="9236"/>
                  <a:pt x="14165" y="10178"/>
                  <a:pt x="13222" y="10877"/>
                </a:cubicBezTo>
                <a:cubicBezTo>
                  <a:pt x="12517" y="11401"/>
                  <a:pt x="11657" y="11976"/>
                  <a:pt x="10798" y="11976"/>
                </a:cubicBezTo>
                <a:cubicBezTo>
                  <a:pt x="10510" y="11976"/>
                  <a:pt x="10222" y="11911"/>
                  <a:pt x="9940" y="11759"/>
                </a:cubicBezTo>
                <a:cubicBezTo>
                  <a:pt x="8997" y="11242"/>
                  <a:pt x="8602" y="9996"/>
                  <a:pt x="8329" y="9023"/>
                </a:cubicBezTo>
                <a:cubicBezTo>
                  <a:pt x="8086" y="7868"/>
                  <a:pt x="7903" y="6713"/>
                  <a:pt x="7782" y="5558"/>
                </a:cubicBezTo>
                <a:cubicBezTo>
                  <a:pt x="7721" y="4464"/>
                  <a:pt x="7508" y="3400"/>
                  <a:pt x="7204" y="2397"/>
                </a:cubicBezTo>
                <a:cubicBezTo>
                  <a:pt x="6839" y="1424"/>
                  <a:pt x="6231" y="300"/>
                  <a:pt x="5137" y="56"/>
                </a:cubicBezTo>
                <a:cubicBezTo>
                  <a:pt x="4978" y="19"/>
                  <a:pt x="4820" y="1"/>
                  <a:pt x="466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6" name="Google Shape;786;p20"/>
          <p:cNvSpPr/>
          <p:nvPr/>
        </p:nvSpPr>
        <p:spPr>
          <a:xfrm rot="8099910">
            <a:off x="8550616" y="320087"/>
            <a:ext cx="1422968" cy="1249731"/>
          </a:xfrm>
          <a:custGeom>
            <a:avLst/>
            <a:gdLst/>
            <a:ahLst/>
            <a:cxnLst/>
            <a:rect l="l" t="t" r="r" b="b"/>
            <a:pathLst>
              <a:path w="7934" h="6968" extrusionOk="0">
                <a:moveTo>
                  <a:pt x="4239" y="0"/>
                </a:moveTo>
                <a:cubicBezTo>
                  <a:pt x="2852" y="0"/>
                  <a:pt x="1506" y="704"/>
                  <a:pt x="973" y="1993"/>
                </a:cubicBezTo>
                <a:cubicBezTo>
                  <a:pt x="30" y="4030"/>
                  <a:pt x="0" y="5580"/>
                  <a:pt x="2249" y="6431"/>
                </a:cubicBezTo>
                <a:cubicBezTo>
                  <a:pt x="2997" y="6777"/>
                  <a:pt x="3716" y="6967"/>
                  <a:pt x="4373" y="6967"/>
                </a:cubicBezTo>
                <a:cubicBezTo>
                  <a:pt x="5506" y="6967"/>
                  <a:pt x="6455" y="6402"/>
                  <a:pt x="7052" y="5094"/>
                </a:cubicBezTo>
                <a:cubicBezTo>
                  <a:pt x="7933" y="3361"/>
                  <a:pt x="7660" y="1051"/>
                  <a:pt x="5745" y="291"/>
                </a:cubicBezTo>
                <a:cubicBezTo>
                  <a:pt x="5263" y="95"/>
                  <a:pt x="4748" y="0"/>
                  <a:pt x="4239"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87" name="Google Shape;787;p20"/>
          <p:cNvGrpSpPr/>
          <p:nvPr/>
        </p:nvGrpSpPr>
        <p:grpSpPr>
          <a:xfrm>
            <a:off x="10480308" y="5191097"/>
            <a:ext cx="1850163" cy="1742728"/>
            <a:chOff x="7860231" y="3893323"/>
            <a:chExt cx="1387622" cy="1307046"/>
          </a:xfrm>
        </p:grpSpPr>
        <p:sp>
          <p:nvSpPr>
            <p:cNvPr id="788" name="Google Shape;788;p20"/>
            <p:cNvSpPr/>
            <p:nvPr/>
          </p:nvSpPr>
          <p:spPr>
            <a:xfrm rot="-1796342">
              <a:off x="7875796" y="4796478"/>
              <a:ext cx="128576" cy="143706"/>
            </a:xfrm>
            <a:custGeom>
              <a:avLst/>
              <a:gdLst/>
              <a:ahLst/>
              <a:cxnLst/>
              <a:rect l="l" t="t" r="r" b="b"/>
              <a:pathLst>
                <a:path w="1946" h="2585" extrusionOk="0">
                  <a:moveTo>
                    <a:pt x="790" y="1"/>
                  </a:moveTo>
                  <a:cubicBezTo>
                    <a:pt x="486" y="1"/>
                    <a:pt x="213" y="274"/>
                    <a:pt x="213" y="578"/>
                  </a:cubicBezTo>
                  <a:lnTo>
                    <a:pt x="222" y="578"/>
                  </a:lnTo>
                  <a:cubicBezTo>
                    <a:pt x="198" y="596"/>
                    <a:pt x="174" y="617"/>
                    <a:pt x="152" y="639"/>
                  </a:cubicBezTo>
                  <a:cubicBezTo>
                    <a:pt x="61" y="730"/>
                    <a:pt x="0" y="882"/>
                    <a:pt x="0" y="1064"/>
                  </a:cubicBezTo>
                  <a:cubicBezTo>
                    <a:pt x="0" y="1231"/>
                    <a:pt x="73" y="1389"/>
                    <a:pt x="195" y="1498"/>
                  </a:cubicBezTo>
                  <a:lnTo>
                    <a:pt x="195" y="1498"/>
                  </a:lnTo>
                  <a:cubicBezTo>
                    <a:pt x="199" y="1546"/>
                    <a:pt x="205" y="1594"/>
                    <a:pt x="213" y="1642"/>
                  </a:cubicBezTo>
                  <a:cubicBezTo>
                    <a:pt x="243" y="1855"/>
                    <a:pt x="334" y="2037"/>
                    <a:pt x="486" y="2189"/>
                  </a:cubicBezTo>
                  <a:cubicBezTo>
                    <a:pt x="669" y="2371"/>
                    <a:pt x="881" y="2523"/>
                    <a:pt x="1125" y="2584"/>
                  </a:cubicBezTo>
                  <a:lnTo>
                    <a:pt x="1277" y="2584"/>
                  </a:lnTo>
                  <a:cubicBezTo>
                    <a:pt x="1337" y="2584"/>
                    <a:pt x="1429" y="2554"/>
                    <a:pt x="1489" y="2523"/>
                  </a:cubicBezTo>
                  <a:cubicBezTo>
                    <a:pt x="1611" y="2493"/>
                    <a:pt x="1702" y="2402"/>
                    <a:pt x="1763" y="2280"/>
                  </a:cubicBezTo>
                  <a:cubicBezTo>
                    <a:pt x="1885" y="2098"/>
                    <a:pt x="1945" y="1885"/>
                    <a:pt x="1945" y="1672"/>
                  </a:cubicBezTo>
                  <a:cubicBezTo>
                    <a:pt x="1945" y="1460"/>
                    <a:pt x="1915" y="1277"/>
                    <a:pt x="1824" y="1095"/>
                  </a:cubicBezTo>
                  <a:cubicBezTo>
                    <a:pt x="1719" y="864"/>
                    <a:pt x="1571" y="663"/>
                    <a:pt x="1369" y="500"/>
                  </a:cubicBezTo>
                  <a:lnTo>
                    <a:pt x="1369" y="500"/>
                  </a:lnTo>
                  <a:cubicBezTo>
                    <a:pt x="1354" y="206"/>
                    <a:pt x="1098" y="1"/>
                    <a:pt x="7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20"/>
            <p:cNvSpPr/>
            <p:nvPr/>
          </p:nvSpPr>
          <p:spPr>
            <a:xfrm rot="-1796342">
              <a:off x="8376552" y="4480518"/>
              <a:ext cx="108490" cy="104402"/>
            </a:xfrm>
            <a:custGeom>
              <a:avLst/>
              <a:gdLst/>
              <a:ahLst/>
              <a:cxnLst/>
              <a:rect l="l" t="t" r="r" b="b"/>
              <a:pathLst>
                <a:path w="1642" h="1878" extrusionOk="0">
                  <a:moveTo>
                    <a:pt x="1155" y="973"/>
                  </a:moveTo>
                  <a:lnTo>
                    <a:pt x="1133" y="1002"/>
                  </a:lnTo>
                  <a:lnTo>
                    <a:pt x="1133" y="1002"/>
                  </a:lnTo>
                  <a:cubicBezTo>
                    <a:pt x="1139" y="992"/>
                    <a:pt x="1146" y="983"/>
                    <a:pt x="1155" y="973"/>
                  </a:cubicBezTo>
                  <a:close/>
                  <a:moveTo>
                    <a:pt x="1125" y="1003"/>
                  </a:moveTo>
                  <a:lnTo>
                    <a:pt x="1110" y="1034"/>
                  </a:lnTo>
                  <a:lnTo>
                    <a:pt x="1064" y="1094"/>
                  </a:lnTo>
                  <a:lnTo>
                    <a:pt x="1125" y="1003"/>
                  </a:lnTo>
                  <a:close/>
                  <a:moveTo>
                    <a:pt x="699" y="0"/>
                  </a:moveTo>
                  <a:cubicBezTo>
                    <a:pt x="683" y="0"/>
                    <a:pt x="664" y="2"/>
                    <a:pt x="644" y="6"/>
                  </a:cubicBezTo>
                  <a:lnTo>
                    <a:pt x="644" y="6"/>
                  </a:lnTo>
                  <a:cubicBezTo>
                    <a:pt x="563" y="19"/>
                    <a:pt x="482" y="49"/>
                    <a:pt x="408" y="98"/>
                  </a:cubicBezTo>
                  <a:lnTo>
                    <a:pt x="408" y="98"/>
                  </a:lnTo>
                  <a:cubicBezTo>
                    <a:pt x="364" y="119"/>
                    <a:pt x="323" y="145"/>
                    <a:pt x="304" y="183"/>
                  </a:cubicBezTo>
                  <a:cubicBezTo>
                    <a:pt x="232" y="236"/>
                    <a:pt x="182" y="311"/>
                    <a:pt x="152" y="395"/>
                  </a:cubicBezTo>
                  <a:lnTo>
                    <a:pt x="152" y="395"/>
                  </a:lnTo>
                  <a:cubicBezTo>
                    <a:pt x="152" y="395"/>
                    <a:pt x="152" y="395"/>
                    <a:pt x="152" y="395"/>
                  </a:cubicBezTo>
                  <a:cubicBezTo>
                    <a:pt x="122" y="426"/>
                    <a:pt x="122" y="456"/>
                    <a:pt x="91" y="487"/>
                  </a:cubicBezTo>
                  <a:cubicBezTo>
                    <a:pt x="31" y="608"/>
                    <a:pt x="0" y="730"/>
                    <a:pt x="0" y="851"/>
                  </a:cubicBezTo>
                  <a:cubicBezTo>
                    <a:pt x="0" y="943"/>
                    <a:pt x="0" y="1034"/>
                    <a:pt x="31" y="1094"/>
                  </a:cubicBezTo>
                  <a:cubicBezTo>
                    <a:pt x="61" y="1277"/>
                    <a:pt x="152" y="1429"/>
                    <a:pt x="274" y="1520"/>
                  </a:cubicBezTo>
                  <a:cubicBezTo>
                    <a:pt x="395" y="1642"/>
                    <a:pt x="517" y="1733"/>
                    <a:pt x="669" y="1794"/>
                  </a:cubicBezTo>
                  <a:lnTo>
                    <a:pt x="790" y="1854"/>
                  </a:lnTo>
                  <a:cubicBezTo>
                    <a:pt x="836" y="1870"/>
                    <a:pt x="882" y="1877"/>
                    <a:pt x="923" y="1877"/>
                  </a:cubicBezTo>
                  <a:cubicBezTo>
                    <a:pt x="965" y="1877"/>
                    <a:pt x="1003" y="1870"/>
                    <a:pt x="1034" y="1854"/>
                  </a:cubicBezTo>
                  <a:cubicBezTo>
                    <a:pt x="1051" y="1863"/>
                    <a:pt x="1069" y="1867"/>
                    <a:pt x="1086" y="1867"/>
                  </a:cubicBezTo>
                  <a:cubicBezTo>
                    <a:pt x="1127" y="1867"/>
                    <a:pt x="1164" y="1845"/>
                    <a:pt x="1186" y="1824"/>
                  </a:cubicBezTo>
                  <a:cubicBezTo>
                    <a:pt x="1246" y="1794"/>
                    <a:pt x="1338" y="1763"/>
                    <a:pt x="1368" y="1702"/>
                  </a:cubicBezTo>
                  <a:cubicBezTo>
                    <a:pt x="1429" y="1642"/>
                    <a:pt x="1490" y="1581"/>
                    <a:pt x="1520" y="1520"/>
                  </a:cubicBezTo>
                  <a:cubicBezTo>
                    <a:pt x="1550" y="1459"/>
                    <a:pt x="1581" y="1398"/>
                    <a:pt x="1611" y="1338"/>
                  </a:cubicBezTo>
                  <a:cubicBezTo>
                    <a:pt x="1611" y="1307"/>
                    <a:pt x="1611" y="1307"/>
                    <a:pt x="1611" y="1277"/>
                  </a:cubicBezTo>
                  <a:cubicBezTo>
                    <a:pt x="1611" y="1216"/>
                    <a:pt x="1642" y="1155"/>
                    <a:pt x="1642" y="1094"/>
                  </a:cubicBezTo>
                  <a:cubicBezTo>
                    <a:pt x="1642" y="1034"/>
                    <a:pt x="1611" y="943"/>
                    <a:pt x="1611" y="882"/>
                  </a:cubicBezTo>
                  <a:cubicBezTo>
                    <a:pt x="1581" y="821"/>
                    <a:pt x="1550" y="730"/>
                    <a:pt x="1520" y="669"/>
                  </a:cubicBezTo>
                  <a:cubicBezTo>
                    <a:pt x="1520" y="639"/>
                    <a:pt x="1490" y="608"/>
                    <a:pt x="1459" y="578"/>
                  </a:cubicBezTo>
                  <a:cubicBezTo>
                    <a:pt x="1429" y="487"/>
                    <a:pt x="1368" y="426"/>
                    <a:pt x="1307" y="365"/>
                  </a:cubicBezTo>
                  <a:cubicBezTo>
                    <a:pt x="1276" y="334"/>
                    <a:pt x="1246" y="304"/>
                    <a:pt x="1215" y="273"/>
                  </a:cubicBezTo>
                  <a:lnTo>
                    <a:pt x="1215" y="273"/>
                  </a:lnTo>
                  <a:cubicBezTo>
                    <a:pt x="1192" y="235"/>
                    <a:pt x="1158" y="199"/>
                    <a:pt x="1125" y="183"/>
                  </a:cubicBezTo>
                  <a:lnTo>
                    <a:pt x="1125" y="183"/>
                  </a:lnTo>
                  <a:cubicBezTo>
                    <a:pt x="1125" y="183"/>
                    <a:pt x="1125" y="183"/>
                    <a:pt x="1125" y="183"/>
                  </a:cubicBezTo>
                  <a:cubicBezTo>
                    <a:pt x="1018" y="61"/>
                    <a:pt x="874" y="0"/>
                    <a:pt x="726" y="0"/>
                  </a:cubicBezTo>
                  <a:cubicBezTo>
                    <a:pt x="722" y="0"/>
                    <a:pt x="718" y="0"/>
                    <a:pt x="714" y="0"/>
                  </a:cubicBezTo>
                  <a:lnTo>
                    <a:pt x="714" y="0"/>
                  </a:lnTo>
                  <a:cubicBezTo>
                    <a:pt x="709" y="0"/>
                    <a:pt x="704" y="0"/>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20"/>
            <p:cNvSpPr/>
            <p:nvPr/>
          </p:nvSpPr>
          <p:spPr>
            <a:xfrm rot="-1796342">
              <a:off x="8739853" y="4201647"/>
              <a:ext cx="212091" cy="282020"/>
            </a:xfrm>
            <a:custGeom>
              <a:avLst/>
              <a:gdLst/>
              <a:ahLst/>
              <a:cxnLst/>
              <a:rect l="l" t="t" r="r" b="b"/>
              <a:pathLst>
                <a:path w="3210" h="5073" extrusionOk="0">
                  <a:moveTo>
                    <a:pt x="1113" y="1"/>
                  </a:moveTo>
                  <a:cubicBezTo>
                    <a:pt x="687" y="61"/>
                    <a:pt x="322" y="305"/>
                    <a:pt x="170" y="669"/>
                  </a:cubicBezTo>
                  <a:cubicBezTo>
                    <a:pt x="37" y="973"/>
                    <a:pt x="0" y="1295"/>
                    <a:pt x="26" y="1618"/>
                  </a:cubicBezTo>
                  <a:lnTo>
                    <a:pt x="26" y="1618"/>
                  </a:lnTo>
                  <a:cubicBezTo>
                    <a:pt x="11" y="1796"/>
                    <a:pt x="18" y="1977"/>
                    <a:pt x="49" y="2159"/>
                  </a:cubicBezTo>
                  <a:cubicBezTo>
                    <a:pt x="49" y="2159"/>
                    <a:pt x="49" y="2159"/>
                    <a:pt x="49" y="2159"/>
                  </a:cubicBezTo>
                  <a:lnTo>
                    <a:pt x="49" y="2159"/>
                  </a:lnTo>
                  <a:cubicBezTo>
                    <a:pt x="49" y="2500"/>
                    <a:pt x="102" y="2842"/>
                    <a:pt x="233" y="3158"/>
                  </a:cubicBezTo>
                  <a:lnTo>
                    <a:pt x="233" y="3158"/>
                  </a:lnTo>
                  <a:cubicBezTo>
                    <a:pt x="252" y="3222"/>
                    <a:pt x="272" y="3286"/>
                    <a:pt x="293" y="3349"/>
                  </a:cubicBezTo>
                  <a:lnTo>
                    <a:pt x="293" y="3349"/>
                  </a:lnTo>
                  <a:cubicBezTo>
                    <a:pt x="303" y="3382"/>
                    <a:pt x="314" y="3415"/>
                    <a:pt x="327" y="3447"/>
                  </a:cubicBezTo>
                  <a:lnTo>
                    <a:pt x="327" y="3447"/>
                  </a:lnTo>
                  <a:cubicBezTo>
                    <a:pt x="438" y="3759"/>
                    <a:pt x="579" y="4061"/>
                    <a:pt x="748" y="4347"/>
                  </a:cubicBezTo>
                  <a:cubicBezTo>
                    <a:pt x="930" y="4681"/>
                    <a:pt x="1234" y="4925"/>
                    <a:pt x="1599" y="5046"/>
                  </a:cubicBezTo>
                  <a:cubicBezTo>
                    <a:pt x="1676" y="5064"/>
                    <a:pt x="1754" y="5073"/>
                    <a:pt x="1831" y="5073"/>
                  </a:cubicBezTo>
                  <a:cubicBezTo>
                    <a:pt x="2153" y="5073"/>
                    <a:pt x="2467" y="4926"/>
                    <a:pt x="2663" y="4681"/>
                  </a:cubicBezTo>
                  <a:cubicBezTo>
                    <a:pt x="3210" y="4074"/>
                    <a:pt x="3149" y="3162"/>
                    <a:pt x="2997" y="2432"/>
                  </a:cubicBezTo>
                  <a:cubicBezTo>
                    <a:pt x="2845" y="1672"/>
                    <a:pt x="2511" y="973"/>
                    <a:pt x="2024" y="426"/>
                  </a:cubicBezTo>
                  <a:cubicBezTo>
                    <a:pt x="1781" y="153"/>
                    <a:pt x="1447" y="1"/>
                    <a:pt x="11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20"/>
            <p:cNvSpPr/>
            <p:nvPr/>
          </p:nvSpPr>
          <p:spPr>
            <a:xfrm rot="-1796342">
              <a:off x="8372003" y="4836675"/>
              <a:ext cx="124611" cy="117467"/>
            </a:xfrm>
            <a:custGeom>
              <a:avLst/>
              <a:gdLst/>
              <a:ahLst/>
              <a:cxnLst/>
              <a:rect l="l" t="t" r="r" b="b"/>
              <a:pathLst>
                <a:path w="1886" h="2113" extrusionOk="0">
                  <a:moveTo>
                    <a:pt x="1186" y="206"/>
                  </a:moveTo>
                  <a:lnTo>
                    <a:pt x="1202" y="217"/>
                  </a:lnTo>
                  <a:lnTo>
                    <a:pt x="1202" y="217"/>
                  </a:lnTo>
                  <a:cubicBezTo>
                    <a:pt x="1200" y="217"/>
                    <a:pt x="1198" y="216"/>
                    <a:pt x="1196" y="216"/>
                  </a:cubicBezTo>
                  <a:lnTo>
                    <a:pt x="1196" y="216"/>
                  </a:lnTo>
                  <a:lnTo>
                    <a:pt x="1186" y="206"/>
                  </a:lnTo>
                  <a:close/>
                  <a:moveTo>
                    <a:pt x="833" y="0"/>
                  </a:moveTo>
                  <a:cubicBezTo>
                    <a:pt x="783" y="0"/>
                    <a:pt x="730" y="8"/>
                    <a:pt x="670" y="23"/>
                  </a:cubicBezTo>
                  <a:cubicBezTo>
                    <a:pt x="609" y="23"/>
                    <a:pt x="518" y="84"/>
                    <a:pt x="457" y="114"/>
                  </a:cubicBezTo>
                  <a:cubicBezTo>
                    <a:pt x="396" y="175"/>
                    <a:pt x="366" y="206"/>
                    <a:pt x="305" y="297"/>
                  </a:cubicBezTo>
                  <a:cubicBezTo>
                    <a:pt x="1" y="753"/>
                    <a:pt x="1" y="1361"/>
                    <a:pt x="305" y="1817"/>
                  </a:cubicBezTo>
                  <a:lnTo>
                    <a:pt x="396" y="1938"/>
                  </a:lnTo>
                  <a:cubicBezTo>
                    <a:pt x="457" y="1969"/>
                    <a:pt x="518" y="2029"/>
                    <a:pt x="609" y="2060"/>
                  </a:cubicBezTo>
                  <a:cubicBezTo>
                    <a:pt x="639" y="2060"/>
                    <a:pt x="700" y="2090"/>
                    <a:pt x="761" y="2090"/>
                  </a:cubicBezTo>
                  <a:cubicBezTo>
                    <a:pt x="791" y="2105"/>
                    <a:pt x="829" y="2113"/>
                    <a:pt x="867" y="2113"/>
                  </a:cubicBezTo>
                  <a:cubicBezTo>
                    <a:pt x="905" y="2113"/>
                    <a:pt x="943" y="2105"/>
                    <a:pt x="973" y="2090"/>
                  </a:cubicBezTo>
                  <a:cubicBezTo>
                    <a:pt x="1095" y="2060"/>
                    <a:pt x="1156" y="1999"/>
                    <a:pt x="1247" y="1938"/>
                  </a:cubicBezTo>
                  <a:cubicBezTo>
                    <a:pt x="1338" y="1817"/>
                    <a:pt x="1399" y="1665"/>
                    <a:pt x="1399" y="1513"/>
                  </a:cubicBezTo>
                  <a:lnTo>
                    <a:pt x="1399" y="1384"/>
                  </a:lnTo>
                  <a:lnTo>
                    <a:pt x="1399" y="1384"/>
                  </a:lnTo>
                  <a:cubicBezTo>
                    <a:pt x="1518" y="1365"/>
                    <a:pt x="1630" y="1312"/>
                    <a:pt x="1703" y="1239"/>
                  </a:cubicBezTo>
                  <a:cubicBezTo>
                    <a:pt x="1825" y="1117"/>
                    <a:pt x="1885" y="965"/>
                    <a:pt x="1885" y="813"/>
                  </a:cubicBezTo>
                  <a:cubicBezTo>
                    <a:pt x="1885" y="662"/>
                    <a:pt x="1825" y="510"/>
                    <a:pt x="1703" y="388"/>
                  </a:cubicBezTo>
                  <a:cubicBezTo>
                    <a:pt x="1612" y="297"/>
                    <a:pt x="1460" y="236"/>
                    <a:pt x="1308" y="236"/>
                  </a:cubicBezTo>
                  <a:cubicBezTo>
                    <a:pt x="1297" y="236"/>
                    <a:pt x="1287" y="235"/>
                    <a:pt x="1276" y="234"/>
                  </a:cubicBezTo>
                  <a:lnTo>
                    <a:pt x="1276" y="234"/>
                  </a:lnTo>
                  <a:cubicBezTo>
                    <a:pt x="1215" y="114"/>
                    <a:pt x="1094" y="53"/>
                    <a:pt x="973" y="23"/>
                  </a:cubicBezTo>
                  <a:cubicBezTo>
                    <a:pt x="928" y="8"/>
                    <a:pt x="882" y="0"/>
                    <a:pt x="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20"/>
            <p:cNvSpPr/>
            <p:nvPr/>
          </p:nvSpPr>
          <p:spPr>
            <a:xfrm rot="-1796342">
              <a:off x="8733359" y="4772905"/>
              <a:ext cx="227023" cy="294028"/>
            </a:xfrm>
            <a:custGeom>
              <a:avLst/>
              <a:gdLst/>
              <a:ahLst/>
              <a:cxnLst/>
              <a:rect l="l" t="t" r="r" b="b"/>
              <a:pathLst>
                <a:path w="3436" h="5289" extrusionOk="0">
                  <a:moveTo>
                    <a:pt x="878" y="1"/>
                  </a:moveTo>
                  <a:cubicBezTo>
                    <a:pt x="757" y="1"/>
                    <a:pt x="636" y="14"/>
                    <a:pt x="518" y="42"/>
                  </a:cubicBezTo>
                  <a:cubicBezTo>
                    <a:pt x="183" y="133"/>
                    <a:pt x="1" y="437"/>
                    <a:pt x="92" y="771"/>
                  </a:cubicBezTo>
                  <a:cubicBezTo>
                    <a:pt x="161" y="1066"/>
                    <a:pt x="223" y="1360"/>
                    <a:pt x="278" y="1655"/>
                  </a:cubicBezTo>
                  <a:lnTo>
                    <a:pt x="278" y="1655"/>
                  </a:lnTo>
                  <a:cubicBezTo>
                    <a:pt x="267" y="1839"/>
                    <a:pt x="279" y="2027"/>
                    <a:pt x="312" y="2212"/>
                  </a:cubicBezTo>
                  <a:lnTo>
                    <a:pt x="312" y="2212"/>
                  </a:lnTo>
                  <a:cubicBezTo>
                    <a:pt x="325" y="2445"/>
                    <a:pt x="376" y="2676"/>
                    <a:pt x="463" y="2900"/>
                  </a:cubicBezTo>
                  <a:lnTo>
                    <a:pt x="463" y="2900"/>
                  </a:lnTo>
                  <a:cubicBezTo>
                    <a:pt x="500" y="3231"/>
                    <a:pt x="529" y="3565"/>
                    <a:pt x="548" y="3902"/>
                  </a:cubicBezTo>
                  <a:cubicBezTo>
                    <a:pt x="578" y="4267"/>
                    <a:pt x="860" y="4449"/>
                    <a:pt x="1141" y="4449"/>
                  </a:cubicBezTo>
                  <a:cubicBezTo>
                    <a:pt x="1151" y="4449"/>
                    <a:pt x="1161" y="4449"/>
                    <a:pt x="1171" y="4448"/>
                  </a:cubicBezTo>
                  <a:lnTo>
                    <a:pt x="1171" y="4448"/>
                  </a:lnTo>
                  <a:cubicBezTo>
                    <a:pt x="1355" y="4817"/>
                    <a:pt x="1595" y="5155"/>
                    <a:pt x="2007" y="5270"/>
                  </a:cubicBezTo>
                  <a:cubicBezTo>
                    <a:pt x="2074" y="5282"/>
                    <a:pt x="2142" y="5288"/>
                    <a:pt x="2210" y="5288"/>
                  </a:cubicBezTo>
                  <a:cubicBezTo>
                    <a:pt x="2484" y="5288"/>
                    <a:pt x="2761" y="5191"/>
                    <a:pt x="2980" y="4996"/>
                  </a:cubicBezTo>
                  <a:cubicBezTo>
                    <a:pt x="3162" y="4814"/>
                    <a:pt x="3284" y="4540"/>
                    <a:pt x="3344" y="4267"/>
                  </a:cubicBezTo>
                  <a:cubicBezTo>
                    <a:pt x="3417" y="3941"/>
                    <a:pt x="3435" y="3594"/>
                    <a:pt x="3400" y="3250"/>
                  </a:cubicBezTo>
                  <a:lnTo>
                    <a:pt x="3400" y="3250"/>
                  </a:lnTo>
                  <a:cubicBezTo>
                    <a:pt x="3403" y="3225"/>
                    <a:pt x="3405" y="3199"/>
                    <a:pt x="3405" y="3173"/>
                  </a:cubicBezTo>
                  <a:cubicBezTo>
                    <a:pt x="3344" y="2686"/>
                    <a:pt x="3223" y="2200"/>
                    <a:pt x="2980" y="1744"/>
                  </a:cubicBezTo>
                  <a:cubicBezTo>
                    <a:pt x="2821" y="1348"/>
                    <a:pt x="2548" y="998"/>
                    <a:pt x="2201" y="734"/>
                  </a:cubicBezTo>
                  <a:lnTo>
                    <a:pt x="2201" y="734"/>
                  </a:lnTo>
                  <a:cubicBezTo>
                    <a:pt x="2048" y="546"/>
                    <a:pt x="1866" y="379"/>
                    <a:pt x="1673" y="224"/>
                  </a:cubicBezTo>
                  <a:cubicBezTo>
                    <a:pt x="1439" y="75"/>
                    <a:pt x="1160" y="1"/>
                    <a:pt x="8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3" name="Google Shape;793;p20"/>
            <p:cNvSpPr/>
            <p:nvPr/>
          </p:nvSpPr>
          <p:spPr>
            <a:xfrm rot="-1796342">
              <a:off x="8125819" y="4674625"/>
              <a:ext cx="159960" cy="162441"/>
            </a:xfrm>
            <a:custGeom>
              <a:avLst/>
              <a:gdLst/>
              <a:ahLst/>
              <a:cxnLst/>
              <a:rect l="l" t="t" r="r" b="b"/>
              <a:pathLst>
                <a:path w="2421" h="2922" extrusionOk="0">
                  <a:moveTo>
                    <a:pt x="1598" y="1834"/>
                  </a:moveTo>
                  <a:lnTo>
                    <a:pt x="1599" y="1834"/>
                  </a:lnTo>
                  <a:lnTo>
                    <a:pt x="1607" y="1855"/>
                  </a:lnTo>
                  <a:lnTo>
                    <a:pt x="1607" y="1855"/>
                  </a:lnTo>
                  <a:cubicBezTo>
                    <a:pt x="1607" y="1855"/>
                    <a:pt x="1607" y="1855"/>
                    <a:pt x="1606" y="1855"/>
                  </a:cubicBezTo>
                  <a:lnTo>
                    <a:pt x="1606" y="1855"/>
                  </a:lnTo>
                  <a:cubicBezTo>
                    <a:pt x="1606" y="1855"/>
                    <a:pt x="1606" y="1855"/>
                    <a:pt x="1606" y="1855"/>
                  </a:cubicBezTo>
                  <a:lnTo>
                    <a:pt x="1606" y="1855"/>
                  </a:lnTo>
                  <a:cubicBezTo>
                    <a:pt x="1603" y="1848"/>
                    <a:pt x="1600" y="1841"/>
                    <a:pt x="1598" y="1834"/>
                  </a:cubicBezTo>
                  <a:close/>
                  <a:moveTo>
                    <a:pt x="855" y="1"/>
                  </a:moveTo>
                  <a:cubicBezTo>
                    <a:pt x="703" y="1"/>
                    <a:pt x="554" y="55"/>
                    <a:pt x="426" y="165"/>
                  </a:cubicBezTo>
                  <a:cubicBezTo>
                    <a:pt x="122" y="560"/>
                    <a:pt x="1" y="1077"/>
                    <a:pt x="122" y="1563"/>
                  </a:cubicBezTo>
                  <a:cubicBezTo>
                    <a:pt x="183" y="1776"/>
                    <a:pt x="274" y="1989"/>
                    <a:pt x="426" y="2171"/>
                  </a:cubicBezTo>
                  <a:cubicBezTo>
                    <a:pt x="452" y="2192"/>
                    <a:pt x="479" y="2212"/>
                    <a:pt x="507" y="2230"/>
                  </a:cubicBezTo>
                  <a:lnTo>
                    <a:pt x="507" y="2230"/>
                  </a:lnTo>
                  <a:cubicBezTo>
                    <a:pt x="520" y="2261"/>
                    <a:pt x="533" y="2292"/>
                    <a:pt x="548" y="2323"/>
                  </a:cubicBezTo>
                  <a:cubicBezTo>
                    <a:pt x="609" y="2536"/>
                    <a:pt x="761" y="2718"/>
                    <a:pt x="973" y="2840"/>
                  </a:cubicBezTo>
                  <a:cubicBezTo>
                    <a:pt x="1093" y="2894"/>
                    <a:pt x="1220" y="2921"/>
                    <a:pt x="1346" y="2921"/>
                  </a:cubicBezTo>
                  <a:cubicBezTo>
                    <a:pt x="1574" y="2921"/>
                    <a:pt x="1800" y="2833"/>
                    <a:pt x="1976" y="2657"/>
                  </a:cubicBezTo>
                  <a:lnTo>
                    <a:pt x="1976" y="2657"/>
                  </a:lnTo>
                  <a:lnTo>
                    <a:pt x="1920" y="2699"/>
                  </a:lnTo>
                  <a:lnTo>
                    <a:pt x="1920" y="2699"/>
                  </a:lnTo>
                  <a:cubicBezTo>
                    <a:pt x="2269" y="2416"/>
                    <a:pt x="2420" y="1932"/>
                    <a:pt x="2219" y="1502"/>
                  </a:cubicBezTo>
                  <a:cubicBezTo>
                    <a:pt x="2098" y="1107"/>
                    <a:pt x="1885" y="773"/>
                    <a:pt x="1612" y="469"/>
                  </a:cubicBezTo>
                  <a:cubicBezTo>
                    <a:pt x="1490" y="286"/>
                    <a:pt x="1338" y="165"/>
                    <a:pt x="1156" y="74"/>
                  </a:cubicBezTo>
                  <a:cubicBezTo>
                    <a:pt x="1058" y="25"/>
                    <a:pt x="956" y="1"/>
                    <a:pt x="8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4" name="Google Shape;794;p20"/>
            <p:cNvSpPr/>
            <p:nvPr/>
          </p:nvSpPr>
          <p:spPr>
            <a:xfrm rot="-1796342">
              <a:off x="8089028" y="5034786"/>
              <a:ext cx="158705" cy="129753"/>
            </a:xfrm>
            <a:custGeom>
              <a:avLst/>
              <a:gdLst/>
              <a:ahLst/>
              <a:cxnLst/>
              <a:rect l="l" t="t" r="r" b="b"/>
              <a:pathLst>
                <a:path w="2402" h="2334" extrusionOk="0">
                  <a:moveTo>
                    <a:pt x="1733" y="966"/>
                  </a:moveTo>
                  <a:lnTo>
                    <a:pt x="1713" y="992"/>
                  </a:lnTo>
                  <a:lnTo>
                    <a:pt x="1713" y="992"/>
                  </a:lnTo>
                  <a:cubicBezTo>
                    <a:pt x="1718" y="983"/>
                    <a:pt x="1724" y="974"/>
                    <a:pt x="1733" y="966"/>
                  </a:cubicBezTo>
                  <a:close/>
                  <a:moveTo>
                    <a:pt x="1733" y="935"/>
                  </a:moveTo>
                  <a:lnTo>
                    <a:pt x="1707" y="1000"/>
                  </a:lnTo>
                  <a:lnTo>
                    <a:pt x="1706" y="1002"/>
                  </a:lnTo>
                  <a:lnTo>
                    <a:pt x="1706" y="1002"/>
                  </a:lnTo>
                  <a:cubicBezTo>
                    <a:pt x="1709" y="977"/>
                    <a:pt x="1716" y="952"/>
                    <a:pt x="1733" y="935"/>
                  </a:cubicBezTo>
                  <a:close/>
                  <a:moveTo>
                    <a:pt x="1207" y="1164"/>
                  </a:moveTo>
                  <a:lnTo>
                    <a:pt x="1216" y="1166"/>
                  </a:lnTo>
                  <a:lnTo>
                    <a:pt x="1216" y="1166"/>
                  </a:lnTo>
                  <a:cubicBezTo>
                    <a:pt x="1215" y="1167"/>
                    <a:pt x="1213" y="1167"/>
                    <a:pt x="1212" y="1167"/>
                  </a:cubicBezTo>
                  <a:lnTo>
                    <a:pt x="1212" y="1167"/>
                  </a:lnTo>
                  <a:cubicBezTo>
                    <a:pt x="1210" y="1166"/>
                    <a:pt x="1208" y="1165"/>
                    <a:pt x="1207" y="1164"/>
                  </a:cubicBezTo>
                  <a:close/>
                  <a:moveTo>
                    <a:pt x="1294" y="1183"/>
                  </a:moveTo>
                  <a:lnTo>
                    <a:pt x="1294" y="1183"/>
                  </a:lnTo>
                  <a:cubicBezTo>
                    <a:pt x="1294" y="1183"/>
                    <a:pt x="1294" y="1183"/>
                    <a:pt x="1294" y="1183"/>
                  </a:cubicBezTo>
                  <a:lnTo>
                    <a:pt x="1294" y="1183"/>
                  </a:lnTo>
                  <a:cubicBezTo>
                    <a:pt x="1294" y="1183"/>
                    <a:pt x="1294" y="1183"/>
                    <a:pt x="1294" y="1183"/>
                  </a:cubicBezTo>
                  <a:close/>
                  <a:moveTo>
                    <a:pt x="1298" y="1193"/>
                  </a:moveTo>
                  <a:lnTo>
                    <a:pt x="1305" y="1196"/>
                  </a:lnTo>
                  <a:lnTo>
                    <a:pt x="1305" y="1196"/>
                  </a:lnTo>
                  <a:cubicBezTo>
                    <a:pt x="1306" y="1197"/>
                    <a:pt x="1306" y="1198"/>
                    <a:pt x="1306" y="1199"/>
                  </a:cubicBezTo>
                  <a:lnTo>
                    <a:pt x="1306" y="1199"/>
                  </a:lnTo>
                  <a:cubicBezTo>
                    <a:pt x="1304" y="1198"/>
                    <a:pt x="1302" y="1196"/>
                    <a:pt x="1299" y="1195"/>
                  </a:cubicBezTo>
                  <a:lnTo>
                    <a:pt x="1299" y="1195"/>
                  </a:lnTo>
                  <a:cubicBezTo>
                    <a:pt x="1299" y="1194"/>
                    <a:pt x="1299" y="1193"/>
                    <a:pt x="1298" y="1193"/>
                  </a:cubicBezTo>
                  <a:close/>
                  <a:moveTo>
                    <a:pt x="1247" y="1"/>
                  </a:moveTo>
                  <a:cubicBezTo>
                    <a:pt x="1209" y="1"/>
                    <a:pt x="1171" y="8"/>
                    <a:pt x="1125" y="23"/>
                  </a:cubicBezTo>
                  <a:cubicBezTo>
                    <a:pt x="1064" y="54"/>
                    <a:pt x="973" y="84"/>
                    <a:pt x="912" y="114"/>
                  </a:cubicBezTo>
                  <a:cubicBezTo>
                    <a:pt x="882" y="145"/>
                    <a:pt x="852" y="175"/>
                    <a:pt x="821" y="236"/>
                  </a:cubicBezTo>
                  <a:cubicBezTo>
                    <a:pt x="809" y="248"/>
                    <a:pt x="797" y="261"/>
                    <a:pt x="785" y="275"/>
                  </a:cubicBezTo>
                  <a:lnTo>
                    <a:pt x="785" y="275"/>
                  </a:lnTo>
                  <a:cubicBezTo>
                    <a:pt x="718" y="249"/>
                    <a:pt x="648" y="236"/>
                    <a:pt x="578" y="236"/>
                  </a:cubicBezTo>
                  <a:cubicBezTo>
                    <a:pt x="426" y="236"/>
                    <a:pt x="274" y="297"/>
                    <a:pt x="183" y="418"/>
                  </a:cubicBezTo>
                  <a:cubicBezTo>
                    <a:pt x="61" y="510"/>
                    <a:pt x="1" y="662"/>
                    <a:pt x="1" y="814"/>
                  </a:cubicBezTo>
                  <a:cubicBezTo>
                    <a:pt x="1" y="996"/>
                    <a:pt x="31" y="1148"/>
                    <a:pt x="61" y="1300"/>
                  </a:cubicBezTo>
                  <a:cubicBezTo>
                    <a:pt x="92" y="1452"/>
                    <a:pt x="153" y="1573"/>
                    <a:pt x="213" y="1695"/>
                  </a:cubicBezTo>
                  <a:cubicBezTo>
                    <a:pt x="274" y="1786"/>
                    <a:pt x="335" y="1908"/>
                    <a:pt x="426" y="1999"/>
                  </a:cubicBezTo>
                  <a:cubicBezTo>
                    <a:pt x="487" y="2060"/>
                    <a:pt x="548" y="2151"/>
                    <a:pt x="639" y="2181"/>
                  </a:cubicBezTo>
                  <a:cubicBezTo>
                    <a:pt x="730" y="2242"/>
                    <a:pt x="791" y="2273"/>
                    <a:pt x="852" y="2273"/>
                  </a:cubicBezTo>
                  <a:lnTo>
                    <a:pt x="912" y="2303"/>
                  </a:lnTo>
                  <a:cubicBezTo>
                    <a:pt x="1034" y="2333"/>
                    <a:pt x="1125" y="2333"/>
                    <a:pt x="1216" y="2333"/>
                  </a:cubicBezTo>
                  <a:cubicBezTo>
                    <a:pt x="1277" y="2333"/>
                    <a:pt x="1368" y="2303"/>
                    <a:pt x="1429" y="2303"/>
                  </a:cubicBezTo>
                  <a:cubicBezTo>
                    <a:pt x="1520" y="2273"/>
                    <a:pt x="1581" y="2242"/>
                    <a:pt x="1642" y="2212"/>
                  </a:cubicBezTo>
                  <a:cubicBezTo>
                    <a:pt x="1703" y="2181"/>
                    <a:pt x="1733" y="2181"/>
                    <a:pt x="1763" y="2151"/>
                  </a:cubicBezTo>
                  <a:cubicBezTo>
                    <a:pt x="1946" y="2029"/>
                    <a:pt x="2098" y="1877"/>
                    <a:pt x="2189" y="1695"/>
                  </a:cubicBezTo>
                  <a:cubicBezTo>
                    <a:pt x="2280" y="1573"/>
                    <a:pt x="2341" y="1422"/>
                    <a:pt x="2371" y="1300"/>
                  </a:cubicBezTo>
                  <a:cubicBezTo>
                    <a:pt x="2371" y="1209"/>
                    <a:pt x="2371" y="1148"/>
                    <a:pt x="2402" y="1057"/>
                  </a:cubicBezTo>
                  <a:cubicBezTo>
                    <a:pt x="2371" y="996"/>
                    <a:pt x="2371" y="905"/>
                    <a:pt x="2371" y="844"/>
                  </a:cubicBezTo>
                  <a:cubicBezTo>
                    <a:pt x="2341" y="753"/>
                    <a:pt x="2311" y="662"/>
                    <a:pt x="2250" y="570"/>
                  </a:cubicBezTo>
                  <a:cubicBezTo>
                    <a:pt x="2219" y="510"/>
                    <a:pt x="2219" y="479"/>
                    <a:pt x="2189" y="449"/>
                  </a:cubicBezTo>
                  <a:cubicBezTo>
                    <a:pt x="2159" y="388"/>
                    <a:pt x="2098" y="358"/>
                    <a:pt x="2067" y="327"/>
                  </a:cubicBezTo>
                  <a:cubicBezTo>
                    <a:pt x="2007" y="266"/>
                    <a:pt x="1915" y="206"/>
                    <a:pt x="1824" y="145"/>
                  </a:cubicBezTo>
                  <a:cubicBezTo>
                    <a:pt x="1703" y="84"/>
                    <a:pt x="1581" y="54"/>
                    <a:pt x="1460" y="23"/>
                  </a:cubicBezTo>
                  <a:lnTo>
                    <a:pt x="1368" y="23"/>
                  </a:lnTo>
                  <a:cubicBezTo>
                    <a:pt x="1323" y="8"/>
                    <a:pt x="1285" y="1"/>
                    <a:pt x="1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5" name="Google Shape;795;p20"/>
            <p:cNvSpPr/>
            <p:nvPr/>
          </p:nvSpPr>
          <p:spPr>
            <a:xfrm rot="-1796342">
              <a:off x="8897877" y="3950340"/>
              <a:ext cx="253385" cy="213697"/>
            </a:xfrm>
            <a:custGeom>
              <a:avLst/>
              <a:gdLst/>
              <a:ahLst/>
              <a:cxnLst/>
              <a:rect l="l" t="t" r="r" b="b"/>
              <a:pathLst>
                <a:path w="3835" h="3844" extrusionOk="0">
                  <a:moveTo>
                    <a:pt x="2527" y="2011"/>
                  </a:moveTo>
                  <a:lnTo>
                    <a:pt x="2527" y="2011"/>
                  </a:lnTo>
                  <a:cubicBezTo>
                    <a:pt x="2527" y="2011"/>
                    <a:pt x="2528" y="2011"/>
                    <a:pt x="2528" y="2011"/>
                  </a:cubicBezTo>
                  <a:lnTo>
                    <a:pt x="2528" y="2011"/>
                  </a:lnTo>
                  <a:cubicBezTo>
                    <a:pt x="2532" y="2039"/>
                    <a:pt x="2558" y="2068"/>
                    <a:pt x="2558" y="2096"/>
                  </a:cubicBezTo>
                  <a:cubicBezTo>
                    <a:pt x="2523" y="2043"/>
                    <a:pt x="2518" y="2011"/>
                    <a:pt x="2527" y="2011"/>
                  </a:cubicBezTo>
                  <a:close/>
                  <a:moveTo>
                    <a:pt x="2649" y="2590"/>
                  </a:moveTo>
                  <a:lnTo>
                    <a:pt x="2649" y="2598"/>
                  </a:lnTo>
                  <a:lnTo>
                    <a:pt x="2628" y="2608"/>
                  </a:lnTo>
                  <a:lnTo>
                    <a:pt x="2628" y="2608"/>
                  </a:lnTo>
                  <a:cubicBezTo>
                    <a:pt x="2638" y="2596"/>
                    <a:pt x="2646" y="2590"/>
                    <a:pt x="2649" y="2590"/>
                  </a:cubicBezTo>
                  <a:close/>
                  <a:moveTo>
                    <a:pt x="2208" y="2658"/>
                  </a:moveTo>
                  <a:cubicBezTo>
                    <a:pt x="2212" y="2660"/>
                    <a:pt x="2217" y="2662"/>
                    <a:pt x="2223" y="2664"/>
                  </a:cubicBezTo>
                  <a:lnTo>
                    <a:pt x="2223" y="2664"/>
                  </a:lnTo>
                  <a:cubicBezTo>
                    <a:pt x="2222" y="2666"/>
                    <a:pt x="2220" y="2667"/>
                    <a:pt x="2218" y="2668"/>
                  </a:cubicBezTo>
                  <a:lnTo>
                    <a:pt x="2218" y="2668"/>
                  </a:lnTo>
                  <a:lnTo>
                    <a:pt x="2208" y="2658"/>
                  </a:lnTo>
                  <a:close/>
                  <a:moveTo>
                    <a:pt x="1636" y="1"/>
                  </a:moveTo>
                  <a:cubicBezTo>
                    <a:pt x="1464" y="1"/>
                    <a:pt x="1291" y="40"/>
                    <a:pt x="1130" y="120"/>
                  </a:cubicBezTo>
                  <a:cubicBezTo>
                    <a:pt x="1103" y="137"/>
                    <a:pt x="1078" y="155"/>
                    <a:pt x="1053" y="173"/>
                  </a:cubicBezTo>
                  <a:lnTo>
                    <a:pt x="1053" y="173"/>
                  </a:lnTo>
                  <a:cubicBezTo>
                    <a:pt x="954" y="84"/>
                    <a:pt x="823" y="29"/>
                    <a:pt x="674" y="29"/>
                  </a:cubicBezTo>
                  <a:cubicBezTo>
                    <a:pt x="339" y="60"/>
                    <a:pt x="96" y="303"/>
                    <a:pt x="66" y="637"/>
                  </a:cubicBezTo>
                  <a:cubicBezTo>
                    <a:pt x="1" y="1135"/>
                    <a:pt x="90" y="1755"/>
                    <a:pt x="431" y="2127"/>
                  </a:cubicBezTo>
                  <a:lnTo>
                    <a:pt x="431" y="2127"/>
                  </a:lnTo>
                  <a:cubicBezTo>
                    <a:pt x="456" y="2368"/>
                    <a:pt x="518" y="2605"/>
                    <a:pt x="613" y="2826"/>
                  </a:cubicBezTo>
                  <a:cubicBezTo>
                    <a:pt x="710" y="2988"/>
                    <a:pt x="860" y="3090"/>
                    <a:pt x="1020" y="3122"/>
                  </a:cubicBezTo>
                  <a:lnTo>
                    <a:pt x="1020" y="3122"/>
                  </a:lnTo>
                  <a:cubicBezTo>
                    <a:pt x="1204" y="3444"/>
                    <a:pt x="1502" y="3679"/>
                    <a:pt x="1859" y="3798"/>
                  </a:cubicBezTo>
                  <a:cubicBezTo>
                    <a:pt x="1950" y="3829"/>
                    <a:pt x="2049" y="3844"/>
                    <a:pt x="2148" y="3844"/>
                  </a:cubicBezTo>
                  <a:cubicBezTo>
                    <a:pt x="2247" y="3844"/>
                    <a:pt x="2345" y="3829"/>
                    <a:pt x="2437" y="3798"/>
                  </a:cubicBezTo>
                  <a:cubicBezTo>
                    <a:pt x="2450" y="3795"/>
                    <a:pt x="2463" y="3791"/>
                    <a:pt x="2476" y="3786"/>
                  </a:cubicBezTo>
                  <a:lnTo>
                    <a:pt x="2476" y="3786"/>
                  </a:lnTo>
                  <a:cubicBezTo>
                    <a:pt x="2508" y="3788"/>
                    <a:pt x="2540" y="3789"/>
                    <a:pt x="2572" y="3789"/>
                  </a:cubicBezTo>
                  <a:cubicBezTo>
                    <a:pt x="2881" y="3789"/>
                    <a:pt x="3177" y="3688"/>
                    <a:pt x="3409" y="3434"/>
                  </a:cubicBezTo>
                  <a:cubicBezTo>
                    <a:pt x="3744" y="3008"/>
                    <a:pt x="3835" y="2431"/>
                    <a:pt x="3652" y="1914"/>
                  </a:cubicBezTo>
                  <a:cubicBezTo>
                    <a:pt x="3409" y="1215"/>
                    <a:pt x="2923" y="576"/>
                    <a:pt x="2254" y="181"/>
                  </a:cubicBezTo>
                  <a:cubicBezTo>
                    <a:pt x="2068" y="63"/>
                    <a:pt x="1853" y="1"/>
                    <a:pt x="16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6" name="Google Shape;796;p20"/>
            <p:cNvSpPr/>
            <p:nvPr/>
          </p:nvSpPr>
          <p:spPr>
            <a:xfrm rot="-1796342">
              <a:off x="9121320" y="4303410"/>
              <a:ext cx="114502" cy="117078"/>
            </a:xfrm>
            <a:custGeom>
              <a:avLst/>
              <a:gdLst/>
              <a:ahLst/>
              <a:cxnLst/>
              <a:rect l="l" t="t" r="r" b="b"/>
              <a:pathLst>
                <a:path w="1733" h="2106" extrusionOk="0">
                  <a:moveTo>
                    <a:pt x="1455" y="1087"/>
                  </a:moveTo>
                  <a:lnTo>
                    <a:pt x="1489" y="1133"/>
                  </a:lnTo>
                  <a:cubicBezTo>
                    <a:pt x="1478" y="1121"/>
                    <a:pt x="1466" y="1105"/>
                    <a:pt x="1455" y="1087"/>
                  </a:cubicBezTo>
                  <a:close/>
                  <a:moveTo>
                    <a:pt x="821" y="1"/>
                  </a:moveTo>
                  <a:cubicBezTo>
                    <a:pt x="780" y="1"/>
                    <a:pt x="740" y="5"/>
                    <a:pt x="700" y="12"/>
                  </a:cubicBezTo>
                  <a:lnTo>
                    <a:pt x="700" y="12"/>
                  </a:lnTo>
                  <a:cubicBezTo>
                    <a:pt x="659" y="10"/>
                    <a:pt x="618" y="8"/>
                    <a:pt x="578" y="8"/>
                  </a:cubicBezTo>
                  <a:cubicBezTo>
                    <a:pt x="426" y="8"/>
                    <a:pt x="274" y="69"/>
                    <a:pt x="182" y="160"/>
                  </a:cubicBezTo>
                  <a:cubicBezTo>
                    <a:pt x="61" y="282"/>
                    <a:pt x="0" y="434"/>
                    <a:pt x="0" y="586"/>
                  </a:cubicBezTo>
                  <a:cubicBezTo>
                    <a:pt x="0" y="795"/>
                    <a:pt x="107" y="968"/>
                    <a:pt x="261" y="1069"/>
                  </a:cubicBezTo>
                  <a:lnTo>
                    <a:pt x="261" y="1069"/>
                  </a:lnTo>
                  <a:cubicBezTo>
                    <a:pt x="270" y="1151"/>
                    <a:pt x="283" y="1233"/>
                    <a:pt x="304" y="1315"/>
                  </a:cubicBezTo>
                  <a:cubicBezTo>
                    <a:pt x="334" y="1559"/>
                    <a:pt x="456" y="1771"/>
                    <a:pt x="638" y="1954"/>
                  </a:cubicBezTo>
                  <a:cubicBezTo>
                    <a:pt x="730" y="2015"/>
                    <a:pt x="790" y="2075"/>
                    <a:pt x="912" y="2106"/>
                  </a:cubicBezTo>
                  <a:lnTo>
                    <a:pt x="1125" y="2106"/>
                  </a:lnTo>
                  <a:cubicBezTo>
                    <a:pt x="1216" y="2106"/>
                    <a:pt x="1277" y="2075"/>
                    <a:pt x="1368" y="2045"/>
                  </a:cubicBezTo>
                  <a:cubicBezTo>
                    <a:pt x="1429" y="1984"/>
                    <a:pt x="1520" y="1893"/>
                    <a:pt x="1581" y="1832"/>
                  </a:cubicBezTo>
                  <a:cubicBezTo>
                    <a:pt x="1672" y="1619"/>
                    <a:pt x="1733" y="1407"/>
                    <a:pt x="1733" y="1163"/>
                  </a:cubicBezTo>
                  <a:cubicBezTo>
                    <a:pt x="1733" y="981"/>
                    <a:pt x="1702" y="768"/>
                    <a:pt x="1611" y="586"/>
                  </a:cubicBezTo>
                  <a:cubicBezTo>
                    <a:pt x="1514" y="440"/>
                    <a:pt x="1417" y="314"/>
                    <a:pt x="1289" y="222"/>
                  </a:cubicBezTo>
                  <a:lnTo>
                    <a:pt x="1289" y="222"/>
                  </a:lnTo>
                  <a:cubicBezTo>
                    <a:pt x="1275" y="201"/>
                    <a:pt x="1261" y="180"/>
                    <a:pt x="1246" y="160"/>
                  </a:cubicBezTo>
                  <a:cubicBezTo>
                    <a:pt x="1125" y="54"/>
                    <a:pt x="973" y="1"/>
                    <a:pt x="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97" name="Google Shape;797;p20"/>
          <p:cNvSpPr/>
          <p:nvPr/>
        </p:nvSpPr>
        <p:spPr>
          <a:xfrm rot="6493551">
            <a:off x="11231435" y="5438364"/>
            <a:ext cx="131264" cy="157737"/>
          </a:xfrm>
          <a:custGeom>
            <a:avLst/>
            <a:gdLst/>
            <a:ahLst/>
            <a:cxnLst/>
            <a:rect l="l" t="t" r="r" b="b"/>
            <a:pathLst>
              <a:path w="1490" h="2128" extrusionOk="0">
                <a:moveTo>
                  <a:pt x="1233" y="936"/>
                </a:moveTo>
                <a:lnTo>
                  <a:pt x="1246" y="1003"/>
                </a:lnTo>
                <a:cubicBezTo>
                  <a:pt x="1241" y="982"/>
                  <a:pt x="1236" y="959"/>
                  <a:pt x="1233" y="936"/>
                </a:cubicBezTo>
                <a:close/>
                <a:moveTo>
                  <a:pt x="1246" y="1034"/>
                </a:moveTo>
                <a:lnTo>
                  <a:pt x="1272" y="1099"/>
                </a:lnTo>
                <a:lnTo>
                  <a:pt x="1337" y="1186"/>
                </a:lnTo>
                <a:cubicBezTo>
                  <a:pt x="1316" y="1165"/>
                  <a:pt x="1299" y="1147"/>
                  <a:pt x="1285" y="1131"/>
                </a:cubicBezTo>
                <a:lnTo>
                  <a:pt x="1285" y="1131"/>
                </a:lnTo>
                <a:lnTo>
                  <a:pt x="1307" y="1186"/>
                </a:lnTo>
                <a:cubicBezTo>
                  <a:pt x="1295" y="1162"/>
                  <a:pt x="1285" y="1140"/>
                  <a:pt x="1275" y="1119"/>
                </a:cubicBezTo>
                <a:lnTo>
                  <a:pt x="1275" y="1119"/>
                </a:lnTo>
                <a:cubicBezTo>
                  <a:pt x="1278" y="1123"/>
                  <a:pt x="1282" y="1127"/>
                  <a:pt x="1285" y="1131"/>
                </a:cubicBezTo>
                <a:lnTo>
                  <a:pt x="1285" y="1131"/>
                </a:lnTo>
                <a:lnTo>
                  <a:pt x="1272" y="1099"/>
                </a:lnTo>
                <a:lnTo>
                  <a:pt x="1261" y="1084"/>
                </a:lnTo>
                <a:lnTo>
                  <a:pt x="1261" y="1084"/>
                </a:lnTo>
                <a:cubicBezTo>
                  <a:pt x="1265" y="1095"/>
                  <a:pt x="1270" y="1107"/>
                  <a:pt x="1275" y="1119"/>
                </a:cubicBezTo>
                <a:lnTo>
                  <a:pt x="1275" y="1119"/>
                </a:lnTo>
                <a:cubicBezTo>
                  <a:pt x="1264" y="1103"/>
                  <a:pt x="1255" y="1087"/>
                  <a:pt x="1251" y="1070"/>
                </a:cubicBezTo>
                <a:lnTo>
                  <a:pt x="1251" y="1070"/>
                </a:lnTo>
                <a:lnTo>
                  <a:pt x="1261" y="1084"/>
                </a:lnTo>
                <a:lnTo>
                  <a:pt x="1261" y="1084"/>
                </a:lnTo>
                <a:cubicBezTo>
                  <a:pt x="1256" y="1070"/>
                  <a:pt x="1251" y="1057"/>
                  <a:pt x="1247" y="1044"/>
                </a:cubicBezTo>
                <a:lnTo>
                  <a:pt x="1247" y="1044"/>
                </a:lnTo>
                <a:cubicBezTo>
                  <a:pt x="1246" y="1041"/>
                  <a:pt x="1246" y="1037"/>
                  <a:pt x="1246" y="1034"/>
                </a:cubicBezTo>
                <a:close/>
                <a:moveTo>
                  <a:pt x="1125" y="1429"/>
                </a:moveTo>
                <a:lnTo>
                  <a:pt x="1080" y="1451"/>
                </a:lnTo>
                <a:lnTo>
                  <a:pt x="1080" y="1451"/>
                </a:lnTo>
                <a:cubicBezTo>
                  <a:pt x="1091" y="1438"/>
                  <a:pt x="1108" y="1429"/>
                  <a:pt x="1125" y="1429"/>
                </a:cubicBezTo>
                <a:close/>
                <a:moveTo>
                  <a:pt x="1185" y="1398"/>
                </a:moveTo>
                <a:lnTo>
                  <a:pt x="1064" y="1490"/>
                </a:lnTo>
                <a:cubicBezTo>
                  <a:pt x="1094" y="1459"/>
                  <a:pt x="1125" y="1429"/>
                  <a:pt x="1185" y="1398"/>
                </a:cubicBezTo>
                <a:close/>
                <a:moveTo>
                  <a:pt x="638" y="0"/>
                </a:moveTo>
                <a:cubicBezTo>
                  <a:pt x="456" y="0"/>
                  <a:pt x="334" y="61"/>
                  <a:pt x="213" y="183"/>
                </a:cubicBezTo>
                <a:cubicBezTo>
                  <a:pt x="91" y="274"/>
                  <a:pt x="30" y="426"/>
                  <a:pt x="30" y="578"/>
                </a:cubicBezTo>
                <a:lnTo>
                  <a:pt x="30" y="608"/>
                </a:lnTo>
                <a:cubicBezTo>
                  <a:pt x="0" y="1095"/>
                  <a:pt x="122" y="1581"/>
                  <a:pt x="426" y="1946"/>
                </a:cubicBezTo>
                <a:lnTo>
                  <a:pt x="547" y="2037"/>
                </a:lnTo>
                <a:lnTo>
                  <a:pt x="699" y="2098"/>
                </a:lnTo>
                <a:lnTo>
                  <a:pt x="851" y="2128"/>
                </a:lnTo>
                <a:cubicBezTo>
                  <a:pt x="942" y="2128"/>
                  <a:pt x="1003" y="2128"/>
                  <a:pt x="1094" y="2067"/>
                </a:cubicBezTo>
                <a:cubicBezTo>
                  <a:pt x="1125" y="2067"/>
                  <a:pt x="1185" y="2037"/>
                  <a:pt x="1216" y="2006"/>
                </a:cubicBezTo>
                <a:cubicBezTo>
                  <a:pt x="1246" y="1976"/>
                  <a:pt x="1277" y="1946"/>
                  <a:pt x="1307" y="1885"/>
                </a:cubicBezTo>
                <a:cubicBezTo>
                  <a:pt x="1337" y="1854"/>
                  <a:pt x="1368" y="1824"/>
                  <a:pt x="1398" y="1763"/>
                </a:cubicBezTo>
                <a:cubicBezTo>
                  <a:pt x="1429" y="1702"/>
                  <a:pt x="1429" y="1611"/>
                  <a:pt x="1429" y="1550"/>
                </a:cubicBezTo>
                <a:lnTo>
                  <a:pt x="1429" y="1581"/>
                </a:lnTo>
                <a:cubicBezTo>
                  <a:pt x="1459" y="1398"/>
                  <a:pt x="1489" y="1246"/>
                  <a:pt x="1489" y="1064"/>
                </a:cubicBezTo>
                <a:cubicBezTo>
                  <a:pt x="1489" y="973"/>
                  <a:pt x="1489" y="912"/>
                  <a:pt x="1459" y="821"/>
                </a:cubicBezTo>
                <a:cubicBezTo>
                  <a:pt x="1459" y="821"/>
                  <a:pt x="1459" y="821"/>
                  <a:pt x="1459" y="791"/>
                </a:cubicBezTo>
                <a:cubicBezTo>
                  <a:pt x="1459" y="730"/>
                  <a:pt x="1429" y="699"/>
                  <a:pt x="1398" y="639"/>
                </a:cubicBezTo>
                <a:cubicBezTo>
                  <a:pt x="1337" y="578"/>
                  <a:pt x="1307" y="517"/>
                  <a:pt x="1246" y="456"/>
                </a:cubicBezTo>
                <a:lnTo>
                  <a:pt x="1199" y="440"/>
                </a:lnTo>
                <a:lnTo>
                  <a:pt x="1199" y="440"/>
                </a:lnTo>
                <a:cubicBezTo>
                  <a:pt x="1173" y="339"/>
                  <a:pt x="1118" y="246"/>
                  <a:pt x="1034" y="183"/>
                </a:cubicBezTo>
                <a:cubicBezTo>
                  <a:pt x="942" y="61"/>
                  <a:pt x="790" y="0"/>
                  <a:pt x="63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798" name="Google Shape;798;p20"/>
          <p:cNvPicPr preferRelativeResize="0"/>
          <p:nvPr/>
        </p:nvPicPr>
        <p:blipFill rotWithShape="1">
          <a:blip r:embed="rId2">
            <a:alphaModFix/>
          </a:blip>
          <a:srcRect l="29755" t="6742" r="7904" b="15756"/>
          <a:stretch/>
        </p:blipFill>
        <p:spPr>
          <a:xfrm flipH="1">
            <a:off x="7234000" y="-64515"/>
            <a:ext cx="5005867" cy="6987033"/>
          </a:xfrm>
          <a:prstGeom prst="rect">
            <a:avLst/>
          </a:prstGeom>
          <a:noFill/>
          <a:ln>
            <a:noFill/>
          </a:ln>
        </p:spPr>
      </p:pic>
      <p:sp>
        <p:nvSpPr>
          <p:cNvPr id="799" name="Google Shape;799;p20"/>
          <p:cNvSpPr txBox="1">
            <a:spLocks noGrp="1"/>
          </p:cNvSpPr>
          <p:nvPr>
            <p:ph type="title" idx="8"/>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1149188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Numbers and text">
  <p:cSld name="Numbers and text">
    <p:bg>
      <p:bgPr>
        <a:solidFill>
          <a:schemeClr val="lt2"/>
        </a:solidFill>
        <a:effectLst/>
      </p:bgPr>
    </p:bg>
    <p:spTree>
      <p:nvGrpSpPr>
        <p:cNvPr id="1" name="Shape 800"/>
        <p:cNvGrpSpPr/>
        <p:nvPr/>
      </p:nvGrpSpPr>
      <p:grpSpPr>
        <a:xfrm>
          <a:off x="0" y="0"/>
          <a:ext cx="0" cy="0"/>
          <a:chOff x="0" y="0"/>
          <a:chExt cx="0" cy="0"/>
        </a:xfrm>
      </p:grpSpPr>
      <p:sp>
        <p:nvSpPr>
          <p:cNvPr id="801" name="Google Shape;801;p21"/>
          <p:cNvSpPr txBox="1">
            <a:spLocks noGrp="1"/>
          </p:cNvSpPr>
          <p:nvPr>
            <p:ph type="subTitle" idx="1"/>
          </p:nvPr>
        </p:nvSpPr>
        <p:spPr>
          <a:xfrm>
            <a:off x="4094533" y="2154151"/>
            <a:ext cx="4076000" cy="40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802" name="Google Shape;802;p21"/>
          <p:cNvSpPr txBox="1">
            <a:spLocks noGrp="1"/>
          </p:cNvSpPr>
          <p:nvPr>
            <p:ph type="title" hasCustomPrompt="1"/>
          </p:nvPr>
        </p:nvSpPr>
        <p:spPr>
          <a:xfrm>
            <a:off x="3353667" y="1066800"/>
            <a:ext cx="5411600" cy="9524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accent2"/>
              </a:buClr>
              <a:buSzPts val="4800"/>
              <a:buNone/>
              <a:defRPr sz="6400"/>
            </a:lvl1pPr>
            <a:lvl2pPr lvl="1" algn="ctr" rtl="0">
              <a:spcBef>
                <a:spcPts val="0"/>
              </a:spcBef>
              <a:spcAft>
                <a:spcPts val="0"/>
              </a:spcAft>
              <a:buClr>
                <a:schemeClr val="accent2"/>
              </a:buClr>
              <a:buSzPts val="4800"/>
              <a:buNone/>
              <a:defRPr sz="6400">
                <a:solidFill>
                  <a:schemeClr val="accent2"/>
                </a:solidFill>
              </a:defRPr>
            </a:lvl2pPr>
            <a:lvl3pPr lvl="2" algn="ctr" rtl="0">
              <a:spcBef>
                <a:spcPts val="0"/>
              </a:spcBef>
              <a:spcAft>
                <a:spcPts val="0"/>
              </a:spcAft>
              <a:buClr>
                <a:schemeClr val="accent2"/>
              </a:buClr>
              <a:buSzPts val="4800"/>
              <a:buNone/>
              <a:defRPr sz="6400">
                <a:solidFill>
                  <a:schemeClr val="accent2"/>
                </a:solidFill>
              </a:defRPr>
            </a:lvl3pPr>
            <a:lvl4pPr lvl="3" algn="ctr" rtl="0">
              <a:spcBef>
                <a:spcPts val="0"/>
              </a:spcBef>
              <a:spcAft>
                <a:spcPts val="0"/>
              </a:spcAft>
              <a:buClr>
                <a:schemeClr val="accent2"/>
              </a:buClr>
              <a:buSzPts val="4800"/>
              <a:buNone/>
              <a:defRPr sz="6400">
                <a:solidFill>
                  <a:schemeClr val="accent2"/>
                </a:solidFill>
              </a:defRPr>
            </a:lvl4pPr>
            <a:lvl5pPr lvl="4" algn="ctr" rtl="0">
              <a:spcBef>
                <a:spcPts val="0"/>
              </a:spcBef>
              <a:spcAft>
                <a:spcPts val="0"/>
              </a:spcAft>
              <a:buClr>
                <a:schemeClr val="accent2"/>
              </a:buClr>
              <a:buSzPts val="4800"/>
              <a:buNone/>
              <a:defRPr sz="6400">
                <a:solidFill>
                  <a:schemeClr val="accent2"/>
                </a:solidFill>
              </a:defRPr>
            </a:lvl5pPr>
            <a:lvl6pPr lvl="5" algn="ctr" rtl="0">
              <a:spcBef>
                <a:spcPts val="0"/>
              </a:spcBef>
              <a:spcAft>
                <a:spcPts val="0"/>
              </a:spcAft>
              <a:buClr>
                <a:schemeClr val="accent2"/>
              </a:buClr>
              <a:buSzPts val="4800"/>
              <a:buNone/>
              <a:defRPr sz="6400">
                <a:solidFill>
                  <a:schemeClr val="accent2"/>
                </a:solidFill>
              </a:defRPr>
            </a:lvl6pPr>
            <a:lvl7pPr lvl="6" algn="ctr" rtl="0">
              <a:spcBef>
                <a:spcPts val="0"/>
              </a:spcBef>
              <a:spcAft>
                <a:spcPts val="0"/>
              </a:spcAft>
              <a:buClr>
                <a:schemeClr val="accent2"/>
              </a:buClr>
              <a:buSzPts val="4800"/>
              <a:buNone/>
              <a:defRPr sz="6400">
                <a:solidFill>
                  <a:schemeClr val="accent2"/>
                </a:solidFill>
              </a:defRPr>
            </a:lvl7pPr>
            <a:lvl8pPr lvl="7" algn="ctr" rtl="0">
              <a:spcBef>
                <a:spcPts val="0"/>
              </a:spcBef>
              <a:spcAft>
                <a:spcPts val="0"/>
              </a:spcAft>
              <a:buClr>
                <a:schemeClr val="accent2"/>
              </a:buClr>
              <a:buSzPts val="4800"/>
              <a:buNone/>
              <a:defRPr sz="6400">
                <a:solidFill>
                  <a:schemeClr val="accent2"/>
                </a:solidFill>
              </a:defRPr>
            </a:lvl8pPr>
            <a:lvl9pPr lvl="8" algn="ctr" rtl="0">
              <a:spcBef>
                <a:spcPts val="0"/>
              </a:spcBef>
              <a:spcAft>
                <a:spcPts val="0"/>
              </a:spcAft>
              <a:buClr>
                <a:schemeClr val="accent2"/>
              </a:buClr>
              <a:buSzPts val="4800"/>
              <a:buNone/>
              <a:defRPr sz="6400">
                <a:solidFill>
                  <a:schemeClr val="accent2"/>
                </a:solidFill>
              </a:defRPr>
            </a:lvl9pPr>
          </a:lstStyle>
          <a:p>
            <a:r>
              <a:t>xx%</a:t>
            </a:r>
          </a:p>
        </p:txBody>
      </p:sp>
      <p:sp>
        <p:nvSpPr>
          <p:cNvPr id="803" name="Google Shape;803;p21"/>
          <p:cNvSpPr txBox="1">
            <a:spLocks noGrp="1"/>
          </p:cNvSpPr>
          <p:nvPr>
            <p:ph type="subTitle" idx="2"/>
          </p:nvPr>
        </p:nvSpPr>
        <p:spPr>
          <a:xfrm>
            <a:off x="4094533" y="3748400"/>
            <a:ext cx="4076000" cy="40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804" name="Google Shape;804;p21"/>
          <p:cNvSpPr txBox="1">
            <a:spLocks noGrp="1"/>
          </p:cNvSpPr>
          <p:nvPr>
            <p:ph type="title" idx="3" hasCustomPrompt="1"/>
          </p:nvPr>
        </p:nvSpPr>
        <p:spPr>
          <a:xfrm>
            <a:off x="3426733" y="2696733"/>
            <a:ext cx="5411600" cy="9524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accent2"/>
              </a:buClr>
              <a:buSzPts val="4800"/>
              <a:buNone/>
              <a:defRPr sz="6400"/>
            </a:lvl1pPr>
            <a:lvl2pPr lvl="1" algn="ctr" rtl="0">
              <a:spcBef>
                <a:spcPts val="0"/>
              </a:spcBef>
              <a:spcAft>
                <a:spcPts val="0"/>
              </a:spcAft>
              <a:buClr>
                <a:schemeClr val="accent2"/>
              </a:buClr>
              <a:buSzPts val="4800"/>
              <a:buNone/>
              <a:defRPr sz="6400">
                <a:solidFill>
                  <a:schemeClr val="accent2"/>
                </a:solidFill>
              </a:defRPr>
            </a:lvl2pPr>
            <a:lvl3pPr lvl="2" algn="ctr" rtl="0">
              <a:spcBef>
                <a:spcPts val="0"/>
              </a:spcBef>
              <a:spcAft>
                <a:spcPts val="0"/>
              </a:spcAft>
              <a:buClr>
                <a:schemeClr val="accent2"/>
              </a:buClr>
              <a:buSzPts val="4800"/>
              <a:buNone/>
              <a:defRPr sz="6400">
                <a:solidFill>
                  <a:schemeClr val="accent2"/>
                </a:solidFill>
              </a:defRPr>
            </a:lvl3pPr>
            <a:lvl4pPr lvl="3" algn="ctr" rtl="0">
              <a:spcBef>
                <a:spcPts val="0"/>
              </a:spcBef>
              <a:spcAft>
                <a:spcPts val="0"/>
              </a:spcAft>
              <a:buClr>
                <a:schemeClr val="accent2"/>
              </a:buClr>
              <a:buSzPts val="4800"/>
              <a:buNone/>
              <a:defRPr sz="6400">
                <a:solidFill>
                  <a:schemeClr val="accent2"/>
                </a:solidFill>
              </a:defRPr>
            </a:lvl4pPr>
            <a:lvl5pPr lvl="4" algn="ctr" rtl="0">
              <a:spcBef>
                <a:spcPts val="0"/>
              </a:spcBef>
              <a:spcAft>
                <a:spcPts val="0"/>
              </a:spcAft>
              <a:buClr>
                <a:schemeClr val="accent2"/>
              </a:buClr>
              <a:buSzPts val="4800"/>
              <a:buNone/>
              <a:defRPr sz="6400">
                <a:solidFill>
                  <a:schemeClr val="accent2"/>
                </a:solidFill>
              </a:defRPr>
            </a:lvl5pPr>
            <a:lvl6pPr lvl="5" algn="ctr" rtl="0">
              <a:spcBef>
                <a:spcPts val="0"/>
              </a:spcBef>
              <a:spcAft>
                <a:spcPts val="0"/>
              </a:spcAft>
              <a:buClr>
                <a:schemeClr val="accent2"/>
              </a:buClr>
              <a:buSzPts val="4800"/>
              <a:buNone/>
              <a:defRPr sz="6400">
                <a:solidFill>
                  <a:schemeClr val="accent2"/>
                </a:solidFill>
              </a:defRPr>
            </a:lvl6pPr>
            <a:lvl7pPr lvl="6" algn="ctr" rtl="0">
              <a:spcBef>
                <a:spcPts val="0"/>
              </a:spcBef>
              <a:spcAft>
                <a:spcPts val="0"/>
              </a:spcAft>
              <a:buClr>
                <a:schemeClr val="accent2"/>
              </a:buClr>
              <a:buSzPts val="4800"/>
              <a:buNone/>
              <a:defRPr sz="6400">
                <a:solidFill>
                  <a:schemeClr val="accent2"/>
                </a:solidFill>
              </a:defRPr>
            </a:lvl7pPr>
            <a:lvl8pPr lvl="7" algn="ctr" rtl="0">
              <a:spcBef>
                <a:spcPts val="0"/>
              </a:spcBef>
              <a:spcAft>
                <a:spcPts val="0"/>
              </a:spcAft>
              <a:buClr>
                <a:schemeClr val="accent2"/>
              </a:buClr>
              <a:buSzPts val="4800"/>
              <a:buNone/>
              <a:defRPr sz="6400">
                <a:solidFill>
                  <a:schemeClr val="accent2"/>
                </a:solidFill>
              </a:defRPr>
            </a:lvl8pPr>
            <a:lvl9pPr lvl="8" algn="ctr" rtl="0">
              <a:spcBef>
                <a:spcPts val="0"/>
              </a:spcBef>
              <a:spcAft>
                <a:spcPts val="0"/>
              </a:spcAft>
              <a:buClr>
                <a:schemeClr val="accent2"/>
              </a:buClr>
              <a:buSzPts val="4800"/>
              <a:buNone/>
              <a:defRPr sz="6400">
                <a:solidFill>
                  <a:schemeClr val="accent2"/>
                </a:solidFill>
              </a:defRPr>
            </a:lvl9pPr>
          </a:lstStyle>
          <a:p>
            <a:r>
              <a:t>xx%</a:t>
            </a:r>
          </a:p>
        </p:txBody>
      </p:sp>
      <p:sp>
        <p:nvSpPr>
          <p:cNvPr id="805" name="Google Shape;805;p21"/>
          <p:cNvSpPr txBox="1">
            <a:spLocks noGrp="1"/>
          </p:cNvSpPr>
          <p:nvPr>
            <p:ph type="subTitle" idx="4"/>
          </p:nvPr>
        </p:nvSpPr>
        <p:spPr>
          <a:xfrm>
            <a:off x="4094533" y="5279200"/>
            <a:ext cx="4076000" cy="67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806" name="Google Shape;806;p21"/>
          <p:cNvSpPr txBox="1">
            <a:spLocks noGrp="1"/>
          </p:cNvSpPr>
          <p:nvPr>
            <p:ph type="title" idx="5" hasCustomPrompt="1"/>
          </p:nvPr>
        </p:nvSpPr>
        <p:spPr>
          <a:xfrm>
            <a:off x="3426733" y="4241400"/>
            <a:ext cx="5411600" cy="9524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accent2"/>
              </a:buClr>
              <a:buSzPts val="4800"/>
              <a:buNone/>
              <a:defRPr sz="6400"/>
            </a:lvl1pPr>
            <a:lvl2pPr lvl="1" algn="ctr" rtl="0">
              <a:spcBef>
                <a:spcPts val="0"/>
              </a:spcBef>
              <a:spcAft>
                <a:spcPts val="0"/>
              </a:spcAft>
              <a:buClr>
                <a:schemeClr val="accent2"/>
              </a:buClr>
              <a:buSzPts val="4800"/>
              <a:buNone/>
              <a:defRPr sz="6400">
                <a:solidFill>
                  <a:schemeClr val="accent2"/>
                </a:solidFill>
              </a:defRPr>
            </a:lvl2pPr>
            <a:lvl3pPr lvl="2" algn="ctr" rtl="0">
              <a:spcBef>
                <a:spcPts val="0"/>
              </a:spcBef>
              <a:spcAft>
                <a:spcPts val="0"/>
              </a:spcAft>
              <a:buClr>
                <a:schemeClr val="accent2"/>
              </a:buClr>
              <a:buSzPts val="4800"/>
              <a:buNone/>
              <a:defRPr sz="6400">
                <a:solidFill>
                  <a:schemeClr val="accent2"/>
                </a:solidFill>
              </a:defRPr>
            </a:lvl3pPr>
            <a:lvl4pPr lvl="3" algn="ctr" rtl="0">
              <a:spcBef>
                <a:spcPts val="0"/>
              </a:spcBef>
              <a:spcAft>
                <a:spcPts val="0"/>
              </a:spcAft>
              <a:buClr>
                <a:schemeClr val="accent2"/>
              </a:buClr>
              <a:buSzPts val="4800"/>
              <a:buNone/>
              <a:defRPr sz="6400">
                <a:solidFill>
                  <a:schemeClr val="accent2"/>
                </a:solidFill>
              </a:defRPr>
            </a:lvl4pPr>
            <a:lvl5pPr lvl="4" algn="ctr" rtl="0">
              <a:spcBef>
                <a:spcPts val="0"/>
              </a:spcBef>
              <a:spcAft>
                <a:spcPts val="0"/>
              </a:spcAft>
              <a:buClr>
                <a:schemeClr val="accent2"/>
              </a:buClr>
              <a:buSzPts val="4800"/>
              <a:buNone/>
              <a:defRPr sz="6400">
                <a:solidFill>
                  <a:schemeClr val="accent2"/>
                </a:solidFill>
              </a:defRPr>
            </a:lvl5pPr>
            <a:lvl6pPr lvl="5" algn="ctr" rtl="0">
              <a:spcBef>
                <a:spcPts val="0"/>
              </a:spcBef>
              <a:spcAft>
                <a:spcPts val="0"/>
              </a:spcAft>
              <a:buClr>
                <a:schemeClr val="accent2"/>
              </a:buClr>
              <a:buSzPts val="4800"/>
              <a:buNone/>
              <a:defRPr sz="6400">
                <a:solidFill>
                  <a:schemeClr val="accent2"/>
                </a:solidFill>
              </a:defRPr>
            </a:lvl6pPr>
            <a:lvl7pPr lvl="6" algn="ctr" rtl="0">
              <a:spcBef>
                <a:spcPts val="0"/>
              </a:spcBef>
              <a:spcAft>
                <a:spcPts val="0"/>
              </a:spcAft>
              <a:buClr>
                <a:schemeClr val="accent2"/>
              </a:buClr>
              <a:buSzPts val="4800"/>
              <a:buNone/>
              <a:defRPr sz="6400">
                <a:solidFill>
                  <a:schemeClr val="accent2"/>
                </a:solidFill>
              </a:defRPr>
            </a:lvl7pPr>
            <a:lvl8pPr lvl="7" algn="ctr" rtl="0">
              <a:spcBef>
                <a:spcPts val="0"/>
              </a:spcBef>
              <a:spcAft>
                <a:spcPts val="0"/>
              </a:spcAft>
              <a:buClr>
                <a:schemeClr val="accent2"/>
              </a:buClr>
              <a:buSzPts val="4800"/>
              <a:buNone/>
              <a:defRPr sz="6400">
                <a:solidFill>
                  <a:schemeClr val="accent2"/>
                </a:solidFill>
              </a:defRPr>
            </a:lvl8pPr>
            <a:lvl9pPr lvl="8" algn="ctr" rtl="0">
              <a:spcBef>
                <a:spcPts val="0"/>
              </a:spcBef>
              <a:spcAft>
                <a:spcPts val="0"/>
              </a:spcAft>
              <a:buClr>
                <a:schemeClr val="accent2"/>
              </a:buClr>
              <a:buSzPts val="4800"/>
              <a:buNone/>
              <a:defRPr sz="6400">
                <a:solidFill>
                  <a:schemeClr val="accent2"/>
                </a:solidFill>
              </a:defRPr>
            </a:lvl9pPr>
          </a:lstStyle>
          <a:p>
            <a:r>
              <a:t>xx%</a:t>
            </a:r>
          </a:p>
        </p:txBody>
      </p:sp>
      <p:sp>
        <p:nvSpPr>
          <p:cNvPr id="807" name="Google Shape;807;p21"/>
          <p:cNvSpPr/>
          <p:nvPr/>
        </p:nvSpPr>
        <p:spPr>
          <a:xfrm rot="10800000" flipH="1">
            <a:off x="9180194" y="-529691"/>
            <a:ext cx="3727705" cy="3457757"/>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808" name="Google Shape;808;p21"/>
          <p:cNvGrpSpPr/>
          <p:nvPr/>
        </p:nvGrpSpPr>
        <p:grpSpPr>
          <a:xfrm>
            <a:off x="81226" y="13"/>
            <a:ext cx="2857505" cy="1438369"/>
            <a:chOff x="60919" y="9"/>
            <a:chExt cx="2143129" cy="1078777"/>
          </a:xfrm>
        </p:grpSpPr>
        <p:sp>
          <p:nvSpPr>
            <p:cNvPr id="809" name="Google Shape;809;p21"/>
            <p:cNvSpPr/>
            <p:nvPr/>
          </p:nvSpPr>
          <p:spPr>
            <a:xfrm rot="-6727466" flipH="1">
              <a:off x="196394" y="-2262"/>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0" name="Google Shape;810;p21"/>
            <p:cNvSpPr/>
            <p:nvPr/>
          </p:nvSpPr>
          <p:spPr>
            <a:xfrm rot="-6727466" flipH="1">
              <a:off x="449679" y="167286"/>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1" name="Google Shape;811;p21"/>
            <p:cNvSpPr/>
            <p:nvPr/>
          </p:nvSpPr>
          <p:spPr>
            <a:xfrm rot="-6727466" flipH="1">
              <a:off x="101649" y="427378"/>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2" name="Google Shape;812;p21"/>
            <p:cNvSpPr/>
            <p:nvPr/>
          </p:nvSpPr>
          <p:spPr>
            <a:xfrm rot="-6727466" flipH="1">
              <a:off x="953341" y="175637"/>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3" name="Google Shape;813;p21"/>
            <p:cNvSpPr/>
            <p:nvPr/>
          </p:nvSpPr>
          <p:spPr>
            <a:xfrm rot="-6727466" flipH="1">
              <a:off x="773410" y="430994"/>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4" name="Google Shape;814;p21"/>
            <p:cNvSpPr/>
            <p:nvPr/>
          </p:nvSpPr>
          <p:spPr>
            <a:xfrm rot="-6727466" flipH="1">
              <a:off x="357666" y="562368"/>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5" name="Google Shape;815;p21"/>
            <p:cNvSpPr/>
            <p:nvPr/>
          </p:nvSpPr>
          <p:spPr>
            <a:xfrm rot="-6727466" flipH="1">
              <a:off x="303956" y="536600"/>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6" name="Google Shape;816;p21"/>
            <p:cNvSpPr/>
            <p:nvPr/>
          </p:nvSpPr>
          <p:spPr>
            <a:xfrm rot="-6727466" flipH="1">
              <a:off x="200195" y="859232"/>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7" name="Google Shape;817;p21"/>
            <p:cNvSpPr/>
            <p:nvPr/>
          </p:nvSpPr>
          <p:spPr>
            <a:xfrm rot="-6727466" flipH="1">
              <a:off x="1323192" y="255785"/>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21"/>
            <p:cNvSpPr/>
            <p:nvPr/>
          </p:nvSpPr>
          <p:spPr>
            <a:xfrm rot="-6727466" flipH="1">
              <a:off x="1006605" y="543889"/>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21"/>
            <p:cNvSpPr/>
            <p:nvPr/>
          </p:nvSpPr>
          <p:spPr>
            <a:xfrm rot="-6727466" flipH="1">
              <a:off x="600786" y="815079"/>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21"/>
            <p:cNvSpPr/>
            <p:nvPr/>
          </p:nvSpPr>
          <p:spPr>
            <a:xfrm rot="-6727466" flipH="1">
              <a:off x="738786" y="648267"/>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21"/>
            <p:cNvSpPr/>
            <p:nvPr/>
          </p:nvSpPr>
          <p:spPr>
            <a:xfrm rot="-6727466" flipH="1">
              <a:off x="1258908" y="563395"/>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21"/>
            <p:cNvSpPr/>
            <p:nvPr/>
          </p:nvSpPr>
          <p:spPr>
            <a:xfrm rot="-6727466" flipH="1">
              <a:off x="1675914" y="251890"/>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21"/>
            <p:cNvSpPr/>
            <p:nvPr/>
          </p:nvSpPr>
          <p:spPr>
            <a:xfrm rot="-6727466" flipH="1">
              <a:off x="1911001" y="298150"/>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24" name="Google Shape;824;p21"/>
          <p:cNvGrpSpPr/>
          <p:nvPr/>
        </p:nvGrpSpPr>
        <p:grpSpPr>
          <a:xfrm>
            <a:off x="8701524" y="5729891"/>
            <a:ext cx="3524803" cy="1462419"/>
            <a:chOff x="6526143" y="4297418"/>
            <a:chExt cx="2643602" cy="1096814"/>
          </a:xfrm>
        </p:grpSpPr>
        <p:sp>
          <p:nvSpPr>
            <p:cNvPr id="825" name="Google Shape;825;p21"/>
            <p:cNvSpPr/>
            <p:nvPr/>
          </p:nvSpPr>
          <p:spPr>
            <a:xfrm rot="4260349" flipH="1">
              <a:off x="8495825" y="5071013"/>
              <a:ext cx="182557" cy="357473"/>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21"/>
            <p:cNvSpPr/>
            <p:nvPr/>
          </p:nvSpPr>
          <p:spPr>
            <a:xfrm rot="4260349" flipH="1">
              <a:off x="8988114" y="4934275"/>
              <a:ext cx="132802" cy="198020"/>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21"/>
            <p:cNvSpPr/>
            <p:nvPr/>
          </p:nvSpPr>
          <p:spPr>
            <a:xfrm rot="4260349" flipH="1">
              <a:off x="7829381" y="5074813"/>
              <a:ext cx="226855" cy="308173"/>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21"/>
            <p:cNvSpPr/>
            <p:nvPr/>
          </p:nvSpPr>
          <p:spPr>
            <a:xfrm rot="4260349" flipH="1">
              <a:off x="8164385" y="4921229"/>
              <a:ext cx="126980" cy="161454"/>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9" name="Google Shape;829;p21"/>
            <p:cNvSpPr/>
            <p:nvPr/>
          </p:nvSpPr>
          <p:spPr>
            <a:xfrm rot="4260349" flipH="1">
              <a:off x="8593817" y="4614912"/>
              <a:ext cx="224035" cy="331186"/>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0" name="Google Shape;830;p21"/>
            <p:cNvSpPr/>
            <p:nvPr/>
          </p:nvSpPr>
          <p:spPr>
            <a:xfrm rot="4260349" flipH="1">
              <a:off x="8637194" y="4618820"/>
              <a:ext cx="246047" cy="362112"/>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1" name="Google Shape;831;p21"/>
            <p:cNvSpPr/>
            <p:nvPr/>
          </p:nvSpPr>
          <p:spPr>
            <a:xfrm rot="4260349" flipH="1">
              <a:off x="8904351" y="4482386"/>
              <a:ext cx="121705" cy="110698"/>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2" name="Google Shape;832;p21"/>
            <p:cNvSpPr/>
            <p:nvPr/>
          </p:nvSpPr>
          <p:spPr>
            <a:xfrm rot="4260349" flipH="1">
              <a:off x="7353237" y="4965953"/>
              <a:ext cx="251687" cy="292528"/>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3" name="Google Shape;833;p21"/>
            <p:cNvSpPr/>
            <p:nvPr/>
          </p:nvSpPr>
          <p:spPr>
            <a:xfrm rot="4260349" flipH="1">
              <a:off x="7881240" y="4764592"/>
              <a:ext cx="130073" cy="163001"/>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4" name="Google Shape;834;p21"/>
            <p:cNvSpPr/>
            <p:nvPr/>
          </p:nvSpPr>
          <p:spPr>
            <a:xfrm rot="4260349" flipH="1">
              <a:off x="8296507" y="4304262"/>
              <a:ext cx="237952" cy="313267"/>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5" name="Google Shape;835;p21"/>
            <p:cNvSpPr/>
            <p:nvPr/>
          </p:nvSpPr>
          <p:spPr>
            <a:xfrm rot="4260349" flipH="1">
              <a:off x="8210000" y="4672732"/>
              <a:ext cx="138259" cy="143899"/>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6" name="Google Shape;836;p21"/>
            <p:cNvSpPr/>
            <p:nvPr/>
          </p:nvSpPr>
          <p:spPr>
            <a:xfrm rot="4260349" flipH="1">
              <a:off x="7481354" y="4588804"/>
              <a:ext cx="223671" cy="295257"/>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7" name="Google Shape;837;p21"/>
            <p:cNvSpPr/>
            <p:nvPr/>
          </p:nvSpPr>
          <p:spPr>
            <a:xfrm rot="4260349" flipH="1">
              <a:off x="7025192" y="5064708"/>
              <a:ext cx="141079" cy="177736"/>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8" name="Google Shape;838;p21"/>
            <p:cNvSpPr/>
            <p:nvPr/>
          </p:nvSpPr>
          <p:spPr>
            <a:xfrm rot="4260349" flipH="1">
              <a:off x="6586637" y="4825369"/>
              <a:ext cx="297258" cy="340009"/>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39" name="Google Shape;839;p21"/>
          <p:cNvSpPr/>
          <p:nvPr/>
        </p:nvSpPr>
        <p:spPr>
          <a:xfrm rot="4189421" flipH="1">
            <a:off x="699543" y="4720771"/>
            <a:ext cx="2059483" cy="3151551"/>
          </a:xfrm>
          <a:custGeom>
            <a:avLst/>
            <a:gdLst/>
            <a:ahLst/>
            <a:cxnLst/>
            <a:rect l="l" t="t" r="r" b="b"/>
            <a:pathLst>
              <a:path w="20305" h="31072" extrusionOk="0">
                <a:moveTo>
                  <a:pt x="4663" y="1"/>
                </a:moveTo>
                <a:cubicBezTo>
                  <a:pt x="3559" y="1"/>
                  <a:pt x="2527" y="873"/>
                  <a:pt x="1915" y="1698"/>
                </a:cubicBezTo>
                <a:cubicBezTo>
                  <a:pt x="0" y="4190"/>
                  <a:pt x="335" y="7838"/>
                  <a:pt x="456" y="10756"/>
                </a:cubicBezTo>
                <a:cubicBezTo>
                  <a:pt x="639" y="15163"/>
                  <a:pt x="973" y="19570"/>
                  <a:pt x="1003" y="23978"/>
                </a:cubicBezTo>
                <a:cubicBezTo>
                  <a:pt x="1003" y="25042"/>
                  <a:pt x="1003" y="26105"/>
                  <a:pt x="973" y="27169"/>
                </a:cubicBezTo>
                <a:cubicBezTo>
                  <a:pt x="973" y="27215"/>
                  <a:pt x="1011" y="27238"/>
                  <a:pt x="1049" y="27238"/>
                </a:cubicBezTo>
                <a:cubicBezTo>
                  <a:pt x="1087" y="27238"/>
                  <a:pt x="1125" y="27215"/>
                  <a:pt x="1125" y="27169"/>
                </a:cubicBezTo>
                <a:lnTo>
                  <a:pt x="1155" y="27169"/>
                </a:lnTo>
                <a:cubicBezTo>
                  <a:pt x="1277" y="23066"/>
                  <a:pt x="1064" y="18932"/>
                  <a:pt x="851" y="14798"/>
                </a:cubicBezTo>
                <a:cubicBezTo>
                  <a:pt x="730" y="12792"/>
                  <a:pt x="608" y="10756"/>
                  <a:pt x="578" y="8749"/>
                </a:cubicBezTo>
                <a:cubicBezTo>
                  <a:pt x="517" y="7321"/>
                  <a:pt x="608" y="5862"/>
                  <a:pt x="882" y="4464"/>
                </a:cubicBezTo>
                <a:cubicBezTo>
                  <a:pt x="1216" y="2974"/>
                  <a:pt x="1946" y="1515"/>
                  <a:pt x="3253" y="664"/>
                </a:cubicBezTo>
                <a:cubicBezTo>
                  <a:pt x="3659" y="343"/>
                  <a:pt x="4157" y="188"/>
                  <a:pt x="4659" y="188"/>
                </a:cubicBezTo>
                <a:cubicBezTo>
                  <a:pt x="4871" y="188"/>
                  <a:pt x="5082" y="215"/>
                  <a:pt x="5289" y="269"/>
                </a:cubicBezTo>
                <a:cubicBezTo>
                  <a:pt x="5867" y="482"/>
                  <a:pt x="6323" y="907"/>
                  <a:pt x="6596" y="1424"/>
                </a:cubicBezTo>
                <a:cubicBezTo>
                  <a:pt x="7234" y="2458"/>
                  <a:pt x="7356" y="3613"/>
                  <a:pt x="7538" y="4798"/>
                </a:cubicBezTo>
                <a:cubicBezTo>
                  <a:pt x="7690" y="5771"/>
                  <a:pt x="7782" y="6774"/>
                  <a:pt x="7934" y="7746"/>
                </a:cubicBezTo>
                <a:cubicBezTo>
                  <a:pt x="8177" y="9266"/>
                  <a:pt x="8663" y="11941"/>
                  <a:pt x="10578" y="12123"/>
                </a:cubicBezTo>
                <a:cubicBezTo>
                  <a:pt x="10644" y="12129"/>
                  <a:pt x="10710" y="12132"/>
                  <a:pt x="10775" y="12132"/>
                </a:cubicBezTo>
                <a:cubicBezTo>
                  <a:pt x="11759" y="12132"/>
                  <a:pt x="12635" y="11510"/>
                  <a:pt x="13405" y="10968"/>
                </a:cubicBezTo>
                <a:cubicBezTo>
                  <a:pt x="14317" y="10269"/>
                  <a:pt x="15259" y="9327"/>
                  <a:pt x="16444" y="9084"/>
                </a:cubicBezTo>
                <a:cubicBezTo>
                  <a:pt x="16556" y="9063"/>
                  <a:pt x="16667" y="9054"/>
                  <a:pt x="16779" y="9054"/>
                </a:cubicBezTo>
                <a:cubicBezTo>
                  <a:pt x="17822" y="9054"/>
                  <a:pt x="18835" y="9913"/>
                  <a:pt x="19302" y="10847"/>
                </a:cubicBezTo>
                <a:cubicBezTo>
                  <a:pt x="19909" y="11971"/>
                  <a:pt x="20031" y="13339"/>
                  <a:pt x="20092" y="14646"/>
                </a:cubicBezTo>
                <a:cubicBezTo>
                  <a:pt x="20153" y="15771"/>
                  <a:pt x="20092" y="16926"/>
                  <a:pt x="20092" y="18020"/>
                </a:cubicBezTo>
                <a:cubicBezTo>
                  <a:pt x="20153" y="19692"/>
                  <a:pt x="20001" y="21333"/>
                  <a:pt x="19636" y="22944"/>
                </a:cubicBezTo>
                <a:cubicBezTo>
                  <a:pt x="19241" y="24555"/>
                  <a:pt x="18359" y="25984"/>
                  <a:pt x="17113" y="27048"/>
                </a:cubicBezTo>
                <a:cubicBezTo>
                  <a:pt x="15654" y="28263"/>
                  <a:pt x="13861" y="28841"/>
                  <a:pt x="12067" y="29449"/>
                </a:cubicBezTo>
                <a:cubicBezTo>
                  <a:pt x="11216" y="29722"/>
                  <a:pt x="10365" y="30118"/>
                  <a:pt x="9514" y="30422"/>
                </a:cubicBezTo>
                <a:cubicBezTo>
                  <a:pt x="8633" y="30725"/>
                  <a:pt x="7690" y="30877"/>
                  <a:pt x="6748" y="30877"/>
                </a:cubicBezTo>
                <a:cubicBezTo>
                  <a:pt x="6614" y="30886"/>
                  <a:pt x="6479" y="30891"/>
                  <a:pt x="6345" y="30891"/>
                </a:cubicBezTo>
                <a:cubicBezTo>
                  <a:pt x="5539" y="30891"/>
                  <a:pt x="4742" y="30734"/>
                  <a:pt x="4013" y="30422"/>
                </a:cubicBezTo>
                <a:cubicBezTo>
                  <a:pt x="3192" y="29996"/>
                  <a:pt x="2554" y="29297"/>
                  <a:pt x="2219" y="28476"/>
                </a:cubicBezTo>
                <a:cubicBezTo>
                  <a:pt x="1915" y="27747"/>
                  <a:pt x="1672" y="26956"/>
                  <a:pt x="1490" y="26197"/>
                </a:cubicBezTo>
                <a:cubicBezTo>
                  <a:pt x="1478" y="26148"/>
                  <a:pt x="1446" y="26128"/>
                  <a:pt x="1414" y="26128"/>
                </a:cubicBezTo>
                <a:cubicBezTo>
                  <a:pt x="1367" y="26128"/>
                  <a:pt x="1319" y="26172"/>
                  <a:pt x="1338" y="26227"/>
                </a:cubicBezTo>
                <a:cubicBezTo>
                  <a:pt x="1733" y="27686"/>
                  <a:pt x="2098" y="29267"/>
                  <a:pt x="3374" y="30209"/>
                </a:cubicBezTo>
                <a:cubicBezTo>
                  <a:pt x="4227" y="30853"/>
                  <a:pt x="5386" y="31072"/>
                  <a:pt x="6529" y="31072"/>
                </a:cubicBezTo>
                <a:cubicBezTo>
                  <a:pt x="7220" y="31072"/>
                  <a:pt x="7904" y="30992"/>
                  <a:pt x="8511" y="30877"/>
                </a:cubicBezTo>
                <a:cubicBezTo>
                  <a:pt x="9423" y="30634"/>
                  <a:pt x="10335" y="30330"/>
                  <a:pt x="11186" y="29935"/>
                </a:cubicBezTo>
                <a:cubicBezTo>
                  <a:pt x="12067" y="29570"/>
                  <a:pt x="12979" y="29327"/>
                  <a:pt x="13891" y="28993"/>
                </a:cubicBezTo>
                <a:cubicBezTo>
                  <a:pt x="15502" y="28355"/>
                  <a:pt x="17113" y="27504"/>
                  <a:pt x="18238" y="26136"/>
                </a:cubicBezTo>
                <a:cubicBezTo>
                  <a:pt x="20305" y="23643"/>
                  <a:pt x="20213" y="20269"/>
                  <a:pt x="20274" y="17230"/>
                </a:cubicBezTo>
                <a:cubicBezTo>
                  <a:pt x="20305" y="15923"/>
                  <a:pt x="20274" y="14616"/>
                  <a:pt x="20153" y="13339"/>
                </a:cubicBezTo>
                <a:cubicBezTo>
                  <a:pt x="20001" y="12184"/>
                  <a:pt x="19758" y="10968"/>
                  <a:pt x="18998" y="10057"/>
                </a:cubicBezTo>
                <a:cubicBezTo>
                  <a:pt x="18463" y="9395"/>
                  <a:pt x="17652" y="8904"/>
                  <a:pt x="16796" y="8904"/>
                </a:cubicBezTo>
                <a:cubicBezTo>
                  <a:pt x="16629" y="8904"/>
                  <a:pt x="16461" y="8923"/>
                  <a:pt x="16292" y="8962"/>
                </a:cubicBezTo>
                <a:cubicBezTo>
                  <a:pt x="15137" y="9236"/>
                  <a:pt x="14165" y="10178"/>
                  <a:pt x="13222" y="10877"/>
                </a:cubicBezTo>
                <a:cubicBezTo>
                  <a:pt x="12517" y="11401"/>
                  <a:pt x="11657" y="11976"/>
                  <a:pt x="10798" y="11976"/>
                </a:cubicBezTo>
                <a:cubicBezTo>
                  <a:pt x="10510" y="11976"/>
                  <a:pt x="10222" y="11911"/>
                  <a:pt x="9940" y="11759"/>
                </a:cubicBezTo>
                <a:cubicBezTo>
                  <a:pt x="8997" y="11242"/>
                  <a:pt x="8602" y="9996"/>
                  <a:pt x="8329" y="9023"/>
                </a:cubicBezTo>
                <a:cubicBezTo>
                  <a:pt x="8086" y="7868"/>
                  <a:pt x="7903" y="6713"/>
                  <a:pt x="7782" y="5558"/>
                </a:cubicBezTo>
                <a:cubicBezTo>
                  <a:pt x="7721" y="4464"/>
                  <a:pt x="7508" y="3400"/>
                  <a:pt x="7204" y="2397"/>
                </a:cubicBezTo>
                <a:cubicBezTo>
                  <a:pt x="6839" y="1424"/>
                  <a:pt x="6231" y="300"/>
                  <a:pt x="5137" y="56"/>
                </a:cubicBezTo>
                <a:cubicBezTo>
                  <a:pt x="4978" y="19"/>
                  <a:pt x="4820" y="1"/>
                  <a:pt x="466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40" name="Google Shape;840;p21"/>
          <p:cNvSpPr/>
          <p:nvPr/>
        </p:nvSpPr>
        <p:spPr>
          <a:xfrm rot="4189305" flipH="1">
            <a:off x="419664" y="4945710"/>
            <a:ext cx="1446837" cy="1270708"/>
          </a:xfrm>
          <a:custGeom>
            <a:avLst/>
            <a:gdLst/>
            <a:ahLst/>
            <a:cxnLst/>
            <a:rect l="l" t="t" r="r" b="b"/>
            <a:pathLst>
              <a:path w="7934" h="6968" extrusionOk="0">
                <a:moveTo>
                  <a:pt x="4239" y="0"/>
                </a:moveTo>
                <a:cubicBezTo>
                  <a:pt x="2852" y="0"/>
                  <a:pt x="1506" y="704"/>
                  <a:pt x="973" y="1993"/>
                </a:cubicBezTo>
                <a:cubicBezTo>
                  <a:pt x="30" y="4030"/>
                  <a:pt x="0" y="5580"/>
                  <a:pt x="2249" y="6431"/>
                </a:cubicBezTo>
                <a:cubicBezTo>
                  <a:pt x="2997" y="6777"/>
                  <a:pt x="3716" y="6967"/>
                  <a:pt x="4373" y="6967"/>
                </a:cubicBezTo>
                <a:cubicBezTo>
                  <a:pt x="5506" y="6967"/>
                  <a:pt x="6455" y="6402"/>
                  <a:pt x="7052" y="5094"/>
                </a:cubicBezTo>
                <a:cubicBezTo>
                  <a:pt x="7933" y="3361"/>
                  <a:pt x="7660" y="1051"/>
                  <a:pt x="5745" y="291"/>
                </a:cubicBezTo>
                <a:cubicBezTo>
                  <a:pt x="5263" y="95"/>
                  <a:pt x="4748" y="0"/>
                  <a:pt x="4239"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841" name="Google Shape;841;p21"/>
          <p:cNvPicPr preferRelativeResize="0"/>
          <p:nvPr/>
        </p:nvPicPr>
        <p:blipFill rotWithShape="1">
          <a:blip r:embed="rId2">
            <a:alphaModFix/>
          </a:blip>
          <a:srcRect l="39342" t="21969" r="3281" b="21969"/>
          <a:stretch/>
        </p:blipFill>
        <p:spPr>
          <a:xfrm>
            <a:off x="0" y="0"/>
            <a:ext cx="7066267" cy="6858000"/>
          </a:xfrm>
          <a:prstGeom prst="rect">
            <a:avLst/>
          </a:prstGeom>
          <a:noFill/>
          <a:ln>
            <a:noFill/>
          </a:ln>
        </p:spPr>
      </p:pic>
      <p:sp>
        <p:nvSpPr>
          <p:cNvPr id="842" name="Google Shape;842;p21"/>
          <p:cNvSpPr/>
          <p:nvPr/>
        </p:nvSpPr>
        <p:spPr>
          <a:xfrm rot="10800000" flipH="1">
            <a:off x="9484347" y="-456332"/>
            <a:ext cx="3423548" cy="3175627"/>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225286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 1">
  <p:cSld name="Numbers and text 1">
    <p:bg>
      <p:bgPr>
        <a:solidFill>
          <a:schemeClr val="lt2"/>
        </a:solidFill>
        <a:effectLst/>
      </p:bgPr>
    </p:bg>
    <p:spTree>
      <p:nvGrpSpPr>
        <p:cNvPr id="1" name="Shape 843"/>
        <p:cNvGrpSpPr/>
        <p:nvPr/>
      </p:nvGrpSpPr>
      <p:grpSpPr>
        <a:xfrm>
          <a:off x="0" y="0"/>
          <a:ext cx="0" cy="0"/>
          <a:chOff x="0" y="0"/>
          <a:chExt cx="0" cy="0"/>
        </a:xfrm>
      </p:grpSpPr>
      <p:sp>
        <p:nvSpPr>
          <p:cNvPr id="844" name="Google Shape;844;p22"/>
          <p:cNvSpPr/>
          <p:nvPr/>
        </p:nvSpPr>
        <p:spPr>
          <a:xfrm rot="10800000" flipH="1">
            <a:off x="9180194" y="-529691"/>
            <a:ext cx="3727705" cy="3457757"/>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845" name="Google Shape;845;p22"/>
          <p:cNvGrpSpPr/>
          <p:nvPr/>
        </p:nvGrpSpPr>
        <p:grpSpPr>
          <a:xfrm>
            <a:off x="81226" y="13"/>
            <a:ext cx="2857505" cy="1438369"/>
            <a:chOff x="60919" y="9"/>
            <a:chExt cx="2143129" cy="1078777"/>
          </a:xfrm>
        </p:grpSpPr>
        <p:sp>
          <p:nvSpPr>
            <p:cNvPr id="846" name="Google Shape;846;p22"/>
            <p:cNvSpPr/>
            <p:nvPr/>
          </p:nvSpPr>
          <p:spPr>
            <a:xfrm rot="-6727466" flipH="1">
              <a:off x="196394" y="-2262"/>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7" name="Google Shape;847;p22"/>
            <p:cNvSpPr/>
            <p:nvPr/>
          </p:nvSpPr>
          <p:spPr>
            <a:xfrm rot="-6727466" flipH="1">
              <a:off x="449679" y="167286"/>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22"/>
            <p:cNvSpPr/>
            <p:nvPr/>
          </p:nvSpPr>
          <p:spPr>
            <a:xfrm rot="-6727466" flipH="1">
              <a:off x="101649" y="427378"/>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9" name="Google Shape;849;p22"/>
            <p:cNvSpPr/>
            <p:nvPr/>
          </p:nvSpPr>
          <p:spPr>
            <a:xfrm rot="-6727466" flipH="1">
              <a:off x="953341" y="175637"/>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0" name="Google Shape;850;p22"/>
            <p:cNvSpPr/>
            <p:nvPr/>
          </p:nvSpPr>
          <p:spPr>
            <a:xfrm rot="-6727466" flipH="1">
              <a:off x="773410" y="430994"/>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1" name="Google Shape;851;p22"/>
            <p:cNvSpPr/>
            <p:nvPr/>
          </p:nvSpPr>
          <p:spPr>
            <a:xfrm rot="-6727466" flipH="1">
              <a:off x="357666" y="562368"/>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2" name="Google Shape;852;p22"/>
            <p:cNvSpPr/>
            <p:nvPr/>
          </p:nvSpPr>
          <p:spPr>
            <a:xfrm rot="-6727466" flipH="1">
              <a:off x="303956" y="536600"/>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3" name="Google Shape;853;p22"/>
            <p:cNvSpPr/>
            <p:nvPr/>
          </p:nvSpPr>
          <p:spPr>
            <a:xfrm rot="-6727466" flipH="1">
              <a:off x="200195" y="859232"/>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4" name="Google Shape;854;p22"/>
            <p:cNvSpPr/>
            <p:nvPr/>
          </p:nvSpPr>
          <p:spPr>
            <a:xfrm rot="-6727466" flipH="1">
              <a:off x="1323192" y="255785"/>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5" name="Google Shape;855;p22"/>
            <p:cNvSpPr/>
            <p:nvPr/>
          </p:nvSpPr>
          <p:spPr>
            <a:xfrm rot="-6727466" flipH="1">
              <a:off x="1006605" y="543889"/>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6" name="Google Shape;856;p22"/>
            <p:cNvSpPr/>
            <p:nvPr/>
          </p:nvSpPr>
          <p:spPr>
            <a:xfrm rot="-6727466" flipH="1">
              <a:off x="600786" y="815079"/>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7" name="Google Shape;857;p22"/>
            <p:cNvSpPr/>
            <p:nvPr/>
          </p:nvSpPr>
          <p:spPr>
            <a:xfrm rot="-6727466" flipH="1">
              <a:off x="738786" y="648267"/>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8" name="Google Shape;858;p22"/>
            <p:cNvSpPr/>
            <p:nvPr/>
          </p:nvSpPr>
          <p:spPr>
            <a:xfrm rot="-6727466" flipH="1">
              <a:off x="1258908" y="563395"/>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9" name="Google Shape;859;p22"/>
            <p:cNvSpPr/>
            <p:nvPr/>
          </p:nvSpPr>
          <p:spPr>
            <a:xfrm rot="-6727466" flipH="1">
              <a:off x="1675914" y="251890"/>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0" name="Google Shape;860;p22"/>
            <p:cNvSpPr/>
            <p:nvPr/>
          </p:nvSpPr>
          <p:spPr>
            <a:xfrm rot="-6727466" flipH="1">
              <a:off x="1911001" y="298150"/>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61" name="Google Shape;861;p22"/>
          <p:cNvGrpSpPr/>
          <p:nvPr/>
        </p:nvGrpSpPr>
        <p:grpSpPr>
          <a:xfrm>
            <a:off x="8701524" y="5729891"/>
            <a:ext cx="3524803" cy="1462419"/>
            <a:chOff x="6526143" y="4297418"/>
            <a:chExt cx="2643602" cy="1096814"/>
          </a:xfrm>
        </p:grpSpPr>
        <p:sp>
          <p:nvSpPr>
            <p:cNvPr id="862" name="Google Shape;862;p22"/>
            <p:cNvSpPr/>
            <p:nvPr/>
          </p:nvSpPr>
          <p:spPr>
            <a:xfrm rot="4260349" flipH="1">
              <a:off x="8495825" y="5071013"/>
              <a:ext cx="182557" cy="357473"/>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3" name="Google Shape;863;p22"/>
            <p:cNvSpPr/>
            <p:nvPr/>
          </p:nvSpPr>
          <p:spPr>
            <a:xfrm rot="4260349" flipH="1">
              <a:off x="8988114" y="4934275"/>
              <a:ext cx="132802" cy="198020"/>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4" name="Google Shape;864;p22"/>
            <p:cNvSpPr/>
            <p:nvPr/>
          </p:nvSpPr>
          <p:spPr>
            <a:xfrm rot="4260349" flipH="1">
              <a:off x="7829381" y="5074813"/>
              <a:ext cx="226855" cy="308173"/>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5" name="Google Shape;865;p22"/>
            <p:cNvSpPr/>
            <p:nvPr/>
          </p:nvSpPr>
          <p:spPr>
            <a:xfrm rot="4260349" flipH="1">
              <a:off x="8164385" y="4921229"/>
              <a:ext cx="126980" cy="161454"/>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6" name="Google Shape;866;p22"/>
            <p:cNvSpPr/>
            <p:nvPr/>
          </p:nvSpPr>
          <p:spPr>
            <a:xfrm rot="4260349" flipH="1">
              <a:off x="8593817" y="4614912"/>
              <a:ext cx="224035" cy="331186"/>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7" name="Google Shape;867;p22"/>
            <p:cNvSpPr/>
            <p:nvPr/>
          </p:nvSpPr>
          <p:spPr>
            <a:xfrm rot="4260349" flipH="1">
              <a:off x="8637194" y="4618820"/>
              <a:ext cx="246047" cy="362112"/>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22"/>
            <p:cNvSpPr/>
            <p:nvPr/>
          </p:nvSpPr>
          <p:spPr>
            <a:xfrm rot="4260349" flipH="1">
              <a:off x="8904351" y="4482386"/>
              <a:ext cx="121705" cy="110698"/>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22"/>
            <p:cNvSpPr/>
            <p:nvPr/>
          </p:nvSpPr>
          <p:spPr>
            <a:xfrm rot="4260349" flipH="1">
              <a:off x="7353237" y="4965953"/>
              <a:ext cx="251687" cy="292528"/>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0" name="Google Shape;870;p22"/>
            <p:cNvSpPr/>
            <p:nvPr/>
          </p:nvSpPr>
          <p:spPr>
            <a:xfrm rot="4260349" flipH="1">
              <a:off x="7881240" y="4764592"/>
              <a:ext cx="130073" cy="163001"/>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22"/>
            <p:cNvSpPr/>
            <p:nvPr/>
          </p:nvSpPr>
          <p:spPr>
            <a:xfrm rot="4260349" flipH="1">
              <a:off x="8296507" y="4304262"/>
              <a:ext cx="237952" cy="313267"/>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2" name="Google Shape;872;p22"/>
            <p:cNvSpPr/>
            <p:nvPr/>
          </p:nvSpPr>
          <p:spPr>
            <a:xfrm rot="4260349" flipH="1">
              <a:off x="8210000" y="4672732"/>
              <a:ext cx="138259" cy="143899"/>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3" name="Google Shape;873;p22"/>
            <p:cNvSpPr/>
            <p:nvPr/>
          </p:nvSpPr>
          <p:spPr>
            <a:xfrm rot="4260349" flipH="1">
              <a:off x="7481354" y="4588804"/>
              <a:ext cx="223671" cy="295257"/>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4" name="Google Shape;874;p22"/>
            <p:cNvSpPr/>
            <p:nvPr/>
          </p:nvSpPr>
          <p:spPr>
            <a:xfrm rot="4260349" flipH="1">
              <a:off x="7025192" y="5064708"/>
              <a:ext cx="141079" cy="177736"/>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5" name="Google Shape;875;p22"/>
            <p:cNvSpPr/>
            <p:nvPr/>
          </p:nvSpPr>
          <p:spPr>
            <a:xfrm rot="4260349" flipH="1">
              <a:off x="6586637" y="4825369"/>
              <a:ext cx="297258" cy="340009"/>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76" name="Google Shape;876;p22"/>
          <p:cNvSpPr/>
          <p:nvPr/>
        </p:nvSpPr>
        <p:spPr>
          <a:xfrm rot="4189421" flipH="1">
            <a:off x="699543" y="4720771"/>
            <a:ext cx="2059483" cy="3151551"/>
          </a:xfrm>
          <a:custGeom>
            <a:avLst/>
            <a:gdLst/>
            <a:ahLst/>
            <a:cxnLst/>
            <a:rect l="l" t="t" r="r" b="b"/>
            <a:pathLst>
              <a:path w="20305" h="31072" extrusionOk="0">
                <a:moveTo>
                  <a:pt x="4663" y="1"/>
                </a:moveTo>
                <a:cubicBezTo>
                  <a:pt x="3559" y="1"/>
                  <a:pt x="2527" y="873"/>
                  <a:pt x="1915" y="1698"/>
                </a:cubicBezTo>
                <a:cubicBezTo>
                  <a:pt x="0" y="4190"/>
                  <a:pt x="335" y="7838"/>
                  <a:pt x="456" y="10756"/>
                </a:cubicBezTo>
                <a:cubicBezTo>
                  <a:pt x="639" y="15163"/>
                  <a:pt x="973" y="19570"/>
                  <a:pt x="1003" y="23978"/>
                </a:cubicBezTo>
                <a:cubicBezTo>
                  <a:pt x="1003" y="25042"/>
                  <a:pt x="1003" y="26105"/>
                  <a:pt x="973" y="27169"/>
                </a:cubicBezTo>
                <a:cubicBezTo>
                  <a:pt x="973" y="27215"/>
                  <a:pt x="1011" y="27238"/>
                  <a:pt x="1049" y="27238"/>
                </a:cubicBezTo>
                <a:cubicBezTo>
                  <a:pt x="1087" y="27238"/>
                  <a:pt x="1125" y="27215"/>
                  <a:pt x="1125" y="27169"/>
                </a:cubicBezTo>
                <a:lnTo>
                  <a:pt x="1155" y="27169"/>
                </a:lnTo>
                <a:cubicBezTo>
                  <a:pt x="1277" y="23066"/>
                  <a:pt x="1064" y="18932"/>
                  <a:pt x="851" y="14798"/>
                </a:cubicBezTo>
                <a:cubicBezTo>
                  <a:pt x="730" y="12792"/>
                  <a:pt x="608" y="10756"/>
                  <a:pt x="578" y="8749"/>
                </a:cubicBezTo>
                <a:cubicBezTo>
                  <a:pt x="517" y="7321"/>
                  <a:pt x="608" y="5862"/>
                  <a:pt x="882" y="4464"/>
                </a:cubicBezTo>
                <a:cubicBezTo>
                  <a:pt x="1216" y="2974"/>
                  <a:pt x="1946" y="1515"/>
                  <a:pt x="3253" y="664"/>
                </a:cubicBezTo>
                <a:cubicBezTo>
                  <a:pt x="3659" y="343"/>
                  <a:pt x="4157" y="188"/>
                  <a:pt x="4659" y="188"/>
                </a:cubicBezTo>
                <a:cubicBezTo>
                  <a:pt x="4871" y="188"/>
                  <a:pt x="5082" y="215"/>
                  <a:pt x="5289" y="269"/>
                </a:cubicBezTo>
                <a:cubicBezTo>
                  <a:pt x="5867" y="482"/>
                  <a:pt x="6323" y="907"/>
                  <a:pt x="6596" y="1424"/>
                </a:cubicBezTo>
                <a:cubicBezTo>
                  <a:pt x="7234" y="2458"/>
                  <a:pt x="7356" y="3613"/>
                  <a:pt x="7538" y="4798"/>
                </a:cubicBezTo>
                <a:cubicBezTo>
                  <a:pt x="7690" y="5771"/>
                  <a:pt x="7782" y="6774"/>
                  <a:pt x="7934" y="7746"/>
                </a:cubicBezTo>
                <a:cubicBezTo>
                  <a:pt x="8177" y="9266"/>
                  <a:pt x="8663" y="11941"/>
                  <a:pt x="10578" y="12123"/>
                </a:cubicBezTo>
                <a:cubicBezTo>
                  <a:pt x="10644" y="12129"/>
                  <a:pt x="10710" y="12132"/>
                  <a:pt x="10775" y="12132"/>
                </a:cubicBezTo>
                <a:cubicBezTo>
                  <a:pt x="11759" y="12132"/>
                  <a:pt x="12635" y="11510"/>
                  <a:pt x="13405" y="10968"/>
                </a:cubicBezTo>
                <a:cubicBezTo>
                  <a:pt x="14317" y="10269"/>
                  <a:pt x="15259" y="9327"/>
                  <a:pt x="16444" y="9084"/>
                </a:cubicBezTo>
                <a:cubicBezTo>
                  <a:pt x="16556" y="9063"/>
                  <a:pt x="16667" y="9054"/>
                  <a:pt x="16779" y="9054"/>
                </a:cubicBezTo>
                <a:cubicBezTo>
                  <a:pt x="17822" y="9054"/>
                  <a:pt x="18835" y="9913"/>
                  <a:pt x="19302" y="10847"/>
                </a:cubicBezTo>
                <a:cubicBezTo>
                  <a:pt x="19909" y="11971"/>
                  <a:pt x="20031" y="13339"/>
                  <a:pt x="20092" y="14646"/>
                </a:cubicBezTo>
                <a:cubicBezTo>
                  <a:pt x="20153" y="15771"/>
                  <a:pt x="20092" y="16926"/>
                  <a:pt x="20092" y="18020"/>
                </a:cubicBezTo>
                <a:cubicBezTo>
                  <a:pt x="20153" y="19692"/>
                  <a:pt x="20001" y="21333"/>
                  <a:pt x="19636" y="22944"/>
                </a:cubicBezTo>
                <a:cubicBezTo>
                  <a:pt x="19241" y="24555"/>
                  <a:pt x="18359" y="25984"/>
                  <a:pt x="17113" y="27048"/>
                </a:cubicBezTo>
                <a:cubicBezTo>
                  <a:pt x="15654" y="28263"/>
                  <a:pt x="13861" y="28841"/>
                  <a:pt x="12067" y="29449"/>
                </a:cubicBezTo>
                <a:cubicBezTo>
                  <a:pt x="11216" y="29722"/>
                  <a:pt x="10365" y="30118"/>
                  <a:pt x="9514" y="30422"/>
                </a:cubicBezTo>
                <a:cubicBezTo>
                  <a:pt x="8633" y="30725"/>
                  <a:pt x="7690" y="30877"/>
                  <a:pt x="6748" y="30877"/>
                </a:cubicBezTo>
                <a:cubicBezTo>
                  <a:pt x="6614" y="30886"/>
                  <a:pt x="6479" y="30891"/>
                  <a:pt x="6345" y="30891"/>
                </a:cubicBezTo>
                <a:cubicBezTo>
                  <a:pt x="5539" y="30891"/>
                  <a:pt x="4742" y="30734"/>
                  <a:pt x="4013" y="30422"/>
                </a:cubicBezTo>
                <a:cubicBezTo>
                  <a:pt x="3192" y="29996"/>
                  <a:pt x="2554" y="29297"/>
                  <a:pt x="2219" y="28476"/>
                </a:cubicBezTo>
                <a:cubicBezTo>
                  <a:pt x="1915" y="27747"/>
                  <a:pt x="1672" y="26956"/>
                  <a:pt x="1490" y="26197"/>
                </a:cubicBezTo>
                <a:cubicBezTo>
                  <a:pt x="1478" y="26148"/>
                  <a:pt x="1446" y="26128"/>
                  <a:pt x="1414" y="26128"/>
                </a:cubicBezTo>
                <a:cubicBezTo>
                  <a:pt x="1367" y="26128"/>
                  <a:pt x="1319" y="26172"/>
                  <a:pt x="1338" y="26227"/>
                </a:cubicBezTo>
                <a:cubicBezTo>
                  <a:pt x="1733" y="27686"/>
                  <a:pt x="2098" y="29267"/>
                  <a:pt x="3374" y="30209"/>
                </a:cubicBezTo>
                <a:cubicBezTo>
                  <a:pt x="4227" y="30853"/>
                  <a:pt x="5386" y="31072"/>
                  <a:pt x="6529" y="31072"/>
                </a:cubicBezTo>
                <a:cubicBezTo>
                  <a:pt x="7220" y="31072"/>
                  <a:pt x="7904" y="30992"/>
                  <a:pt x="8511" y="30877"/>
                </a:cubicBezTo>
                <a:cubicBezTo>
                  <a:pt x="9423" y="30634"/>
                  <a:pt x="10335" y="30330"/>
                  <a:pt x="11186" y="29935"/>
                </a:cubicBezTo>
                <a:cubicBezTo>
                  <a:pt x="12067" y="29570"/>
                  <a:pt x="12979" y="29327"/>
                  <a:pt x="13891" y="28993"/>
                </a:cubicBezTo>
                <a:cubicBezTo>
                  <a:pt x="15502" y="28355"/>
                  <a:pt x="17113" y="27504"/>
                  <a:pt x="18238" y="26136"/>
                </a:cubicBezTo>
                <a:cubicBezTo>
                  <a:pt x="20305" y="23643"/>
                  <a:pt x="20213" y="20269"/>
                  <a:pt x="20274" y="17230"/>
                </a:cubicBezTo>
                <a:cubicBezTo>
                  <a:pt x="20305" y="15923"/>
                  <a:pt x="20274" y="14616"/>
                  <a:pt x="20153" y="13339"/>
                </a:cubicBezTo>
                <a:cubicBezTo>
                  <a:pt x="20001" y="12184"/>
                  <a:pt x="19758" y="10968"/>
                  <a:pt x="18998" y="10057"/>
                </a:cubicBezTo>
                <a:cubicBezTo>
                  <a:pt x="18463" y="9395"/>
                  <a:pt x="17652" y="8904"/>
                  <a:pt x="16796" y="8904"/>
                </a:cubicBezTo>
                <a:cubicBezTo>
                  <a:pt x="16629" y="8904"/>
                  <a:pt x="16461" y="8923"/>
                  <a:pt x="16292" y="8962"/>
                </a:cubicBezTo>
                <a:cubicBezTo>
                  <a:pt x="15137" y="9236"/>
                  <a:pt x="14165" y="10178"/>
                  <a:pt x="13222" y="10877"/>
                </a:cubicBezTo>
                <a:cubicBezTo>
                  <a:pt x="12517" y="11401"/>
                  <a:pt x="11657" y="11976"/>
                  <a:pt x="10798" y="11976"/>
                </a:cubicBezTo>
                <a:cubicBezTo>
                  <a:pt x="10510" y="11976"/>
                  <a:pt x="10222" y="11911"/>
                  <a:pt x="9940" y="11759"/>
                </a:cubicBezTo>
                <a:cubicBezTo>
                  <a:pt x="8997" y="11242"/>
                  <a:pt x="8602" y="9996"/>
                  <a:pt x="8329" y="9023"/>
                </a:cubicBezTo>
                <a:cubicBezTo>
                  <a:pt x="8086" y="7868"/>
                  <a:pt x="7903" y="6713"/>
                  <a:pt x="7782" y="5558"/>
                </a:cubicBezTo>
                <a:cubicBezTo>
                  <a:pt x="7721" y="4464"/>
                  <a:pt x="7508" y="3400"/>
                  <a:pt x="7204" y="2397"/>
                </a:cubicBezTo>
                <a:cubicBezTo>
                  <a:pt x="6839" y="1424"/>
                  <a:pt x="6231" y="300"/>
                  <a:pt x="5137" y="56"/>
                </a:cubicBezTo>
                <a:cubicBezTo>
                  <a:pt x="4978" y="19"/>
                  <a:pt x="4820" y="1"/>
                  <a:pt x="466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7" name="Google Shape;877;p22"/>
          <p:cNvSpPr/>
          <p:nvPr/>
        </p:nvSpPr>
        <p:spPr>
          <a:xfrm rot="4189305" flipH="1">
            <a:off x="419664" y="4945710"/>
            <a:ext cx="1446837" cy="1270708"/>
          </a:xfrm>
          <a:custGeom>
            <a:avLst/>
            <a:gdLst/>
            <a:ahLst/>
            <a:cxnLst/>
            <a:rect l="l" t="t" r="r" b="b"/>
            <a:pathLst>
              <a:path w="7934" h="6968" extrusionOk="0">
                <a:moveTo>
                  <a:pt x="4239" y="0"/>
                </a:moveTo>
                <a:cubicBezTo>
                  <a:pt x="2852" y="0"/>
                  <a:pt x="1506" y="704"/>
                  <a:pt x="973" y="1993"/>
                </a:cubicBezTo>
                <a:cubicBezTo>
                  <a:pt x="30" y="4030"/>
                  <a:pt x="0" y="5580"/>
                  <a:pt x="2249" y="6431"/>
                </a:cubicBezTo>
                <a:cubicBezTo>
                  <a:pt x="2997" y="6777"/>
                  <a:pt x="3716" y="6967"/>
                  <a:pt x="4373" y="6967"/>
                </a:cubicBezTo>
                <a:cubicBezTo>
                  <a:pt x="5506" y="6967"/>
                  <a:pt x="6455" y="6402"/>
                  <a:pt x="7052" y="5094"/>
                </a:cubicBezTo>
                <a:cubicBezTo>
                  <a:pt x="7933" y="3361"/>
                  <a:pt x="7660" y="1051"/>
                  <a:pt x="5745" y="291"/>
                </a:cubicBezTo>
                <a:cubicBezTo>
                  <a:pt x="5263" y="95"/>
                  <a:pt x="4748" y="0"/>
                  <a:pt x="4239"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878" name="Google Shape;878;p22"/>
          <p:cNvPicPr preferRelativeResize="0"/>
          <p:nvPr/>
        </p:nvPicPr>
        <p:blipFill rotWithShape="1">
          <a:blip r:embed="rId2">
            <a:alphaModFix/>
          </a:blip>
          <a:srcRect l="39342" t="21969" r="3281" b="21969"/>
          <a:stretch/>
        </p:blipFill>
        <p:spPr>
          <a:xfrm>
            <a:off x="0" y="0"/>
            <a:ext cx="7066267" cy="6858000"/>
          </a:xfrm>
          <a:prstGeom prst="rect">
            <a:avLst/>
          </a:prstGeom>
          <a:noFill/>
          <a:ln>
            <a:noFill/>
          </a:ln>
        </p:spPr>
      </p:pic>
      <p:sp>
        <p:nvSpPr>
          <p:cNvPr id="879" name="Google Shape;879;p22"/>
          <p:cNvSpPr/>
          <p:nvPr/>
        </p:nvSpPr>
        <p:spPr>
          <a:xfrm rot="10800000" flipH="1">
            <a:off x="9484347" y="-456332"/>
            <a:ext cx="3423548" cy="3175627"/>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80" name="Google Shape;880;p22"/>
          <p:cNvSpPr txBox="1">
            <a:spLocks noGrp="1"/>
          </p:cNvSpPr>
          <p:nvPr>
            <p:ph type="ctrTitle"/>
          </p:nvPr>
        </p:nvSpPr>
        <p:spPr>
          <a:xfrm flipH="1">
            <a:off x="2300587" y="4412767"/>
            <a:ext cx="23376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b="0">
                <a:latin typeface="Lexend Deca Medium"/>
                <a:ea typeface="Lexend Deca Medium"/>
                <a:cs typeface="Lexend Deca Medium"/>
                <a:sym typeface="Lexend Deca Medium"/>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81" name="Google Shape;881;p22"/>
          <p:cNvSpPr txBox="1">
            <a:spLocks noGrp="1"/>
          </p:cNvSpPr>
          <p:nvPr>
            <p:ph type="subTitle" idx="1"/>
          </p:nvPr>
        </p:nvSpPr>
        <p:spPr>
          <a:xfrm flipH="1">
            <a:off x="2661787" y="4857533"/>
            <a:ext cx="1615200" cy="90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882" name="Google Shape;882;p22"/>
          <p:cNvSpPr txBox="1">
            <a:spLocks noGrp="1"/>
          </p:cNvSpPr>
          <p:nvPr>
            <p:ph type="ctrTitle" idx="2"/>
          </p:nvPr>
        </p:nvSpPr>
        <p:spPr>
          <a:xfrm flipH="1">
            <a:off x="4927200" y="4412767"/>
            <a:ext cx="23376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b="0">
                <a:latin typeface="Lexend Deca Medium"/>
                <a:ea typeface="Lexend Deca Medium"/>
                <a:cs typeface="Lexend Deca Medium"/>
                <a:sym typeface="Lexend Deca Medium"/>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83" name="Google Shape;883;p22"/>
          <p:cNvSpPr txBox="1">
            <a:spLocks noGrp="1"/>
          </p:cNvSpPr>
          <p:nvPr>
            <p:ph type="subTitle" idx="3"/>
          </p:nvPr>
        </p:nvSpPr>
        <p:spPr>
          <a:xfrm flipH="1">
            <a:off x="5288400" y="4857533"/>
            <a:ext cx="1615200" cy="90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884" name="Google Shape;884;p22"/>
          <p:cNvSpPr txBox="1">
            <a:spLocks noGrp="1"/>
          </p:cNvSpPr>
          <p:nvPr>
            <p:ph type="ctrTitle" idx="4"/>
          </p:nvPr>
        </p:nvSpPr>
        <p:spPr>
          <a:xfrm flipH="1">
            <a:off x="7553813" y="4412767"/>
            <a:ext cx="23376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b="0">
                <a:latin typeface="Lexend Deca Medium"/>
                <a:ea typeface="Lexend Deca Medium"/>
                <a:cs typeface="Lexend Deca Medium"/>
                <a:sym typeface="Lexend Deca Medium"/>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85" name="Google Shape;885;p22"/>
          <p:cNvSpPr txBox="1">
            <a:spLocks noGrp="1"/>
          </p:cNvSpPr>
          <p:nvPr>
            <p:ph type="subTitle" idx="5"/>
          </p:nvPr>
        </p:nvSpPr>
        <p:spPr>
          <a:xfrm flipH="1">
            <a:off x="7915013" y="4857533"/>
            <a:ext cx="1615200" cy="90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886" name="Google Shape;886;p22"/>
          <p:cNvSpPr txBox="1">
            <a:spLocks noGrp="1"/>
          </p:cNvSpPr>
          <p:nvPr>
            <p:ph type="title" idx="6" hasCustomPrompt="1"/>
          </p:nvPr>
        </p:nvSpPr>
        <p:spPr>
          <a:xfrm>
            <a:off x="2300587" y="3550408"/>
            <a:ext cx="2337600" cy="481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accent2"/>
              </a:buClr>
              <a:buSzPts val="1800"/>
              <a:buNone/>
              <a:defRPr sz="2400"/>
            </a:lvl1pPr>
            <a:lvl2pPr lvl="1" algn="ctr" rtl="0">
              <a:spcBef>
                <a:spcPts val="0"/>
              </a:spcBef>
              <a:spcAft>
                <a:spcPts val="0"/>
              </a:spcAft>
              <a:buClr>
                <a:schemeClr val="accent2"/>
              </a:buClr>
              <a:buSzPts val="1800"/>
              <a:buNone/>
              <a:defRPr sz="2400">
                <a:solidFill>
                  <a:schemeClr val="accent2"/>
                </a:solidFill>
              </a:defRPr>
            </a:lvl2pPr>
            <a:lvl3pPr lvl="2" algn="ctr" rtl="0">
              <a:spcBef>
                <a:spcPts val="0"/>
              </a:spcBef>
              <a:spcAft>
                <a:spcPts val="0"/>
              </a:spcAft>
              <a:buClr>
                <a:schemeClr val="accent2"/>
              </a:buClr>
              <a:buSzPts val="1800"/>
              <a:buNone/>
              <a:defRPr sz="2400">
                <a:solidFill>
                  <a:schemeClr val="accent2"/>
                </a:solidFill>
              </a:defRPr>
            </a:lvl3pPr>
            <a:lvl4pPr lvl="3" algn="ctr" rtl="0">
              <a:spcBef>
                <a:spcPts val="0"/>
              </a:spcBef>
              <a:spcAft>
                <a:spcPts val="0"/>
              </a:spcAft>
              <a:buClr>
                <a:schemeClr val="accent2"/>
              </a:buClr>
              <a:buSzPts val="1800"/>
              <a:buNone/>
              <a:defRPr sz="2400">
                <a:solidFill>
                  <a:schemeClr val="accent2"/>
                </a:solidFill>
              </a:defRPr>
            </a:lvl4pPr>
            <a:lvl5pPr lvl="4" algn="ctr" rtl="0">
              <a:spcBef>
                <a:spcPts val="0"/>
              </a:spcBef>
              <a:spcAft>
                <a:spcPts val="0"/>
              </a:spcAft>
              <a:buClr>
                <a:schemeClr val="accent2"/>
              </a:buClr>
              <a:buSzPts val="1800"/>
              <a:buNone/>
              <a:defRPr sz="2400">
                <a:solidFill>
                  <a:schemeClr val="accent2"/>
                </a:solidFill>
              </a:defRPr>
            </a:lvl5pPr>
            <a:lvl6pPr lvl="5" algn="ctr" rtl="0">
              <a:spcBef>
                <a:spcPts val="0"/>
              </a:spcBef>
              <a:spcAft>
                <a:spcPts val="0"/>
              </a:spcAft>
              <a:buClr>
                <a:schemeClr val="accent2"/>
              </a:buClr>
              <a:buSzPts val="1800"/>
              <a:buNone/>
              <a:defRPr sz="2400">
                <a:solidFill>
                  <a:schemeClr val="accent2"/>
                </a:solidFill>
              </a:defRPr>
            </a:lvl6pPr>
            <a:lvl7pPr lvl="6" algn="ctr" rtl="0">
              <a:spcBef>
                <a:spcPts val="0"/>
              </a:spcBef>
              <a:spcAft>
                <a:spcPts val="0"/>
              </a:spcAft>
              <a:buClr>
                <a:schemeClr val="accent2"/>
              </a:buClr>
              <a:buSzPts val="1800"/>
              <a:buNone/>
              <a:defRPr sz="2400">
                <a:solidFill>
                  <a:schemeClr val="accent2"/>
                </a:solidFill>
              </a:defRPr>
            </a:lvl7pPr>
            <a:lvl8pPr lvl="7" algn="ctr" rtl="0">
              <a:spcBef>
                <a:spcPts val="0"/>
              </a:spcBef>
              <a:spcAft>
                <a:spcPts val="0"/>
              </a:spcAft>
              <a:buClr>
                <a:schemeClr val="accent2"/>
              </a:buClr>
              <a:buSzPts val="1800"/>
              <a:buNone/>
              <a:defRPr sz="2400">
                <a:solidFill>
                  <a:schemeClr val="accent2"/>
                </a:solidFill>
              </a:defRPr>
            </a:lvl8pPr>
            <a:lvl9pPr lvl="8" algn="ctr" rtl="0">
              <a:spcBef>
                <a:spcPts val="0"/>
              </a:spcBef>
              <a:spcAft>
                <a:spcPts val="0"/>
              </a:spcAft>
              <a:buClr>
                <a:schemeClr val="accent2"/>
              </a:buClr>
              <a:buSzPts val="1800"/>
              <a:buNone/>
              <a:defRPr sz="2400">
                <a:solidFill>
                  <a:schemeClr val="accent2"/>
                </a:solidFill>
              </a:defRPr>
            </a:lvl9pPr>
          </a:lstStyle>
          <a:p>
            <a:r>
              <a:t>xx%</a:t>
            </a:r>
          </a:p>
        </p:txBody>
      </p:sp>
      <p:sp>
        <p:nvSpPr>
          <p:cNvPr id="887" name="Google Shape;887;p22"/>
          <p:cNvSpPr txBox="1">
            <a:spLocks noGrp="1"/>
          </p:cNvSpPr>
          <p:nvPr>
            <p:ph type="title" idx="7" hasCustomPrompt="1"/>
          </p:nvPr>
        </p:nvSpPr>
        <p:spPr>
          <a:xfrm>
            <a:off x="4927200" y="3550408"/>
            <a:ext cx="2337600" cy="481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accent2"/>
              </a:buClr>
              <a:buSzPts val="1800"/>
              <a:buNone/>
              <a:defRPr sz="2400"/>
            </a:lvl1pPr>
            <a:lvl2pPr lvl="1" algn="ctr" rtl="0">
              <a:spcBef>
                <a:spcPts val="0"/>
              </a:spcBef>
              <a:spcAft>
                <a:spcPts val="0"/>
              </a:spcAft>
              <a:buClr>
                <a:schemeClr val="accent2"/>
              </a:buClr>
              <a:buSzPts val="1800"/>
              <a:buNone/>
              <a:defRPr sz="2400">
                <a:solidFill>
                  <a:schemeClr val="accent2"/>
                </a:solidFill>
              </a:defRPr>
            </a:lvl2pPr>
            <a:lvl3pPr lvl="2" algn="ctr" rtl="0">
              <a:spcBef>
                <a:spcPts val="0"/>
              </a:spcBef>
              <a:spcAft>
                <a:spcPts val="0"/>
              </a:spcAft>
              <a:buClr>
                <a:schemeClr val="accent2"/>
              </a:buClr>
              <a:buSzPts val="1800"/>
              <a:buNone/>
              <a:defRPr sz="2400">
                <a:solidFill>
                  <a:schemeClr val="accent2"/>
                </a:solidFill>
              </a:defRPr>
            </a:lvl3pPr>
            <a:lvl4pPr lvl="3" algn="ctr" rtl="0">
              <a:spcBef>
                <a:spcPts val="0"/>
              </a:spcBef>
              <a:spcAft>
                <a:spcPts val="0"/>
              </a:spcAft>
              <a:buClr>
                <a:schemeClr val="accent2"/>
              </a:buClr>
              <a:buSzPts val="1800"/>
              <a:buNone/>
              <a:defRPr sz="2400">
                <a:solidFill>
                  <a:schemeClr val="accent2"/>
                </a:solidFill>
              </a:defRPr>
            </a:lvl4pPr>
            <a:lvl5pPr lvl="4" algn="ctr" rtl="0">
              <a:spcBef>
                <a:spcPts val="0"/>
              </a:spcBef>
              <a:spcAft>
                <a:spcPts val="0"/>
              </a:spcAft>
              <a:buClr>
                <a:schemeClr val="accent2"/>
              </a:buClr>
              <a:buSzPts val="1800"/>
              <a:buNone/>
              <a:defRPr sz="2400">
                <a:solidFill>
                  <a:schemeClr val="accent2"/>
                </a:solidFill>
              </a:defRPr>
            </a:lvl5pPr>
            <a:lvl6pPr lvl="5" algn="ctr" rtl="0">
              <a:spcBef>
                <a:spcPts val="0"/>
              </a:spcBef>
              <a:spcAft>
                <a:spcPts val="0"/>
              </a:spcAft>
              <a:buClr>
                <a:schemeClr val="accent2"/>
              </a:buClr>
              <a:buSzPts val="1800"/>
              <a:buNone/>
              <a:defRPr sz="2400">
                <a:solidFill>
                  <a:schemeClr val="accent2"/>
                </a:solidFill>
              </a:defRPr>
            </a:lvl6pPr>
            <a:lvl7pPr lvl="6" algn="ctr" rtl="0">
              <a:spcBef>
                <a:spcPts val="0"/>
              </a:spcBef>
              <a:spcAft>
                <a:spcPts val="0"/>
              </a:spcAft>
              <a:buClr>
                <a:schemeClr val="accent2"/>
              </a:buClr>
              <a:buSzPts val="1800"/>
              <a:buNone/>
              <a:defRPr sz="2400">
                <a:solidFill>
                  <a:schemeClr val="accent2"/>
                </a:solidFill>
              </a:defRPr>
            </a:lvl7pPr>
            <a:lvl8pPr lvl="7" algn="ctr" rtl="0">
              <a:spcBef>
                <a:spcPts val="0"/>
              </a:spcBef>
              <a:spcAft>
                <a:spcPts val="0"/>
              </a:spcAft>
              <a:buClr>
                <a:schemeClr val="accent2"/>
              </a:buClr>
              <a:buSzPts val="1800"/>
              <a:buNone/>
              <a:defRPr sz="2400">
                <a:solidFill>
                  <a:schemeClr val="accent2"/>
                </a:solidFill>
              </a:defRPr>
            </a:lvl8pPr>
            <a:lvl9pPr lvl="8" algn="ctr" rtl="0">
              <a:spcBef>
                <a:spcPts val="0"/>
              </a:spcBef>
              <a:spcAft>
                <a:spcPts val="0"/>
              </a:spcAft>
              <a:buClr>
                <a:schemeClr val="accent2"/>
              </a:buClr>
              <a:buSzPts val="1800"/>
              <a:buNone/>
              <a:defRPr sz="2400">
                <a:solidFill>
                  <a:schemeClr val="accent2"/>
                </a:solidFill>
              </a:defRPr>
            </a:lvl9pPr>
          </a:lstStyle>
          <a:p>
            <a:r>
              <a:t>xx%</a:t>
            </a:r>
          </a:p>
        </p:txBody>
      </p:sp>
      <p:sp>
        <p:nvSpPr>
          <p:cNvPr id="888" name="Google Shape;888;p22"/>
          <p:cNvSpPr txBox="1">
            <a:spLocks noGrp="1"/>
          </p:cNvSpPr>
          <p:nvPr>
            <p:ph type="title" idx="8" hasCustomPrompt="1"/>
          </p:nvPr>
        </p:nvSpPr>
        <p:spPr>
          <a:xfrm>
            <a:off x="7553813" y="3550408"/>
            <a:ext cx="2337600" cy="481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accent2"/>
              </a:buClr>
              <a:buSzPts val="1800"/>
              <a:buNone/>
              <a:defRPr sz="2400"/>
            </a:lvl1pPr>
            <a:lvl2pPr lvl="1" algn="ctr" rtl="0">
              <a:spcBef>
                <a:spcPts val="0"/>
              </a:spcBef>
              <a:spcAft>
                <a:spcPts val="0"/>
              </a:spcAft>
              <a:buClr>
                <a:schemeClr val="accent2"/>
              </a:buClr>
              <a:buSzPts val="1800"/>
              <a:buNone/>
              <a:defRPr sz="2400">
                <a:solidFill>
                  <a:schemeClr val="accent2"/>
                </a:solidFill>
              </a:defRPr>
            </a:lvl2pPr>
            <a:lvl3pPr lvl="2" algn="ctr" rtl="0">
              <a:spcBef>
                <a:spcPts val="0"/>
              </a:spcBef>
              <a:spcAft>
                <a:spcPts val="0"/>
              </a:spcAft>
              <a:buClr>
                <a:schemeClr val="accent2"/>
              </a:buClr>
              <a:buSzPts val="1800"/>
              <a:buNone/>
              <a:defRPr sz="2400">
                <a:solidFill>
                  <a:schemeClr val="accent2"/>
                </a:solidFill>
              </a:defRPr>
            </a:lvl3pPr>
            <a:lvl4pPr lvl="3" algn="ctr" rtl="0">
              <a:spcBef>
                <a:spcPts val="0"/>
              </a:spcBef>
              <a:spcAft>
                <a:spcPts val="0"/>
              </a:spcAft>
              <a:buClr>
                <a:schemeClr val="accent2"/>
              </a:buClr>
              <a:buSzPts val="1800"/>
              <a:buNone/>
              <a:defRPr sz="2400">
                <a:solidFill>
                  <a:schemeClr val="accent2"/>
                </a:solidFill>
              </a:defRPr>
            </a:lvl4pPr>
            <a:lvl5pPr lvl="4" algn="ctr" rtl="0">
              <a:spcBef>
                <a:spcPts val="0"/>
              </a:spcBef>
              <a:spcAft>
                <a:spcPts val="0"/>
              </a:spcAft>
              <a:buClr>
                <a:schemeClr val="accent2"/>
              </a:buClr>
              <a:buSzPts val="1800"/>
              <a:buNone/>
              <a:defRPr sz="2400">
                <a:solidFill>
                  <a:schemeClr val="accent2"/>
                </a:solidFill>
              </a:defRPr>
            </a:lvl5pPr>
            <a:lvl6pPr lvl="5" algn="ctr" rtl="0">
              <a:spcBef>
                <a:spcPts val="0"/>
              </a:spcBef>
              <a:spcAft>
                <a:spcPts val="0"/>
              </a:spcAft>
              <a:buClr>
                <a:schemeClr val="accent2"/>
              </a:buClr>
              <a:buSzPts val="1800"/>
              <a:buNone/>
              <a:defRPr sz="2400">
                <a:solidFill>
                  <a:schemeClr val="accent2"/>
                </a:solidFill>
              </a:defRPr>
            </a:lvl6pPr>
            <a:lvl7pPr lvl="6" algn="ctr" rtl="0">
              <a:spcBef>
                <a:spcPts val="0"/>
              </a:spcBef>
              <a:spcAft>
                <a:spcPts val="0"/>
              </a:spcAft>
              <a:buClr>
                <a:schemeClr val="accent2"/>
              </a:buClr>
              <a:buSzPts val="1800"/>
              <a:buNone/>
              <a:defRPr sz="2400">
                <a:solidFill>
                  <a:schemeClr val="accent2"/>
                </a:solidFill>
              </a:defRPr>
            </a:lvl7pPr>
            <a:lvl8pPr lvl="7" algn="ctr" rtl="0">
              <a:spcBef>
                <a:spcPts val="0"/>
              </a:spcBef>
              <a:spcAft>
                <a:spcPts val="0"/>
              </a:spcAft>
              <a:buClr>
                <a:schemeClr val="accent2"/>
              </a:buClr>
              <a:buSzPts val="1800"/>
              <a:buNone/>
              <a:defRPr sz="2400">
                <a:solidFill>
                  <a:schemeClr val="accent2"/>
                </a:solidFill>
              </a:defRPr>
            </a:lvl8pPr>
            <a:lvl9pPr lvl="8" algn="ctr" rtl="0">
              <a:spcBef>
                <a:spcPts val="0"/>
              </a:spcBef>
              <a:spcAft>
                <a:spcPts val="0"/>
              </a:spcAft>
              <a:buClr>
                <a:schemeClr val="accent2"/>
              </a:buClr>
              <a:buSzPts val="1800"/>
              <a:buNone/>
              <a:defRPr sz="2400">
                <a:solidFill>
                  <a:schemeClr val="accent2"/>
                </a:solidFill>
              </a:defRPr>
            </a:lvl9pPr>
          </a:lstStyle>
          <a:p>
            <a:r>
              <a:t>xx%</a:t>
            </a:r>
          </a:p>
        </p:txBody>
      </p:sp>
      <p:sp>
        <p:nvSpPr>
          <p:cNvPr id="889" name="Google Shape;889;p22"/>
          <p:cNvSpPr txBox="1">
            <a:spLocks noGrp="1"/>
          </p:cNvSpPr>
          <p:nvPr>
            <p:ph type="ctrTitle" idx="9"/>
          </p:nvPr>
        </p:nvSpPr>
        <p:spPr>
          <a:xfrm flipH="1">
            <a:off x="2300587" y="3972667"/>
            <a:ext cx="23376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b="0"/>
            </a:lvl1pPr>
            <a:lvl2pPr lvl="1" algn="ctr" rtl="0">
              <a:spcBef>
                <a:spcPts val="0"/>
              </a:spcBef>
              <a:spcAft>
                <a:spcPts val="0"/>
              </a:spcAft>
              <a:buSzPts val="1400"/>
              <a:buNone/>
              <a:defRPr b="0"/>
            </a:lvl2pPr>
            <a:lvl3pPr lvl="2" algn="ctr" rtl="0">
              <a:spcBef>
                <a:spcPts val="0"/>
              </a:spcBef>
              <a:spcAft>
                <a:spcPts val="0"/>
              </a:spcAft>
              <a:buSzPts val="1400"/>
              <a:buNone/>
              <a:defRPr b="0"/>
            </a:lvl3pPr>
            <a:lvl4pPr lvl="3" algn="ctr" rtl="0">
              <a:spcBef>
                <a:spcPts val="0"/>
              </a:spcBef>
              <a:spcAft>
                <a:spcPts val="0"/>
              </a:spcAft>
              <a:buSzPts val="1400"/>
              <a:buNone/>
              <a:defRPr b="0"/>
            </a:lvl4pPr>
            <a:lvl5pPr lvl="4" algn="ctr" rtl="0">
              <a:spcBef>
                <a:spcPts val="0"/>
              </a:spcBef>
              <a:spcAft>
                <a:spcPts val="0"/>
              </a:spcAft>
              <a:buSzPts val="1400"/>
              <a:buNone/>
              <a:defRPr b="0"/>
            </a:lvl5pPr>
            <a:lvl6pPr lvl="5" algn="ctr" rtl="0">
              <a:spcBef>
                <a:spcPts val="0"/>
              </a:spcBef>
              <a:spcAft>
                <a:spcPts val="0"/>
              </a:spcAft>
              <a:buSzPts val="1400"/>
              <a:buNone/>
              <a:defRPr b="0"/>
            </a:lvl6pPr>
            <a:lvl7pPr lvl="6" algn="ctr" rtl="0">
              <a:spcBef>
                <a:spcPts val="0"/>
              </a:spcBef>
              <a:spcAft>
                <a:spcPts val="0"/>
              </a:spcAft>
              <a:buSzPts val="1400"/>
              <a:buNone/>
              <a:defRPr b="0"/>
            </a:lvl7pPr>
            <a:lvl8pPr lvl="7" algn="ctr" rtl="0">
              <a:spcBef>
                <a:spcPts val="0"/>
              </a:spcBef>
              <a:spcAft>
                <a:spcPts val="0"/>
              </a:spcAft>
              <a:buSzPts val="1400"/>
              <a:buNone/>
              <a:defRPr b="0"/>
            </a:lvl8pPr>
            <a:lvl9pPr lvl="8" algn="ctr" rtl="0">
              <a:spcBef>
                <a:spcPts val="0"/>
              </a:spcBef>
              <a:spcAft>
                <a:spcPts val="0"/>
              </a:spcAft>
              <a:buSzPts val="1400"/>
              <a:buNone/>
              <a:defRPr b="0"/>
            </a:lvl9pPr>
          </a:lstStyle>
          <a:p>
            <a:endParaRPr/>
          </a:p>
        </p:txBody>
      </p:sp>
      <p:sp>
        <p:nvSpPr>
          <p:cNvPr id="890" name="Google Shape;890;p22"/>
          <p:cNvSpPr txBox="1">
            <a:spLocks noGrp="1"/>
          </p:cNvSpPr>
          <p:nvPr>
            <p:ph type="ctrTitle" idx="13"/>
          </p:nvPr>
        </p:nvSpPr>
        <p:spPr>
          <a:xfrm flipH="1">
            <a:off x="4927200" y="3972667"/>
            <a:ext cx="23376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b="0"/>
            </a:lvl1pPr>
            <a:lvl2pPr lvl="1" algn="ctr" rtl="0">
              <a:spcBef>
                <a:spcPts val="0"/>
              </a:spcBef>
              <a:spcAft>
                <a:spcPts val="0"/>
              </a:spcAft>
              <a:buSzPts val="1400"/>
              <a:buNone/>
              <a:defRPr b="0"/>
            </a:lvl2pPr>
            <a:lvl3pPr lvl="2" algn="ctr" rtl="0">
              <a:spcBef>
                <a:spcPts val="0"/>
              </a:spcBef>
              <a:spcAft>
                <a:spcPts val="0"/>
              </a:spcAft>
              <a:buSzPts val="1400"/>
              <a:buNone/>
              <a:defRPr b="0"/>
            </a:lvl3pPr>
            <a:lvl4pPr lvl="3" algn="ctr" rtl="0">
              <a:spcBef>
                <a:spcPts val="0"/>
              </a:spcBef>
              <a:spcAft>
                <a:spcPts val="0"/>
              </a:spcAft>
              <a:buSzPts val="1400"/>
              <a:buNone/>
              <a:defRPr b="0"/>
            </a:lvl4pPr>
            <a:lvl5pPr lvl="4" algn="ctr" rtl="0">
              <a:spcBef>
                <a:spcPts val="0"/>
              </a:spcBef>
              <a:spcAft>
                <a:spcPts val="0"/>
              </a:spcAft>
              <a:buSzPts val="1400"/>
              <a:buNone/>
              <a:defRPr b="0"/>
            </a:lvl5pPr>
            <a:lvl6pPr lvl="5" algn="ctr" rtl="0">
              <a:spcBef>
                <a:spcPts val="0"/>
              </a:spcBef>
              <a:spcAft>
                <a:spcPts val="0"/>
              </a:spcAft>
              <a:buSzPts val="1400"/>
              <a:buNone/>
              <a:defRPr b="0"/>
            </a:lvl6pPr>
            <a:lvl7pPr lvl="6" algn="ctr" rtl="0">
              <a:spcBef>
                <a:spcPts val="0"/>
              </a:spcBef>
              <a:spcAft>
                <a:spcPts val="0"/>
              </a:spcAft>
              <a:buSzPts val="1400"/>
              <a:buNone/>
              <a:defRPr b="0"/>
            </a:lvl7pPr>
            <a:lvl8pPr lvl="7" algn="ctr" rtl="0">
              <a:spcBef>
                <a:spcPts val="0"/>
              </a:spcBef>
              <a:spcAft>
                <a:spcPts val="0"/>
              </a:spcAft>
              <a:buSzPts val="1400"/>
              <a:buNone/>
              <a:defRPr b="0"/>
            </a:lvl8pPr>
            <a:lvl9pPr lvl="8" algn="ctr" rtl="0">
              <a:spcBef>
                <a:spcPts val="0"/>
              </a:spcBef>
              <a:spcAft>
                <a:spcPts val="0"/>
              </a:spcAft>
              <a:buSzPts val="1400"/>
              <a:buNone/>
              <a:defRPr b="0"/>
            </a:lvl9pPr>
          </a:lstStyle>
          <a:p>
            <a:endParaRPr/>
          </a:p>
        </p:txBody>
      </p:sp>
      <p:sp>
        <p:nvSpPr>
          <p:cNvPr id="891" name="Google Shape;891;p22"/>
          <p:cNvSpPr txBox="1">
            <a:spLocks noGrp="1"/>
          </p:cNvSpPr>
          <p:nvPr>
            <p:ph type="ctrTitle" idx="14"/>
          </p:nvPr>
        </p:nvSpPr>
        <p:spPr>
          <a:xfrm flipH="1">
            <a:off x="7553813" y="3972667"/>
            <a:ext cx="2337600" cy="63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b="0"/>
            </a:lvl1pPr>
            <a:lvl2pPr lvl="1" algn="ctr" rtl="0">
              <a:spcBef>
                <a:spcPts val="0"/>
              </a:spcBef>
              <a:spcAft>
                <a:spcPts val="0"/>
              </a:spcAft>
              <a:buSzPts val="1400"/>
              <a:buNone/>
              <a:defRPr b="0"/>
            </a:lvl2pPr>
            <a:lvl3pPr lvl="2" algn="ctr" rtl="0">
              <a:spcBef>
                <a:spcPts val="0"/>
              </a:spcBef>
              <a:spcAft>
                <a:spcPts val="0"/>
              </a:spcAft>
              <a:buSzPts val="1400"/>
              <a:buNone/>
              <a:defRPr b="0"/>
            </a:lvl3pPr>
            <a:lvl4pPr lvl="3" algn="ctr" rtl="0">
              <a:spcBef>
                <a:spcPts val="0"/>
              </a:spcBef>
              <a:spcAft>
                <a:spcPts val="0"/>
              </a:spcAft>
              <a:buSzPts val="1400"/>
              <a:buNone/>
              <a:defRPr b="0"/>
            </a:lvl4pPr>
            <a:lvl5pPr lvl="4" algn="ctr" rtl="0">
              <a:spcBef>
                <a:spcPts val="0"/>
              </a:spcBef>
              <a:spcAft>
                <a:spcPts val="0"/>
              </a:spcAft>
              <a:buSzPts val="1400"/>
              <a:buNone/>
              <a:defRPr b="0"/>
            </a:lvl5pPr>
            <a:lvl6pPr lvl="5" algn="ctr" rtl="0">
              <a:spcBef>
                <a:spcPts val="0"/>
              </a:spcBef>
              <a:spcAft>
                <a:spcPts val="0"/>
              </a:spcAft>
              <a:buSzPts val="1400"/>
              <a:buNone/>
              <a:defRPr b="0"/>
            </a:lvl6pPr>
            <a:lvl7pPr lvl="6" algn="ctr" rtl="0">
              <a:spcBef>
                <a:spcPts val="0"/>
              </a:spcBef>
              <a:spcAft>
                <a:spcPts val="0"/>
              </a:spcAft>
              <a:buSzPts val="1400"/>
              <a:buNone/>
              <a:defRPr b="0"/>
            </a:lvl7pPr>
            <a:lvl8pPr lvl="7" algn="ctr" rtl="0">
              <a:spcBef>
                <a:spcPts val="0"/>
              </a:spcBef>
              <a:spcAft>
                <a:spcPts val="0"/>
              </a:spcAft>
              <a:buSzPts val="1400"/>
              <a:buNone/>
              <a:defRPr b="0"/>
            </a:lvl8pPr>
            <a:lvl9pPr lvl="8" algn="ctr" rtl="0">
              <a:spcBef>
                <a:spcPts val="0"/>
              </a:spcBef>
              <a:spcAft>
                <a:spcPts val="0"/>
              </a:spcAft>
              <a:buSzPts val="1400"/>
              <a:buNone/>
              <a:defRPr b="0"/>
            </a:lvl9pPr>
          </a:lstStyle>
          <a:p>
            <a:endParaRPr/>
          </a:p>
        </p:txBody>
      </p:sp>
    </p:spTree>
    <p:extLst>
      <p:ext uri="{BB962C8B-B14F-4D97-AF65-F5344CB8AC3E}">
        <p14:creationId xmlns:p14="http://schemas.microsoft.com/office/powerpoint/2010/main" val="304393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six columns ">
  <p:cSld name="Title and six columns ">
    <p:bg>
      <p:bgPr>
        <a:solidFill>
          <a:schemeClr val="lt2"/>
        </a:solidFill>
        <a:effectLst/>
      </p:bgPr>
    </p:bg>
    <p:spTree>
      <p:nvGrpSpPr>
        <p:cNvPr id="1" name="Shape 892"/>
        <p:cNvGrpSpPr/>
        <p:nvPr/>
      </p:nvGrpSpPr>
      <p:grpSpPr>
        <a:xfrm>
          <a:off x="0" y="0"/>
          <a:ext cx="0" cy="0"/>
          <a:chOff x="0" y="0"/>
          <a:chExt cx="0" cy="0"/>
        </a:xfrm>
      </p:grpSpPr>
      <p:pic>
        <p:nvPicPr>
          <p:cNvPr id="893" name="Google Shape;893;p23"/>
          <p:cNvPicPr preferRelativeResize="0"/>
          <p:nvPr/>
        </p:nvPicPr>
        <p:blipFill rotWithShape="1">
          <a:blip r:embed="rId2">
            <a:alphaModFix/>
          </a:blip>
          <a:srcRect l="28628" r="7269" b="44726"/>
          <a:stretch/>
        </p:blipFill>
        <p:spPr>
          <a:xfrm>
            <a:off x="-122949" y="3109334"/>
            <a:ext cx="4914968" cy="3790567"/>
          </a:xfrm>
          <a:prstGeom prst="rect">
            <a:avLst/>
          </a:prstGeom>
          <a:noFill/>
          <a:ln>
            <a:noFill/>
          </a:ln>
        </p:spPr>
      </p:pic>
      <p:sp>
        <p:nvSpPr>
          <p:cNvPr id="894" name="Google Shape;894;p23"/>
          <p:cNvSpPr txBox="1">
            <a:spLocks noGrp="1"/>
          </p:cNvSpPr>
          <p:nvPr>
            <p:ph type="ctrTitle"/>
          </p:nvPr>
        </p:nvSpPr>
        <p:spPr>
          <a:xfrm>
            <a:off x="1368267" y="2351796"/>
            <a:ext cx="2542000" cy="50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4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895" name="Google Shape;895;p23"/>
          <p:cNvSpPr txBox="1">
            <a:spLocks noGrp="1"/>
          </p:cNvSpPr>
          <p:nvPr>
            <p:ph type="subTitle" idx="1"/>
          </p:nvPr>
        </p:nvSpPr>
        <p:spPr>
          <a:xfrm>
            <a:off x="1296467" y="2831633"/>
            <a:ext cx="2685600" cy="77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96" name="Google Shape;896;p23"/>
          <p:cNvSpPr txBox="1">
            <a:spLocks noGrp="1"/>
          </p:cNvSpPr>
          <p:nvPr>
            <p:ph type="ctrTitle" idx="2"/>
          </p:nvPr>
        </p:nvSpPr>
        <p:spPr>
          <a:xfrm>
            <a:off x="4825000" y="2348833"/>
            <a:ext cx="2542000" cy="50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4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897" name="Google Shape;897;p23"/>
          <p:cNvSpPr txBox="1">
            <a:spLocks noGrp="1"/>
          </p:cNvSpPr>
          <p:nvPr>
            <p:ph type="subTitle" idx="3"/>
          </p:nvPr>
        </p:nvSpPr>
        <p:spPr>
          <a:xfrm>
            <a:off x="4753200" y="2831633"/>
            <a:ext cx="2685600" cy="77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98" name="Google Shape;898;p23"/>
          <p:cNvSpPr txBox="1">
            <a:spLocks noGrp="1"/>
          </p:cNvSpPr>
          <p:nvPr>
            <p:ph type="ctrTitle" idx="4"/>
          </p:nvPr>
        </p:nvSpPr>
        <p:spPr>
          <a:xfrm>
            <a:off x="8281733" y="2355184"/>
            <a:ext cx="2542000" cy="50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4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899" name="Google Shape;899;p23"/>
          <p:cNvSpPr txBox="1">
            <a:spLocks noGrp="1"/>
          </p:cNvSpPr>
          <p:nvPr>
            <p:ph type="subTitle" idx="5"/>
          </p:nvPr>
        </p:nvSpPr>
        <p:spPr>
          <a:xfrm>
            <a:off x="8209933" y="2831633"/>
            <a:ext cx="2685600" cy="77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00" name="Google Shape;900;p23"/>
          <p:cNvSpPr txBox="1">
            <a:spLocks noGrp="1"/>
          </p:cNvSpPr>
          <p:nvPr>
            <p:ph type="ctrTitle" idx="6"/>
          </p:nvPr>
        </p:nvSpPr>
        <p:spPr>
          <a:xfrm>
            <a:off x="1368267" y="4890684"/>
            <a:ext cx="2542000" cy="500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4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901" name="Google Shape;901;p23"/>
          <p:cNvSpPr txBox="1">
            <a:spLocks noGrp="1"/>
          </p:cNvSpPr>
          <p:nvPr>
            <p:ph type="subTitle" idx="7"/>
          </p:nvPr>
        </p:nvSpPr>
        <p:spPr>
          <a:xfrm>
            <a:off x="1296467" y="5365047"/>
            <a:ext cx="2685600" cy="76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02" name="Google Shape;902;p23"/>
          <p:cNvSpPr txBox="1">
            <a:spLocks noGrp="1"/>
          </p:cNvSpPr>
          <p:nvPr>
            <p:ph type="ctrTitle" idx="8"/>
          </p:nvPr>
        </p:nvSpPr>
        <p:spPr>
          <a:xfrm>
            <a:off x="4825000" y="4887739"/>
            <a:ext cx="2542000" cy="500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4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903" name="Google Shape;903;p23"/>
          <p:cNvSpPr txBox="1">
            <a:spLocks noGrp="1"/>
          </p:cNvSpPr>
          <p:nvPr>
            <p:ph type="subTitle" idx="9"/>
          </p:nvPr>
        </p:nvSpPr>
        <p:spPr>
          <a:xfrm>
            <a:off x="4753200" y="5357967"/>
            <a:ext cx="2685600" cy="76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04" name="Google Shape;904;p23"/>
          <p:cNvSpPr txBox="1">
            <a:spLocks noGrp="1"/>
          </p:cNvSpPr>
          <p:nvPr>
            <p:ph type="ctrTitle" idx="13"/>
          </p:nvPr>
        </p:nvSpPr>
        <p:spPr>
          <a:xfrm>
            <a:off x="8281733" y="4881467"/>
            <a:ext cx="2542000" cy="500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4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905" name="Google Shape;905;p23"/>
          <p:cNvSpPr txBox="1">
            <a:spLocks noGrp="1"/>
          </p:cNvSpPr>
          <p:nvPr>
            <p:ph type="subTitle" idx="14"/>
          </p:nvPr>
        </p:nvSpPr>
        <p:spPr>
          <a:xfrm>
            <a:off x="8209933" y="5357989"/>
            <a:ext cx="2685600" cy="76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06" name="Google Shape;906;p23"/>
          <p:cNvSpPr/>
          <p:nvPr/>
        </p:nvSpPr>
        <p:spPr>
          <a:xfrm rot="9407025">
            <a:off x="-818999" y="-418341"/>
            <a:ext cx="2365013" cy="2193748"/>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07" name="Google Shape;907;p23"/>
          <p:cNvSpPr/>
          <p:nvPr/>
        </p:nvSpPr>
        <p:spPr>
          <a:xfrm rot="6727466">
            <a:off x="10166647" y="-179732"/>
            <a:ext cx="274635" cy="253335"/>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08" name="Google Shape;908;p23"/>
          <p:cNvSpPr/>
          <p:nvPr/>
        </p:nvSpPr>
        <p:spPr>
          <a:xfrm rot="6727466">
            <a:off x="11978603" y="-137216"/>
            <a:ext cx="179131" cy="275911"/>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09" name="Google Shape;909;p23"/>
          <p:cNvSpPr/>
          <p:nvPr/>
        </p:nvSpPr>
        <p:spPr>
          <a:xfrm rot="6727466">
            <a:off x="11623027" y="88849"/>
            <a:ext cx="196995" cy="385745"/>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0" name="Google Shape;910;p23"/>
          <p:cNvSpPr/>
          <p:nvPr/>
        </p:nvSpPr>
        <p:spPr>
          <a:xfrm rot="6727466">
            <a:off x="12140757" y="435638"/>
            <a:ext cx="143305" cy="21368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1" name="Google Shape;911;p23"/>
          <p:cNvSpPr/>
          <p:nvPr/>
        </p:nvSpPr>
        <p:spPr>
          <a:xfrm rot="6727466">
            <a:off x="10903675" y="99984"/>
            <a:ext cx="244796" cy="332545"/>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2" name="Google Shape;912;p23"/>
          <p:cNvSpPr/>
          <p:nvPr/>
        </p:nvSpPr>
        <p:spPr>
          <a:xfrm rot="6727466">
            <a:off x="11251358" y="440459"/>
            <a:ext cx="137023" cy="174223"/>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3" name="Google Shape;913;p23"/>
          <p:cNvSpPr/>
          <p:nvPr/>
        </p:nvSpPr>
        <p:spPr>
          <a:xfrm rot="6727466">
            <a:off x="11700952" y="615624"/>
            <a:ext cx="241753" cy="357379"/>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4" name="Google Shape;914;p23"/>
          <p:cNvSpPr/>
          <p:nvPr/>
        </p:nvSpPr>
        <p:spPr>
          <a:xfrm rot="6727466">
            <a:off x="11748812" y="581267"/>
            <a:ext cx="265507" cy="390751"/>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5" name="Google Shape;915;p23"/>
          <p:cNvSpPr/>
          <p:nvPr/>
        </p:nvSpPr>
        <p:spPr>
          <a:xfrm rot="6727466">
            <a:off x="12021338" y="1011443"/>
            <a:ext cx="131329" cy="119453"/>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6" name="Google Shape;916;p23"/>
          <p:cNvSpPr/>
          <p:nvPr/>
        </p:nvSpPr>
        <p:spPr>
          <a:xfrm rot="6727466">
            <a:off x="10383745" y="206847"/>
            <a:ext cx="271592" cy="315663"/>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7" name="Google Shape;917;p23"/>
          <p:cNvSpPr/>
          <p:nvPr/>
        </p:nvSpPr>
        <p:spPr>
          <a:xfrm rot="6727466">
            <a:off x="10937093" y="590986"/>
            <a:ext cx="140360" cy="175892"/>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8" name="Google Shape;918;p23"/>
          <p:cNvSpPr/>
          <p:nvPr/>
        </p:nvSpPr>
        <p:spPr>
          <a:xfrm rot="6727466">
            <a:off x="11361775" y="952572"/>
            <a:ext cx="256771" cy="338043"/>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9" name="Google Shape;919;p23"/>
          <p:cNvSpPr/>
          <p:nvPr/>
        </p:nvSpPr>
        <p:spPr>
          <a:xfrm rot="6727466">
            <a:off x="11285352" y="730156"/>
            <a:ext cx="149193" cy="15528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20" name="Google Shape;920;p23"/>
          <p:cNvSpPr/>
          <p:nvPr/>
        </p:nvSpPr>
        <p:spPr>
          <a:xfrm rot="6727466">
            <a:off x="10499688" y="616993"/>
            <a:ext cx="241360" cy="318608"/>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21" name="Google Shape;921;p23"/>
          <p:cNvSpPr/>
          <p:nvPr/>
        </p:nvSpPr>
        <p:spPr>
          <a:xfrm rot="6727466">
            <a:off x="10032804" y="201654"/>
            <a:ext cx="152237" cy="191793"/>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22" name="Google Shape;922;p23"/>
          <p:cNvSpPr/>
          <p:nvPr/>
        </p:nvSpPr>
        <p:spPr>
          <a:xfrm rot="6727466">
            <a:off x="9550826" y="263334"/>
            <a:ext cx="320767" cy="366900"/>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23" name="Google Shape;923;p23"/>
          <p:cNvSpPr/>
          <p:nvPr/>
        </p:nvSpPr>
        <p:spPr>
          <a:xfrm rot="-9053083">
            <a:off x="11434570" y="5070373"/>
            <a:ext cx="1530615" cy="1916108"/>
          </a:xfrm>
          <a:custGeom>
            <a:avLst/>
            <a:gdLst/>
            <a:ahLst/>
            <a:cxnLst/>
            <a:rect l="l" t="t" r="r" b="b"/>
            <a:pathLst>
              <a:path w="27357" h="34247" extrusionOk="0">
                <a:moveTo>
                  <a:pt x="17086" y="1"/>
                </a:moveTo>
                <a:cubicBezTo>
                  <a:pt x="15388" y="1"/>
                  <a:pt x="13720" y="459"/>
                  <a:pt x="12128" y="1045"/>
                </a:cubicBezTo>
                <a:cubicBezTo>
                  <a:pt x="10487" y="1653"/>
                  <a:pt x="8906" y="2352"/>
                  <a:pt x="7386" y="3204"/>
                </a:cubicBezTo>
                <a:cubicBezTo>
                  <a:pt x="4560" y="4723"/>
                  <a:pt x="2219" y="6912"/>
                  <a:pt x="1094" y="9951"/>
                </a:cubicBezTo>
                <a:cubicBezTo>
                  <a:pt x="547" y="11562"/>
                  <a:pt x="243" y="13234"/>
                  <a:pt x="183" y="14906"/>
                </a:cubicBezTo>
                <a:cubicBezTo>
                  <a:pt x="0" y="16669"/>
                  <a:pt x="0" y="18462"/>
                  <a:pt x="183" y="20225"/>
                </a:cubicBezTo>
                <a:cubicBezTo>
                  <a:pt x="395" y="21927"/>
                  <a:pt x="973" y="23538"/>
                  <a:pt x="1854" y="25028"/>
                </a:cubicBezTo>
                <a:cubicBezTo>
                  <a:pt x="2766" y="26426"/>
                  <a:pt x="3830" y="27702"/>
                  <a:pt x="5076" y="28827"/>
                </a:cubicBezTo>
                <a:cubicBezTo>
                  <a:pt x="7538" y="31107"/>
                  <a:pt x="10547" y="33265"/>
                  <a:pt x="13861" y="33994"/>
                </a:cubicBezTo>
                <a:cubicBezTo>
                  <a:pt x="14501" y="34163"/>
                  <a:pt x="15152" y="34246"/>
                  <a:pt x="15800" y="34246"/>
                </a:cubicBezTo>
                <a:cubicBezTo>
                  <a:pt x="16782" y="34246"/>
                  <a:pt x="17760" y="34056"/>
                  <a:pt x="18694" y="33690"/>
                </a:cubicBezTo>
                <a:cubicBezTo>
                  <a:pt x="19909" y="33143"/>
                  <a:pt x="20973" y="32353"/>
                  <a:pt x="21855" y="31350"/>
                </a:cubicBezTo>
                <a:cubicBezTo>
                  <a:pt x="23587" y="29435"/>
                  <a:pt x="24530" y="26942"/>
                  <a:pt x="25137" y="24480"/>
                </a:cubicBezTo>
                <a:cubicBezTo>
                  <a:pt x="25806" y="21866"/>
                  <a:pt x="26080" y="19192"/>
                  <a:pt x="26384" y="16517"/>
                </a:cubicBezTo>
                <a:cubicBezTo>
                  <a:pt x="26475" y="15909"/>
                  <a:pt x="26536" y="15301"/>
                  <a:pt x="26627" y="14693"/>
                </a:cubicBezTo>
                <a:cubicBezTo>
                  <a:pt x="26645" y="14567"/>
                  <a:pt x="26545" y="14494"/>
                  <a:pt x="26454" y="14494"/>
                </a:cubicBezTo>
                <a:cubicBezTo>
                  <a:pt x="26393" y="14494"/>
                  <a:pt x="26335" y="14528"/>
                  <a:pt x="26323" y="14602"/>
                </a:cubicBezTo>
                <a:cubicBezTo>
                  <a:pt x="25654" y="19435"/>
                  <a:pt x="25533" y="24663"/>
                  <a:pt x="23131" y="29009"/>
                </a:cubicBezTo>
                <a:cubicBezTo>
                  <a:pt x="21824" y="31350"/>
                  <a:pt x="19666" y="33447"/>
                  <a:pt x="16931" y="33873"/>
                </a:cubicBezTo>
                <a:cubicBezTo>
                  <a:pt x="16562" y="33927"/>
                  <a:pt x="16194" y="33952"/>
                  <a:pt x="15827" y="33952"/>
                </a:cubicBezTo>
                <a:cubicBezTo>
                  <a:pt x="12902" y="33952"/>
                  <a:pt x="10078" y="32326"/>
                  <a:pt x="7781" y="30651"/>
                </a:cubicBezTo>
                <a:cubicBezTo>
                  <a:pt x="5137" y="28705"/>
                  <a:pt x="2432" y="26152"/>
                  <a:pt x="1216" y="23021"/>
                </a:cubicBezTo>
                <a:cubicBezTo>
                  <a:pt x="0" y="19891"/>
                  <a:pt x="243" y="16426"/>
                  <a:pt x="638" y="13204"/>
                </a:cubicBezTo>
                <a:cubicBezTo>
                  <a:pt x="821" y="11532"/>
                  <a:pt x="1307" y="9921"/>
                  <a:pt x="2128" y="8462"/>
                </a:cubicBezTo>
                <a:cubicBezTo>
                  <a:pt x="2888" y="7155"/>
                  <a:pt x="3891" y="6000"/>
                  <a:pt x="5076" y="5058"/>
                </a:cubicBezTo>
                <a:cubicBezTo>
                  <a:pt x="6292" y="4115"/>
                  <a:pt x="7629" y="3325"/>
                  <a:pt x="9058" y="2687"/>
                </a:cubicBezTo>
                <a:cubicBezTo>
                  <a:pt x="10639" y="1897"/>
                  <a:pt x="12310" y="1228"/>
                  <a:pt x="14013" y="742"/>
                </a:cubicBezTo>
                <a:cubicBezTo>
                  <a:pt x="14977" y="449"/>
                  <a:pt x="15971" y="302"/>
                  <a:pt x="16961" y="302"/>
                </a:cubicBezTo>
                <a:cubicBezTo>
                  <a:pt x="17718" y="302"/>
                  <a:pt x="18473" y="388"/>
                  <a:pt x="19210" y="559"/>
                </a:cubicBezTo>
                <a:cubicBezTo>
                  <a:pt x="20700" y="954"/>
                  <a:pt x="22067" y="1714"/>
                  <a:pt x="23192" y="2748"/>
                </a:cubicBezTo>
                <a:cubicBezTo>
                  <a:pt x="24378" y="3781"/>
                  <a:pt x="25320" y="5027"/>
                  <a:pt x="26019" y="6456"/>
                </a:cubicBezTo>
                <a:cubicBezTo>
                  <a:pt x="26718" y="8006"/>
                  <a:pt x="27022" y="9678"/>
                  <a:pt x="26931" y="11380"/>
                </a:cubicBezTo>
                <a:cubicBezTo>
                  <a:pt x="26900" y="12261"/>
                  <a:pt x="26809" y="13113"/>
                  <a:pt x="26657" y="13964"/>
                </a:cubicBezTo>
                <a:cubicBezTo>
                  <a:pt x="26639" y="14071"/>
                  <a:pt x="26738" y="14147"/>
                  <a:pt x="26828" y="14147"/>
                </a:cubicBezTo>
                <a:cubicBezTo>
                  <a:pt x="26891" y="14147"/>
                  <a:pt x="26949" y="14111"/>
                  <a:pt x="26961" y="14024"/>
                </a:cubicBezTo>
                <a:lnTo>
                  <a:pt x="26961" y="14055"/>
                </a:lnTo>
                <a:cubicBezTo>
                  <a:pt x="27296" y="12383"/>
                  <a:pt x="27356" y="10681"/>
                  <a:pt x="27144" y="9009"/>
                </a:cubicBezTo>
                <a:cubicBezTo>
                  <a:pt x="26840" y="7307"/>
                  <a:pt x="26171" y="5726"/>
                  <a:pt x="25137" y="4389"/>
                </a:cubicBezTo>
                <a:cubicBezTo>
                  <a:pt x="23314" y="1957"/>
                  <a:pt x="20639" y="164"/>
                  <a:pt x="17538" y="12"/>
                </a:cubicBezTo>
                <a:cubicBezTo>
                  <a:pt x="17388" y="5"/>
                  <a:pt x="17237" y="1"/>
                  <a:pt x="1708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24" name="Google Shape;924;p23"/>
          <p:cNvSpPr/>
          <p:nvPr/>
        </p:nvSpPr>
        <p:spPr>
          <a:xfrm rot="-9053053">
            <a:off x="11212742" y="5173439"/>
            <a:ext cx="993503" cy="915077"/>
          </a:xfrm>
          <a:custGeom>
            <a:avLst/>
            <a:gdLst/>
            <a:ahLst/>
            <a:cxnLst/>
            <a:rect l="l" t="t" r="r" b="b"/>
            <a:pathLst>
              <a:path w="11338" h="10443" extrusionOk="0">
                <a:moveTo>
                  <a:pt x="5401" y="0"/>
                </a:moveTo>
                <a:cubicBezTo>
                  <a:pt x="3038" y="0"/>
                  <a:pt x="1286" y="1135"/>
                  <a:pt x="730" y="3773"/>
                </a:cubicBezTo>
                <a:cubicBezTo>
                  <a:pt x="0" y="6600"/>
                  <a:pt x="1186" y="9883"/>
                  <a:pt x="4256" y="10369"/>
                </a:cubicBezTo>
                <a:cubicBezTo>
                  <a:pt x="4562" y="10419"/>
                  <a:pt x="4872" y="10443"/>
                  <a:pt x="5181" y="10443"/>
                </a:cubicBezTo>
                <a:cubicBezTo>
                  <a:pt x="7724" y="10443"/>
                  <a:pt x="10232" y="8816"/>
                  <a:pt x="10639" y="6296"/>
                </a:cubicBezTo>
                <a:cubicBezTo>
                  <a:pt x="11338" y="3013"/>
                  <a:pt x="10882" y="734"/>
                  <a:pt x="7326" y="217"/>
                </a:cubicBezTo>
                <a:cubicBezTo>
                  <a:pt x="6651" y="75"/>
                  <a:pt x="6006" y="0"/>
                  <a:pt x="5401"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25" name="Google Shape;925;p23"/>
          <p:cNvGrpSpPr/>
          <p:nvPr/>
        </p:nvGrpSpPr>
        <p:grpSpPr>
          <a:xfrm>
            <a:off x="-122948" y="5171897"/>
            <a:ext cx="1237779" cy="1713057"/>
            <a:chOff x="-92211" y="3878922"/>
            <a:chExt cx="928334" cy="1284793"/>
          </a:xfrm>
        </p:grpSpPr>
        <p:sp>
          <p:nvSpPr>
            <p:cNvPr id="926" name="Google Shape;926;p23"/>
            <p:cNvSpPr/>
            <p:nvPr/>
          </p:nvSpPr>
          <p:spPr>
            <a:xfrm rot="6493551">
              <a:off x="587142" y="4742625"/>
              <a:ext cx="221012" cy="236550"/>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7" name="Google Shape;927;p23"/>
            <p:cNvSpPr/>
            <p:nvPr/>
          </p:nvSpPr>
          <p:spPr>
            <a:xfrm rot="6493551">
              <a:off x="397211" y="4366819"/>
              <a:ext cx="194913" cy="216481"/>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8" name="Google Shape;928;p23"/>
            <p:cNvSpPr/>
            <p:nvPr/>
          </p:nvSpPr>
          <p:spPr>
            <a:xfrm rot="6493551">
              <a:off x="103007" y="4522201"/>
              <a:ext cx="177206" cy="248169"/>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9" name="Google Shape;929;p23"/>
            <p:cNvSpPr/>
            <p:nvPr/>
          </p:nvSpPr>
          <p:spPr>
            <a:xfrm rot="6493551">
              <a:off x="296465" y="4926807"/>
              <a:ext cx="140668" cy="169615"/>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0" name="Google Shape;930;p23"/>
            <p:cNvSpPr/>
            <p:nvPr/>
          </p:nvSpPr>
          <p:spPr>
            <a:xfrm rot="6493551">
              <a:off x="-70852" y="4251141"/>
              <a:ext cx="124612" cy="143542"/>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1" name="Google Shape;931;p23"/>
            <p:cNvSpPr/>
            <p:nvPr/>
          </p:nvSpPr>
          <p:spPr>
            <a:xfrm rot="6493551">
              <a:off x="-54306" y="4743118"/>
              <a:ext cx="190817" cy="235549"/>
            </a:xfrm>
            <a:custGeom>
              <a:avLst/>
              <a:gdLst/>
              <a:ahLst/>
              <a:cxnLst/>
              <a:rect l="l" t="t" r="r" b="b"/>
              <a:pathLst>
                <a:path w="2888" h="4237" extrusionOk="0">
                  <a:moveTo>
                    <a:pt x="1807" y="934"/>
                  </a:moveTo>
                  <a:cubicBezTo>
                    <a:pt x="1808" y="934"/>
                    <a:pt x="1807" y="943"/>
                    <a:pt x="1794" y="969"/>
                  </a:cubicBezTo>
                  <a:cubicBezTo>
                    <a:pt x="1794" y="958"/>
                    <a:pt x="1798" y="947"/>
                    <a:pt x="1805" y="935"/>
                  </a:cubicBezTo>
                  <a:lnTo>
                    <a:pt x="1805" y="935"/>
                  </a:lnTo>
                  <a:cubicBezTo>
                    <a:pt x="1805" y="934"/>
                    <a:pt x="1806" y="934"/>
                    <a:pt x="1807" y="934"/>
                  </a:cubicBezTo>
                  <a:close/>
                  <a:moveTo>
                    <a:pt x="1406" y="1652"/>
                  </a:moveTo>
                  <a:cubicBezTo>
                    <a:pt x="1415" y="1666"/>
                    <a:pt x="1423" y="1676"/>
                    <a:pt x="1429" y="1684"/>
                  </a:cubicBezTo>
                  <a:lnTo>
                    <a:pt x="1429" y="1684"/>
                  </a:lnTo>
                  <a:cubicBezTo>
                    <a:pt x="1429" y="1692"/>
                    <a:pt x="1429" y="1698"/>
                    <a:pt x="1429" y="1698"/>
                  </a:cubicBezTo>
                  <a:cubicBezTo>
                    <a:pt x="1432" y="1705"/>
                    <a:pt x="1434" y="1712"/>
                    <a:pt x="1437" y="1719"/>
                  </a:cubicBezTo>
                  <a:lnTo>
                    <a:pt x="1437" y="1719"/>
                  </a:lnTo>
                  <a:cubicBezTo>
                    <a:pt x="1435" y="1722"/>
                    <a:pt x="1432" y="1725"/>
                    <a:pt x="1429" y="1729"/>
                  </a:cubicBezTo>
                  <a:cubicBezTo>
                    <a:pt x="1413" y="1681"/>
                    <a:pt x="1405" y="1658"/>
                    <a:pt x="1406" y="1652"/>
                  </a:cubicBezTo>
                  <a:close/>
                  <a:moveTo>
                    <a:pt x="1407" y="2302"/>
                  </a:moveTo>
                  <a:cubicBezTo>
                    <a:pt x="1423" y="2302"/>
                    <a:pt x="1436" y="2341"/>
                    <a:pt x="1433" y="2352"/>
                  </a:cubicBezTo>
                  <a:lnTo>
                    <a:pt x="1433" y="2352"/>
                  </a:lnTo>
                  <a:cubicBezTo>
                    <a:pt x="1414" y="2321"/>
                    <a:pt x="1399" y="2306"/>
                    <a:pt x="1399" y="2306"/>
                  </a:cubicBezTo>
                  <a:cubicBezTo>
                    <a:pt x="1401" y="2303"/>
                    <a:pt x="1404" y="2302"/>
                    <a:pt x="1407" y="2302"/>
                  </a:cubicBezTo>
                  <a:close/>
                  <a:moveTo>
                    <a:pt x="1325" y="1"/>
                  </a:moveTo>
                  <a:cubicBezTo>
                    <a:pt x="1122" y="1"/>
                    <a:pt x="923" y="116"/>
                    <a:pt x="821" y="300"/>
                  </a:cubicBezTo>
                  <a:cubicBezTo>
                    <a:pt x="817" y="307"/>
                    <a:pt x="814" y="313"/>
                    <a:pt x="810" y="319"/>
                  </a:cubicBezTo>
                  <a:lnTo>
                    <a:pt x="810" y="319"/>
                  </a:lnTo>
                  <a:cubicBezTo>
                    <a:pt x="759" y="307"/>
                    <a:pt x="707" y="300"/>
                    <a:pt x="654" y="300"/>
                  </a:cubicBezTo>
                  <a:cubicBezTo>
                    <a:pt x="373" y="300"/>
                    <a:pt x="92" y="483"/>
                    <a:pt x="61" y="847"/>
                  </a:cubicBezTo>
                  <a:lnTo>
                    <a:pt x="31" y="817"/>
                  </a:lnTo>
                  <a:lnTo>
                    <a:pt x="31" y="817"/>
                  </a:lnTo>
                  <a:cubicBezTo>
                    <a:pt x="0" y="1486"/>
                    <a:pt x="122" y="2154"/>
                    <a:pt x="365" y="2762"/>
                  </a:cubicBezTo>
                  <a:cubicBezTo>
                    <a:pt x="639" y="3431"/>
                    <a:pt x="1186" y="3948"/>
                    <a:pt x="1885" y="4221"/>
                  </a:cubicBezTo>
                  <a:cubicBezTo>
                    <a:pt x="1927" y="4232"/>
                    <a:pt x="1971" y="4237"/>
                    <a:pt x="2014" y="4237"/>
                  </a:cubicBezTo>
                  <a:cubicBezTo>
                    <a:pt x="2219" y="4237"/>
                    <a:pt x="2423" y="4123"/>
                    <a:pt x="2523" y="3948"/>
                  </a:cubicBezTo>
                  <a:cubicBezTo>
                    <a:pt x="2827" y="3279"/>
                    <a:pt x="2888" y="2489"/>
                    <a:pt x="2675" y="1790"/>
                  </a:cubicBezTo>
                  <a:cubicBezTo>
                    <a:pt x="2554" y="1121"/>
                    <a:pt x="2158" y="513"/>
                    <a:pt x="1611" y="87"/>
                  </a:cubicBezTo>
                  <a:cubicBezTo>
                    <a:pt x="1522" y="28"/>
                    <a:pt x="1423" y="1"/>
                    <a:pt x="1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2" name="Google Shape;932;p23"/>
            <p:cNvSpPr/>
            <p:nvPr/>
          </p:nvSpPr>
          <p:spPr>
            <a:xfrm rot="6493551">
              <a:off x="49882" y="5053575"/>
              <a:ext cx="92501" cy="89617"/>
            </a:xfrm>
            <a:custGeom>
              <a:avLst/>
              <a:gdLst/>
              <a:ahLst/>
              <a:cxnLst/>
              <a:rect l="l" t="t" r="r" b="b"/>
              <a:pathLst>
                <a:path w="1400" h="1612" extrusionOk="0">
                  <a:moveTo>
                    <a:pt x="1157" y="703"/>
                  </a:moveTo>
                  <a:lnTo>
                    <a:pt x="1166" y="720"/>
                  </a:lnTo>
                  <a:lnTo>
                    <a:pt x="1170" y="740"/>
                  </a:lnTo>
                  <a:lnTo>
                    <a:pt x="1170" y="740"/>
                  </a:lnTo>
                  <a:cubicBezTo>
                    <a:pt x="1163" y="728"/>
                    <a:pt x="1159" y="715"/>
                    <a:pt x="1157" y="703"/>
                  </a:cubicBezTo>
                  <a:close/>
                  <a:moveTo>
                    <a:pt x="578" y="1"/>
                  </a:moveTo>
                  <a:lnTo>
                    <a:pt x="426" y="31"/>
                  </a:lnTo>
                  <a:cubicBezTo>
                    <a:pt x="335" y="31"/>
                    <a:pt x="244" y="92"/>
                    <a:pt x="183" y="183"/>
                  </a:cubicBezTo>
                  <a:lnTo>
                    <a:pt x="92" y="274"/>
                  </a:lnTo>
                  <a:cubicBezTo>
                    <a:pt x="31" y="365"/>
                    <a:pt x="1" y="487"/>
                    <a:pt x="1" y="578"/>
                  </a:cubicBezTo>
                  <a:lnTo>
                    <a:pt x="31" y="609"/>
                  </a:lnTo>
                  <a:lnTo>
                    <a:pt x="31" y="761"/>
                  </a:lnTo>
                  <a:cubicBezTo>
                    <a:pt x="31" y="852"/>
                    <a:pt x="31" y="943"/>
                    <a:pt x="62" y="1004"/>
                  </a:cubicBezTo>
                  <a:cubicBezTo>
                    <a:pt x="31" y="1034"/>
                    <a:pt x="31" y="1064"/>
                    <a:pt x="62" y="1095"/>
                  </a:cubicBezTo>
                  <a:cubicBezTo>
                    <a:pt x="62" y="1156"/>
                    <a:pt x="92" y="1216"/>
                    <a:pt x="122" y="1277"/>
                  </a:cubicBezTo>
                  <a:cubicBezTo>
                    <a:pt x="183" y="1368"/>
                    <a:pt x="274" y="1460"/>
                    <a:pt x="396" y="1520"/>
                  </a:cubicBezTo>
                  <a:cubicBezTo>
                    <a:pt x="457" y="1581"/>
                    <a:pt x="518" y="1612"/>
                    <a:pt x="578" y="1612"/>
                  </a:cubicBezTo>
                  <a:lnTo>
                    <a:pt x="822" y="1612"/>
                  </a:lnTo>
                  <a:cubicBezTo>
                    <a:pt x="882" y="1612"/>
                    <a:pt x="974" y="1612"/>
                    <a:pt x="1034" y="1581"/>
                  </a:cubicBezTo>
                  <a:cubicBezTo>
                    <a:pt x="1125" y="1551"/>
                    <a:pt x="1186" y="1490"/>
                    <a:pt x="1247" y="1460"/>
                  </a:cubicBezTo>
                  <a:lnTo>
                    <a:pt x="1338" y="1338"/>
                  </a:lnTo>
                  <a:cubicBezTo>
                    <a:pt x="1369" y="1247"/>
                    <a:pt x="1399" y="1125"/>
                    <a:pt x="1399" y="1034"/>
                  </a:cubicBezTo>
                  <a:lnTo>
                    <a:pt x="1399" y="791"/>
                  </a:lnTo>
                  <a:cubicBezTo>
                    <a:pt x="1399" y="730"/>
                    <a:pt x="1399" y="639"/>
                    <a:pt x="1338" y="578"/>
                  </a:cubicBezTo>
                  <a:cubicBezTo>
                    <a:pt x="1338" y="487"/>
                    <a:pt x="1277" y="426"/>
                    <a:pt x="1247" y="396"/>
                  </a:cubicBezTo>
                  <a:cubicBezTo>
                    <a:pt x="1200" y="349"/>
                    <a:pt x="1154" y="303"/>
                    <a:pt x="1093" y="283"/>
                  </a:cubicBezTo>
                  <a:lnTo>
                    <a:pt x="1093" y="283"/>
                  </a:lnTo>
                  <a:cubicBezTo>
                    <a:pt x="1071" y="237"/>
                    <a:pt x="1044" y="203"/>
                    <a:pt x="1004" y="183"/>
                  </a:cubicBezTo>
                  <a:cubicBezTo>
                    <a:pt x="943" y="122"/>
                    <a:pt x="882" y="61"/>
                    <a:pt x="822" y="61"/>
                  </a:cubicBezTo>
                  <a:cubicBezTo>
                    <a:pt x="761" y="1"/>
                    <a:pt x="670" y="1"/>
                    <a:pt x="5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3" name="Google Shape;933;p23"/>
            <p:cNvSpPr/>
            <p:nvPr/>
          </p:nvSpPr>
          <p:spPr>
            <a:xfrm rot="6493551">
              <a:off x="27219" y="3912300"/>
              <a:ext cx="178792" cy="197301"/>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4" name="Google Shape;934;p23"/>
            <p:cNvSpPr/>
            <p:nvPr/>
          </p:nvSpPr>
          <p:spPr>
            <a:xfrm rot="6493551">
              <a:off x="177346" y="4266247"/>
              <a:ext cx="88405" cy="95954"/>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35" name="Google Shape;935;p23"/>
          <p:cNvSpPr txBox="1">
            <a:spLocks noGrp="1"/>
          </p:cNvSpPr>
          <p:nvPr>
            <p:ph type="title" idx="15"/>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25019541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lt2"/>
        </a:solidFill>
        <a:effectLst/>
      </p:bgPr>
    </p:bg>
    <p:spTree>
      <p:nvGrpSpPr>
        <p:cNvPr id="1" name="Shape 936"/>
        <p:cNvGrpSpPr/>
        <p:nvPr/>
      </p:nvGrpSpPr>
      <p:grpSpPr>
        <a:xfrm>
          <a:off x="0" y="0"/>
          <a:ext cx="0" cy="0"/>
          <a:chOff x="0" y="0"/>
          <a:chExt cx="0" cy="0"/>
        </a:xfrm>
      </p:grpSpPr>
      <p:sp>
        <p:nvSpPr>
          <p:cNvPr id="937" name="Google Shape;937;p24"/>
          <p:cNvSpPr txBox="1">
            <a:spLocks noGrp="1"/>
          </p:cNvSpPr>
          <p:nvPr>
            <p:ph type="title"/>
          </p:nvPr>
        </p:nvSpPr>
        <p:spPr>
          <a:xfrm>
            <a:off x="7128300" y="2187400"/>
            <a:ext cx="4223600" cy="13152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938" name="Google Shape;938;p24"/>
          <p:cNvSpPr txBox="1">
            <a:spLocks noGrp="1"/>
          </p:cNvSpPr>
          <p:nvPr>
            <p:ph type="body" idx="1"/>
          </p:nvPr>
        </p:nvSpPr>
        <p:spPr>
          <a:xfrm>
            <a:off x="7128300" y="3614767"/>
            <a:ext cx="3985200" cy="13152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a:lvl1pPr>
            <a:lvl2pPr marL="1219170" lvl="1" indent="-423323" algn="ctr" rtl="0">
              <a:spcBef>
                <a:spcPts val="0"/>
              </a:spcBef>
              <a:spcAft>
                <a:spcPts val="0"/>
              </a:spcAft>
              <a:buSzPts val="1400"/>
              <a:buChar char="○"/>
              <a:defRPr/>
            </a:lvl2pPr>
            <a:lvl3pPr marL="1828754" lvl="2" indent="-423323" algn="ctr" rtl="0">
              <a:spcBef>
                <a:spcPts val="0"/>
              </a:spcBef>
              <a:spcAft>
                <a:spcPts val="0"/>
              </a:spcAft>
              <a:buSzPts val="1400"/>
              <a:buChar char="■"/>
              <a:defRPr/>
            </a:lvl3pPr>
            <a:lvl4pPr marL="2438339" lvl="3" indent="-423323" algn="ctr" rtl="0">
              <a:spcBef>
                <a:spcPts val="0"/>
              </a:spcBef>
              <a:spcAft>
                <a:spcPts val="0"/>
              </a:spcAft>
              <a:buSzPts val="1400"/>
              <a:buChar char="●"/>
              <a:defRPr/>
            </a:lvl4pPr>
            <a:lvl5pPr marL="3047924" lvl="4" indent="-423323" algn="ctr" rtl="0">
              <a:spcBef>
                <a:spcPts val="0"/>
              </a:spcBef>
              <a:spcAft>
                <a:spcPts val="0"/>
              </a:spcAft>
              <a:buSzPts val="1400"/>
              <a:buChar char="○"/>
              <a:defRPr/>
            </a:lvl5pPr>
            <a:lvl6pPr marL="3657509" lvl="5" indent="-423323" algn="ctr" rtl="0">
              <a:spcBef>
                <a:spcPts val="0"/>
              </a:spcBef>
              <a:spcAft>
                <a:spcPts val="0"/>
              </a:spcAft>
              <a:buSzPts val="1400"/>
              <a:buChar char="■"/>
              <a:defRPr/>
            </a:lvl6pPr>
            <a:lvl7pPr marL="4267093" lvl="6" indent="-423323" algn="ctr" rtl="0">
              <a:spcBef>
                <a:spcPts val="0"/>
              </a:spcBef>
              <a:spcAft>
                <a:spcPts val="0"/>
              </a:spcAft>
              <a:buSzPts val="1400"/>
              <a:buChar char="●"/>
              <a:defRPr/>
            </a:lvl7pPr>
            <a:lvl8pPr marL="4876678" lvl="7" indent="-423323" algn="ctr" rtl="0">
              <a:spcBef>
                <a:spcPts val="0"/>
              </a:spcBef>
              <a:spcAft>
                <a:spcPts val="0"/>
              </a:spcAft>
              <a:buSzPts val="1400"/>
              <a:buChar char="○"/>
              <a:defRPr/>
            </a:lvl8pPr>
            <a:lvl9pPr marL="5486263" lvl="8" indent="-423323" algn="ctr" rtl="0">
              <a:spcBef>
                <a:spcPts val="0"/>
              </a:spcBef>
              <a:spcAft>
                <a:spcPts val="0"/>
              </a:spcAft>
              <a:buSzPts val="1400"/>
              <a:buChar char="■"/>
              <a:defRPr/>
            </a:lvl9pPr>
          </a:lstStyle>
          <a:p>
            <a:endParaRPr/>
          </a:p>
        </p:txBody>
      </p:sp>
      <p:sp>
        <p:nvSpPr>
          <p:cNvPr id="939" name="Google Shape;939;p24"/>
          <p:cNvSpPr/>
          <p:nvPr/>
        </p:nvSpPr>
        <p:spPr>
          <a:xfrm rot="-9900006">
            <a:off x="9053578" y="5569405"/>
            <a:ext cx="4220367" cy="3846236"/>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0" name="Google Shape;940;p24"/>
          <p:cNvSpPr/>
          <p:nvPr/>
        </p:nvSpPr>
        <p:spPr>
          <a:xfrm rot="9978469" flipH="1">
            <a:off x="-489720" y="-989044"/>
            <a:ext cx="3548963" cy="2282264"/>
          </a:xfrm>
          <a:custGeom>
            <a:avLst/>
            <a:gdLst/>
            <a:ahLst/>
            <a:cxnLst/>
            <a:rect l="l" t="t" r="r" b="b"/>
            <a:pathLst>
              <a:path w="48907" h="31450" extrusionOk="0">
                <a:moveTo>
                  <a:pt x="37036" y="1"/>
                </a:moveTo>
                <a:cubicBezTo>
                  <a:pt x="34819" y="1"/>
                  <a:pt x="32438" y="782"/>
                  <a:pt x="30852" y="1746"/>
                </a:cubicBezTo>
                <a:cubicBezTo>
                  <a:pt x="27660" y="3874"/>
                  <a:pt x="25533" y="8159"/>
                  <a:pt x="21368" y="8828"/>
                </a:cubicBezTo>
                <a:cubicBezTo>
                  <a:pt x="21000" y="8886"/>
                  <a:pt x="20642" y="8912"/>
                  <a:pt x="20292" y="8912"/>
                </a:cubicBezTo>
                <a:cubicBezTo>
                  <a:pt x="16571" y="8912"/>
                  <a:pt x="13826" y="5886"/>
                  <a:pt x="10547" y="4664"/>
                </a:cubicBezTo>
                <a:cubicBezTo>
                  <a:pt x="9828" y="4419"/>
                  <a:pt x="9169" y="4309"/>
                  <a:pt x="8558" y="4309"/>
                </a:cubicBezTo>
                <a:cubicBezTo>
                  <a:pt x="5536" y="4309"/>
                  <a:pt x="3710" y="6998"/>
                  <a:pt x="1611" y="9223"/>
                </a:cubicBezTo>
                <a:cubicBezTo>
                  <a:pt x="1429" y="10014"/>
                  <a:pt x="1216" y="10773"/>
                  <a:pt x="942" y="11503"/>
                </a:cubicBezTo>
                <a:cubicBezTo>
                  <a:pt x="0" y="15789"/>
                  <a:pt x="2249" y="20591"/>
                  <a:pt x="4529" y="24087"/>
                </a:cubicBezTo>
                <a:cubicBezTo>
                  <a:pt x="6140" y="26488"/>
                  <a:pt x="8025" y="28646"/>
                  <a:pt x="10547" y="29953"/>
                </a:cubicBezTo>
                <a:cubicBezTo>
                  <a:pt x="12898" y="31077"/>
                  <a:pt x="15549" y="31450"/>
                  <a:pt x="18158" y="31450"/>
                </a:cubicBezTo>
                <a:cubicBezTo>
                  <a:pt x="18653" y="31450"/>
                  <a:pt x="19146" y="31436"/>
                  <a:pt x="19636" y="31412"/>
                </a:cubicBezTo>
                <a:cubicBezTo>
                  <a:pt x="23253" y="31169"/>
                  <a:pt x="26718" y="30622"/>
                  <a:pt x="30183" y="30075"/>
                </a:cubicBezTo>
                <a:cubicBezTo>
                  <a:pt x="33314" y="29740"/>
                  <a:pt x="36384" y="29102"/>
                  <a:pt x="39393" y="28220"/>
                </a:cubicBezTo>
                <a:cubicBezTo>
                  <a:pt x="41946" y="27400"/>
                  <a:pt x="44469" y="26214"/>
                  <a:pt x="46354" y="24330"/>
                </a:cubicBezTo>
                <a:cubicBezTo>
                  <a:pt x="47569" y="22992"/>
                  <a:pt x="48907" y="20986"/>
                  <a:pt x="48360" y="19102"/>
                </a:cubicBezTo>
                <a:cubicBezTo>
                  <a:pt x="47843" y="17369"/>
                  <a:pt x="45958" y="16701"/>
                  <a:pt x="44499" y="16184"/>
                </a:cubicBezTo>
                <a:cubicBezTo>
                  <a:pt x="43284" y="15637"/>
                  <a:pt x="41277" y="15363"/>
                  <a:pt x="40761" y="13904"/>
                </a:cubicBezTo>
                <a:cubicBezTo>
                  <a:pt x="40214" y="12293"/>
                  <a:pt x="41277" y="10287"/>
                  <a:pt x="41825" y="8828"/>
                </a:cubicBezTo>
                <a:cubicBezTo>
                  <a:pt x="42372" y="6944"/>
                  <a:pt x="43040" y="4664"/>
                  <a:pt x="42098" y="2658"/>
                </a:cubicBezTo>
                <a:cubicBezTo>
                  <a:pt x="41118" y="713"/>
                  <a:pt x="39152" y="1"/>
                  <a:pt x="37036"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1" name="Google Shape;941;p24"/>
          <p:cNvSpPr/>
          <p:nvPr/>
        </p:nvSpPr>
        <p:spPr>
          <a:xfrm rot="6493551">
            <a:off x="1190789" y="5864700"/>
            <a:ext cx="294683" cy="315400"/>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2" name="Google Shape;942;p24"/>
          <p:cNvSpPr/>
          <p:nvPr/>
        </p:nvSpPr>
        <p:spPr>
          <a:xfrm rot="6493551">
            <a:off x="937549" y="5363626"/>
            <a:ext cx="259884" cy="288641"/>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3" name="Google Shape;943;p24"/>
          <p:cNvSpPr/>
          <p:nvPr/>
        </p:nvSpPr>
        <p:spPr>
          <a:xfrm rot="6493551">
            <a:off x="545276" y="5570802"/>
            <a:ext cx="236275" cy="330892"/>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4" name="Google Shape;944;p24"/>
          <p:cNvSpPr/>
          <p:nvPr/>
        </p:nvSpPr>
        <p:spPr>
          <a:xfrm rot="6493551">
            <a:off x="803220" y="6110277"/>
            <a:ext cx="187557" cy="226153"/>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5" name="Google Shape;945;p24"/>
          <p:cNvSpPr/>
          <p:nvPr/>
        </p:nvSpPr>
        <p:spPr>
          <a:xfrm rot="6493551">
            <a:off x="131674" y="5144848"/>
            <a:ext cx="289220" cy="354760"/>
          </a:xfrm>
          <a:custGeom>
            <a:avLst/>
            <a:gdLst/>
            <a:ahLst/>
            <a:cxnLst/>
            <a:rect l="l" t="t" r="r" b="b"/>
            <a:pathLst>
              <a:path w="3283" h="4786" extrusionOk="0">
                <a:moveTo>
                  <a:pt x="1360" y="1571"/>
                </a:moveTo>
                <a:cubicBezTo>
                  <a:pt x="1371" y="1575"/>
                  <a:pt x="1373" y="1577"/>
                  <a:pt x="1370" y="1577"/>
                </a:cubicBezTo>
                <a:cubicBezTo>
                  <a:pt x="1368" y="1577"/>
                  <a:pt x="1365" y="1576"/>
                  <a:pt x="1360" y="1575"/>
                </a:cubicBezTo>
                <a:lnTo>
                  <a:pt x="1360" y="1575"/>
                </a:lnTo>
                <a:cubicBezTo>
                  <a:pt x="1360" y="1574"/>
                  <a:pt x="1360" y="1572"/>
                  <a:pt x="1360" y="1571"/>
                </a:cubicBezTo>
                <a:close/>
                <a:moveTo>
                  <a:pt x="1441" y="1619"/>
                </a:moveTo>
                <a:cubicBezTo>
                  <a:pt x="1440" y="1619"/>
                  <a:pt x="1465" y="1639"/>
                  <a:pt x="1472" y="1641"/>
                </a:cubicBezTo>
                <a:lnTo>
                  <a:pt x="1472" y="1641"/>
                </a:lnTo>
                <a:cubicBezTo>
                  <a:pt x="1450" y="1625"/>
                  <a:pt x="1441" y="1619"/>
                  <a:pt x="1441" y="1619"/>
                </a:cubicBezTo>
                <a:close/>
                <a:moveTo>
                  <a:pt x="1646" y="3050"/>
                </a:moveTo>
                <a:cubicBezTo>
                  <a:pt x="1647" y="3050"/>
                  <a:pt x="1651" y="3054"/>
                  <a:pt x="1658" y="3063"/>
                </a:cubicBezTo>
                <a:lnTo>
                  <a:pt x="1658" y="3063"/>
                </a:lnTo>
                <a:cubicBezTo>
                  <a:pt x="1654" y="3058"/>
                  <a:pt x="1650" y="3054"/>
                  <a:pt x="1645" y="3053"/>
                </a:cubicBezTo>
                <a:lnTo>
                  <a:pt x="1645" y="3053"/>
                </a:lnTo>
                <a:cubicBezTo>
                  <a:pt x="1645" y="3051"/>
                  <a:pt x="1645" y="3050"/>
                  <a:pt x="1646" y="3050"/>
                </a:cubicBezTo>
                <a:close/>
                <a:moveTo>
                  <a:pt x="1665" y="3073"/>
                </a:moveTo>
                <a:cubicBezTo>
                  <a:pt x="1667" y="3076"/>
                  <a:pt x="1669" y="3079"/>
                  <a:pt x="1672" y="3083"/>
                </a:cubicBezTo>
                <a:cubicBezTo>
                  <a:pt x="1673" y="3085"/>
                  <a:pt x="1673" y="3087"/>
                  <a:pt x="1674" y="3090"/>
                </a:cubicBezTo>
                <a:lnTo>
                  <a:pt x="1674" y="3090"/>
                </a:lnTo>
                <a:cubicBezTo>
                  <a:pt x="1671" y="3084"/>
                  <a:pt x="1669" y="3079"/>
                  <a:pt x="1665" y="3073"/>
                </a:cubicBezTo>
                <a:close/>
                <a:moveTo>
                  <a:pt x="1360" y="1586"/>
                </a:moveTo>
                <a:cubicBezTo>
                  <a:pt x="1392" y="1597"/>
                  <a:pt x="1419" y="1604"/>
                  <a:pt x="1459" y="1624"/>
                </a:cubicBezTo>
                <a:cubicBezTo>
                  <a:pt x="1472" y="1637"/>
                  <a:pt x="1475" y="1642"/>
                  <a:pt x="1473" y="1642"/>
                </a:cubicBezTo>
                <a:cubicBezTo>
                  <a:pt x="1473" y="1642"/>
                  <a:pt x="1473" y="1642"/>
                  <a:pt x="1472" y="1641"/>
                </a:cubicBezTo>
                <a:lnTo>
                  <a:pt x="1472" y="1641"/>
                </a:lnTo>
                <a:cubicBezTo>
                  <a:pt x="1477" y="1645"/>
                  <a:pt x="1483" y="1649"/>
                  <a:pt x="1489" y="1654"/>
                </a:cubicBezTo>
                <a:lnTo>
                  <a:pt x="1581" y="1776"/>
                </a:lnTo>
                <a:lnTo>
                  <a:pt x="1644" y="1839"/>
                </a:lnTo>
                <a:lnTo>
                  <a:pt x="1644" y="1839"/>
                </a:lnTo>
                <a:cubicBezTo>
                  <a:pt x="1659" y="1869"/>
                  <a:pt x="1702" y="1940"/>
                  <a:pt x="1702" y="1958"/>
                </a:cubicBezTo>
                <a:cubicBezTo>
                  <a:pt x="1733" y="1989"/>
                  <a:pt x="1824" y="2110"/>
                  <a:pt x="1854" y="2201"/>
                </a:cubicBezTo>
                <a:cubicBezTo>
                  <a:pt x="1854" y="2219"/>
                  <a:pt x="1886" y="2290"/>
                  <a:pt x="1899" y="2320"/>
                </a:cubicBezTo>
                <a:lnTo>
                  <a:pt x="1899" y="2320"/>
                </a:lnTo>
                <a:cubicBezTo>
                  <a:pt x="1894" y="2311"/>
                  <a:pt x="1890" y="2302"/>
                  <a:pt x="1885" y="2293"/>
                </a:cubicBezTo>
                <a:lnTo>
                  <a:pt x="1885" y="2293"/>
                </a:lnTo>
                <a:cubicBezTo>
                  <a:pt x="1899" y="2322"/>
                  <a:pt x="1905" y="2334"/>
                  <a:pt x="1905" y="2334"/>
                </a:cubicBezTo>
                <a:cubicBezTo>
                  <a:pt x="1906" y="2334"/>
                  <a:pt x="1903" y="2329"/>
                  <a:pt x="1899" y="2320"/>
                </a:cubicBezTo>
                <a:lnTo>
                  <a:pt x="1899" y="2320"/>
                </a:lnTo>
                <a:cubicBezTo>
                  <a:pt x="1925" y="2364"/>
                  <a:pt x="1950" y="2394"/>
                  <a:pt x="1976" y="2445"/>
                </a:cubicBezTo>
                <a:cubicBezTo>
                  <a:pt x="2006" y="2566"/>
                  <a:pt x="2037" y="2657"/>
                  <a:pt x="2037" y="2749"/>
                </a:cubicBezTo>
                <a:cubicBezTo>
                  <a:pt x="2037" y="2809"/>
                  <a:pt x="2037" y="2840"/>
                  <a:pt x="2067" y="2900"/>
                </a:cubicBezTo>
                <a:cubicBezTo>
                  <a:pt x="2067" y="2900"/>
                  <a:pt x="2067" y="2913"/>
                  <a:pt x="2067" y="2931"/>
                </a:cubicBezTo>
                <a:cubicBezTo>
                  <a:pt x="2067" y="3022"/>
                  <a:pt x="2097" y="3204"/>
                  <a:pt x="2128" y="3326"/>
                </a:cubicBezTo>
                <a:lnTo>
                  <a:pt x="2128" y="3417"/>
                </a:lnTo>
                <a:lnTo>
                  <a:pt x="2128" y="3580"/>
                </a:lnTo>
                <a:lnTo>
                  <a:pt x="2128" y="3580"/>
                </a:lnTo>
                <a:cubicBezTo>
                  <a:pt x="2066" y="3527"/>
                  <a:pt x="1940" y="3381"/>
                  <a:pt x="1915" y="3356"/>
                </a:cubicBezTo>
                <a:lnTo>
                  <a:pt x="1915" y="3356"/>
                </a:lnTo>
                <a:cubicBezTo>
                  <a:pt x="1927" y="3369"/>
                  <a:pt x="1933" y="3373"/>
                  <a:pt x="1935" y="3373"/>
                </a:cubicBezTo>
                <a:cubicBezTo>
                  <a:pt x="1943" y="3373"/>
                  <a:pt x="1885" y="3296"/>
                  <a:pt x="1885" y="3296"/>
                </a:cubicBezTo>
                <a:cubicBezTo>
                  <a:pt x="1824" y="3235"/>
                  <a:pt x="1793" y="3174"/>
                  <a:pt x="1763" y="3113"/>
                </a:cubicBezTo>
                <a:cubicBezTo>
                  <a:pt x="1672" y="2961"/>
                  <a:pt x="1611" y="2840"/>
                  <a:pt x="1581" y="2688"/>
                </a:cubicBezTo>
                <a:cubicBezTo>
                  <a:pt x="1520" y="2536"/>
                  <a:pt x="1459" y="2353"/>
                  <a:pt x="1398" y="2201"/>
                </a:cubicBezTo>
                <a:cubicBezTo>
                  <a:pt x="1398" y="2110"/>
                  <a:pt x="1368" y="2019"/>
                  <a:pt x="1368" y="1928"/>
                </a:cubicBezTo>
                <a:lnTo>
                  <a:pt x="1368" y="1897"/>
                </a:lnTo>
                <a:lnTo>
                  <a:pt x="1368" y="1745"/>
                </a:lnTo>
                <a:cubicBezTo>
                  <a:pt x="1363" y="1692"/>
                  <a:pt x="1360" y="1639"/>
                  <a:pt x="1360" y="1586"/>
                </a:cubicBezTo>
                <a:close/>
                <a:moveTo>
                  <a:pt x="2201" y="3657"/>
                </a:moveTo>
                <a:cubicBezTo>
                  <a:pt x="2199" y="3658"/>
                  <a:pt x="2196" y="3659"/>
                  <a:pt x="2193" y="3660"/>
                </a:cubicBezTo>
                <a:lnTo>
                  <a:pt x="2193" y="3660"/>
                </a:lnTo>
                <a:cubicBezTo>
                  <a:pt x="2194" y="3660"/>
                  <a:pt x="2194" y="3659"/>
                  <a:pt x="2195" y="3659"/>
                </a:cubicBezTo>
                <a:lnTo>
                  <a:pt x="2195" y="3659"/>
                </a:lnTo>
                <a:cubicBezTo>
                  <a:pt x="2197" y="3658"/>
                  <a:pt x="2199" y="3658"/>
                  <a:pt x="2201" y="3657"/>
                </a:cubicBezTo>
                <a:close/>
                <a:moveTo>
                  <a:pt x="1037" y="0"/>
                </a:moveTo>
                <a:cubicBezTo>
                  <a:pt x="832" y="0"/>
                  <a:pt x="640" y="102"/>
                  <a:pt x="517" y="286"/>
                </a:cubicBezTo>
                <a:lnTo>
                  <a:pt x="517" y="226"/>
                </a:lnTo>
                <a:cubicBezTo>
                  <a:pt x="453" y="359"/>
                  <a:pt x="398" y="496"/>
                  <a:pt x="353" y="636"/>
                </a:cubicBezTo>
                <a:lnTo>
                  <a:pt x="353" y="636"/>
                </a:lnTo>
                <a:cubicBezTo>
                  <a:pt x="299" y="695"/>
                  <a:pt x="252" y="761"/>
                  <a:pt x="213" y="834"/>
                </a:cubicBezTo>
                <a:cubicBezTo>
                  <a:pt x="30" y="1229"/>
                  <a:pt x="0" y="1685"/>
                  <a:pt x="122" y="2080"/>
                </a:cubicBezTo>
                <a:cubicBezTo>
                  <a:pt x="213" y="2505"/>
                  <a:pt x="334" y="2931"/>
                  <a:pt x="486" y="3326"/>
                </a:cubicBezTo>
                <a:cubicBezTo>
                  <a:pt x="638" y="3691"/>
                  <a:pt x="790" y="4025"/>
                  <a:pt x="1003" y="4359"/>
                </a:cubicBezTo>
                <a:cubicBezTo>
                  <a:pt x="1124" y="4546"/>
                  <a:pt x="1297" y="4624"/>
                  <a:pt x="1468" y="4624"/>
                </a:cubicBezTo>
                <a:cubicBezTo>
                  <a:pt x="1515" y="4624"/>
                  <a:pt x="1563" y="4618"/>
                  <a:pt x="1609" y="4606"/>
                </a:cubicBezTo>
                <a:lnTo>
                  <a:pt x="1609" y="4606"/>
                </a:lnTo>
                <a:cubicBezTo>
                  <a:pt x="1786" y="4725"/>
                  <a:pt x="1996" y="4785"/>
                  <a:pt x="2208" y="4785"/>
                </a:cubicBezTo>
                <a:cubicBezTo>
                  <a:pt x="2470" y="4785"/>
                  <a:pt x="2736" y="4694"/>
                  <a:pt x="2948" y="4511"/>
                </a:cubicBezTo>
                <a:cubicBezTo>
                  <a:pt x="3131" y="4268"/>
                  <a:pt x="3252" y="3995"/>
                  <a:pt x="3252" y="3691"/>
                </a:cubicBezTo>
                <a:cubicBezTo>
                  <a:pt x="3283" y="3539"/>
                  <a:pt x="3283" y="3417"/>
                  <a:pt x="3252" y="3296"/>
                </a:cubicBezTo>
                <a:cubicBezTo>
                  <a:pt x="3252" y="3235"/>
                  <a:pt x="3252" y="3174"/>
                  <a:pt x="3252" y="3083"/>
                </a:cubicBezTo>
                <a:cubicBezTo>
                  <a:pt x="3236" y="3050"/>
                  <a:pt x="3237" y="3025"/>
                  <a:pt x="3242" y="3025"/>
                </a:cubicBezTo>
                <a:lnTo>
                  <a:pt x="3242" y="3025"/>
                </a:lnTo>
                <a:cubicBezTo>
                  <a:pt x="3246" y="3025"/>
                  <a:pt x="3252" y="3042"/>
                  <a:pt x="3252" y="3083"/>
                </a:cubicBezTo>
                <a:cubicBezTo>
                  <a:pt x="3252" y="3022"/>
                  <a:pt x="3252" y="2961"/>
                  <a:pt x="3252" y="2900"/>
                </a:cubicBezTo>
                <a:cubicBezTo>
                  <a:pt x="3140" y="1889"/>
                  <a:pt x="2612" y="747"/>
                  <a:pt x="1596" y="413"/>
                </a:cubicBezTo>
                <a:lnTo>
                  <a:pt x="1596" y="413"/>
                </a:lnTo>
                <a:cubicBezTo>
                  <a:pt x="1554" y="279"/>
                  <a:pt x="1466" y="159"/>
                  <a:pt x="1337" y="74"/>
                </a:cubicBezTo>
                <a:cubicBezTo>
                  <a:pt x="1238" y="24"/>
                  <a:pt x="1136" y="0"/>
                  <a:pt x="103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6" name="Google Shape;946;p24"/>
          <p:cNvSpPr/>
          <p:nvPr/>
        </p:nvSpPr>
        <p:spPr>
          <a:xfrm rot="6493551">
            <a:off x="193731" y="5223806"/>
            <a:ext cx="166149" cy="191389"/>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7" name="Google Shape;947;p24"/>
          <p:cNvSpPr/>
          <p:nvPr/>
        </p:nvSpPr>
        <p:spPr>
          <a:xfrm rot="6493551">
            <a:off x="111092" y="5907658"/>
            <a:ext cx="254423" cy="314065"/>
          </a:xfrm>
          <a:custGeom>
            <a:avLst/>
            <a:gdLst/>
            <a:ahLst/>
            <a:cxnLst/>
            <a:rect l="l" t="t" r="r" b="b"/>
            <a:pathLst>
              <a:path w="2888" h="4237" extrusionOk="0">
                <a:moveTo>
                  <a:pt x="1807" y="934"/>
                </a:moveTo>
                <a:cubicBezTo>
                  <a:pt x="1808" y="934"/>
                  <a:pt x="1807" y="943"/>
                  <a:pt x="1794" y="969"/>
                </a:cubicBezTo>
                <a:cubicBezTo>
                  <a:pt x="1794" y="958"/>
                  <a:pt x="1798" y="947"/>
                  <a:pt x="1805" y="935"/>
                </a:cubicBezTo>
                <a:lnTo>
                  <a:pt x="1805" y="935"/>
                </a:lnTo>
                <a:cubicBezTo>
                  <a:pt x="1805" y="934"/>
                  <a:pt x="1806" y="934"/>
                  <a:pt x="1807" y="934"/>
                </a:cubicBezTo>
                <a:close/>
                <a:moveTo>
                  <a:pt x="1406" y="1652"/>
                </a:moveTo>
                <a:cubicBezTo>
                  <a:pt x="1415" y="1666"/>
                  <a:pt x="1423" y="1676"/>
                  <a:pt x="1429" y="1684"/>
                </a:cubicBezTo>
                <a:lnTo>
                  <a:pt x="1429" y="1684"/>
                </a:lnTo>
                <a:cubicBezTo>
                  <a:pt x="1429" y="1692"/>
                  <a:pt x="1429" y="1698"/>
                  <a:pt x="1429" y="1698"/>
                </a:cubicBezTo>
                <a:cubicBezTo>
                  <a:pt x="1432" y="1705"/>
                  <a:pt x="1434" y="1712"/>
                  <a:pt x="1437" y="1719"/>
                </a:cubicBezTo>
                <a:lnTo>
                  <a:pt x="1437" y="1719"/>
                </a:lnTo>
                <a:cubicBezTo>
                  <a:pt x="1435" y="1722"/>
                  <a:pt x="1432" y="1725"/>
                  <a:pt x="1429" y="1729"/>
                </a:cubicBezTo>
                <a:cubicBezTo>
                  <a:pt x="1413" y="1681"/>
                  <a:pt x="1405" y="1658"/>
                  <a:pt x="1406" y="1652"/>
                </a:cubicBezTo>
                <a:close/>
                <a:moveTo>
                  <a:pt x="1407" y="2302"/>
                </a:moveTo>
                <a:cubicBezTo>
                  <a:pt x="1423" y="2302"/>
                  <a:pt x="1436" y="2341"/>
                  <a:pt x="1433" y="2352"/>
                </a:cubicBezTo>
                <a:lnTo>
                  <a:pt x="1433" y="2352"/>
                </a:lnTo>
                <a:cubicBezTo>
                  <a:pt x="1414" y="2321"/>
                  <a:pt x="1399" y="2306"/>
                  <a:pt x="1399" y="2306"/>
                </a:cubicBezTo>
                <a:cubicBezTo>
                  <a:pt x="1401" y="2303"/>
                  <a:pt x="1404" y="2302"/>
                  <a:pt x="1407" y="2302"/>
                </a:cubicBezTo>
                <a:close/>
                <a:moveTo>
                  <a:pt x="1325" y="1"/>
                </a:moveTo>
                <a:cubicBezTo>
                  <a:pt x="1122" y="1"/>
                  <a:pt x="923" y="116"/>
                  <a:pt x="821" y="300"/>
                </a:cubicBezTo>
                <a:cubicBezTo>
                  <a:pt x="817" y="307"/>
                  <a:pt x="814" y="313"/>
                  <a:pt x="810" y="319"/>
                </a:cubicBezTo>
                <a:lnTo>
                  <a:pt x="810" y="319"/>
                </a:lnTo>
                <a:cubicBezTo>
                  <a:pt x="759" y="307"/>
                  <a:pt x="707" y="300"/>
                  <a:pt x="654" y="300"/>
                </a:cubicBezTo>
                <a:cubicBezTo>
                  <a:pt x="373" y="300"/>
                  <a:pt x="92" y="483"/>
                  <a:pt x="61" y="847"/>
                </a:cubicBezTo>
                <a:lnTo>
                  <a:pt x="31" y="817"/>
                </a:lnTo>
                <a:lnTo>
                  <a:pt x="31" y="817"/>
                </a:lnTo>
                <a:cubicBezTo>
                  <a:pt x="0" y="1486"/>
                  <a:pt x="122" y="2154"/>
                  <a:pt x="365" y="2762"/>
                </a:cubicBezTo>
                <a:cubicBezTo>
                  <a:pt x="639" y="3431"/>
                  <a:pt x="1186" y="3948"/>
                  <a:pt x="1885" y="4221"/>
                </a:cubicBezTo>
                <a:cubicBezTo>
                  <a:pt x="1927" y="4232"/>
                  <a:pt x="1971" y="4237"/>
                  <a:pt x="2014" y="4237"/>
                </a:cubicBezTo>
                <a:cubicBezTo>
                  <a:pt x="2219" y="4237"/>
                  <a:pt x="2423" y="4123"/>
                  <a:pt x="2523" y="3948"/>
                </a:cubicBezTo>
                <a:cubicBezTo>
                  <a:pt x="2827" y="3279"/>
                  <a:pt x="2888" y="2489"/>
                  <a:pt x="2675" y="1790"/>
                </a:cubicBezTo>
                <a:cubicBezTo>
                  <a:pt x="2554" y="1121"/>
                  <a:pt x="2158" y="513"/>
                  <a:pt x="1611" y="87"/>
                </a:cubicBezTo>
                <a:cubicBezTo>
                  <a:pt x="1522" y="28"/>
                  <a:pt x="1423" y="1"/>
                  <a:pt x="132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8" name="Google Shape;948;p24"/>
          <p:cNvSpPr/>
          <p:nvPr/>
        </p:nvSpPr>
        <p:spPr>
          <a:xfrm rot="6493551">
            <a:off x="474443" y="6279301"/>
            <a:ext cx="123335" cy="119489"/>
          </a:xfrm>
          <a:custGeom>
            <a:avLst/>
            <a:gdLst/>
            <a:ahLst/>
            <a:cxnLst/>
            <a:rect l="l" t="t" r="r" b="b"/>
            <a:pathLst>
              <a:path w="1400" h="1612" extrusionOk="0">
                <a:moveTo>
                  <a:pt x="1157" y="703"/>
                </a:moveTo>
                <a:lnTo>
                  <a:pt x="1166" y="720"/>
                </a:lnTo>
                <a:lnTo>
                  <a:pt x="1170" y="740"/>
                </a:lnTo>
                <a:lnTo>
                  <a:pt x="1170" y="740"/>
                </a:lnTo>
                <a:cubicBezTo>
                  <a:pt x="1163" y="728"/>
                  <a:pt x="1159" y="715"/>
                  <a:pt x="1157" y="703"/>
                </a:cubicBezTo>
                <a:close/>
                <a:moveTo>
                  <a:pt x="578" y="1"/>
                </a:moveTo>
                <a:lnTo>
                  <a:pt x="426" y="31"/>
                </a:lnTo>
                <a:cubicBezTo>
                  <a:pt x="335" y="31"/>
                  <a:pt x="244" y="92"/>
                  <a:pt x="183" y="183"/>
                </a:cubicBezTo>
                <a:lnTo>
                  <a:pt x="92" y="274"/>
                </a:lnTo>
                <a:cubicBezTo>
                  <a:pt x="31" y="365"/>
                  <a:pt x="1" y="487"/>
                  <a:pt x="1" y="578"/>
                </a:cubicBezTo>
                <a:lnTo>
                  <a:pt x="31" y="609"/>
                </a:lnTo>
                <a:lnTo>
                  <a:pt x="31" y="761"/>
                </a:lnTo>
                <a:cubicBezTo>
                  <a:pt x="31" y="852"/>
                  <a:pt x="31" y="943"/>
                  <a:pt x="62" y="1004"/>
                </a:cubicBezTo>
                <a:cubicBezTo>
                  <a:pt x="31" y="1034"/>
                  <a:pt x="31" y="1064"/>
                  <a:pt x="62" y="1095"/>
                </a:cubicBezTo>
                <a:cubicBezTo>
                  <a:pt x="62" y="1156"/>
                  <a:pt x="92" y="1216"/>
                  <a:pt x="122" y="1277"/>
                </a:cubicBezTo>
                <a:cubicBezTo>
                  <a:pt x="183" y="1368"/>
                  <a:pt x="274" y="1460"/>
                  <a:pt x="396" y="1520"/>
                </a:cubicBezTo>
                <a:cubicBezTo>
                  <a:pt x="457" y="1581"/>
                  <a:pt x="518" y="1612"/>
                  <a:pt x="578" y="1612"/>
                </a:cubicBezTo>
                <a:lnTo>
                  <a:pt x="822" y="1612"/>
                </a:lnTo>
                <a:cubicBezTo>
                  <a:pt x="882" y="1612"/>
                  <a:pt x="974" y="1612"/>
                  <a:pt x="1034" y="1581"/>
                </a:cubicBezTo>
                <a:cubicBezTo>
                  <a:pt x="1125" y="1551"/>
                  <a:pt x="1186" y="1490"/>
                  <a:pt x="1247" y="1460"/>
                </a:cubicBezTo>
                <a:lnTo>
                  <a:pt x="1338" y="1338"/>
                </a:lnTo>
                <a:cubicBezTo>
                  <a:pt x="1369" y="1247"/>
                  <a:pt x="1399" y="1125"/>
                  <a:pt x="1399" y="1034"/>
                </a:cubicBezTo>
                <a:lnTo>
                  <a:pt x="1399" y="791"/>
                </a:lnTo>
                <a:cubicBezTo>
                  <a:pt x="1399" y="730"/>
                  <a:pt x="1399" y="639"/>
                  <a:pt x="1338" y="578"/>
                </a:cubicBezTo>
                <a:cubicBezTo>
                  <a:pt x="1338" y="487"/>
                  <a:pt x="1277" y="426"/>
                  <a:pt x="1247" y="396"/>
                </a:cubicBezTo>
                <a:cubicBezTo>
                  <a:pt x="1200" y="349"/>
                  <a:pt x="1154" y="303"/>
                  <a:pt x="1093" y="283"/>
                </a:cubicBezTo>
                <a:lnTo>
                  <a:pt x="1093" y="283"/>
                </a:lnTo>
                <a:cubicBezTo>
                  <a:pt x="1071" y="237"/>
                  <a:pt x="1044" y="203"/>
                  <a:pt x="1004" y="183"/>
                </a:cubicBezTo>
                <a:cubicBezTo>
                  <a:pt x="943" y="122"/>
                  <a:pt x="882" y="61"/>
                  <a:pt x="822" y="61"/>
                </a:cubicBezTo>
                <a:cubicBezTo>
                  <a:pt x="761" y="1"/>
                  <a:pt x="670" y="1"/>
                  <a:pt x="57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9" name="Google Shape;949;p24"/>
          <p:cNvSpPr/>
          <p:nvPr/>
        </p:nvSpPr>
        <p:spPr>
          <a:xfrm rot="6493551">
            <a:off x="8856" y="6392540"/>
            <a:ext cx="168792" cy="152177"/>
          </a:xfrm>
          <a:custGeom>
            <a:avLst/>
            <a:gdLst/>
            <a:ahLst/>
            <a:cxnLst/>
            <a:rect l="l" t="t" r="r" b="b"/>
            <a:pathLst>
              <a:path w="1916" h="2053" extrusionOk="0">
                <a:moveTo>
                  <a:pt x="1138" y="1"/>
                </a:moveTo>
                <a:cubicBezTo>
                  <a:pt x="975" y="1"/>
                  <a:pt x="812" y="63"/>
                  <a:pt x="699" y="176"/>
                </a:cubicBezTo>
                <a:cubicBezTo>
                  <a:pt x="695" y="180"/>
                  <a:pt x="691" y="184"/>
                  <a:pt x="687" y="189"/>
                </a:cubicBezTo>
                <a:lnTo>
                  <a:pt x="687" y="189"/>
                </a:lnTo>
                <a:cubicBezTo>
                  <a:pt x="652" y="181"/>
                  <a:pt x="615" y="176"/>
                  <a:pt x="578" y="176"/>
                </a:cubicBezTo>
                <a:cubicBezTo>
                  <a:pt x="426" y="176"/>
                  <a:pt x="274" y="237"/>
                  <a:pt x="183" y="358"/>
                </a:cubicBezTo>
                <a:cubicBezTo>
                  <a:pt x="61" y="449"/>
                  <a:pt x="0" y="601"/>
                  <a:pt x="0" y="784"/>
                </a:cubicBezTo>
                <a:lnTo>
                  <a:pt x="31" y="753"/>
                </a:lnTo>
                <a:cubicBezTo>
                  <a:pt x="31" y="814"/>
                  <a:pt x="31" y="875"/>
                  <a:pt x="31" y="936"/>
                </a:cubicBezTo>
                <a:cubicBezTo>
                  <a:pt x="31" y="1027"/>
                  <a:pt x="31" y="1088"/>
                  <a:pt x="61" y="1179"/>
                </a:cubicBezTo>
                <a:cubicBezTo>
                  <a:pt x="61" y="1209"/>
                  <a:pt x="61" y="1240"/>
                  <a:pt x="61" y="1270"/>
                </a:cubicBezTo>
                <a:cubicBezTo>
                  <a:pt x="92" y="1300"/>
                  <a:pt x="92" y="1331"/>
                  <a:pt x="92" y="1361"/>
                </a:cubicBezTo>
                <a:cubicBezTo>
                  <a:pt x="122" y="1422"/>
                  <a:pt x="152" y="1513"/>
                  <a:pt x="183" y="1574"/>
                </a:cubicBezTo>
                <a:cubicBezTo>
                  <a:pt x="213" y="1635"/>
                  <a:pt x="274" y="1665"/>
                  <a:pt x="304" y="1726"/>
                </a:cubicBezTo>
                <a:cubicBezTo>
                  <a:pt x="335" y="1787"/>
                  <a:pt x="365" y="1817"/>
                  <a:pt x="426" y="1878"/>
                </a:cubicBezTo>
                <a:lnTo>
                  <a:pt x="547" y="1969"/>
                </a:lnTo>
                <a:cubicBezTo>
                  <a:pt x="608" y="2000"/>
                  <a:pt x="669" y="2030"/>
                  <a:pt x="760" y="2030"/>
                </a:cubicBezTo>
                <a:cubicBezTo>
                  <a:pt x="791" y="2045"/>
                  <a:pt x="813" y="2053"/>
                  <a:pt x="836" y="2053"/>
                </a:cubicBezTo>
                <a:cubicBezTo>
                  <a:pt x="859" y="2053"/>
                  <a:pt x="882" y="2045"/>
                  <a:pt x="912" y="2030"/>
                </a:cubicBezTo>
                <a:cubicBezTo>
                  <a:pt x="1003" y="2030"/>
                  <a:pt x="1064" y="2000"/>
                  <a:pt x="1125" y="1969"/>
                </a:cubicBezTo>
                <a:cubicBezTo>
                  <a:pt x="1216" y="1939"/>
                  <a:pt x="1277" y="1878"/>
                  <a:pt x="1338" y="1848"/>
                </a:cubicBezTo>
                <a:cubicBezTo>
                  <a:pt x="1429" y="1787"/>
                  <a:pt x="1520" y="1726"/>
                  <a:pt x="1581" y="1635"/>
                </a:cubicBezTo>
                <a:cubicBezTo>
                  <a:pt x="1733" y="1483"/>
                  <a:pt x="1824" y="1331"/>
                  <a:pt x="1854" y="1149"/>
                </a:cubicBezTo>
                <a:cubicBezTo>
                  <a:pt x="1885" y="997"/>
                  <a:pt x="1915" y="845"/>
                  <a:pt x="1885" y="662"/>
                </a:cubicBezTo>
                <a:lnTo>
                  <a:pt x="1885" y="601"/>
                </a:lnTo>
                <a:cubicBezTo>
                  <a:pt x="1854" y="510"/>
                  <a:pt x="1794" y="419"/>
                  <a:pt x="1733" y="328"/>
                </a:cubicBezTo>
                <a:lnTo>
                  <a:pt x="1703" y="267"/>
                </a:lnTo>
                <a:lnTo>
                  <a:pt x="1611" y="206"/>
                </a:lnTo>
                <a:cubicBezTo>
                  <a:pt x="1520" y="115"/>
                  <a:pt x="1429" y="54"/>
                  <a:pt x="1307" y="24"/>
                </a:cubicBezTo>
                <a:cubicBezTo>
                  <a:pt x="1252" y="8"/>
                  <a:pt x="1195" y="1"/>
                  <a:pt x="113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0" name="Google Shape;950;p24"/>
          <p:cNvSpPr/>
          <p:nvPr/>
        </p:nvSpPr>
        <p:spPr>
          <a:xfrm rot="6493551">
            <a:off x="444226" y="4757601"/>
            <a:ext cx="238389" cy="263068"/>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1" name="Google Shape;951;p24"/>
          <p:cNvSpPr/>
          <p:nvPr/>
        </p:nvSpPr>
        <p:spPr>
          <a:xfrm rot="6493551">
            <a:off x="426077" y="6665511"/>
            <a:ext cx="144655" cy="121712"/>
          </a:xfrm>
          <a:custGeom>
            <a:avLst/>
            <a:gdLst/>
            <a:ahLst/>
            <a:cxnLst/>
            <a:rect l="l" t="t" r="r" b="b"/>
            <a:pathLst>
              <a:path w="1642" h="1642" extrusionOk="0">
                <a:moveTo>
                  <a:pt x="546" y="630"/>
                </a:moveTo>
                <a:cubicBezTo>
                  <a:pt x="545" y="639"/>
                  <a:pt x="540" y="645"/>
                  <a:pt x="527" y="659"/>
                </a:cubicBezTo>
                <a:lnTo>
                  <a:pt x="527" y="659"/>
                </a:lnTo>
                <a:lnTo>
                  <a:pt x="530" y="652"/>
                </a:lnTo>
                <a:lnTo>
                  <a:pt x="546" y="630"/>
                </a:lnTo>
                <a:close/>
                <a:moveTo>
                  <a:pt x="608" y="0"/>
                </a:moveTo>
                <a:lnTo>
                  <a:pt x="456" y="31"/>
                </a:lnTo>
                <a:cubicBezTo>
                  <a:pt x="365" y="31"/>
                  <a:pt x="274" y="91"/>
                  <a:pt x="213" y="183"/>
                </a:cubicBezTo>
                <a:lnTo>
                  <a:pt x="122" y="304"/>
                </a:lnTo>
                <a:cubicBezTo>
                  <a:pt x="61" y="365"/>
                  <a:pt x="30" y="487"/>
                  <a:pt x="30" y="578"/>
                </a:cubicBezTo>
                <a:lnTo>
                  <a:pt x="0" y="578"/>
                </a:lnTo>
                <a:cubicBezTo>
                  <a:pt x="0" y="730"/>
                  <a:pt x="0" y="882"/>
                  <a:pt x="30" y="1003"/>
                </a:cubicBezTo>
                <a:cubicBezTo>
                  <a:pt x="61" y="1094"/>
                  <a:pt x="91" y="1186"/>
                  <a:pt x="122" y="1246"/>
                </a:cubicBezTo>
                <a:cubicBezTo>
                  <a:pt x="182" y="1368"/>
                  <a:pt x="304" y="1459"/>
                  <a:pt x="395" y="1520"/>
                </a:cubicBezTo>
                <a:lnTo>
                  <a:pt x="426" y="1520"/>
                </a:lnTo>
                <a:cubicBezTo>
                  <a:pt x="547" y="1581"/>
                  <a:pt x="669" y="1642"/>
                  <a:pt x="821" y="1642"/>
                </a:cubicBezTo>
                <a:lnTo>
                  <a:pt x="851" y="1642"/>
                </a:lnTo>
                <a:cubicBezTo>
                  <a:pt x="912" y="1611"/>
                  <a:pt x="1003" y="1611"/>
                  <a:pt x="1064" y="1581"/>
                </a:cubicBezTo>
                <a:cubicBezTo>
                  <a:pt x="1125" y="1581"/>
                  <a:pt x="1186" y="1550"/>
                  <a:pt x="1246" y="1520"/>
                </a:cubicBezTo>
                <a:lnTo>
                  <a:pt x="1277" y="1520"/>
                </a:lnTo>
                <a:cubicBezTo>
                  <a:pt x="1429" y="1398"/>
                  <a:pt x="1581" y="1216"/>
                  <a:pt x="1611" y="1034"/>
                </a:cubicBezTo>
                <a:cubicBezTo>
                  <a:pt x="1641" y="973"/>
                  <a:pt x="1641" y="912"/>
                  <a:pt x="1641" y="851"/>
                </a:cubicBezTo>
                <a:cubicBezTo>
                  <a:pt x="1641" y="821"/>
                  <a:pt x="1641" y="821"/>
                  <a:pt x="1641" y="821"/>
                </a:cubicBezTo>
                <a:cubicBezTo>
                  <a:pt x="1641" y="730"/>
                  <a:pt x="1641" y="638"/>
                  <a:pt x="1611" y="578"/>
                </a:cubicBezTo>
                <a:cubicBezTo>
                  <a:pt x="1550" y="426"/>
                  <a:pt x="1429" y="304"/>
                  <a:pt x="1277" y="274"/>
                </a:cubicBezTo>
                <a:cubicBezTo>
                  <a:pt x="1220" y="245"/>
                  <a:pt x="1137" y="217"/>
                  <a:pt x="1076" y="213"/>
                </a:cubicBezTo>
                <a:lnTo>
                  <a:pt x="1076" y="213"/>
                </a:lnTo>
                <a:cubicBezTo>
                  <a:pt x="1064" y="201"/>
                  <a:pt x="1050" y="191"/>
                  <a:pt x="1034" y="183"/>
                </a:cubicBezTo>
                <a:cubicBezTo>
                  <a:pt x="973" y="122"/>
                  <a:pt x="912" y="61"/>
                  <a:pt x="851" y="61"/>
                </a:cubicBezTo>
                <a:cubicBezTo>
                  <a:pt x="790" y="0"/>
                  <a:pt x="699" y="0"/>
                  <a:pt x="60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2" name="Google Shape;952;p24"/>
          <p:cNvSpPr/>
          <p:nvPr/>
        </p:nvSpPr>
        <p:spPr>
          <a:xfrm rot="6493551">
            <a:off x="118957" y="6723399"/>
            <a:ext cx="104571" cy="114967"/>
          </a:xfrm>
          <a:custGeom>
            <a:avLst/>
            <a:gdLst/>
            <a:ahLst/>
            <a:cxnLst/>
            <a:rect l="l" t="t" r="r" b="b"/>
            <a:pathLst>
              <a:path w="1187" h="1551" extrusionOk="0">
                <a:moveTo>
                  <a:pt x="578" y="0"/>
                </a:moveTo>
                <a:lnTo>
                  <a:pt x="426" y="31"/>
                </a:lnTo>
                <a:cubicBezTo>
                  <a:pt x="335" y="61"/>
                  <a:pt x="244" y="91"/>
                  <a:pt x="183" y="183"/>
                </a:cubicBezTo>
                <a:lnTo>
                  <a:pt x="92" y="304"/>
                </a:lnTo>
                <a:cubicBezTo>
                  <a:pt x="31" y="395"/>
                  <a:pt x="1" y="487"/>
                  <a:pt x="1" y="578"/>
                </a:cubicBezTo>
                <a:lnTo>
                  <a:pt x="1" y="973"/>
                </a:lnTo>
                <a:cubicBezTo>
                  <a:pt x="1" y="1034"/>
                  <a:pt x="1" y="1125"/>
                  <a:pt x="62" y="1186"/>
                </a:cubicBezTo>
                <a:cubicBezTo>
                  <a:pt x="62" y="1277"/>
                  <a:pt x="122" y="1338"/>
                  <a:pt x="183" y="1398"/>
                </a:cubicBezTo>
                <a:cubicBezTo>
                  <a:pt x="213" y="1429"/>
                  <a:pt x="274" y="1490"/>
                  <a:pt x="365" y="1520"/>
                </a:cubicBezTo>
                <a:cubicBezTo>
                  <a:pt x="426" y="1550"/>
                  <a:pt x="517" y="1550"/>
                  <a:pt x="578" y="1550"/>
                </a:cubicBezTo>
                <a:lnTo>
                  <a:pt x="730" y="1550"/>
                </a:lnTo>
                <a:cubicBezTo>
                  <a:pt x="852" y="1520"/>
                  <a:pt x="943" y="1459"/>
                  <a:pt x="1004" y="1398"/>
                </a:cubicBezTo>
                <a:lnTo>
                  <a:pt x="1095" y="1277"/>
                </a:lnTo>
                <a:cubicBezTo>
                  <a:pt x="1156" y="1186"/>
                  <a:pt x="1186" y="1064"/>
                  <a:pt x="1186" y="973"/>
                </a:cubicBezTo>
                <a:lnTo>
                  <a:pt x="1186" y="578"/>
                </a:lnTo>
                <a:cubicBezTo>
                  <a:pt x="1186" y="517"/>
                  <a:pt x="1156" y="426"/>
                  <a:pt x="1125" y="365"/>
                </a:cubicBezTo>
                <a:cubicBezTo>
                  <a:pt x="1095" y="304"/>
                  <a:pt x="1065" y="213"/>
                  <a:pt x="1004" y="183"/>
                </a:cubicBezTo>
                <a:cubicBezTo>
                  <a:pt x="943" y="122"/>
                  <a:pt x="882" y="91"/>
                  <a:pt x="821" y="61"/>
                </a:cubicBezTo>
                <a:cubicBezTo>
                  <a:pt x="730" y="31"/>
                  <a:pt x="669" y="0"/>
                  <a:pt x="57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3" name="Google Shape;953;p24"/>
          <p:cNvSpPr/>
          <p:nvPr/>
        </p:nvSpPr>
        <p:spPr>
          <a:xfrm rot="6493551">
            <a:off x="644396" y="5229529"/>
            <a:ext cx="117873" cy="127939"/>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4" name="Google Shape;954;p24"/>
          <p:cNvSpPr/>
          <p:nvPr/>
        </p:nvSpPr>
        <p:spPr>
          <a:xfrm rot="6727466">
            <a:off x="8477047" y="-365848"/>
            <a:ext cx="274635" cy="253335"/>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5" name="Google Shape;955;p24"/>
          <p:cNvSpPr/>
          <p:nvPr/>
        </p:nvSpPr>
        <p:spPr>
          <a:xfrm rot="6727466">
            <a:off x="9077121" y="-530013"/>
            <a:ext cx="244796" cy="310264"/>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6" name="Google Shape;956;p24"/>
          <p:cNvSpPr/>
          <p:nvPr/>
        </p:nvSpPr>
        <p:spPr>
          <a:xfrm rot="6727466">
            <a:off x="9737955" y="-519432"/>
            <a:ext cx="186197" cy="269335"/>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7" name="Google Shape;957;p24"/>
          <p:cNvSpPr/>
          <p:nvPr/>
        </p:nvSpPr>
        <p:spPr>
          <a:xfrm rot="6727466">
            <a:off x="10289003" y="-323333"/>
            <a:ext cx="179131" cy="275911"/>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8" name="Google Shape;958;p24"/>
          <p:cNvSpPr/>
          <p:nvPr/>
        </p:nvSpPr>
        <p:spPr>
          <a:xfrm rot="6727466">
            <a:off x="10757624" y="17137"/>
            <a:ext cx="173144" cy="269923"/>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9" name="Google Shape;959;p24"/>
          <p:cNvSpPr/>
          <p:nvPr/>
        </p:nvSpPr>
        <p:spPr>
          <a:xfrm rot="6727466">
            <a:off x="11175982" y="406100"/>
            <a:ext cx="134373" cy="193069"/>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0" name="Google Shape;960;p24"/>
          <p:cNvSpPr/>
          <p:nvPr/>
        </p:nvSpPr>
        <p:spPr>
          <a:xfrm rot="6727466">
            <a:off x="11084663" y="-170433"/>
            <a:ext cx="158224" cy="251176"/>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1" name="Google Shape;961;p24"/>
          <p:cNvSpPr/>
          <p:nvPr/>
        </p:nvSpPr>
        <p:spPr>
          <a:xfrm rot="6727466">
            <a:off x="10599732" y="-480829"/>
            <a:ext cx="128385" cy="194933"/>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2" name="Google Shape;962;p24"/>
          <p:cNvSpPr/>
          <p:nvPr/>
        </p:nvSpPr>
        <p:spPr>
          <a:xfrm rot="6727466">
            <a:off x="10097343" y="-693820"/>
            <a:ext cx="134373" cy="176187"/>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3" name="Google Shape;963;p24"/>
          <p:cNvSpPr/>
          <p:nvPr/>
        </p:nvSpPr>
        <p:spPr>
          <a:xfrm rot="6727466">
            <a:off x="9504592" y="-831351"/>
            <a:ext cx="116509" cy="155280"/>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4" name="Google Shape;964;p24"/>
          <p:cNvSpPr/>
          <p:nvPr/>
        </p:nvSpPr>
        <p:spPr>
          <a:xfrm rot="6727466">
            <a:off x="10469403" y="-826407"/>
            <a:ext cx="116411" cy="176187"/>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5" name="Google Shape;965;p24"/>
          <p:cNvSpPr/>
          <p:nvPr/>
        </p:nvSpPr>
        <p:spPr>
          <a:xfrm rot="6727466">
            <a:off x="9933427" y="-97269"/>
            <a:ext cx="196995" cy="385745"/>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6" name="Google Shape;966;p24"/>
          <p:cNvSpPr/>
          <p:nvPr/>
        </p:nvSpPr>
        <p:spPr>
          <a:xfrm rot="6727466">
            <a:off x="10451157" y="249521"/>
            <a:ext cx="143305" cy="21368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7" name="Google Shape;967;p24"/>
          <p:cNvSpPr/>
          <p:nvPr/>
        </p:nvSpPr>
        <p:spPr>
          <a:xfrm rot="6727466">
            <a:off x="10787222" y="540473"/>
            <a:ext cx="185119" cy="327835"/>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8" name="Google Shape;968;p24"/>
          <p:cNvSpPr/>
          <p:nvPr/>
        </p:nvSpPr>
        <p:spPr>
          <a:xfrm rot="6727466">
            <a:off x="9214075" y="-86134"/>
            <a:ext cx="244796" cy="332545"/>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9" name="Google Shape;969;p24"/>
          <p:cNvSpPr/>
          <p:nvPr/>
        </p:nvSpPr>
        <p:spPr>
          <a:xfrm rot="6727466">
            <a:off x="9561758" y="254342"/>
            <a:ext cx="137023" cy="174223"/>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0" name="Google Shape;970;p24"/>
          <p:cNvSpPr/>
          <p:nvPr/>
        </p:nvSpPr>
        <p:spPr>
          <a:xfrm rot="6727466">
            <a:off x="10011352" y="429507"/>
            <a:ext cx="241753" cy="357379"/>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1" name="Google Shape;971;p24"/>
          <p:cNvSpPr/>
          <p:nvPr/>
        </p:nvSpPr>
        <p:spPr>
          <a:xfrm rot="6727466">
            <a:off x="10059212" y="395150"/>
            <a:ext cx="265507" cy="390751"/>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2" name="Google Shape;972;p24"/>
          <p:cNvSpPr/>
          <p:nvPr/>
        </p:nvSpPr>
        <p:spPr>
          <a:xfrm rot="6727466">
            <a:off x="10331738" y="825326"/>
            <a:ext cx="131329" cy="119453"/>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3" name="Google Shape;973;p24"/>
          <p:cNvSpPr/>
          <p:nvPr/>
        </p:nvSpPr>
        <p:spPr>
          <a:xfrm rot="6727466">
            <a:off x="8694145" y="20731"/>
            <a:ext cx="271592" cy="315663"/>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4" name="Google Shape;974;p24"/>
          <p:cNvSpPr/>
          <p:nvPr/>
        </p:nvSpPr>
        <p:spPr>
          <a:xfrm rot="6727466">
            <a:off x="9247493" y="404870"/>
            <a:ext cx="140360" cy="175892"/>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5" name="Google Shape;975;p24"/>
          <p:cNvSpPr/>
          <p:nvPr/>
        </p:nvSpPr>
        <p:spPr>
          <a:xfrm rot="6727466">
            <a:off x="8662071" y="-689058"/>
            <a:ext cx="137317" cy="144089"/>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6" name="Google Shape;976;p24"/>
          <p:cNvSpPr/>
          <p:nvPr/>
        </p:nvSpPr>
        <p:spPr>
          <a:xfrm rot="6727466">
            <a:off x="9672175" y="766455"/>
            <a:ext cx="256771" cy="338043"/>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7" name="Google Shape;977;p24"/>
          <p:cNvSpPr/>
          <p:nvPr/>
        </p:nvSpPr>
        <p:spPr>
          <a:xfrm rot="6727466">
            <a:off x="9595752" y="544040"/>
            <a:ext cx="149193" cy="15528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8" name="Google Shape;978;p24"/>
          <p:cNvSpPr/>
          <p:nvPr/>
        </p:nvSpPr>
        <p:spPr>
          <a:xfrm rot="6727466">
            <a:off x="8810088" y="430877"/>
            <a:ext cx="241360" cy="318608"/>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9" name="Google Shape;979;p24"/>
          <p:cNvSpPr/>
          <p:nvPr/>
        </p:nvSpPr>
        <p:spPr>
          <a:xfrm rot="6727466">
            <a:off x="8343204" y="15538"/>
            <a:ext cx="152237" cy="191793"/>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0" name="Google Shape;980;p24"/>
          <p:cNvSpPr/>
          <p:nvPr/>
        </p:nvSpPr>
        <p:spPr>
          <a:xfrm rot="6727466">
            <a:off x="7861226" y="77218"/>
            <a:ext cx="320767" cy="366900"/>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1" name="Google Shape;981;p24"/>
          <p:cNvSpPr/>
          <p:nvPr/>
        </p:nvSpPr>
        <p:spPr>
          <a:xfrm rot="9978469" flipH="1">
            <a:off x="-368808" y="-992755"/>
            <a:ext cx="3294839" cy="2134297"/>
          </a:xfrm>
          <a:custGeom>
            <a:avLst/>
            <a:gdLst/>
            <a:ahLst/>
            <a:cxnLst/>
            <a:rect l="l" t="t" r="r" b="b"/>
            <a:pathLst>
              <a:path w="45405" h="29411" extrusionOk="0">
                <a:moveTo>
                  <a:pt x="34097" y="0"/>
                </a:moveTo>
                <a:cubicBezTo>
                  <a:pt x="33513" y="0"/>
                  <a:pt x="32930" y="58"/>
                  <a:pt x="32364" y="152"/>
                </a:cubicBezTo>
                <a:cubicBezTo>
                  <a:pt x="30784" y="395"/>
                  <a:pt x="29295" y="973"/>
                  <a:pt x="27957" y="1885"/>
                </a:cubicBezTo>
                <a:cubicBezTo>
                  <a:pt x="26498" y="2979"/>
                  <a:pt x="25313" y="4438"/>
                  <a:pt x="23975" y="5684"/>
                </a:cubicBezTo>
                <a:cubicBezTo>
                  <a:pt x="22516" y="7082"/>
                  <a:pt x="20784" y="8207"/>
                  <a:pt x="18686" y="8268"/>
                </a:cubicBezTo>
                <a:cubicBezTo>
                  <a:pt x="18629" y="8270"/>
                  <a:pt x="18572" y="8270"/>
                  <a:pt x="18515" y="8270"/>
                </a:cubicBezTo>
                <a:cubicBezTo>
                  <a:pt x="16489" y="8270"/>
                  <a:pt x="14718" y="7236"/>
                  <a:pt x="13033" y="6201"/>
                </a:cubicBezTo>
                <a:cubicBezTo>
                  <a:pt x="11300" y="5168"/>
                  <a:pt x="9628" y="4073"/>
                  <a:pt x="7622" y="3921"/>
                </a:cubicBezTo>
                <a:cubicBezTo>
                  <a:pt x="7494" y="3914"/>
                  <a:pt x="7367" y="3910"/>
                  <a:pt x="7241" y="3910"/>
                </a:cubicBezTo>
                <a:cubicBezTo>
                  <a:pt x="5388" y="3910"/>
                  <a:pt x="3726" y="4726"/>
                  <a:pt x="2303" y="5836"/>
                </a:cubicBezTo>
                <a:cubicBezTo>
                  <a:pt x="1482" y="6475"/>
                  <a:pt x="753" y="7174"/>
                  <a:pt x="23" y="7934"/>
                </a:cubicBezTo>
                <a:cubicBezTo>
                  <a:pt x="0" y="7957"/>
                  <a:pt x="47" y="8015"/>
                  <a:pt x="85" y="8015"/>
                </a:cubicBezTo>
                <a:cubicBezTo>
                  <a:pt x="96" y="8015"/>
                  <a:pt x="107" y="8009"/>
                  <a:pt x="115" y="7994"/>
                </a:cubicBezTo>
                <a:lnTo>
                  <a:pt x="145" y="8025"/>
                </a:lnTo>
                <a:cubicBezTo>
                  <a:pt x="1513" y="6566"/>
                  <a:pt x="3063" y="5137"/>
                  <a:pt x="5008" y="4468"/>
                </a:cubicBezTo>
                <a:cubicBezTo>
                  <a:pt x="5725" y="4213"/>
                  <a:pt x="6431" y="4098"/>
                  <a:pt x="7126" y="4098"/>
                </a:cubicBezTo>
                <a:cubicBezTo>
                  <a:pt x="8497" y="4098"/>
                  <a:pt x="9827" y="4543"/>
                  <a:pt x="11118" y="5228"/>
                </a:cubicBezTo>
                <a:cubicBezTo>
                  <a:pt x="12729" y="6110"/>
                  <a:pt x="14218" y="7204"/>
                  <a:pt x="15920" y="7873"/>
                </a:cubicBezTo>
                <a:cubicBezTo>
                  <a:pt x="16756" y="8207"/>
                  <a:pt x="17630" y="8374"/>
                  <a:pt x="18500" y="8374"/>
                </a:cubicBezTo>
                <a:cubicBezTo>
                  <a:pt x="19370" y="8374"/>
                  <a:pt x="20237" y="8207"/>
                  <a:pt x="21057" y="7873"/>
                </a:cubicBezTo>
                <a:cubicBezTo>
                  <a:pt x="24340" y="6475"/>
                  <a:pt x="25951" y="2918"/>
                  <a:pt x="29082" y="1338"/>
                </a:cubicBezTo>
                <a:cubicBezTo>
                  <a:pt x="30494" y="623"/>
                  <a:pt x="32370" y="45"/>
                  <a:pt x="34153" y="45"/>
                </a:cubicBezTo>
                <a:cubicBezTo>
                  <a:pt x="35631" y="45"/>
                  <a:pt x="37045" y="443"/>
                  <a:pt x="38079" y="1490"/>
                </a:cubicBezTo>
                <a:cubicBezTo>
                  <a:pt x="39751" y="3222"/>
                  <a:pt x="39264" y="5715"/>
                  <a:pt x="38687" y="7812"/>
                </a:cubicBezTo>
                <a:cubicBezTo>
                  <a:pt x="38413" y="8815"/>
                  <a:pt x="37927" y="9696"/>
                  <a:pt x="37653" y="10700"/>
                </a:cubicBezTo>
                <a:cubicBezTo>
                  <a:pt x="37410" y="11490"/>
                  <a:pt x="37258" y="12462"/>
                  <a:pt x="37653" y="13222"/>
                </a:cubicBezTo>
                <a:cubicBezTo>
                  <a:pt x="38018" y="13830"/>
                  <a:pt x="38596" y="14286"/>
                  <a:pt x="39264" y="14499"/>
                </a:cubicBezTo>
                <a:cubicBezTo>
                  <a:pt x="39994" y="14803"/>
                  <a:pt x="40784" y="15046"/>
                  <a:pt x="41514" y="15320"/>
                </a:cubicBezTo>
                <a:cubicBezTo>
                  <a:pt x="42425" y="15593"/>
                  <a:pt x="43246" y="16080"/>
                  <a:pt x="43945" y="16718"/>
                </a:cubicBezTo>
                <a:cubicBezTo>
                  <a:pt x="44736" y="17569"/>
                  <a:pt x="44979" y="18815"/>
                  <a:pt x="44553" y="19879"/>
                </a:cubicBezTo>
                <a:cubicBezTo>
                  <a:pt x="43824" y="22098"/>
                  <a:pt x="41878" y="23709"/>
                  <a:pt x="39872" y="24803"/>
                </a:cubicBezTo>
                <a:cubicBezTo>
                  <a:pt x="37745" y="25897"/>
                  <a:pt x="35465" y="26657"/>
                  <a:pt x="33124" y="27113"/>
                </a:cubicBezTo>
                <a:cubicBezTo>
                  <a:pt x="30693" y="27630"/>
                  <a:pt x="28231" y="27934"/>
                  <a:pt x="25769" y="28299"/>
                </a:cubicBezTo>
                <a:cubicBezTo>
                  <a:pt x="23155" y="28694"/>
                  <a:pt x="20541" y="29119"/>
                  <a:pt x="17927" y="29241"/>
                </a:cubicBezTo>
                <a:cubicBezTo>
                  <a:pt x="17443" y="29278"/>
                  <a:pt x="16960" y="29296"/>
                  <a:pt x="16477" y="29296"/>
                </a:cubicBezTo>
                <a:cubicBezTo>
                  <a:pt x="14563" y="29296"/>
                  <a:pt x="12665" y="29009"/>
                  <a:pt x="10844" y="28451"/>
                </a:cubicBezTo>
                <a:cubicBezTo>
                  <a:pt x="8686" y="27721"/>
                  <a:pt x="6893" y="26262"/>
                  <a:pt x="5434" y="24530"/>
                </a:cubicBezTo>
                <a:cubicBezTo>
                  <a:pt x="4005" y="22797"/>
                  <a:pt x="2820" y="20912"/>
                  <a:pt x="1908" y="18876"/>
                </a:cubicBezTo>
                <a:cubicBezTo>
                  <a:pt x="935" y="16779"/>
                  <a:pt x="206" y="14469"/>
                  <a:pt x="327" y="12128"/>
                </a:cubicBezTo>
                <a:cubicBezTo>
                  <a:pt x="358" y="11520"/>
                  <a:pt x="479" y="10912"/>
                  <a:pt x="662" y="10335"/>
                </a:cubicBezTo>
                <a:cubicBezTo>
                  <a:pt x="875" y="9788"/>
                  <a:pt x="1026" y="9210"/>
                  <a:pt x="1148" y="8633"/>
                </a:cubicBezTo>
                <a:cubicBezTo>
                  <a:pt x="1148" y="8595"/>
                  <a:pt x="1113" y="8569"/>
                  <a:pt x="1087" y="8569"/>
                </a:cubicBezTo>
                <a:cubicBezTo>
                  <a:pt x="1070" y="8569"/>
                  <a:pt x="1057" y="8579"/>
                  <a:pt x="1057" y="8602"/>
                </a:cubicBezTo>
                <a:cubicBezTo>
                  <a:pt x="905" y="9210"/>
                  <a:pt x="753" y="9818"/>
                  <a:pt x="540" y="10396"/>
                </a:cubicBezTo>
                <a:cubicBezTo>
                  <a:pt x="358" y="10943"/>
                  <a:pt x="267" y="11490"/>
                  <a:pt x="236" y="12037"/>
                </a:cubicBezTo>
                <a:cubicBezTo>
                  <a:pt x="175" y="13162"/>
                  <a:pt x="267" y="14256"/>
                  <a:pt x="540" y="15350"/>
                </a:cubicBezTo>
                <a:cubicBezTo>
                  <a:pt x="1118" y="17599"/>
                  <a:pt x="2030" y="19757"/>
                  <a:pt x="3306" y="21733"/>
                </a:cubicBezTo>
                <a:cubicBezTo>
                  <a:pt x="4400" y="23618"/>
                  <a:pt x="5829" y="25320"/>
                  <a:pt x="7501" y="26718"/>
                </a:cubicBezTo>
                <a:cubicBezTo>
                  <a:pt x="9294" y="28147"/>
                  <a:pt x="11483" y="28998"/>
                  <a:pt x="13762" y="29241"/>
                </a:cubicBezTo>
                <a:cubicBezTo>
                  <a:pt x="14658" y="29361"/>
                  <a:pt x="15554" y="29410"/>
                  <a:pt x="16451" y="29410"/>
                </a:cubicBezTo>
                <a:cubicBezTo>
                  <a:pt x="18050" y="29410"/>
                  <a:pt x="19654" y="29253"/>
                  <a:pt x="21270" y="29058"/>
                </a:cubicBezTo>
                <a:cubicBezTo>
                  <a:pt x="23854" y="28755"/>
                  <a:pt x="26407" y="28359"/>
                  <a:pt x="28991" y="27995"/>
                </a:cubicBezTo>
                <a:cubicBezTo>
                  <a:pt x="31544" y="27660"/>
                  <a:pt x="34067" y="27113"/>
                  <a:pt x="36529" y="26353"/>
                </a:cubicBezTo>
                <a:cubicBezTo>
                  <a:pt x="38687" y="25654"/>
                  <a:pt x="40814" y="24682"/>
                  <a:pt x="42486" y="23162"/>
                </a:cubicBezTo>
                <a:cubicBezTo>
                  <a:pt x="43854" y="21916"/>
                  <a:pt x="45404" y="19666"/>
                  <a:pt x="44736" y="17721"/>
                </a:cubicBezTo>
                <a:cubicBezTo>
                  <a:pt x="44158" y="16080"/>
                  <a:pt x="42304" y="15532"/>
                  <a:pt x="40845" y="14955"/>
                </a:cubicBezTo>
                <a:cubicBezTo>
                  <a:pt x="40024" y="14651"/>
                  <a:pt x="39112" y="14469"/>
                  <a:pt x="38383" y="13921"/>
                </a:cubicBezTo>
                <a:cubicBezTo>
                  <a:pt x="37380" y="13162"/>
                  <a:pt x="37441" y="11885"/>
                  <a:pt x="37745" y="10760"/>
                </a:cubicBezTo>
                <a:cubicBezTo>
                  <a:pt x="38048" y="9727"/>
                  <a:pt x="38535" y="8754"/>
                  <a:pt x="38839" y="7721"/>
                </a:cubicBezTo>
                <a:cubicBezTo>
                  <a:pt x="39173" y="6657"/>
                  <a:pt x="39355" y="5532"/>
                  <a:pt x="39355" y="4438"/>
                </a:cubicBezTo>
                <a:cubicBezTo>
                  <a:pt x="39325" y="2736"/>
                  <a:pt x="38352" y="1216"/>
                  <a:pt x="36802" y="517"/>
                </a:cubicBezTo>
                <a:cubicBezTo>
                  <a:pt x="35946" y="145"/>
                  <a:pt x="35021" y="0"/>
                  <a:pt x="34097"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982" name="Google Shape;982;p24"/>
          <p:cNvPicPr preferRelativeResize="0"/>
          <p:nvPr/>
        </p:nvPicPr>
        <p:blipFill rotWithShape="1">
          <a:blip r:embed="rId2">
            <a:alphaModFix/>
          </a:blip>
          <a:srcRect l="28628" r="7269" b="44726"/>
          <a:stretch/>
        </p:blipFill>
        <p:spPr>
          <a:xfrm flipH="1">
            <a:off x="7343067" y="3133567"/>
            <a:ext cx="4914968" cy="3790567"/>
          </a:xfrm>
          <a:prstGeom prst="rect">
            <a:avLst/>
          </a:prstGeom>
          <a:noFill/>
          <a:ln>
            <a:noFill/>
          </a:ln>
        </p:spPr>
      </p:pic>
    </p:spTree>
    <p:extLst>
      <p:ext uri="{BB962C8B-B14F-4D97-AF65-F5344CB8AC3E}">
        <p14:creationId xmlns:p14="http://schemas.microsoft.com/office/powerpoint/2010/main" val="23648938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2">
  <p:cSld name="Title and text 2">
    <p:bg>
      <p:bgPr>
        <a:solidFill>
          <a:schemeClr val="lt2"/>
        </a:solidFill>
        <a:effectLst/>
      </p:bgPr>
    </p:bg>
    <p:spTree>
      <p:nvGrpSpPr>
        <p:cNvPr id="1" name="Shape 983"/>
        <p:cNvGrpSpPr/>
        <p:nvPr/>
      </p:nvGrpSpPr>
      <p:grpSpPr>
        <a:xfrm>
          <a:off x="0" y="0"/>
          <a:ext cx="0" cy="0"/>
          <a:chOff x="0" y="0"/>
          <a:chExt cx="0" cy="0"/>
        </a:xfrm>
      </p:grpSpPr>
      <p:sp>
        <p:nvSpPr>
          <p:cNvPr id="984" name="Google Shape;984;p25"/>
          <p:cNvSpPr txBox="1">
            <a:spLocks noGrp="1"/>
          </p:cNvSpPr>
          <p:nvPr>
            <p:ph type="body" idx="1"/>
          </p:nvPr>
        </p:nvSpPr>
        <p:spPr>
          <a:xfrm>
            <a:off x="5952967" y="4287467"/>
            <a:ext cx="5108400" cy="12920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a:lvl1pPr>
            <a:lvl2pPr marL="1219170" lvl="1" indent="-423323" algn="ctr" rtl="0">
              <a:spcBef>
                <a:spcPts val="0"/>
              </a:spcBef>
              <a:spcAft>
                <a:spcPts val="0"/>
              </a:spcAft>
              <a:buSzPts val="1400"/>
              <a:buChar char="○"/>
              <a:defRPr/>
            </a:lvl2pPr>
            <a:lvl3pPr marL="1828754" lvl="2" indent="-423323" algn="ctr" rtl="0">
              <a:spcBef>
                <a:spcPts val="0"/>
              </a:spcBef>
              <a:spcAft>
                <a:spcPts val="0"/>
              </a:spcAft>
              <a:buSzPts val="1400"/>
              <a:buChar char="■"/>
              <a:defRPr/>
            </a:lvl3pPr>
            <a:lvl4pPr marL="2438339" lvl="3" indent="-423323" algn="ctr" rtl="0">
              <a:spcBef>
                <a:spcPts val="0"/>
              </a:spcBef>
              <a:spcAft>
                <a:spcPts val="0"/>
              </a:spcAft>
              <a:buSzPts val="1400"/>
              <a:buChar char="●"/>
              <a:defRPr/>
            </a:lvl4pPr>
            <a:lvl5pPr marL="3047924" lvl="4" indent="-423323" algn="ctr" rtl="0">
              <a:spcBef>
                <a:spcPts val="0"/>
              </a:spcBef>
              <a:spcAft>
                <a:spcPts val="0"/>
              </a:spcAft>
              <a:buSzPts val="1400"/>
              <a:buChar char="○"/>
              <a:defRPr/>
            </a:lvl5pPr>
            <a:lvl6pPr marL="3657509" lvl="5" indent="-423323" algn="ctr" rtl="0">
              <a:spcBef>
                <a:spcPts val="0"/>
              </a:spcBef>
              <a:spcAft>
                <a:spcPts val="0"/>
              </a:spcAft>
              <a:buSzPts val="1400"/>
              <a:buChar char="■"/>
              <a:defRPr/>
            </a:lvl6pPr>
            <a:lvl7pPr marL="4267093" lvl="6" indent="-423323" algn="ctr" rtl="0">
              <a:spcBef>
                <a:spcPts val="0"/>
              </a:spcBef>
              <a:spcAft>
                <a:spcPts val="0"/>
              </a:spcAft>
              <a:buSzPts val="1400"/>
              <a:buChar char="●"/>
              <a:defRPr/>
            </a:lvl7pPr>
            <a:lvl8pPr marL="4876678" lvl="7" indent="-423323" algn="ctr" rtl="0">
              <a:spcBef>
                <a:spcPts val="0"/>
              </a:spcBef>
              <a:spcAft>
                <a:spcPts val="0"/>
              </a:spcAft>
              <a:buSzPts val="1400"/>
              <a:buChar char="○"/>
              <a:defRPr/>
            </a:lvl8pPr>
            <a:lvl9pPr marL="5486263" lvl="8" indent="-423323" algn="ctr" rtl="0">
              <a:spcBef>
                <a:spcPts val="0"/>
              </a:spcBef>
              <a:spcAft>
                <a:spcPts val="0"/>
              </a:spcAft>
              <a:buSzPts val="1400"/>
              <a:buChar char="■"/>
              <a:defRPr/>
            </a:lvl9pPr>
          </a:lstStyle>
          <a:p>
            <a:endParaRPr/>
          </a:p>
        </p:txBody>
      </p:sp>
      <p:sp>
        <p:nvSpPr>
          <p:cNvPr id="985" name="Google Shape;985;p25"/>
          <p:cNvSpPr txBox="1">
            <a:spLocks noGrp="1"/>
          </p:cNvSpPr>
          <p:nvPr>
            <p:ph type="title"/>
          </p:nvPr>
        </p:nvSpPr>
        <p:spPr>
          <a:xfrm>
            <a:off x="5952967" y="1888133"/>
            <a:ext cx="5814000" cy="22808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Font typeface="Montserrat ExtraBold"/>
              <a:buNone/>
              <a:defRPr sz="4800"/>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endParaRPr/>
          </a:p>
        </p:txBody>
      </p:sp>
      <p:sp>
        <p:nvSpPr>
          <p:cNvPr id="986" name="Google Shape;986;p25"/>
          <p:cNvSpPr/>
          <p:nvPr/>
        </p:nvSpPr>
        <p:spPr>
          <a:xfrm rot="-122645">
            <a:off x="4230132" y="-1352535"/>
            <a:ext cx="4220387" cy="2729653"/>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7" name="Google Shape;987;p25"/>
          <p:cNvSpPr/>
          <p:nvPr/>
        </p:nvSpPr>
        <p:spPr>
          <a:xfrm rot="10541862">
            <a:off x="11508112" y="429688"/>
            <a:ext cx="274633" cy="253333"/>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8" name="Google Shape;988;p25"/>
          <p:cNvSpPr/>
          <p:nvPr/>
        </p:nvSpPr>
        <p:spPr>
          <a:xfrm rot="10541862">
            <a:off x="11904983" y="864833"/>
            <a:ext cx="244795" cy="310263"/>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9" name="Google Shape;989;p25"/>
          <p:cNvSpPr/>
          <p:nvPr/>
        </p:nvSpPr>
        <p:spPr>
          <a:xfrm rot="6727466">
            <a:off x="11365066" y="118318"/>
            <a:ext cx="134373" cy="193069"/>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0" name="Google Shape;990;p25"/>
          <p:cNvSpPr/>
          <p:nvPr/>
        </p:nvSpPr>
        <p:spPr>
          <a:xfrm rot="10541862">
            <a:off x="11702550" y="126753"/>
            <a:ext cx="116409" cy="176185"/>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1" name="Google Shape;991;p25"/>
          <p:cNvSpPr/>
          <p:nvPr/>
        </p:nvSpPr>
        <p:spPr>
          <a:xfrm rot="10541862">
            <a:off x="11558468" y="1178850"/>
            <a:ext cx="244795" cy="332543"/>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2" name="Google Shape;992;p25"/>
          <p:cNvSpPr/>
          <p:nvPr/>
        </p:nvSpPr>
        <p:spPr>
          <a:xfrm rot="10541862">
            <a:off x="11509106" y="1637406"/>
            <a:ext cx="137021" cy="174223"/>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3" name="Google Shape;993;p25"/>
          <p:cNvSpPr/>
          <p:nvPr/>
        </p:nvSpPr>
        <p:spPr>
          <a:xfrm rot="10541862">
            <a:off x="11231491" y="777498"/>
            <a:ext cx="271591" cy="315661"/>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4" name="Google Shape;994;p25"/>
          <p:cNvSpPr/>
          <p:nvPr/>
        </p:nvSpPr>
        <p:spPr>
          <a:xfrm rot="10541862">
            <a:off x="11232766" y="1424009"/>
            <a:ext cx="140359" cy="175891"/>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5" name="Google Shape;995;p25"/>
          <p:cNvSpPr/>
          <p:nvPr/>
        </p:nvSpPr>
        <p:spPr>
          <a:xfrm rot="10541862">
            <a:off x="11966907" y="420357"/>
            <a:ext cx="137316" cy="144089"/>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6" name="Google Shape;996;p25"/>
          <p:cNvSpPr/>
          <p:nvPr/>
        </p:nvSpPr>
        <p:spPr>
          <a:xfrm rot="10541862">
            <a:off x="11269917" y="1807489"/>
            <a:ext cx="149193" cy="155279"/>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7" name="Google Shape;997;p25"/>
          <p:cNvSpPr/>
          <p:nvPr/>
        </p:nvSpPr>
        <p:spPr>
          <a:xfrm rot="10541862">
            <a:off x="10922879" y="1049514"/>
            <a:ext cx="241359" cy="318605"/>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8" name="Google Shape;998;p25"/>
          <p:cNvSpPr/>
          <p:nvPr/>
        </p:nvSpPr>
        <p:spPr>
          <a:xfrm rot="10541862">
            <a:off x="11168527" y="441848"/>
            <a:ext cx="152236" cy="191792"/>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9" name="Google Shape;999;p25"/>
          <p:cNvSpPr/>
          <p:nvPr/>
        </p:nvSpPr>
        <p:spPr>
          <a:xfrm rot="10541862">
            <a:off x="10773618" y="64562"/>
            <a:ext cx="320765" cy="366897"/>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00" name="Google Shape;1000;p25"/>
          <p:cNvGrpSpPr/>
          <p:nvPr/>
        </p:nvGrpSpPr>
        <p:grpSpPr>
          <a:xfrm>
            <a:off x="8630184" y="6077362"/>
            <a:ext cx="3659448" cy="993749"/>
            <a:chOff x="6472638" y="4558021"/>
            <a:chExt cx="2744586" cy="745312"/>
          </a:xfrm>
        </p:grpSpPr>
        <p:sp>
          <p:nvSpPr>
            <p:cNvPr id="1001" name="Google Shape;1001;p25"/>
            <p:cNvSpPr/>
            <p:nvPr/>
          </p:nvSpPr>
          <p:spPr>
            <a:xfrm rot="-4072492">
              <a:off x="6513233" y="5001079"/>
              <a:ext cx="114734" cy="16485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2" name="Google Shape;1002;p25"/>
            <p:cNvSpPr/>
            <p:nvPr/>
          </p:nvSpPr>
          <p:spPr>
            <a:xfrm rot="-4072492">
              <a:off x="7124499" y="5117174"/>
              <a:ext cx="122361" cy="182452"/>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3" name="Google Shape;1003;p25"/>
            <p:cNvSpPr/>
            <p:nvPr/>
          </p:nvSpPr>
          <p:spPr>
            <a:xfrm rot="-4072492">
              <a:off x="6801847" y="4771277"/>
              <a:ext cx="158064" cy="279922"/>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4" name="Google Shape;1004;p25"/>
            <p:cNvSpPr/>
            <p:nvPr/>
          </p:nvSpPr>
          <p:spPr>
            <a:xfrm rot="-4072492">
              <a:off x="7889277" y="5146748"/>
              <a:ext cx="116997" cy="148761"/>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5" name="Google Shape;1005;p25"/>
            <p:cNvSpPr/>
            <p:nvPr/>
          </p:nvSpPr>
          <p:spPr>
            <a:xfrm rot="-4072492">
              <a:off x="7415967" y="4840798"/>
              <a:ext cx="206421" cy="305148"/>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25"/>
            <p:cNvSpPr/>
            <p:nvPr/>
          </p:nvSpPr>
          <p:spPr>
            <a:xfrm rot="-4072492">
              <a:off x="7354819" y="4841640"/>
              <a:ext cx="226703" cy="33364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25"/>
            <p:cNvSpPr/>
            <p:nvPr/>
          </p:nvSpPr>
          <p:spPr>
            <a:xfrm rot="-4072492">
              <a:off x="7236690" y="4705982"/>
              <a:ext cx="112136" cy="101995"/>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25"/>
            <p:cNvSpPr/>
            <p:nvPr/>
          </p:nvSpPr>
          <p:spPr>
            <a:xfrm rot="-4072492">
              <a:off x="8154762" y="5016796"/>
              <a:ext cx="119847" cy="150186"/>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25"/>
            <p:cNvSpPr/>
            <p:nvPr/>
          </p:nvSpPr>
          <p:spPr>
            <a:xfrm rot="-4072492">
              <a:off x="7692750" y="4569607"/>
              <a:ext cx="219244" cy="288638"/>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25"/>
            <p:cNvSpPr/>
            <p:nvPr/>
          </p:nvSpPr>
          <p:spPr>
            <a:xfrm rot="-4072492">
              <a:off x="7849859" y="4915566"/>
              <a:ext cx="127390" cy="132586"/>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25"/>
            <p:cNvSpPr/>
            <p:nvPr/>
          </p:nvSpPr>
          <p:spPr>
            <a:xfrm rot="-4072492">
              <a:off x="8442001" y="4872733"/>
              <a:ext cx="206086" cy="272044"/>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25"/>
            <p:cNvSpPr/>
            <p:nvPr/>
          </p:nvSpPr>
          <p:spPr>
            <a:xfrm rot="6727508">
              <a:off x="8883599" y="4856948"/>
              <a:ext cx="273887" cy="313278"/>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13" name="Google Shape;1013;p25"/>
          <p:cNvSpPr/>
          <p:nvPr/>
        </p:nvSpPr>
        <p:spPr>
          <a:xfrm rot="-1106721">
            <a:off x="4514384" y="-2084289"/>
            <a:ext cx="3801981" cy="3819216"/>
          </a:xfrm>
          <a:custGeom>
            <a:avLst/>
            <a:gdLst/>
            <a:ahLst/>
            <a:cxnLst/>
            <a:rect l="l" t="t" r="r" b="b"/>
            <a:pathLst>
              <a:path w="43680" h="43878" extrusionOk="0">
                <a:moveTo>
                  <a:pt x="20928" y="447"/>
                </a:moveTo>
                <a:cubicBezTo>
                  <a:pt x="22079" y="447"/>
                  <a:pt x="23234" y="564"/>
                  <a:pt x="24378" y="810"/>
                </a:cubicBezTo>
                <a:cubicBezTo>
                  <a:pt x="29241" y="1843"/>
                  <a:pt x="33436" y="5734"/>
                  <a:pt x="36567" y="9382"/>
                </a:cubicBezTo>
                <a:cubicBezTo>
                  <a:pt x="39191" y="12398"/>
                  <a:pt x="41067" y="15983"/>
                  <a:pt x="42076" y="19870"/>
                </a:cubicBezTo>
                <a:lnTo>
                  <a:pt x="42076" y="19870"/>
                </a:lnTo>
                <a:cubicBezTo>
                  <a:pt x="42067" y="19897"/>
                  <a:pt x="42064" y="19927"/>
                  <a:pt x="42068" y="19959"/>
                </a:cubicBezTo>
                <a:cubicBezTo>
                  <a:pt x="43679" y="29169"/>
                  <a:pt x="37661" y="39017"/>
                  <a:pt x="29120" y="42543"/>
                </a:cubicBezTo>
                <a:cubicBezTo>
                  <a:pt x="27519" y="43213"/>
                  <a:pt x="25892" y="43518"/>
                  <a:pt x="24283" y="43518"/>
                </a:cubicBezTo>
                <a:cubicBezTo>
                  <a:pt x="21004" y="43518"/>
                  <a:pt x="17799" y="42252"/>
                  <a:pt x="15047" y="40233"/>
                </a:cubicBezTo>
                <a:cubicBezTo>
                  <a:pt x="10700" y="37102"/>
                  <a:pt x="6809" y="33850"/>
                  <a:pt x="3922" y="29260"/>
                </a:cubicBezTo>
                <a:cubicBezTo>
                  <a:pt x="1125" y="24823"/>
                  <a:pt x="1" y="19564"/>
                  <a:pt x="1612" y="14518"/>
                </a:cubicBezTo>
                <a:cubicBezTo>
                  <a:pt x="3101" y="9807"/>
                  <a:pt x="7144" y="5825"/>
                  <a:pt x="11247" y="3272"/>
                </a:cubicBezTo>
                <a:cubicBezTo>
                  <a:pt x="14155" y="1477"/>
                  <a:pt x="17522" y="447"/>
                  <a:pt x="20928" y="447"/>
                </a:cubicBezTo>
                <a:close/>
                <a:moveTo>
                  <a:pt x="20842" y="0"/>
                </a:moveTo>
                <a:cubicBezTo>
                  <a:pt x="14423" y="0"/>
                  <a:pt x="8154" y="3994"/>
                  <a:pt x="4317" y="8956"/>
                </a:cubicBezTo>
                <a:cubicBezTo>
                  <a:pt x="1581" y="12512"/>
                  <a:pt x="92" y="16494"/>
                  <a:pt x="517" y="21023"/>
                </a:cubicBezTo>
                <a:cubicBezTo>
                  <a:pt x="913" y="25218"/>
                  <a:pt x="3101" y="29078"/>
                  <a:pt x="5624" y="32330"/>
                </a:cubicBezTo>
                <a:cubicBezTo>
                  <a:pt x="8572" y="36099"/>
                  <a:pt x="12402" y="39108"/>
                  <a:pt x="16445" y="41631"/>
                </a:cubicBezTo>
                <a:cubicBezTo>
                  <a:pt x="18761" y="43113"/>
                  <a:pt x="21435" y="43878"/>
                  <a:pt x="24142" y="43878"/>
                </a:cubicBezTo>
                <a:cubicBezTo>
                  <a:pt x="25379" y="43878"/>
                  <a:pt x="26623" y="43718"/>
                  <a:pt x="27843" y="43394"/>
                </a:cubicBezTo>
                <a:cubicBezTo>
                  <a:pt x="32919" y="42057"/>
                  <a:pt x="36871" y="37923"/>
                  <a:pt x="39606" y="33637"/>
                </a:cubicBezTo>
                <a:cubicBezTo>
                  <a:pt x="42275" y="29574"/>
                  <a:pt x="43279" y="24664"/>
                  <a:pt x="42469" y="19903"/>
                </a:cubicBezTo>
                <a:lnTo>
                  <a:pt x="42469" y="19903"/>
                </a:lnTo>
                <a:cubicBezTo>
                  <a:pt x="42468" y="19892"/>
                  <a:pt x="42466" y="19880"/>
                  <a:pt x="42463" y="19868"/>
                </a:cubicBezTo>
                <a:lnTo>
                  <a:pt x="42463" y="19868"/>
                </a:lnTo>
                <a:cubicBezTo>
                  <a:pt x="42463" y="19868"/>
                  <a:pt x="42463" y="19868"/>
                  <a:pt x="42463" y="19868"/>
                </a:cubicBezTo>
                <a:cubicBezTo>
                  <a:pt x="41308" y="15005"/>
                  <a:pt x="38542" y="10780"/>
                  <a:pt x="35108" y="7193"/>
                </a:cubicBezTo>
                <a:cubicBezTo>
                  <a:pt x="32220" y="4154"/>
                  <a:pt x="28603" y="1448"/>
                  <a:pt x="24469" y="445"/>
                </a:cubicBezTo>
                <a:cubicBezTo>
                  <a:pt x="23265" y="142"/>
                  <a:pt x="22051" y="0"/>
                  <a:pt x="20842"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1014" name="Google Shape;1014;p25"/>
          <p:cNvPicPr preferRelativeResize="0"/>
          <p:nvPr/>
        </p:nvPicPr>
        <p:blipFill rotWithShape="1">
          <a:blip r:embed="rId2">
            <a:alphaModFix/>
          </a:blip>
          <a:srcRect l="28628" r="7269" b="44726"/>
          <a:stretch/>
        </p:blipFill>
        <p:spPr>
          <a:xfrm flipH="1">
            <a:off x="7374651" y="3131167"/>
            <a:ext cx="4914968" cy="3790567"/>
          </a:xfrm>
          <a:prstGeom prst="rect">
            <a:avLst/>
          </a:prstGeom>
          <a:noFill/>
          <a:ln>
            <a:noFill/>
          </a:ln>
        </p:spPr>
      </p:pic>
      <p:sp>
        <p:nvSpPr>
          <p:cNvPr id="1015" name="Google Shape;1015;p25"/>
          <p:cNvSpPr/>
          <p:nvPr/>
        </p:nvSpPr>
        <p:spPr>
          <a:xfrm rot="1212680" flipH="1">
            <a:off x="-186378" y="5849479"/>
            <a:ext cx="3548931" cy="2282237"/>
          </a:xfrm>
          <a:custGeom>
            <a:avLst/>
            <a:gdLst/>
            <a:ahLst/>
            <a:cxnLst/>
            <a:rect l="l" t="t" r="r" b="b"/>
            <a:pathLst>
              <a:path w="48907" h="31450" extrusionOk="0">
                <a:moveTo>
                  <a:pt x="37036" y="1"/>
                </a:moveTo>
                <a:cubicBezTo>
                  <a:pt x="34819" y="1"/>
                  <a:pt x="32438" y="782"/>
                  <a:pt x="30852" y="1746"/>
                </a:cubicBezTo>
                <a:cubicBezTo>
                  <a:pt x="27660" y="3874"/>
                  <a:pt x="25533" y="8159"/>
                  <a:pt x="21368" y="8828"/>
                </a:cubicBezTo>
                <a:cubicBezTo>
                  <a:pt x="21000" y="8886"/>
                  <a:pt x="20642" y="8912"/>
                  <a:pt x="20292" y="8912"/>
                </a:cubicBezTo>
                <a:cubicBezTo>
                  <a:pt x="16571" y="8912"/>
                  <a:pt x="13826" y="5886"/>
                  <a:pt x="10547" y="4664"/>
                </a:cubicBezTo>
                <a:cubicBezTo>
                  <a:pt x="9828" y="4419"/>
                  <a:pt x="9169" y="4309"/>
                  <a:pt x="8558" y="4309"/>
                </a:cubicBezTo>
                <a:cubicBezTo>
                  <a:pt x="5536" y="4309"/>
                  <a:pt x="3710" y="6998"/>
                  <a:pt x="1611" y="9223"/>
                </a:cubicBezTo>
                <a:cubicBezTo>
                  <a:pt x="1429" y="10014"/>
                  <a:pt x="1216" y="10773"/>
                  <a:pt x="942" y="11503"/>
                </a:cubicBezTo>
                <a:cubicBezTo>
                  <a:pt x="0" y="15789"/>
                  <a:pt x="2249" y="20591"/>
                  <a:pt x="4529" y="24087"/>
                </a:cubicBezTo>
                <a:cubicBezTo>
                  <a:pt x="6140" y="26488"/>
                  <a:pt x="8025" y="28646"/>
                  <a:pt x="10547" y="29953"/>
                </a:cubicBezTo>
                <a:cubicBezTo>
                  <a:pt x="12898" y="31077"/>
                  <a:pt x="15549" y="31450"/>
                  <a:pt x="18158" y="31450"/>
                </a:cubicBezTo>
                <a:cubicBezTo>
                  <a:pt x="18653" y="31450"/>
                  <a:pt x="19146" y="31436"/>
                  <a:pt x="19636" y="31412"/>
                </a:cubicBezTo>
                <a:cubicBezTo>
                  <a:pt x="23253" y="31169"/>
                  <a:pt x="26718" y="30622"/>
                  <a:pt x="30183" y="30075"/>
                </a:cubicBezTo>
                <a:cubicBezTo>
                  <a:pt x="33314" y="29740"/>
                  <a:pt x="36384" y="29102"/>
                  <a:pt x="39393" y="28220"/>
                </a:cubicBezTo>
                <a:cubicBezTo>
                  <a:pt x="41946" y="27400"/>
                  <a:pt x="44469" y="26214"/>
                  <a:pt x="46354" y="24330"/>
                </a:cubicBezTo>
                <a:cubicBezTo>
                  <a:pt x="47569" y="22992"/>
                  <a:pt x="48907" y="20986"/>
                  <a:pt x="48360" y="19102"/>
                </a:cubicBezTo>
                <a:cubicBezTo>
                  <a:pt x="47843" y="17369"/>
                  <a:pt x="45958" y="16701"/>
                  <a:pt x="44499" y="16184"/>
                </a:cubicBezTo>
                <a:cubicBezTo>
                  <a:pt x="43284" y="15637"/>
                  <a:pt x="41277" y="15363"/>
                  <a:pt x="40761" y="13904"/>
                </a:cubicBezTo>
                <a:cubicBezTo>
                  <a:pt x="40214" y="12293"/>
                  <a:pt x="41277" y="10287"/>
                  <a:pt x="41825" y="8828"/>
                </a:cubicBezTo>
                <a:cubicBezTo>
                  <a:pt x="42372" y="6944"/>
                  <a:pt x="43040" y="4664"/>
                  <a:pt x="42098" y="2658"/>
                </a:cubicBezTo>
                <a:cubicBezTo>
                  <a:pt x="41118" y="713"/>
                  <a:pt x="39152" y="1"/>
                  <a:pt x="37036"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319957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3">
  <p:cSld name="Title and text 3">
    <p:bg>
      <p:bgPr>
        <a:solidFill>
          <a:schemeClr val="lt2"/>
        </a:solidFill>
        <a:effectLst/>
      </p:bgPr>
    </p:bg>
    <p:spTree>
      <p:nvGrpSpPr>
        <p:cNvPr id="1" name="Shape 1016"/>
        <p:cNvGrpSpPr/>
        <p:nvPr/>
      </p:nvGrpSpPr>
      <p:grpSpPr>
        <a:xfrm>
          <a:off x="0" y="0"/>
          <a:ext cx="0" cy="0"/>
          <a:chOff x="0" y="0"/>
          <a:chExt cx="0" cy="0"/>
        </a:xfrm>
      </p:grpSpPr>
      <p:sp>
        <p:nvSpPr>
          <p:cNvPr id="1017" name="Google Shape;1017;p26"/>
          <p:cNvSpPr txBox="1">
            <a:spLocks noGrp="1"/>
          </p:cNvSpPr>
          <p:nvPr>
            <p:ph type="body" idx="1"/>
          </p:nvPr>
        </p:nvSpPr>
        <p:spPr>
          <a:xfrm>
            <a:off x="1073333" y="1472933"/>
            <a:ext cx="8415600" cy="4240800"/>
          </a:xfrm>
          <a:prstGeom prst="rect">
            <a:avLst/>
          </a:prstGeom>
        </p:spPr>
        <p:txBody>
          <a:bodyPr spcFirstLastPara="1" wrap="square" lIns="91425" tIns="91425" rIns="91425" bIns="91425" anchor="t" anchorCtr="0">
            <a:noAutofit/>
          </a:bodyPr>
          <a:lstStyle>
            <a:lvl1pPr marL="609585" lvl="0" indent="-423323" algn="l" rtl="0">
              <a:spcBef>
                <a:spcPts val="0"/>
              </a:spcBef>
              <a:spcAft>
                <a:spcPts val="0"/>
              </a:spcAft>
              <a:buSzPts val="1400"/>
              <a:buChar char="●"/>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a:p>
        </p:txBody>
      </p:sp>
      <p:grpSp>
        <p:nvGrpSpPr>
          <p:cNvPr id="1018" name="Google Shape;1018;p26"/>
          <p:cNvGrpSpPr/>
          <p:nvPr/>
        </p:nvGrpSpPr>
        <p:grpSpPr>
          <a:xfrm>
            <a:off x="-959644" y="-864203"/>
            <a:ext cx="14007143" cy="9856411"/>
            <a:chOff x="-719733" y="-648152"/>
            <a:chExt cx="10505357" cy="7392308"/>
          </a:xfrm>
        </p:grpSpPr>
        <p:sp>
          <p:nvSpPr>
            <p:cNvPr id="1019" name="Google Shape;1019;p26"/>
            <p:cNvSpPr/>
            <p:nvPr/>
          </p:nvSpPr>
          <p:spPr>
            <a:xfrm rot="10800000">
              <a:off x="-719733" y="-610503"/>
              <a:ext cx="1757907" cy="1630606"/>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0" name="Google Shape;1020;p26"/>
            <p:cNvSpPr/>
            <p:nvPr/>
          </p:nvSpPr>
          <p:spPr>
            <a:xfrm rot="10800000">
              <a:off x="-719715" y="-648152"/>
              <a:ext cx="1914064" cy="1775454"/>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26"/>
            <p:cNvSpPr/>
            <p:nvPr/>
          </p:nvSpPr>
          <p:spPr>
            <a:xfrm rot="10800000">
              <a:off x="680373" y="4696882"/>
              <a:ext cx="3165331" cy="2047274"/>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26"/>
            <p:cNvSpPr/>
            <p:nvPr/>
          </p:nvSpPr>
          <p:spPr>
            <a:xfrm rot="6727466">
              <a:off x="7624985" y="-134799"/>
              <a:ext cx="205976" cy="190001"/>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26"/>
            <p:cNvSpPr/>
            <p:nvPr/>
          </p:nvSpPr>
          <p:spPr>
            <a:xfrm rot="6727466">
              <a:off x="8075040" y="-257923"/>
              <a:ext cx="183597" cy="232698"/>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4" name="Google Shape;1024;p26"/>
            <p:cNvSpPr/>
            <p:nvPr/>
          </p:nvSpPr>
          <p:spPr>
            <a:xfrm rot="6727466">
              <a:off x="8570666" y="-249987"/>
              <a:ext cx="139648" cy="202001"/>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5" name="Google Shape;1025;p26"/>
            <p:cNvSpPr/>
            <p:nvPr/>
          </p:nvSpPr>
          <p:spPr>
            <a:xfrm rot="6727466">
              <a:off x="8983952" y="-102912"/>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6" name="Google Shape;1026;p26"/>
            <p:cNvSpPr/>
            <p:nvPr/>
          </p:nvSpPr>
          <p:spPr>
            <a:xfrm rot="6727466">
              <a:off x="9335418" y="152441"/>
              <a:ext cx="129858" cy="202442"/>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7" name="Google Shape;1027;p26"/>
            <p:cNvSpPr/>
            <p:nvPr/>
          </p:nvSpPr>
          <p:spPr>
            <a:xfrm rot="6727466">
              <a:off x="9649186" y="444163"/>
              <a:ext cx="100780" cy="14480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26"/>
            <p:cNvSpPr/>
            <p:nvPr/>
          </p:nvSpPr>
          <p:spPr>
            <a:xfrm rot="6727466">
              <a:off x="9580697" y="11763"/>
              <a:ext cx="118668" cy="188382"/>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26"/>
            <p:cNvSpPr/>
            <p:nvPr/>
          </p:nvSpPr>
          <p:spPr>
            <a:xfrm rot="6727466">
              <a:off x="9216998" y="-221034"/>
              <a:ext cx="96289" cy="146200"/>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26"/>
            <p:cNvSpPr/>
            <p:nvPr/>
          </p:nvSpPr>
          <p:spPr>
            <a:xfrm rot="6727466">
              <a:off x="8840207" y="-380778"/>
              <a:ext cx="100780" cy="132140"/>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26"/>
            <p:cNvSpPr/>
            <p:nvPr/>
          </p:nvSpPr>
          <p:spPr>
            <a:xfrm rot="6727466">
              <a:off x="8395644" y="-483925"/>
              <a:ext cx="87382" cy="116460"/>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26"/>
            <p:cNvSpPr/>
            <p:nvPr/>
          </p:nvSpPr>
          <p:spPr>
            <a:xfrm rot="6727466">
              <a:off x="9119252" y="-480218"/>
              <a:ext cx="87308" cy="132140"/>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3" name="Google Shape;1033;p26"/>
            <p:cNvSpPr/>
            <p:nvPr/>
          </p:nvSpPr>
          <p:spPr>
            <a:xfrm rot="6727466">
              <a:off x="8717270" y="66636"/>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26"/>
            <p:cNvSpPr/>
            <p:nvPr/>
          </p:nvSpPr>
          <p:spPr>
            <a:xfrm rot="6727466">
              <a:off x="9105567" y="326728"/>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26"/>
            <p:cNvSpPr/>
            <p:nvPr/>
          </p:nvSpPr>
          <p:spPr>
            <a:xfrm rot="6727466">
              <a:off x="9357616" y="544942"/>
              <a:ext cx="138839" cy="245876"/>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26"/>
            <p:cNvSpPr/>
            <p:nvPr/>
          </p:nvSpPr>
          <p:spPr>
            <a:xfrm rot="6727466">
              <a:off x="8177756" y="74987"/>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26"/>
            <p:cNvSpPr/>
            <p:nvPr/>
          </p:nvSpPr>
          <p:spPr>
            <a:xfrm rot="6727466">
              <a:off x="8438518" y="330344"/>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8" name="Google Shape;1038;p26"/>
            <p:cNvSpPr/>
            <p:nvPr/>
          </p:nvSpPr>
          <p:spPr>
            <a:xfrm rot="6727466">
              <a:off x="8775713" y="461718"/>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9" name="Google Shape;1039;p26"/>
            <p:cNvSpPr/>
            <p:nvPr/>
          </p:nvSpPr>
          <p:spPr>
            <a:xfrm rot="6727466">
              <a:off x="8811609" y="435950"/>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0" name="Google Shape;1040;p26"/>
            <p:cNvSpPr/>
            <p:nvPr/>
          </p:nvSpPr>
          <p:spPr>
            <a:xfrm rot="6727466">
              <a:off x="9016003" y="758582"/>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1" name="Google Shape;1041;p26"/>
            <p:cNvSpPr/>
            <p:nvPr/>
          </p:nvSpPr>
          <p:spPr>
            <a:xfrm rot="6727466">
              <a:off x="7787809" y="155135"/>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2" name="Google Shape;1042;p26"/>
            <p:cNvSpPr/>
            <p:nvPr/>
          </p:nvSpPr>
          <p:spPr>
            <a:xfrm rot="6727466">
              <a:off x="8202820" y="443239"/>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3" name="Google Shape;1043;p26"/>
            <p:cNvSpPr/>
            <p:nvPr/>
          </p:nvSpPr>
          <p:spPr>
            <a:xfrm rot="6727466">
              <a:off x="7763753" y="-377207"/>
              <a:ext cx="102988" cy="108067"/>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4" name="Google Shape;1044;p26"/>
            <p:cNvSpPr/>
            <p:nvPr/>
          </p:nvSpPr>
          <p:spPr>
            <a:xfrm rot="6727466">
              <a:off x="8521331" y="714429"/>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5" name="Google Shape;1045;p26"/>
            <p:cNvSpPr/>
            <p:nvPr/>
          </p:nvSpPr>
          <p:spPr>
            <a:xfrm rot="6727466">
              <a:off x="8464013" y="547617"/>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6" name="Google Shape;1046;p26"/>
            <p:cNvSpPr/>
            <p:nvPr/>
          </p:nvSpPr>
          <p:spPr>
            <a:xfrm rot="6727466">
              <a:off x="7874766" y="462745"/>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26"/>
            <p:cNvSpPr/>
            <p:nvPr/>
          </p:nvSpPr>
          <p:spPr>
            <a:xfrm rot="6727466">
              <a:off x="7524603" y="151240"/>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8" name="Google Shape;1048;p26"/>
            <p:cNvSpPr/>
            <p:nvPr/>
          </p:nvSpPr>
          <p:spPr>
            <a:xfrm rot="6727466">
              <a:off x="7163119" y="197500"/>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1049" name="Google Shape;1049;p26"/>
          <p:cNvPicPr preferRelativeResize="0"/>
          <p:nvPr/>
        </p:nvPicPr>
        <p:blipFill rotWithShape="1">
          <a:blip r:embed="rId2">
            <a:alphaModFix/>
          </a:blip>
          <a:srcRect l="28628" r="7269" b="44726"/>
          <a:stretch/>
        </p:blipFill>
        <p:spPr>
          <a:xfrm flipH="1">
            <a:off x="7357700" y="3168967"/>
            <a:ext cx="4914968" cy="3790567"/>
          </a:xfrm>
          <a:prstGeom prst="rect">
            <a:avLst/>
          </a:prstGeom>
          <a:noFill/>
          <a:ln>
            <a:noFill/>
          </a:ln>
        </p:spPr>
      </p:pic>
      <p:sp>
        <p:nvSpPr>
          <p:cNvPr id="1050" name="Google Shape;1050;p26"/>
          <p:cNvSpPr txBox="1">
            <a:spLocks noGrp="1"/>
          </p:cNvSpPr>
          <p:nvPr>
            <p:ph type="title"/>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4278162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bg>
      <p:bgPr>
        <a:solidFill>
          <a:schemeClr val="lt2"/>
        </a:solidFill>
        <a:effectLst/>
      </p:bgPr>
    </p:bg>
    <p:spTree>
      <p:nvGrpSpPr>
        <p:cNvPr id="1" name="Shape 1051"/>
        <p:cNvGrpSpPr/>
        <p:nvPr/>
      </p:nvGrpSpPr>
      <p:grpSpPr>
        <a:xfrm>
          <a:off x="0" y="0"/>
          <a:ext cx="0" cy="0"/>
          <a:chOff x="0" y="0"/>
          <a:chExt cx="0" cy="0"/>
        </a:xfrm>
      </p:grpSpPr>
      <p:sp>
        <p:nvSpPr>
          <p:cNvPr id="1052" name="Google Shape;1052;p27"/>
          <p:cNvSpPr txBox="1">
            <a:spLocks noGrp="1"/>
          </p:cNvSpPr>
          <p:nvPr>
            <p:ph type="body" idx="1"/>
          </p:nvPr>
        </p:nvSpPr>
        <p:spPr>
          <a:xfrm>
            <a:off x="861833" y="1270200"/>
            <a:ext cx="6048400" cy="49784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Clr>
                <a:schemeClr val="dk1"/>
              </a:buClr>
              <a:buSzPts val="1400"/>
              <a:buChar char="●"/>
              <a:defRPr>
                <a:solidFill>
                  <a:schemeClr val="dk1"/>
                </a:solidFill>
              </a:defRPr>
            </a:lvl1pPr>
            <a:lvl2pPr marL="1219170" lvl="1" indent="-440256" rtl="0">
              <a:lnSpc>
                <a:spcPct val="100000"/>
              </a:lnSpc>
              <a:spcBef>
                <a:spcPts val="0"/>
              </a:spcBef>
              <a:spcAft>
                <a:spcPts val="0"/>
              </a:spcAft>
              <a:buClr>
                <a:schemeClr val="dk1"/>
              </a:buClr>
              <a:buSzPts val="1600"/>
              <a:buFont typeface="Lexend Deca"/>
              <a:buChar char="○"/>
              <a:defRPr sz="1600">
                <a:solidFill>
                  <a:schemeClr val="dk1"/>
                </a:solidFill>
              </a:defRPr>
            </a:lvl2pPr>
            <a:lvl3pPr marL="1828754" lvl="2" indent="-440256" rtl="0">
              <a:spcBef>
                <a:spcPts val="0"/>
              </a:spcBef>
              <a:spcAft>
                <a:spcPts val="0"/>
              </a:spcAft>
              <a:buClr>
                <a:schemeClr val="dk1"/>
              </a:buClr>
              <a:buSzPts val="1600"/>
              <a:buFont typeface="Lexend Deca"/>
              <a:buChar char="■"/>
              <a:defRPr>
                <a:solidFill>
                  <a:schemeClr val="dk1"/>
                </a:solidFill>
              </a:defRPr>
            </a:lvl3pPr>
            <a:lvl4pPr marL="2438339" lvl="3" indent="-440256" rtl="0">
              <a:spcBef>
                <a:spcPts val="0"/>
              </a:spcBef>
              <a:spcAft>
                <a:spcPts val="0"/>
              </a:spcAft>
              <a:buClr>
                <a:schemeClr val="dk1"/>
              </a:buClr>
              <a:buSzPts val="1600"/>
              <a:buFont typeface="Lexend Deca"/>
              <a:buChar char="●"/>
              <a:defRPr>
                <a:solidFill>
                  <a:schemeClr val="dk1"/>
                </a:solidFill>
              </a:defRPr>
            </a:lvl4pPr>
            <a:lvl5pPr marL="3047924" lvl="4" indent="-440256" rtl="0">
              <a:spcBef>
                <a:spcPts val="0"/>
              </a:spcBef>
              <a:spcAft>
                <a:spcPts val="0"/>
              </a:spcAft>
              <a:buClr>
                <a:schemeClr val="dk1"/>
              </a:buClr>
              <a:buSzPts val="1600"/>
              <a:buFont typeface="Lexend Deca"/>
              <a:buChar char="○"/>
              <a:defRPr>
                <a:solidFill>
                  <a:schemeClr val="dk1"/>
                </a:solidFill>
              </a:defRPr>
            </a:lvl5pPr>
            <a:lvl6pPr marL="3657509" lvl="5" indent="-440256" rtl="0">
              <a:spcBef>
                <a:spcPts val="0"/>
              </a:spcBef>
              <a:spcAft>
                <a:spcPts val="0"/>
              </a:spcAft>
              <a:buClr>
                <a:schemeClr val="dk1"/>
              </a:buClr>
              <a:buSzPts val="1600"/>
              <a:buFont typeface="Lexend Deca"/>
              <a:buChar char="■"/>
              <a:defRPr>
                <a:solidFill>
                  <a:schemeClr val="dk1"/>
                </a:solidFill>
              </a:defRPr>
            </a:lvl6pPr>
            <a:lvl7pPr marL="4267093" lvl="6" indent="-440256" rtl="0">
              <a:spcBef>
                <a:spcPts val="0"/>
              </a:spcBef>
              <a:spcAft>
                <a:spcPts val="0"/>
              </a:spcAft>
              <a:buClr>
                <a:schemeClr val="dk1"/>
              </a:buClr>
              <a:buSzPts val="1600"/>
              <a:buFont typeface="Lexend Deca"/>
              <a:buChar char="●"/>
              <a:defRPr>
                <a:solidFill>
                  <a:schemeClr val="dk1"/>
                </a:solidFill>
              </a:defRPr>
            </a:lvl7pPr>
            <a:lvl8pPr marL="4876678" lvl="7" indent="-440256" rtl="0">
              <a:spcBef>
                <a:spcPts val="0"/>
              </a:spcBef>
              <a:spcAft>
                <a:spcPts val="0"/>
              </a:spcAft>
              <a:buClr>
                <a:schemeClr val="dk1"/>
              </a:buClr>
              <a:buSzPts val="1600"/>
              <a:buFont typeface="Lexend Deca"/>
              <a:buChar char="○"/>
              <a:defRPr>
                <a:solidFill>
                  <a:schemeClr val="dk1"/>
                </a:solidFill>
              </a:defRPr>
            </a:lvl8pPr>
            <a:lvl9pPr marL="5486263" lvl="8" indent="-440256" rtl="0">
              <a:spcBef>
                <a:spcPts val="0"/>
              </a:spcBef>
              <a:spcAft>
                <a:spcPts val="0"/>
              </a:spcAft>
              <a:buClr>
                <a:schemeClr val="dk1"/>
              </a:buClr>
              <a:buSzPts val="1600"/>
              <a:buFont typeface="Lexend Deca"/>
              <a:buChar char="■"/>
              <a:defRPr>
                <a:solidFill>
                  <a:schemeClr val="dk1"/>
                </a:solidFill>
              </a:defRPr>
            </a:lvl9pPr>
          </a:lstStyle>
          <a:p>
            <a:endParaRPr/>
          </a:p>
        </p:txBody>
      </p:sp>
      <p:sp>
        <p:nvSpPr>
          <p:cNvPr id="1053" name="Google Shape;1053;p27"/>
          <p:cNvSpPr txBox="1">
            <a:spLocks noGrp="1"/>
          </p:cNvSpPr>
          <p:nvPr>
            <p:ph type="body" idx="2"/>
          </p:nvPr>
        </p:nvSpPr>
        <p:spPr>
          <a:xfrm>
            <a:off x="7221700" y="2151467"/>
            <a:ext cx="4212000" cy="40864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Clr>
                <a:schemeClr val="dk1"/>
              </a:buClr>
              <a:buSzPts val="1400"/>
              <a:buChar char="●"/>
              <a:defRPr sz="2400">
                <a:solidFill>
                  <a:schemeClr val="dk1"/>
                </a:solidFill>
                <a:latin typeface="Lexend Deca"/>
                <a:ea typeface="Lexend Deca"/>
                <a:cs typeface="Lexend Deca"/>
                <a:sym typeface="Lexend Deca"/>
              </a:defRPr>
            </a:lvl1pPr>
            <a:lvl2pPr marL="1219170" lvl="1" indent="-440256" rtl="0">
              <a:lnSpc>
                <a:spcPct val="100000"/>
              </a:lnSpc>
              <a:spcBef>
                <a:spcPts val="0"/>
              </a:spcBef>
              <a:spcAft>
                <a:spcPts val="0"/>
              </a:spcAft>
              <a:buClr>
                <a:schemeClr val="dk1"/>
              </a:buClr>
              <a:buSzPts val="1600"/>
              <a:buFont typeface="Lexend Deca"/>
              <a:buChar char="○"/>
              <a:defRPr sz="1600">
                <a:solidFill>
                  <a:schemeClr val="dk1"/>
                </a:solidFill>
              </a:defRPr>
            </a:lvl2pPr>
            <a:lvl3pPr marL="1828754" lvl="2" indent="-440256" rtl="0">
              <a:spcBef>
                <a:spcPts val="0"/>
              </a:spcBef>
              <a:spcAft>
                <a:spcPts val="0"/>
              </a:spcAft>
              <a:buClr>
                <a:schemeClr val="dk1"/>
              </a:buClr>
              <a:buSzPts val="1600"/>
              <a:buFont typeface="Lexend Deca"/>
              <a:buChar char="■"/>
              <a:defRPr>
                <a:solidFill>
                  <a:schemeClr val="dk1"/>
                </a:solidFill>
              </a:defRPr>
            </a:lvl3pPr>
            <a:lvl4pPr marL="2438339" lvl="3" indent="-440256" rtl="0">
              <a:spcBef>
                <a:spcPts val="0"/>
              </a:spcBef>
              <a:spcAft>
                <a:spcPts val="0"/>
              </a:spcAft>
              <a:buClr>
                <a:schemeClr val="dk1"/>
              </a:buClr>
              <a:buSzPts val="1600"/>
              <a:buFont typeface="Lexend Deca"/>
              <a:buChar char="●"/>
              <a:defRPr>
                <a:solidFill>
                  <a:schemeClr val="dk1"/>
                </a:solidFill>
              </a:defRPr>
            </a:lvl4pPr>
            <a:lvl5pPr marL="3047924" lvl="4" indent="-440256" rtl="0">
              <a:spcBef>
                <a:spcPts val="0"/>
              </a:spcBef>
              <a:spcAft>
                <a:spcPts val="0"/>
              </a:spcAft>
              <a:buClr>
                <a:schemeClr val="dk1"/>
              </a:buClr>
              <a:buSzPts val="1600"/>
              <a:buFont typeface="Lexend Deca"/>
              <a:buChar char="○"/>
              <a:defRPr>
                <a:solidFill>
                  <a:schemeClr val="dk1"/>
                </a:solidFill>
              </a:defRPr>
            </a:lvl5pPr>
            <a:lvl6pPr marL="3657509" lvl="5" indent="-440256" rtl="0">
              <a:spcBef>
                <a:spcPts val="0"/>
              </a:spcBef>
              <a:spcAft>
                <a:spcPts val="0"/>
              </a:spcAft>
              <a:buClr>
                <a:schemeClr val="dk1"/>
              </a:buClr>
              <a:buSzPts val="1600"/>
              <a:buFont typeface="Lexend Deca"/>
              <a:buChar char="■"/>
              <a:defRPr>
                <a:solidFill>
                  <a:schemeClr val="dk1"/>
                </a:solidFill>
              </a:defRPr>
            </a:lvl6pPr>
            <a:lvl7pPr marL="4267093" lvl="6" indent="-440256" rtl="0">
              <a:spcBef>
                <a:spcPts val="0"/>
              </a:spcBef>
              <a:spcAft>
                <a:spcPts val="0"/>
              </a:spcAft>
              <a:buClr>
                <a:schemeClr val="dk1"/>
              </a:buClr>
              <a:buSzPts val="1600"/>
              <a:buFont typeface="Lexend Deca"/>
              <a:buChar char="●"/>
              <a:defRPr>
                <a:solidFill>
                  <a:schemeClr val="dk1"/>
                </a:solidFill>
              </a:defRPr>
            </a:lvl7pPr>
            <a:lvl8pPr marL="4876678" lvl="7" indent="-440256" rtl="0">
              <a:spcBef>
                <a:spcPts val="0"/>
              </a:spcBef>
              <a:spcAft>
                <a:spcPts val="0"/>
              </a:spcAft>
              <a:buClr>
                <a:schemeClr val="dk1"/>
              </a:buClr>
              <a:buSzPts val="1600"/>
              <a:buFont typeface="Lexend Deca"/>
              <a:buChar char="○"/>
              <a:defRPr>
                <a:solidFill>
                  <a:schemeClr val="dk1"/>
                </a:solidFill>
              </a:defRPr>
            </a:lvl8pPr>
            <a:lvl9pPr marL="5486263" lvl="8" indent="-440256" rtl="0">
              <a:spcBef>
                <a:spcPts val="0"/>
              </a:spcBef>
              <a:spcAft>
                <a:spcPts val="0"/>
              </a:spcAft>
              <a:buClr>
                <a:schemeClr val="dk1"/>
              </a:buClr>
              <a:buSzPts val="1600"/>
              <a:buFont typeface="Lexend Deca"/>
              <a:buChar char="■"/>
              <a:defRPr>
                <a:solidFill>
                  <a:schemeClr val="dk1"/>
                </a:solidFill>
              </a:defRPr>
            </a:lvl9pPr>
          </a:lstStyle>
          <a:p>
            <a:endParaRPr/>
          </a:p>
        </p:txBody>
      </p:sp>
      <p:grpSp>
        <p:nvGrpSpPr>
          <p:cNvPr id="1054" name="Google Shape;1054;p27"/>
          <p:cNvGrpSpPr/>
          <p:nvPr/>
        </p:nvGrpSpPr>
        <p:grpSpPr>
          <a:xfrm>
            <a:off x="-2684355" y="-1207193"/>
            <a:ext cx="15746460" cy="9630664"/>
            <a:chOff x="-2013267" y="-905395"/>
            <a:chExt cx="11809845" cy="7222998"/>
          </a:xfrm>
        </p:grpSpPr>
        <p:sp>
          <p:nvSpPr>
            <p:cNvPr id="1055" name="Google Shape;1055;p27"/>
            <p:cNvSpPr/>
            <p:nvPr/>
          </p:nvSpPr>
          <p:spPr>
            <a:xfrm rot="-7567258">
              <a:off x="-1836057" y="3412116"/>
              <a:ext cx="3165220" cy="2047315"/>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pic>
          <p:nvPicPr>
            <p:cNvPr id="1056" name="Google Shape;1056;p27"/>
            <p:cNvPicPr preferRelativeResize="0"/>
            <p:nvPr/>
          </p:nvPicPr>
          <p:blipFill rotWithShape="1">
            <a:blip r:embed="rId2">
              <a:alphaModFix/>
            </a:blip>
            <a:srcRect l="29755" t="6742" r="7904" b="15756"/>
            <a:stretch/>
          </p:blipFill>
          <p:spPr>
            <a:xfrm>
              <a:off x="-51150" y="-43350"/>
              <a:ext cx="3754400" cy="5240275"/>
            </a:xfrm>
            <a:prstGeom prst="rect">
              <a:avLst/>
            </a:prstGeom>
            <a:noFill/>
            <a:ln>
              <a:noFill/>
            </a:ln>
          </p:spPr>
        </p:pic>
        <p:grpSp>
          <p:nvGrpSpPr>
            <p:cNvPr id="1057" name="Google Shape;1057;p27"/>
            <p:cNvGrpSpPr/>
            <p:nvPr/>
          </p:nvGrpSpPr>
          <p:grpSpPr>
            <a:xfrm>
              <a:off x="5505093" y="4456102"/>
              <a:ext cx="3281458" cy="1861492"/>
              <a:chOff x="10546818" y="48527"/>
              <a:chExt cx="3281458" cy="1861492"/>
            </a:xfrm>
          </p:grpSpPr>
          <p:sp>
            <p:nvSpPr>
              <p:cNvPr id="1058" name="Google Shape;1058;p27"/>
              <p:cNvSpPr/>
              <p:nvPr/>
            </p:nvSpPr>
            <p:spPr>
              <a:xfrm rot="-4637029">
                <a:off x="13036236" y="975989"/>
                <a:ext cx="254509" cy="234770"/>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9" name="Google Shape;1059;p27"/>
              <p:cNvSpPr/>
              <p:nvPr/>
            </p:nvSpPr>
            <p:spPr>
              <a:xfrm rot="-4637029">
                <a:off x="12535639" y="1162283"/>
                <a:ext cx="226857" cy="287528"/>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0" name="Google Shape;1060;p27"/>
              <p:cNvSpPr/>
              <p:nvPr/>
            </p:nvSpPr>
            <p:spPr>
              <a:xfrm rot="-4637029">
                <a:off x="11986911" y="1285919"/>
                <a:ext cx="172553" cy="249597"/>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1" name="Google Shape;1061;p27"/>
              <p:cNvSpPr/>
              <p:nvPr/>
            </p:nvSpPr>
            <p:spPr>
              <a:xfrm rot="-4637029">
                <a:off x="11459429" y="1183491"/>
                <a:ext cx="166004" cy="255692"/>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27"/>
              <p:cNvSpPr/>
              <p:nvPr/>
            </p:nvSpPr>
            <p:spPr>
              <a:xfrm rot="-4637029">
                <a:off x="10985402" y="948236"/>
                <a:ext cx="160455" cy="250143"/>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27"/>
              <p:cNvSpPr/>
              <p:nvPr/>
            </p:nvSpPr>
            <p:spPr>
              <a:xfrm rot="-4637029">
                <a:off x="10585527" y="723789"/>
                <a:ext cx="124526" cy="178920"/>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27"/>
              <p:cNvSpPr/>
              <p:nvPr/>
            </p:nvSpPr>
            <p:spPr>
              <a:xfrm rot="-4637029">
                <a:off x="10729965" y="1185374"/>
                <a:ext cx="146629" cy="232769"/>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27"/>
              <p:cNvSpPr/>
              <p:nvPr/>
            </p:nvSpPr>
            <p:spPr>
              <a:xfrm rot="-4637029">
                <a:off x="11252040" y="1445234"/>
                <a:ext cx="118977" cy="180649"/>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6" name="Google Shape;1066;p27"/>
              <p:cNvSpPr/>
              <p:nvPr/>
            </p:nvSpPr>
            <p:spPr>
              <a:xfrm rot="-4637029">
                <a:off x="11739507" y="1581596"/>
                <a:ext cx="124526" cy="163275"/>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27"/>
              <p:cNvSpPr/>
              <p:nvPr/>
            </p:nvSpPr>
            <p:spPr>
              <a:xfrm rot="-4637029">
                <a:off x="12320279" y="1635466"/>
                <a:ext cx="107971" cy="143900"/>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8" name="Google Shape;1068;p27"/>
              <p:cNvSpPr/>
              <p:nvPr/>
            </p:nvSpPr>
            <p:spPr>
              <a:xfrm rot="-4637029">
                <a:off x="11435965" y="1757794"/>
                <a:ext cx="107880" cy="163275"/>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9" name="Google Shape;1069;p27"/>
              <p:cNvSpPr/>
              <p:nvPr/>
            </p:nvSpPr>
            <p:spPr>
              <a:xfrm rot="-4637029">
                <a:off x="11725522" y="823216"/>
                <a:ext cx="182559" cy="357477"/>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0" name="Google Shape;1070;p27"/>
              <p:cNvSpPr/>
              <p:nvPr/>
            </p:nvSpPr>
            <p:spPr>
              <a:xfrm rot="-4637029">
                <a:off x="11262123" y="738885"/>
                <a:ext cx="132803" cy="198022"/>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1" name="Google Shape;1071;p27"/>
              <p:cNvSpPr/>
              <p:nvPr/>
            </p:nvSpPr>
            <p:spPr>
              <a:xfrm rot="-4637029">
                <a:off x="10863686" y="421857"/>
                <a:ext cx="171553" cy="303810"/>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2" name="Google Shape;1072;p27"/>
              <p:cNvSpPr/>
              <p:nvPr/>
            </p:nvSpPr>
            <p:spPr>
              <a:xfrm rot="-4637029">
                <a:off x="12341525" y="756694"/>
                <a:ext cx="226857" cy="308176"/>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3" name="Google Shape;1073;p27"/>
              <p:cNvSpPr/>
              <p:nvPr/>
            </p:nvSpPr>
            <p:spPr>
              <a:xfrm rot="-4637029">
                <a:off x="12083291" y="635642"/>
                <a:ext cx="126982" cy="161456"/>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4" name="Google Shape;1074;p27"/>
              <p:cNvSpPr/>
              <p:nvPr/>
            </p:nvSpPr>
            <p:spPr>
              <a:xfrm rot="-4637029">
                <a:off x="11535456" y="382910"/>
                <a:ext cx="224037" cy="331189"/>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5" name="Google Shape;1075;p27"/>
              <p:cNvSpPr/>
              <p:nvPr/>
            </p:nvSpPr>
            <p:spPr>
              <a:xfrm rot="-4637029">
                <a:off x="11472511" y="392647"/>
                <a:ext cx="246050" cy="362116"/>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6" name="Google Shape;1076;p27"/>
              <p:cNvSpPr/>
              <p:nvPr/>
            </p:nvSpPr>
            <p:spPr>
              <a:xfrm rot="-4637029">
                <a:off x="11302263" y="280201"/>
                <a:ext cx="121706" cy="11070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7" name="Google Shape;1077;p27"/>
              <p:cNvSpPr/>
              <p:nvPr/>
            </p:nvSpPr>
            <p:spPr>
              <a:xfrm rot="-4637029">
                <a:off x="12777298" y="597830"/>
                <a:ext cx="251689" cy="292531"/>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8" name="Google Shape;1078;p27"/>
              <p:cNvSpPr/>
              <p:nvPr/>
            </p:nvSpPr>
            <p:spPr>
              <a:xfrm rot="-4637029">
                <a:off x="12344613" y="449150"/>
                <a:ext cx="130074" cy="163002"/>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9" name="Google Shape;1079;p27"/>
              <p:cNvSpPr/>
              <p:nvPr/>
            </p:nvSpPr>
            <p:spPr>
              <a:xfrm rot="-4637029">
                <a:off x="13050694" y="1389669"/>
                <a:ext cx="127255" cy="133531"/>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0" name="Google Shape;1080;p27"/>
              <p:cNvSpPr/>
              <p:nvPr/>
            </p:nvSpPr>
            <p:spPr>
              <a:xfrm rot="-4637029">
                <a:off x="11782162" y="42429"/>
                <a:ext cx="237954" cy="313270"/>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1" name="Google Shape;1081;p27"/>
              <p:cNvSpPr/>
              <p:nvPr/>
            </p:nvSpPr>
            <p:spPr>
              <a:xfrm rot="-4637029">
                <a:off x="11998574" y="394292"/>
                <a:ext cx="138261" cy="14390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27"/>
              <p:cNvSpPr/>
              <p:nvPr/>
            </p:nvSpPr>
            <p:spPr>
              <a:xfrm rot="-4637029">
                <a:off x="12636794" y="235411"/>
                <a:ext cx="223673" cy="295260"/>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3" name="Google Shape;1083;p27"/>
              <p:cNvSpPr/>
              <p:nvPr/>
            </p:nvSpPr>
            <p:spPr>
              <a:xfrm rot="-4637029">
                <a:off x="13218175" y="654423"/>
                <a:ext cx="141081" cy="177738"/>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27"/>
              <p:cNvSpPr/>
              <p:nvPr/>
            </p:nvSpPr>
            <p:spPr>
              <a:xfrm rot="-4637029">
                <a:off x="13481092" y="376617"/>
                <a:ext cx="297261" cy="340012"/>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85" name="Google Shape;1085;p27"/>
            <p:cNvSpPr/>
            <p:nvPr/>
          </p:nvSpPr>
          <p:spPr>
            <a:xfrm rot="-9853862">
              <a:off x="6952415" y="-575933"/>
              <a:ext cx="2661675" cy="1711761"/>
            </a:xfrm>
            <a:custGeom>
              <a:avLst/>
              <a:gdLst/>
              <a:ahLst/>
              <a:cxnLst/>
              <a:rect l="l" t="t" r="r" b="b"/>
              <a:pathLst>
                <a:path w="48907" h="31450" extrusionOk="0">
                  <a:moveTo>
                    <a:pt x="37036" y="1"/>
                  </a:moveTo>
                  <a:cubicBezTo>
                    <a:pt x="34819" y="1"/>
                    <a:pt x="32438" y="782"/>
                    <a:pt x="30852" y="1746"/>
                  </a:cubicBezTo>
                  <a:cubicBezTo>
                    <a:pt x="27660" y="3874"/>
                    <a:pt x="25533" y="8159"/>
                    <a:pt x="21368" y="8828"/>
                  </a:cubicBezTo>
                  <a:cubicBezTo>
                    <a:pt x="21000" y="8886"/>
                    <a:pt x="20642" y="8912"/>
                    <a:pt x="20292" y="8912"/>
                  </a:cubicBezTo>
                  <a:cubicBezTo>
                    <a:pt x="16571" y="8912"/>
                    <a:pt x="13826" y="5886"/>
                    <a:pt x="10547" y="4664"/>
                  </a:cubicBezTo>
                  <a:cubicBezTo>
                    <a:pt x="9828" y="4419"/>
                    <a:pt x="9169" y="4309"/>
                    <a:pt x="8558" y="4309"/>
                  </a:cubicBezTo>
                  <a:cubicBezTo>
                    <a:pt x="5536" y="4309"/>
                    <a:pt x="3710" y="6998"/>
                    <a:pt x="1611" y="9223"/>
                  </a:cubicBezTo>
                  <a:cubicBezTo>
                    <a:pt x="1429" y="10014"/>
                    <a:pt x="1216" y="10773"/>
                    <a:pt x="942" y="11503"/>
                  </a:cubicBezTo>
                  <a:cubicBezTo>
                    <a:pt x="0" y="15789"/>
                    <a:pt x="2249" y="20591"/>
                    <a:pt x="4529" y="24087"/>
                  </a:cubicBezTo>
                  <a:cubicBezTo>
                    <a:pt x="6140" y="26488"/>
                    <a:pt x="8025" y="28646"/>
                    <a:pt x="10547" y="29953"/>
                  </a:cubicBezTo>
                  <a:cubicBezTo>
                    <a:pt x="12898" y="31077"/>
                    <a:pt x="15549" y="31450"/>
                    <a:pt x="18158" y="31450"/>
                  </a:cubicBezTo>
                  <a:cubicBezTo>
                    <a:pt x="18653" y="31450"/>
                    <a:pt x="19146" y="31436"/>
                    <a:pt x="19636" y="31412"/>
                  </a:cubicBezTo>
                  <a:cubicBezTo>
                    <a:pt x="23253" y="31169"/>
                    <a:pt x="26718" y="30622"/>
                    <a:pt x="30183" y="30075"/>
                  </a:cubicBezTo>
                  <a:cubicBezTo>
                    <a:pt x="33314" y="29740"/>
                    <a:pt x="36384" y="29102"/>
                    <a:pt x="39393" y="28220"/>
                  </a:cubicBezTo>
                  <a:cubicBezTo>
                    <a:pt x="41946" y="27400"/>
                    <a:pt x="44469" y="26214"/>
                    <a:pt x="46354" y="24330"/>
                  </a:cubicBezTo>
                  <a:cubicBezTo>
                    <a:pt x="47569" y="22992"/>
                    <a:pt x="48907" y="20986"/>
                    <a:pt x="48360" y="19102"/>
                  </a:cubicBezTo>
                  <a:cubicBezTo>
                    <a:pt x="47843" y="17369"/>
                    <a:pt x="45958" y="16701"/>
                    <a:pt x="44499" y="16184"/>
                  </a:cubicBezTo>
                  <a:cubicBezTo>
                    <a:pt x="43284" y="15637"/>
                    <a:pt x="41277" y="15363"/>
                    <a:pt x="40761" y="13904"/>
                  </a:cubicBezTo>
                  <a:cubicBezTo>
                    <a:pt x="40214" y="12293"/>
                    <a:pt x="41277" y="10287"/>
                    <a:pt x="41825" y="8828"/>
                  </a:cubicBezTo>
                  <a:cubicBezTo>
                    <a:pt x="42372" y="6944"/>
                    <a:pt x="43040" y="4664"/>
                    <a:pt x="42098" y="2658"/>
                  </a:cubicBezTo>
                  <a:cubicBezTo>
                    <a:pt x="41118" y="713"/>
                    <a:pt x="39152" y="1"/>
                    <a:pt x="370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27"/>
            <p:cNvSpPr/>
            <p:nvPr/>
          </p:nvSpPr>
          <p:spPr>
            <a:xfrm rot="-9853862">
              <a:off x="7054431" y="-578510"/>
              <a:ext cx="2471085" cy="1600782"/>
            </a:xfrm>
            <a:custGeom>
              <a:avLst/>
              <a:gdLst/>
              <a:ahLst/>
              <a:cxnLst/>
              <a:rect l="l" t="t" r="r" b="b"/>
              <a:pathLst>
                <a:path w="45405" h="29411" extrusionOk="0">
                  <a:moveTo>
                    <a:pt x="34097" y="0"/>
                  </a:moveTo>
                  <a:cubicBezTo>
                    <a:pt x="33513" y="0"/>
                    <a:pt x="32930" y="58"/>
                    <a:pt x="32364" y="152"/>
                  </a:cubicBezTo>
                  <a:cubicBezTo>
                    <a:pt x="30784" y="395"/>
                    <a:pt x="29295" y="973"/>
                    <a:pt x="27957" y="1885"/>
                  </a:cubicBezTo>
                  <a:cubicBezTo>
                    <a:pt x="26498" y="2979"/>
                    <a:pt x="25313" y="4438"/>
                    <a:pt x="23975" y="5684"/>
                  </a:cubicBezTo>
                  <a:cubicBezTo>
                    <a:pt x="22516" y="7082"/>
                    <a:pt x="20784" y="8207"/>
                    <a:pt x="18686" y="8268"/>
                  </a:cubicBezTo>
                  <a:cubicBezTo>
                    <a:pt x="18629" y="8270"/>
                    <a:pt x="18572" y="8270"/>
                    <a:pt x="18515" y="8270"/>
                  </a:cubicBezTo>
                  <a:cubicBezTo>
                    <a:pt x="16489" y="8270"/>
                    <a:pt x="14718" y="7236"/>
                    <a:pt x="13033" y="6201"/>
                  </a:cubicBezTo>
                  <a:cubicBezTo>
                    <a:pt x="11300" y="5168"/>
                    <a:pt x="9628" y="4073"/>
                    <a:pt x="7622" y="3921"/>
                  </a:cubicBezTo>
                  <a:cubicBezTo>
                    <a:pt x="7494" y="3914"/>
                    <a:pt x="7367" y="3910"/>
                    <a:pt x="7241" y="3910"/>
                  </a:cubicBezTo>
                  <a:cubicBezTo>
                    <a:pt x="5388" y="3910"/>
                    <a:pt x="3726" y="4726"/>
                    <a:pt x="2303" y="5836"/>
                  </a:cubicBezTo>
                  <a:cubicBezTo>
                    <a:pt x="1482" y="6475"/>
                    <a:pt x="753" y="7174"/>
                    <a:pt x="23" y="7934"/>
                  </a:cubicBezTo>
                  <a:cubicBezTo>
                    <a:pt x="0" y="7957"/>
                    <a:pt x="47" y="8015"/>
                    <a:pt x="85" y="8015"/>
                  </a:cubicBezTo>
                  <a:cubicBezTo>
                    <a:pt x="96" y="8015"/>
                    <a:pt x="107" y="8009"/>
                    <a:pt x="115" y="7994"/>
                  </a:cubicBezTo>
                  <a:lnTo>
                    <a:pt x="145" y="8025"/>
                  </a:lnTo>
                  <a:cubicBezTo>
                    <a:pt x="1513" y="6566"/>
                    <a:pt x="3063" y="5137"/>
                    <a:pt x="5008" y="4468"/>
                  </a:cubicBezTo>
                  <a:cubicBezTo>
                    <a:pt x="5725" y="4213"/>
                    <a:pt x="6431" y="4098"/>
                    <a:pt x="7126" y="4098"/>
                  </a:cubicBezTo>
                  <a:cubicBezTo>
                    <a:pt x="8497" y="4098"/>
                    <a:pt x="9827" y="4543"/>
                    <a:pt x="11118" y="5228"/>
                  </a:cubicBezTo>
                  <a:cubicBezTo>
                    <a:pt x="12729" y="6110"/>
                    <a:pt x="14218" y="7204"/>
                    <a:pt x="15920" y="7873"/>
                  </a:cubicBezTo>
                  <a:cubicBezTo>
                    <a:pt x="16756" y="8207"/>
                    <a:pt x="17630" y="8374"/>
                    <a:pt x="18500" y="8374"/>
                  </a:cubicBezTo>
                  <a:cubicBezTo>
                    <a:pt x="19370" y="8374"/>
                    <a:pt x="20237" y="8207"/>
                    <a:pt x="21057" y="7873"/>
                  </a:cubicBezTo>
                  <a:cubicBezTo>
                    <a:pt x="24340" y="6475"/>
                    <a:pt x="25951" y="2918"/>
                    <a:pt x="29082" y="1338"/>
                  </a:cubicBezTo>
                  <a:cubicBezTo>
                    <a:pt x="30494" y="623"/>
                    <a:pt x="32370" y="45"/>
                    <a:pt x="34153" y="45"/>
                  </a:cubicBezTo>
                  <a:cubicBezTo>
                    <a:pt x="35631" y="45"/>
                    <a:pt x="37045" y="443"/>
                    <a:pt x="38079" y="1490"/>
                  </a:cubicBezTo>
                  <a:cubicBezTo>
                    <a:pt x="39751" y="3222"/>
                    <a:pt x="39264" y="5715"/>
                    <a:pt x="38687" y="7812"/>
                  </a:cubicBezTo>
                  <a:cubicBezTo>
                    <a:pt x="38413" y="8815"/>
                    <a:pt x="37927" y="9696"/>
                    <a:pt x="37653" y="10700"/>
                  </a:cubicBezTo>
                  <a:cubicBezTo>
                    <a:pt x="37410" y="11490"/>
                    <a:pt x="37258" y="12462"/>
                    <a:pt x="37653" y="13222"/>
                  </a:cubicBezTo>
                  <a:cubicBezTo>
                    <a:pt x="38018" y="13830"/>
                    <a:pt x="38596" y="14286"/>
                    <a:pt x="39264" y="14499"/>
                  </a:cubicBezTo>
                  <a:cubicBezTo>
                    <a:pt x="39994" y="14803"/>
                    <a:pt x="40784" y="15046"/>
                    <a:pt x="41514" y="15320"/>
                  </a:cubicBezTo>
                  <a:cubicBezTo>
                    <a:pt x="42425" y="15593"/>
                    <a:pt x="43246" y="16080"/>
                    <a:pt x="43945" y="16718"/>
                  </a:cubicBezTo>
                  <a:cubicBezTo>
                    <a:pt x="44736" y="17569"/>
                    <a:pt x="44979" y="18815"/>
                    <a:pt x="44553" y="19879"/>
                  </a:cubicBezTo>
                  <a:cubicBezTo>
                    <a:pt x="43824" y="22098"/>
                    <a:pt x="41878" y="23709"/>
                    <a:pt x="39872" y="24803"/>
                  </a:cubicBezTo>
                  <a:cubicBezTo>
                    <a:pt x="37745" y="25897"/>
                    <a:pt x="35465" y="26657"/>
                    <a:pt x="33124" y="27113"/>
                  </a:cubicBezTo>
                  <a:cubicBezTo>
                    <a:pt x="30693" y="27630"/>
                    <a:pt x="28231" y="27934"/>
                    <a:pt x="25769" y="28299"/>
                  </a:cubicBezTo>
                  <a:cubicBezTo>
                    <a:pt x="23155" y="28694"/>
                    <a:pt x="20541" y="29119"/>
                    <a:pt x="17927" y="29241"/>
                  </a:cubicBezTo>
                  <a:cubicBezTo>
                    <a:pt x="17443" y="29278"/>
                    <a:pt x="16960" y="29296"/>
                    <a:pt x="16477" y="29296"/>
                  </a:cubicBezTo>
                  <a:cubicBezTo>
                    <a:pt x="14563" y="29296"/>
                    <a:pt x="12665" y="29009"/>
                    <a:pt x="10844" y="28451"/>
                  </a:cubicBezTo>
                  <a:cubicBezTo>
                    <a:pt x="8686" y="27721"/>
                    <a:pt x="6893" y="26262"/>
                    <a:pt x="5434" y="24530"/>
                  </a:cubicBezTo>
                  <a:cubicBezTo>
                    <a:pt x="4005" y="22797"/>
                    <a:pt x="2820" y="20912"/>
                    <a:pt x="1908" y="18876"/>
                  </a:cubicBezTo>
                  <a:cubicBezTo>
                    <a:pt x="935" y="16779"/>
                    <a:pt x="206" y="14469"/>
                    <a:pt x="327" y="12128"/>
                  </a:cubicBezTo>
                  <a:cubicBezTo>
                    <a:pt x="358" y="11520"/>
                    <a:pt x="479" y="10912"/>
                    <a:pt x="662" y="10335"/>
                  </a:cubicBezTo>
                  <a:cubicBezTo>
                    <a:pt x="875" y="9788"/>
                    <a:pt x="1026" y="9210"/>
                    <a:pt x="1148" y="8633"/>
                  </a:cubicBezTo>
                  <a:cubicBezTo>
                    <a:pt x="1148" y="8595"/>
                    <a:pt x="1113" y="8569"/>
                    <a:pt x="1087" y="8569"/>
                  </a:cubicBezTo>
                  <a:cubicBezTo>
                    <a:pt x="1070" y="8569"/>
                    <a:pt x="1057" y="8579"/>
                    <a:pt x="1057" y="8602"/>
                  </a:cubicBezTo>
                  <a:cubicBezTo>
                    <a:pt x="905" y="9210"/>
                    <a:pt x="753" y="9818"/>
                    <a:pt x="540" y="10396"/>
                  </a:cubicBezTo>
                  <a:cubicBezTo>
                    <a:pt x="358" y="10943"/>
                    <a:pt x="267" y="11490"/>
                    <a:pt x="236" y="12037"/>
                  </a:cubicBezTo>
                  <a:cubicBezTo>
                    <a:pt x="175" y="13162"/>
                    <a:pt x="267" y="14256"/>
                    <a:pt x="540" y="15350"/>
                  </a:cubicBezTo>
                  <a:cubicBezTo>
                    <a:pt x="1118" y="17599"/>
                    <a:pt x="2030" y="19757"/>
                    <a:pt x="3306" y="21733"/>
                  </a:cubicBezTo>
                  <a:cubicBezTo>
                    <a:pt x="4400" y="23618"/>
                    <a:pt x="5829" y="25320"/>
                    <a:pt x="7501" y="26718"/>
                  </a:cubicBezTo>
                  <a:cubicBezTo>
                    <a:pt x="9294" y="28147"/>
                    <a:pt x="11483" y="28998"/>
                    <a:pt x="13762" y="29241"/>
                  </a:cubicBezTo>
                  <a:cubicBezTo>
                    <a:pt x="14658" y="29361"/>
                    <a:pt x="15554" y="29410"/>
                    <a:pt x="16451" y="29410"/>
                  </a:cubicBezTo>
                  <a:cubicBezTo>
                    <a:pt x="18050" y="29410"/>
                    <a:pt x="19654" y="29253"/>
                    <a:pt x="21270" y="29058"/>
                  </a:cubicBezTo>
                  <a:cubicBezTo>
                    <a:pt x="23854" y="28755"/>
                    <a:pt x="26407" y="28359"/>
                    <a:pt x="28991" y="27995"/>
                  </a:cubicBezTo>
                  <a:cubicBezTo>
                    <a:pt x="31544" y="27660"/>
                    <a:pt x="34067" y="27113"/>
                    <a:pt x="36529" y="26353"/>
                  </a:cubicBezTo>
                  <a:cubicBezTo>
                    <a:pt x="38687" y="25654"/>
                    <a:pt x="40814" y="24682"/>
                    <a:pt x="42486" y="23162"/>
                  </a:cubicBezTo>
                  <a:cubicBezTo>
                    <a:pt x="43854" y="21916"/>
                    <a:pt x="45404" y="19666"/>
                    <a:pt x="44736" y="17721"/>
                  </a:cubicBezTo>
                  <a:cubicBezTo>
                    <a:pt x="44158" y="16080"/>
                    <a:pt x="42304" y="15532"/>
                    <a:pt x="40845" y="14955"/>
                  </a:cubicBezTo>
                  <a:cubicBezTo>
                    <a:pt x="40024" y="14651"/>
                    <a:pt x="39112" y="14469"/>
                    <a:pt x="38383" y="13921"/>
                  </a:cubicBezTo>
                  <a:cubicBezTo>
                    <a:pt x="37380" y="13162"/>
                    <a:pt x="37441" y="11885"/>
                    <a:pt x="37745" y="10760"/>
                  </a:cubicBezTo>
                  <a:cubicBezTo>
                    <a:pt x="38048" y="9727"/>
                    <a:pt x="38535" y="8754"/>
                    <a:pt x="38839" y="7721"/>
                  </a:cubicBezTo>
                  <a:cubicBezTo>
                    <a:pt x="39173" y="6657"/>
                    <a:pt x="39355" y="5532"/>
                    <a:pt x="39355" y="4438"/>
                  </a:cubicBezTo>
                  <a:cubicBezTo>
                    <a:pt x="39325" y="2736"/>
                    <a:pt x="38352" y="1216"/>
                    <a:pt x="36802" y="517"/>
                  </a:cubicBezTo>
                  <a:cubicBezTo>
                    <a:pt x="35946" y="145"/>
                    <a:pt x="35021" y="0"/>
                    <a:pt x="34097"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87" name="Google Shape;1087;p27"/>
          <p:cNvSpPr txBox="1">
            <a:spLocks noGrp="1"/>
          </p:cNvSpPr>
          <p:nvPr>
            <p:ph type="title"/>
          </p:nvPr>
        </p:nvSpPr>
        <p:spPr>
          <a:xfrm>
            <a:off x="948800" y="550033"/>
            <a:ext cx="105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39569951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hanks 1">
  <p:cSld name="Thanks 1">
    <p:bg>
      <p:bgPr>
        <a:solidFill>
          <a:schemeClr val="lt2"/>
        </a:solidFill>
        <a:effectLst/>
      </p:bgPr>
    </p:bg>
    <p:spTree>
      <p:nvGrpSpPr>
        <p:cNvPr id="1" name="Shape 1088"/>
        <p:cNvGrpSpPr/>
        <p:nvPr/>
      </p:nvGrpSpPr>
      <p:grpSpPr>
        <a:xfrm>
          <a:off x="0" y="0"/>
          <a:ext cx="0" cy="0"/>
          <a:chOff x="0" y="0"/>
          <a:chExt cx="0" cy="0"/>
        </a:xfrm>
      </p:grpSpPr>
      <p:sp>
        <p:nvSpPr>
          <p:cNvPr id="1089" name="Google Shape;1089;p28"/>
          <p:cNvSpPr txBox="1">
            <a:spLocks noGrp="1"/>
          </p:cNvSpPr>
          <p:nvPr>
            <p:ph type="ctrTitle"/>
          </p:nvPr>
        </p:nvSpPr>
        <p:spPr>
          <a:xfrm>
            <a:off x="3433200" y="1025533"/>
            <a:ext cx="5325600" cy="15300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5200"/>
              <a:buNone/>
              <a:defRPr sz="10666"/>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090" name="Google Shape;1090;p28"/>
          <p:cNvSpPr txBox="1">
            <a:spLocks noGrp="1"/>
          </p:cNvSpPr>
          <p:nvPr>
            <p:ph type="subTitle" idx="1"/>
          </p:nvPr>
        </p:nvSpPr>
        <p:spPr>
          <a:xfrm>
            <a:off x="3684400" y="2896967"/>
            <a:ext cx="4823200" cy="102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091" name="Google Shape;1091;p28"/>
          <p:cNvSpPr txBox="1">
            <a:spLocks noGrp="1"/>
          </p:cNvSpPr>
          <p:nvPr>
            <p:ph type="subTitle" idx="2"/>
          </p:nvPr>
        </p:nvSpPr>
        <p:spPr>
          <a:xfrm>
            <a:off x="3684400" y="2478233"/>
            <a:ext cx="4823200" cy="47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133"/>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092" name="Google Shape;1092;p28"/>
          <p:cNvSpPr txBox="1"/>
          <p:nvPr/>
        </p:nvSpPr>
        <p:spPr>
          <a:xfrm>
            <a:off x="3526951" y="4696733"/>
            <a:ext cx="5141600" cy="8512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en" sz="1600">
                <a:solidFill>
                  <a:schemeClr val="dk1"/>
                </a:solidFill>
                <a:latin typeface="Lexend Deca"/>
                <a:ea typeface="Lexend Deca"/>
                <a:cs typeface="Lexend Deca"/>
                <a:sym typeface="Lexend Deca"/>
              </a:rPr>
              <a:t>CREDITS: This presentation template was created by </a:t>
            </a:r>
            <a:r>
              <a:rPr lang="en" sz="1600" b="1">
                <a:solidFill>
                  <a:schemeClr val="dk1"/>
                </a:solidFill>
                <a:uFill>
                  <a:noFill/>
                </a:uFill>
                <a:latin typeface="Lexend Deca"/>
                <a:ea typeface="Lexend Deca"/>
                <a:cs typeface="Lexend Deca"/>
                <a:sym typeface="Lexend Deca"/>
                <a:hlinkClick r:id="rId2">
                  <a:extLst>
                    <a:ext uri="{A12FA001-AC4F-418D-AE19-62706E023703}">
                      <ahyp:hlinkClr xmlns:ahyp="http://schemas.microsoft.com/office/drawing/2018/hyperlinkcolor" val="tx"/>
                    </a:ext>
                  </a:extLst>
                </a:hlinkClick>
              </a:rPr>
              <a:t>Slidesgo</a:t>
            </a:r>
            <a:r>
              <a:rPr lang="en" sz="1600">
                <a:solidFill>
                  <a:schemeClr val="dk1"/>
                </a:solidFill>
                <a:latin typeface="Lexend Deca"/>
                <a:ea typeface="Lexend Deca"/>
                <a:cs typeface="Lexend Deca"/>
                <a:sym typeface="Lexend Deca"/>
              </a:rPr>
              <a:t>, including icons by </a:t>
            </a:r>
            <a:r>
              <a:rPr lang="en" sz="1600" b="1">
                <a:solidFill>
                  <a:schemeClr val="dk1"/>
                </a:solidFill>
                <a:uFill>
                  <a:noFill/>
                </a:uFill>
                <a:latin typeface="Lexend Deca"/>
                <a:ea typeface="Lexend Deca"/>
                <a:cs typeface="Lexend Deca"/>
                <a:sym typeface="Lexend Deca"/>
                <a:hlinkClick r:id="rId3">
                  <a:extLst>
                    <a:ext uri="{A12FA001-AC4F-418D-AE19-62706E023703}">
                      <ahyp:hlinkClr xmlns:ahyp="http://schemas.microsoft.com/office/drawing/2018/hyperlinkcolor" val="tx"/>
                    </a:ext>
                  </a:extLst>
                </a:hlinkClick>
              </a:rPr>
              <a:t>Flaticon</a:t>
            </a:r>
            <a:r>
              <a:rPr lang="en" sz="1600">
                <a:solidFill>
                  <a:schemeClr val="dk1"/>
                </a:solidFill>
                <a:latin typeface="Lexend Deca"/>
                <a:ea typeface="Lexend Deca"/>
                <a:cs typeface="Lexend Deca"/>
                <a:sym typeface="Lexend Deca"/>
              </a:rPr>
              <a:t>, and infographics &amp; images by </a:t>
            </a:r>
            <a:r>
              <a:rPr lang="en" sz="1600" b="1">
                <a:solidFill>
                  <a:schemeClr val="hlink"/>
                </a:solidFill>
                <a:uFill>
                  <a:noFill/>
                </a:uFill>
                <a:latin typeface="Lexend Deca"/>
                <a:ea typeface="Lexend Deca"/>
                <a:cs typeface="Lexend Deca"/>
                <a:sym typeface="Lexend Deca"/>
                <a:hlinkClick r:id="rId4"/>
              </a:rPr>
              <a:t>Freepi</a:t>
            </a:r>
            <a:r>
              <a:rPr lang="en" sz="1600" b="1">
                <a:solidFill>
                  <a:schemeClr val="dk1"/>
                </a:solidFill>
                <a:latin typeface="Lexend Deca"/>
                <a:ea typeface="Lexend Deca"/>
                <a:cs typeface="Lexend Deca"/>
                <a:sym typeface="Lexend Deca"/>
              </a:rPr>
              <a:t>k</a:t>
            </a:r>
            <a:endParaRPr sz="1600" b="1">
              <a:solidFill>
                <a:schemeClr val="dk1"/>
              </a:solidFill>
              <a:latin typeface="Lexend Deca"/>
              <a:ea typeface="Lexend Deca"/>
              <a:cs typeface="Lexend Deca"/>
              <a:sym typeface="Lexend Deca"/>
            </a:endParaRPr>
          </a:p>
        </p:txBody>
      </p:sp>
      <p:grpSp>
        <p:nvGrpSpPr>
          <p:cNvPr id="1093" name="Google Shape;1093;p28"/>
          <p:cNvGrpSpPr/>
          <p:nvPr/>
        </p:nvGrpSpPr>
        <p:grpSpPr>
          <a:xfrm>
            <a:off x="-2094222" y="-1403733"/>
            <a:ext cx="16735535" cy="9810013"/>
            <a:chOff x="-1570667" y="-1052800"/>
            <a:chExt cx="12551651" cy="7357510"/>
          </a:xfrm>
        </p:grpSpPr>
        <p:sp>
          <p:nvSpPr>
            <p:cNvPr id="1094" name="Google Shape;1094;p28"/>
            <p:cNvSpPr/>
            <p:nvPr/>
          </p:nvSpPr>
          <p:spPr>
            <a:xfrm rot="-6541652">
              <a:off x="-865571" y="-312473"/>
              <a:ext cx="2540211" cy="2370028"/>
            </a:xfrm>
            <a:custGeom>
              <a:avLst/>
              <a:gdLst/>
              <a:ahLst/>
              <a:cxnLst/>
              <a:rect l="l" t="t" r="r" b="b"/>
              <a:pathLst>
                <a:path w="38913" h="36306" extrusionOk="0">
                  <a:moveTo>
                    <a:pt x="20376" y="1"/>
                  </a:moveTo>
                  <a:cubicBezTo>
                    <a:pt x="14452" y="1"/>
                    <a:pt x="8544" y="3921"/>
                    <a:pt x="5137" y="9606"/>
                  </a:cubicBezTo>
                  <a:cubicBezTo>
                    <a:pt x="0" y="18725"/>
                    <a:pt x="7417" y="28390"/>
                    <a:pt x="15380" y="33527"/>
                  </a:cubicBezTo>
                  <a:cubicBezTo>
                    <a:pt x="17974" y="35466"/>
                    <a:pt x="20565" y="36305"/>
                    <a:pt x="23038" y="36305"/>
                  </a:cubicBezTo>
                  <a:cubicBezTo>
                    <a:pt x="29287" y="36305"/>
                    <a:pt x="34777" y="30942"/>
                    <a:pt x="37630" y="24408"/>
                  </a:cubicBezTo>
                  <a:lnTo>
                    <a:pt x="37630" y="24408"/>
                  </a:lnTo>
                  <a:lnTo>
                    <a:pt x="36477" y="25684"/>
                  </a:lnTo>
                  <a:lnTo>
                    <a:pt x="36477" y="25684"/>
                  </a:lnTo>
                  <a:cubicBezTo>
                    <a:pt x="38054" y="22899"/>
                    <a:pt x="38912" y="20006"/>
                    <a:pt x="38208" y="16445"/>
                  </a:cubicBezTo>
                  <a:cubicBezTo>
                    <a:pt x="37052" y="11308"/>
                    <a:pt x="33071" y="6171"/>
                    <a:pt x="29089" y="3314"/>
                  </a:cubicBezTo>
                  <a:cubicBezTo>
                    <a:pt x="26397" y="1011"/>
                    <a:pt x="23384" y="1"/>
                    <a:pt x="203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28"/>
            <p:cNvSpPr/>
            <p:nvPr/>
          </p:nvSpPr>
          <p:spPr>
            <a:xfrm rot="-6541652">
              <a:off x="-1177645" y="-670243"/>
              <a:ext cx="2851397" cy="2864322"/>
            </a:xfrm>
            <a:custGeom>
              <a:avLst/>
              <a:gdLst/>
              <a:ahLst/>
              <a:cxnLst/>
              <a:rect l="l" t="t" r="r" b="b"/>
              <a:pathLst>
                <a:path w="43680" h="43878" extrusionOk="0">
                  <a:moveTo>
                    <a:pt x="20928" y="447"/>
                  </a:moveTo>
                  <a:cubicBezTo>
                    <a:pt x="22079" y="447"/>
                    <a:pt x="23234" y="564"/>
                    <a:pt x="24378" y="810"/>
                  </a:cubicBezTo>
                  <a:cubicBezTo>
                    <a:pt x="29241" y="1843"/>
                    <a:pt x="33436" y="5734"/>
                    <a:pt x="36567" y="9382"/>
                  </a:cubicBezTo>
                  <a:cubicBezTo>
                    <a:pt x="39191" y="12398"/>
                    <a:pt x="41067" y="15983"/>
                    <a:pt x="42076" y="19870"/>
                  </a:cubicBezTo>
                  <a:lnTo>
                    <a:pt x="42076" y="19870"/>
                  </a:lnTo>
                  <a:cubicBezTo>
                    <a:pt x="42067" y="19897"/>
                    <a:pt x="42064" y="19927"/>
                    <a:pt x="42068" y="19959"/>
                  </a:cubicBezTo>
                  <a:cubicBezTo>
                    <a:pt x="43679" y="29169"/>
                    <a:pt x="37661" y="39017"/>
                    <a:pt x="29120" y="42543"/>
                  </a:cubicBezTo>
                  <a:cubicBezTo>
                    <a:pt x="27519" y="43213"/>
                    <a:pt x="25892" y="43518"/>
                    <a:pt x="24283" y="43518"/>
                  </a:cubicBezTo>
                  <a:cubicBezTo>
                    <a:pt x="21004" y="43518"/>
                    <a:pt x="17799" y="42252"/>
                    <a:pt x="15047" y="40233"/>
                  </a:cubicBezTo>
                  <a:cubicBezTo>
                    <a:pt x="10700" y="37102"/>
                    <a:pt x="6809" y="33850"/>
                    <a:pt x="3922" y="29260"/>
                  </a:cubicBezTo>
                  <a:cubicBezTo>
                    <a:pt x="1125" y="24823"/>
                    <a:pt x="1" y="19564"/>
                    <a:pt x="1612" y="14518"/>
                  </a:cubicBezTo>
                  <a:cubicBezTo>
                    <a:pt x="3101" y="9807"/>
                    <a:pt x="7144" y="5825"/>
                    <a:pt x="11247" y="3272"/>
                  </a:cubicBezTo>
                  <a:cubicBezTo>
                    <a:pt x="14155" y="1477"/>
                    <a:pt x="17522" y="447"/>
                    <a:pt x="20928" y="447"/>
                  </a:cubicBezTo>
                  <a:close/>
                  <a:moveTo>
                    <a:pt x="20842" y="0"/>
                  </a:moveTo>
                  <a:cubicBezTo>
                    <a:pt x="14423" y="0"/>
                    <a:pt x="8154" y="3994"/>
                    <a:pt x="4317" y="8956"/>
                  </a:cubicBezTo>
                  <a:cubicBezTo>
                    <a:pt x="1581" y="12512"/>
                    <a:pt x="92" y="16494"/>
                    <a:pt x="517" y="21023"/>
                  </a:cubicBezTo>
                  <a:cubicBezTo>
                    <a:pt x="913" y="25218"/>
                    <a:pt x="3101" y="29078"/>
                    <a:pt x="5624" y="32330"/>
                  </a:cubicBezTo>
                  <a:cubicBezTo>
                    <a:pt x="8572" y="36099"/>
                    <a:pt x="12402" y="39108"/>
                    <a:pt x="16445" y="41631"/>
                  </a:cubicBezTo>
                  <a:cubicBezTo>
                    <a:pt x="18761" y="43113"/>
                    <a:pt x="21435" y="43878"/>
                    <a:pt x="24142" y="43878"/>
                  </a:cubicBezTo>
                  <a:cubicBezTo>
                    <a:pt x="25379" y="43878"/>
                    <a:pt x="26623" y="43718"/>
                    <a:pt x="27843" y="43394"/>
                  </a:cubicBezTo>
                  <a:cubicBezTo>
                    <a:pt x="32919" y="42057"/>
                    <a:pt x="36871" y="37923"/>
                    <a:pt x="39606" y="33637"/>
                  </a:cubicBezTo>
                  <a:cubicBezTo>
                    <a:pt x="42275" y="29574"/>
                    <a:pt x="43279" y="24664"/>
                    <a:pt x="42469" y="19903"/>
                  </a:cubicBezTo>
                  <a:lnTo>
                    <a:pt x="42469" y="19903"/>
                  </a:lnTo>
                  <a:cubicBezTo>
                    <a:pt x="42468" y="19892"/>
                    <a:pt x="42466" y="19880"/>
                    <a:pt x="42463" y="19868"/>
                  </a:cubicBezTo>
                  <a:lnTo>
                    <a:pt x="42463" y="19868"/>
                  </a:lnTo>
                  <a:cubicBezTo>
                    <a:pt x="42463" y="19868"/>
                    <a:pt x="42463" y="19868"/>
                    <a:pt x="42463" y="19868"/>
                  </a:cubicBezTo>
                  <a:cubicBezTo>
                    <a:pt x="41308" y="15005"/>
                    <a:pt x="38542" y="10780"/>
                    <a:pt x="35108" y="7193"/>
                  </a:cubicBezTo>
                  <a:cubicBezTo>
                    <a:pt x="32220" y="4154"/>
                    <a:pt x="28603" y="1448"/>
                    <a:pt x="24469" y="445"/>
                  </a:cubicBezTo>
                  <a:cubicBezTo>
                    <a:pt x="23265" y="142"/>
                    <a:pt x="22051" y="0"/>
                    <a:pt x="208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28"/>
            <p:cNvSpPr/>
            <p:nvPr/>
          </p:nvSpPr>
          <p:spPr>
            <a:xfrm rot="-9900006">
              <a:off x="7496333" y="3059565"/>
              <a:ext cx="3165275" cy="2884677"/>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28"/>
            <p:cNvSpPr/>
            <p:nvPr/>
          </p:nvSpPr>
          <p:spPr>
            <a:xfrm rot="-4345589">
              <a:off x="1609957" y="4656047"/>
              <a:ext cx="205984" cy="190009"/>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28"/>
            <p:cNvSpPr/>
            <p:nvPr/>
          </p:nvSpPr>
          <p:spPr>
            <a:xfrm rot="-4345589">
              <a:off x="1191742" y="4770978"/>
              <a:ext cx="183604" cy="232707"/>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28"/>
            <p:cNvSpPr/>
            <p:nvPr/>
          </p:nvSpPr>
          <p:spPr>
            <a:xfrm rot="-4345589">
              <a:off x="742146" y="4831301"/>
              <a:ext cx="139654" cy="202008"/>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28"/>
            <p:cNvSpPr/>
            <p:nvPr/>
          </p:nvSpPr>
          <p:spPr>
            <a:xfrm rot="-4345589">
              <a:off x="323589" y="4712350"/>
              <a:ext cx="134353" cy="206941"/>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28"/>
            <p:cNvSpPr/>
            <p:nvPr/>
          </p:nvSpPr>
          <p:spPr>
            <a:xfrm rot="-4345589">
              <a:off x="-42370" y="4489997"/>
              <a:ext cx="129863" cy="202450"/>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28"/>
            <p:cNvSpPr/>
            <p:nvPr/>
          </p:nvSpPr>
          <p:spPr>
            <a:xfrm rot="-4345589">
              <a:off x="-346978" y="4280490"/>
              <a:ext cx="100783" cy="144807"/>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28"/>
            <p:cNvSpPr/>
            <p:nvPr/>
          </p:nvSpPr>
          <p:spPr>
            <a:xfrm rot="-4345589">
              <a:off x="-263982" y="4663289"/>
              <a:ext cx="118673" cy="188389"/>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28"/>
            <p:cNvSpPr/>
            <p:nvPr/>
          </p:nvSpPr>
          <p:spPr>
            <a:xfrm rot="-4345589">
              <a:off x="141060" y="4907721"/>
              <a:ext cx="96293" cy="146206"/>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28"/>
            <p:cNvSpPr/>
            <p:nvPr/>
          </p:nvSpPr>
          <p:spPr>
            <a:xfrm rot="-4345589">
              <a:off x="525412" y="5051278"/>
              <a:ext cx="100783" cy="132145"/>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28"/>
            <p:cNvSpPr/>
            <p:nvPr/>
          </p:nvSpPr>
          <p:spPr>
            <a:xfrm rot="-4345589">
              <a:off x="990757" y="5133948"/>
              <a:ext cx="87385" cy="116464"/>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28"/>
            <p:cNvSpPr/>
            <p:nvPr/>
          </p:nvSpPr>
          <p:spPr>
            <a:xfrm rot="-4345589">
              <a:off x="268588" y="5172013"/>
              <a:ext cx="87311" cy="132145"/>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28"/>
            <p:cNvSpPr/>
            <p:nvPr/>
          </p:nvSpPr>
          <p:spPr>
            <a:xfrm rot="-4345589">
              <a:off x="559333" y="4440460"/>
              <a:ext cx="147752" cy="289320"/>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28"/>
            <p:cNvSpPr/>
            <p:nvPr/>
          </p:nvSpPr>
          <p:spPr>
            <a:xfrm rot="-4345589">
              <a:off x="196944" y="4339249"/>
              <a:ext cx="107483" cy="160267"/>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28"/>
            <p:cNvSpPr/>
            <p:nvPr/>
          </p:nvSpPr>
          <p:spPr>
            <a:xfrm rot="-4345589">
              <a:off x="-106332" y="4057486"/>
              <a:ext cx="138844" cy="245885"/>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28"/>
            <p:cNvSpPr/>
            <p:nvPr/>
          </p:nvSpPr>
          <p:spPr>
            <a:xfrm rot="-4345589">
              <a:off x="1062270" y="4430584"/>
              <a:ext cx="183604" cy="24941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28"/>
            <p:cNvSpPr/>
            <p:nvPr/>
          </p:nvSpPr>
          <p:spPr>
            <a:xfrm rot="-4345589">
              <a:off x="867481" y="4312074"/>
              <a:ext cx="102771" cy="130672"/>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28"/>
            <p:cNvSpPr/>
            <p:nvPr/>
          </p:nvSpPr>
          <p:spPr>
            <a:xfrm rot="-4345589">
              <a:off x="437051" y="4073834"/>
              <a:ext cx="181322" cy="26804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28"/>
            <p:cNvSpPr/>
            <p:nvPr/>
          </p:nvSpPr>
          <p:spPr>
            <a:xfrm rot="-4345589">
              <a:off x="384534" y="4078086"/>
              <a:ext cx="199137" cy="293074"/>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28"/>
            <p:cNvSpPr/>
            <p:nvPr/>
          </p:nvSpPr>
          <p:spPr>
            <a:xfrm rot="-4345589">
              <a:off x="263728" y="3971854"/>
              <a:ext cx="98501" cy="89593"/>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28"/>
            <p:cNvSpPr/>
            <p:nvPr/>
          </p:nvSpPr>
          <p:spPr>
            <a:xfrm rot="-4345589">
              <a:off x="1425065" y="4333184"/>
              <a:ext cx="203702" cy="236756"/>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28"/>
            <p:cNvSpPr/>
            <p:nvPr/>
          </p:nvSpPr>
          <p:spPr>
            <a:xfrm rot="-4345589">
              <a:off x="1090929" y="4179681"/>
              <a:ext cx="105274" cy="131924"/>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28"/>
            <p:cNvSpPr/>
            <p:nvPr/>
          </p:nvSpPr>
          <p:spPr>
            <a:xfrm rot="-4345589">
              <a:off x="1596937" y="4986423"/>
              <a:ext cx="102992" cy="108072"/>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28"/>
            <p:cNvSpPr/>
            <p:nvPr/>
          </p:nvSpPr>
          <p:spPr>
            <a:xfrm rot="-4345589">
              <a:off x="659908" y="3816661"/>
              <a:ext cx="192585" cy="253541"/>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28"/>
            <p:cNvSpPr/>
            <p:nvPr/>
          </p:nvSpPr>
          <p:spPr>
            <a:xfrm rot="-4345589">
              <a:off x="816274" y="4112056"/>
              <a:ext cx="111900" cy="116464"/>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28"/>
            <p:cNvSpPr/>
            <p:nvPr/>
          </p:nvSpPr>
          <p:spPr>
            <a:xfrm rot="-4345589">
              <a:off x="1336523" y="4030340"/>
              <a:ext cx="181027" cy="238965"/>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28"/>
            <p:cNvSpPr/>
            <p:nvPr/>
          </p:nvSpPr>
          <p:spPr>
            <a:xfrm rot="-4345589">
              <a:off x="1780811" y="4405389"/>
              <a:ext cx="114182" cy="143850"/>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28"/>
            <p:cNvSpPr/>
            <p:nvPr/>
          </p:nvSpPr>
          <p:spPr>
            <a:xfrm rot="-4345589">
              <a:off x="2006076" y="4204479"/>
              <a:ext cx="240584" cy="27518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28"/>
            <p:cNvSpPr/>
            <p:nvPr/>
          </p:nvSpPr>
          <p:spPr>
            <a:xfrm rot="9017292">
              <a:off x="9392921" y="1384284"/>
              <a:ext cx="221009" cy="236551"/>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28"/>
            <p:cNvSpPr/>
            <p:nvPr/>
          </p:nvSpPr>
          <p:spPr>
            <a:xfrm rot="9017292">
              <a:off x="9513765" y="971881"/>
              <a:ext cx="194911" cy="216482"/>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28"/>
            <p:cNvSpPr/>
            <p:nvPr/>
          </p:nvSpPr>
          <p:spPr>
            <a:xfrm rot="9017292">
              <a:off x="9182912" y="880126"/>
              <a:ext cx="177204" cy="248170"/>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28"/>
            <p:cNvSpPr/>
            <p:nvPr/>
          </p:nvSpPr>
          <p:spPr>
            <a:xfrm rot="9017292">
              <a:off x="9086494" y="1307996"/>
              <a:ext cx="140666" cy="169616"/>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28"/>
            <p:cNvSpPr/>
            <p:nvPr/>
          </p:nvSpPr>
          <p:spPr>
            <a:xfrm rot="9017292">
              <a:off x="9155526" y="446130"/>
              <a:ext cx="216913" cy="266072"/>
            </a:xfrm>
            <a:custGeom>
              <a:avLst/>
              <a:gdLst/>
              <a:ahLst/>
              <a:cxnLst/>
              <a:rect l="l" t="t" r="r" b="b"/>
              <a:pathLst>
                <a:path w="3283" h="4786" extrusionOk="0">
                  <a:moveTo>
                    <a:pt x="1360" y="1571"/>
                  </a:moveTo>
                  <a:cubicBezTo>
                    <a:pt x="1371" y="1575"/>
                    <a:pt x="1373" y="1577"/>
                    <a:pt x="1370" y="1577"/>
                  </a:cubicBezTo>
                  <a:cubicBezTo>
                    <a:pt x="1368" y="1577"/>
                    <a:pt x="1365" y="1576"/>
                    <a:pt x="1360" y="1575"/>
                  </a:cubicBezTo>
                  <a:lnTo>
                    <a:pt x="1360" y="1575"/>
                  </a:lnTo>
                  <a:cubicBezTo>
                    <a:pt x="1360" y="1574"/>
                    <a:pt x="1360" y="1572"/>
                    <a:pt x="1360" y="1571"/>
                  </a:cubicBezTo>
                  <a:close/>
                  <a:moveTo>
                    <a:pt x="1441" y="1619"/>
                  </a:moveTo>
                  <a:cubicBezTo>
                    <a:pt x="1440" y="1619"/>
                    <a:pt x="1465" y="1639"/>
                    <a:pt x="1472" y="1641"/>
                  </a:cubicBezTo>
                  <a:lnTo>
                    <a:pt x="1472" y="1641"/>
                  </a:lnTo>
                  <a:cubicBezTo>
                    <a:pt x="1450" y="1625"/>
                    <a:pt x="1441" y="1619"/>
                    <a:pt x="1441" y="1619"/>
                  </a:cubicBezTo>
                  <a:close/>
                  <a:moveTo>
                    <a:pt x="1646" y="3050"/>
                  </a:moveTo>
                  <a:cubicBezTo>
                    <a:pt x="1647" y="3050"/>
                    <a:pt x="1651" y="3054"/>
                    <a:pt x="1658" y="3063"/>
                  </a:cubicBezTo>
                  <a:lnTo>
                    <a:pt x="1658" y="3063"/>
                  </a:lnTo>
                  <a:cubicBezTo>
                    <a:pt x="1654" y="3058"/>
                    <a:pt x="1650" y="3054"/>
                    <a:pt x="1645" y="3053"/>
                  </a:cubicBezTo>
                  <a:lnTo>
                    <a:pt x="1645" y="3053"/>
                  </a:lnTo>
                  <a:cubicBezTo>
                    <a:pt x="1645" y="3051"/>
                    <a:pt x="1645" y="3050"/>
                    <a:pt x="1646" y="3050"/>
                  </a:cubicBezTo>
                  <a:close/>
                  <a:moveTo>
                    <a:pt x="1665" y="3073"/>
                  </a:moveTo>
                  <a:cubicBezTo>
                    <a:pt x="1667" y="3076"/>
                    <a:pt x="1669" y="3079"/>
                    <a:pt x="1672" y="3083"/>
                  </a:cubicBezTo>
                  <a:cubicBezTo>
                    <a:pt x="1673" y="3085"/>
                    <a:pt x="1673" y="3087"/>
                    <a:pt x="1674" y="3090"/>
                  </a:cubicBezTo>
                  <a:lnTo>
                    <a:pt x="1674" y="3090"/>
                  </a:lnTo>
                  <a:cubicBezTo>
                    <a:pt x="1671" y="3084"/>
                    <a:pt x="1669" y="3079"/>
                    <a:pt x="1665" y="3073"/>
                  </a:cubicBezTo>
                  <a:close/>
                  <a:moveTo>
                    <a:pt x="1360" y="1586"/>
                  </a:moveTo>
                  <a:cubicBezTo>
                    <a:pt x="1392" y="1597"/>
                    <a:pt x="1419" y="1604"/>
                    <a:pt x="1459" y="1624"/>
                  </a:cubicBezTo>
                  <a:cubicBezTo>
                    <a:pt x="1472" y="1637"/>
                    <a:pt x="1475" y="1642"/>
                    <a:pt x="1473" y="1642"/>
                  </a:cubicBezTo>
                  <a:cubicBezTo>
                    <a:pt x="1473" y="1642"/>
                    <a:pt x="1473" y="1642"/>
                    <a:pt x="1472" y="1641"/>
                  </a:cubicBezTo>
                  <a:lnTo>
                    <a:pt x="1472" y="1641"/>
                  </a:lnTo>
                  <a:cubicBezTo>
                    <a:pt x="1477" y="1645"/>
                    <a:pt x="1483" y="1649"/>
                    <a:pt x="1489" y="1654"/>
                  </a:cubicBezTo>
                  <a:lnTo>
                    <a:pt x="1581" y="1776"/>
                  </a:lnTo>
                  <a:lnTo>
                    <a:pt x="1644" y="1839"/>
                  </a:lnTo>
                  <a:lnTo>
                    <a:pt x="1644" y="1839"/>
                  </a:lnTo>
                  <a:cubicBezTo>
                    <a:pt x="1659" y="1869"/>
                    <a:pt x="1702" y="1940"/>
                    <a:pt x="1702" y="1958"/>
                  </a:cubicBezTo>
                  <a:cubicBezTo>
                    <a:pt x="1733" y="1989"/>
                    <a:pt x="1824" y="2110"/>
                    <a:pt x="1854" y="2201"/>
                  </a:cubicBezTo>
                  <a:cubicBezTo>
                    <a:pt x="1854" y="2219"/>
                    <a:pt x="1886" y="2290"/>
                    <a:pt x="1899" y="2320"/>
                  </a:cubicBezTo>
                  <a:lnTo>
                    <a:pt x="1899" y="2320"/>
                  </a:lnTo>
                  <a:cubicBezTo>
                    <a:pt x="1894" y="2311"/>
                    <a:pt x="1890" y="2302"/>
                    <a:pt x="1885" y="2293"/>
                  </a:cubicBezTo>
                  <a:lnTo>
                    <a:pt x="1885" y="2293"/>
                  </a:lnTo>
                  <a:cubicBezTo>
                    <a:pt x="1899" y="2322"/>
                    <a:pt x="1905" y="2334"/>
                    <a:pt x="1905" y="2334"/>
                  </a:cubicBezTo>
                  <a:cubicBezTo>
                    <a:pt x="1906" y="2334"/>
                    <a:pt x="1903" y="2329"/>
                    <a:pt x="1899" y="2320"/>
                  </a:cubicBezTo>
                  <a:lnTo>
                    <a:pt x="1899" y="2320"/>
                  </a:lnTo>
                  <a:cubicBezTo>
                    <a:pt x="1925" y="2364"/>
                    <a:pt x="1950" y="2394"/>
                    <a:pt x="1976" y="2445"/>
                  </a:cubicBezTo>
                  <a:cubicBezTo>
                    <a:pt x="2006" y="2566"/>
                    <a:pt x="2037" y="2657"/>
                    <a:pt x="2037" y="2749"/>
                  </a:cubicBezTo>
                  <a:cubicBezTo>
                    <a:pt x="2037" y="2809"/>
                    <a:pt x="2037" y="2840"/>
                    <a:pt x="2067" y="2900"/>
                  </a:cubicBezTo>
                  <a:cubicBezTo>
                    <a:pt x="2067" y="2900"/>
                    <a:pt x="2067" y="2913"/>
                    <a:pt x="2067" y="2931"/>
                  </a:cubicBezTo>
                  <a:cubicBezTo>
                    <a:pt x="2067" y="3022"/>
                    <a:pt x="2097" y="3204"/>
                    <a:pt x="2128" y="3326"/>
                  </a:cubicBezTo>
                  <a:lnTo>
                    <a:pt x="2128" y="3417"/>
                  </a:lnTo>
                  <a:lnTo>
                    <a:pt x="2128" y="3580"/>
                  </a:lnTo>
                  <a:lnTo>
                    <a:pt x="2128" y="3580"/>
                  </a:lnTo>
                  <a:cubicBezTo>
                    <a:pt x="2066" y="3527"/>
                    <a:pt x="1940" y="3381"/>
                    <a:pt x="1915" y="3356"/>
                  </a:cubicBezTo>
                  <a:lnTo>
                    <a:pt x="1915" y="3356"/>
                  </a:lnTo>
                  <a:cubicBezTo>
                    <a:pt x="1927" y="3369"/>
                    <a:pt x="1933" y="3373"/>
                    <a:pt x="1935" y="3373"/>
                  </a:cubicBezTo>
                  <a:cubicBezTo>
                    <a:pt x="1943" y="3373"/>
                    <a:pt x="1885" y="3296"/>
                    <a:pt x="1885" y="3296"/>
                  </a:cubicBezTo>
                  <a:cubicBezTo>
                    <a:pt x="1824" y="3235"/>
                    <a:pt x="1793" y="3174"/>
                    <a:pt x="1763" y="3113"/>
                  </a:cubicBezTo>
                  <a:cubicBezTo>
                    <a:pt x="1672" y="2961"/>
                    <a:pt x="1611" y="2840"/>
                    <a:pt x="1581" y="2688"/>
                  </a:cubicBezTo>
                  <a:cubicBezTo>
                    <a:pt x="1520" y="2536"/>
                    <a:pt x="1459" y="2353"/>
                    <a:pt x="1398" y="2201"/>
                  </a:cubicBezTo>
                  <a:cubicBezTo>
                    <a:pt x="1398" y="2110"/>
                    <a:pt x="1368" y="2019"/>
                    <a:pt x="1368" y="1928"/>
                  </a:cubicBezTo>
                  <a:lnTo>
                    <a:pt x="1368" y="1897"/>
                  </a:lnTo>
                  <a:lnTo>
                    <a:pt x="1368" y="1745"/>
                  </a:lnTo>
                  <a:cubicBezTo>
                    <a:pt x="1363" y="1692"/>
                    <a:pt x="1360" y="1639"/>
                    <a:pt x="1360" y="1586"/>
                  </a:cubicBezTo>
                  <a:close/>
                  <a:moveTo>
                    <a:pt x="2201" y="3657"/>
                  </a:moveTo>
                  <a:cubicBezTo>
                    <a:pt x="2199" y="3658"/>
                    <a:pt x="2196" y="3659"/>
                    <a:pt x="2193" y="3660"/>
                  </a:cubicBezTo>
                  <a:lnTo>
                    <a:pt x="2193" y="3660"/>
                  </a:lnTo>
                  <a:cubicBezTo>
                    <a:pt x="2194" y="3660"/>
                    <a:pt x="2194" y="3659"/>
                    <a:pt x="2195" y="3659"/>
                  </a:cubicBezTo>
                  <a:lnTo>
                    <a:pt x="2195" y="3659"/>
                  </a:lnTo>
                  <a:cubicBezTo>
                    <a:pt x="2197" y="3658"/>
                    <a:pt x="2199" y="3658"/>
                    <a:pt x="2201" y="3657"/>
                  </a:cubicBezTo>
                  <a:close/>
                  <a:moveTo>
                    <a:pt x="1037" y="0"/>
                  </a:moveTo>
                  <a:cubicBezTo>
                    <a:pt x="832" y="0"/>
                    <a:pt x="640" y="102"/>
                    <a:pt x="517" y="286"/>
                  </a:cubicBezTo>
                  <a:lnTo>
                    <a:pt x="517" y="226"/>
                  </a:lnTo>
                  <a:cubicBezTo>
                    <a:pt x="453" y="359"/>
                    <a:pt x="398" y="496"/>
                    <a:pt x="353" y="636"/>
                  </a:cubicBezTo>
                  <a:lnTo>
                    <a:pt x="353" y="636"/>
                  </a:lnTo>
                  <a:cubicBezTo>
                    <a:pt x="299" y="695"/>
                    <a:pt x="252" y="761"/>
                    <a:pt x="213" y="834"/>
                  </a:cubicBezTo>
                  <a:cubicBezTo>
                    <a:pt x="30" y="1229"/>
                    <a:pt x="0" y="1685"/>
                    <a:pt x="122" y="2080"/>
                  </a:cubicBezTo>
                  <a:cubicBezTo>
                    <a:pt x="213" y="2505"/>
                    <a:pt x="334" y="2931"/>
                    <a:pt x="486" y="3326"/>
                  </a:cubicBezTo>
                  <a:cubicBezTo>
                    <a:pt x="638" y="3691"/>
                    <a:pt x="790" y="4025"/>
                    <a:pt x="1003" y="4359"/>
                  </a:cubicBezTo>
                  <a:cubicBezTo>
                    <a:pt x="1124" y="4546"/>
                    <a:pt x="1297" y="4624"/>
                    <a:pt x="1468" y="4624"/>
                  </a:cubicBezTo>
                  <a:cubicBezTo>
                    <a:pt x="1515" y="4624"/>
                    <a:pt x="1563" y="4618"/>
                    <a:pt x="1609" y="4606"/>
                  </a:cubicBezTo>
                  <a:lnTo>
                    <a:pt x="1609" y="4606"/>
                  </a:lnTo>
                  <a:cubicBezTo>
                    <a:pt x="1786" y="4725"/>
                    <a:pt x="1996" y="4785"/>
                    <a:pt x="2208" y="4785"/>
                  </a:cubicBezTo>
                  <a:cubicBezTo>
                    <a:pt x="2470" y="4785"/>
                    <a:pt x="2736" y="4694"/>
                    <a:pt x="2948" y="4511"/>
                  </a:cubicBezTo>
                  <a:cubicBezTo>
                    <a:pt x="3131" y="4268"/>
                    <a:pt x="3252" y="3995"/>
                    <a:pt x="3252" y="3691"/>
                  </a:cubicBezTo>
                  <a:cubicBezTo>
                    <a:pt x="3283" y="3539"/>
                    <a:pt x="3283" y="3417"/>
                    <a:pt x="3252" y="3296"/>
                  </a:cubicBezTo>
                  <a:cubicBezTo>
                    <a:pt x="3252" y="3235"/>
                    <a:pt x="3252" y="3174"/>
                    <a:pt x="3252" y="3083"/>
                  </a:cubicBezTo>
                  <a:cubicBezTo>
                    <a:pt x="3236" y="3050"/>
                    <a:pt x="3237" y="3025"/>
                    <a:pt x="3242" y="3025"/>
                  </a:cubicBezTo>
                  <a:lnTo>
                    <a:pt x="3242" y="3025"/>
                  </a:lnTo>
                  <a:cubicBezTo>
                    <a:pt x="3246" y="3025"/>
                    <a:pt x="3252" y="3042"/>
                    <a:pt x="3252" y="3083"/>
                  </a:cubicBezTo>
                  <a:cubicBezTo>
                    <a:pt x="3252" y="3022"/>
                    <a:pt x="3252" y="2961"/>
                    <a:pt x="3252" y="2900"/>
                  </a:cubicBezTo>
                  <a:cubicBezTo>
                    <a:pt x="3140" y="1889"/>
                    <a:pt x="2612" y="747"/>
                    <a:pt x="1596" y="413"/>
                  </a:cubicBezTo>
                  <a:lnTo>
                    <a:pt x="1596" y="413"/>
                  </a:lnTo>
                  <a:cubicBezTo>
                    <a:pt x="1554" y="279"/>
                    <a:pt x="1466" y="159"/>
                    <a:pt x="1337" y="74"/>
                  </a:cubicBezTo>
                  <a:cubicBezTo>
                    <a:pt x="1238" y="24"/>
                    <a:pt x="1136" y="0"/>
                    <a:pt x="10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28"/>
            <p:cNvSpPr/>
            <p:nvPr/>
          </p:nvSpPr>
          <p:spPr>
            <a:xfrm rot="9017292">
              <a:off x="9203337" y="506138"/>
              <a:ext cx="124611" cy="143543"/>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28"/>
            <p:cNvSpPr/>
            <p:nvPr/>
          </p:nvSpPr>
          <p:spPr>
            <a:xfrm rot="9017292">
              <a:off x="8774373" y="855718"/>
              <a:ext cx="190814" cy="235551"/>
            </a:xfrm>
            <a:custGeom>
              <a:avLst/>
              <a:gdLst/>
              <a:ahLst/>
              <a:cxnLst/>
              <a:rect l="l" t="t" r="r" b="b"/>
              <a:pathLst>
                <a:path w="2888" h="4237" extrusionOk="0">
                  <a:moveTo>
                    <a:pt x="1807" y="934"/>
                  </a:moveTo>
                  <a:cubicBezTo>
                    <a:pt x="1808" y="934"/>
                    <a:pt x="1807" y="943"/>
                    <a:pt x="1794" y="969"/>
                  </a:cubicBezTo>
                  <a:cubicBezTo>
                    <a:pt x="1794" y="958"/>
                    <a:pt x="1798" y="947"/>
                    <a:pt x="1805" y="935"/>
                  </a:cubicBezTo>
                  <a:lnTo>
                    <a:pt x="1805" y="935"/>
                  </a:lnTo>
                  <a:cubicBezTo>
                    <a:pt x="1805" y="934"/>
                    <a:pt x="1806" y="934"/>
                    <a:pt x="1807" y="934"/>
                  </a:cubicBezTo>
                  <a:close/>
                  <a:moveTo>
                    <a:pt x="1406" y="1652"/>
                  </a:moveTo>
                  <a:cubicBezTo>
                    <a:pt x="1415" y="1666"/>
                    <a:pt x="1423" y="1676"/>
                    <a:pt x="1429" y="1684"/>
                  </a:cubicBezTo>
                  <a:lnTo>
                    <a:pt x="1429" y="1684"/>
                  </a:lnTo>
                  <a:cubicBezTo>
                    <a:pt x="1429" y="1692"/>
                    <a:pt x="1429" y="1698"/>
                    <a:pt x="1429" y="1698"/>
                  </a:cubicBezTo>
                  <a:cubicBezTo>
                    <a:pt x="1432" y="1705"/>
                    <a:pt x="1434" y="1712"/>
                    <a:pt x="1437" y="1719"/>
                  </a:cubicBezTo>
                  <a:lnTo>
                    <a:pt x="1437" y="1719"/>
                  </a:lnTo>
                  <a:cubicBezTo>
                    <a:pt x="1435" y="1722"/>
                    <a:pt x="1432" y="1725"/>
                    <a:pt x="1429" y="1729"/>
                  </a:cubicBezTo>
                  <a:cubicBezTo>
                    <a:pt x="1413" y="1681"/>
                    <a:pt x="1405" y="1658"/>
                    <a:pt x="1406" y="1652"/>
                  </a:cubicBezTo>
                  <a:close/>
                  <a:moveTo>
                    <a:pt x="1407" y="2302"/>
                  </a:moveTo>
                  <a:cubicBezTo>
                    <a:pt x="1423" y="2302"/>
                    <a:pt x="1436" y="2341"/>
                    <a:pt x="1433" y="2352"/>
                  </a:cubicBezTo>
                  <a:lnTo>
                    <a:pt x="1433" y="2352"/>
                  </a:lnTo>
                  <a:cubicBezTo>
                    <a:pt x="1414" y="2321"/>
                    <a:pt x="1399" y="2306"/>
                    <a:pt x="1399" y="2306"/>
                  </a:cubicBezTo>
                  <a:cubicBezTo>
                    <a:pt x="1401" y="2303"/>
                    <a:pt x="1404" y="2302"/>
                    <a:pt x="1407" y="2302"/>
                  </a:cubicBezTo>
                  <a:close/>
                  <a:moveTo>
                    <a:pt x="1325" y="1"/>
                  </a:moveTo>
                  <a:cubicBezTo>
                    <a:pt x="1122" y="1"/>
                    <a:pt x="923" y="116"/>
                    <a:pt x="821" y="300"/>
                  </a:cubicBezTo>
                  <a:cubicBezTo>
                    <a:pt x="817" y="307"/>
                    <a:pt x="814" y="313"/>
                    <a:pt x="810" y="319"/>
                  </a:cubicBezTo>
                  <a:lnTo>
                    <a:pt x="810" y="319"/>
                  </a:lnTo>
                  <a:cubicBezTo>
                    <a:pt x="759" y="307"/>
                    <a:pt x="707" y="300"/>
                    <a:pt x="654" y="300"/>
                  </a:cubicBezTo>
                  <a:cubicBezTo>
                    <a:pt x="373" y="300"/>
                    <a:pt x="92" y="483"/>
                    <a:pt x="61" y="847"/>
                  </a:cubicBezTo>
                  <a:lnTo>
                    <a:pt x="31" y="817"/>
                  </a:lnTo>
                  <a:lnTo>
                    <a:pt x="31" y="817"/>
                  </a:lnTo>
                  <a:cubicBezTo>
                    <a:pt x="0" y="1486"/>
                    <a:pt x="122" y="2154"/>
                    <a:pt x="365" y="2762"/>
                  </a:cubicBezTo>
                  <a:cubicBezTo>
                    <a:pt x="639" y="3431"/>
                    <a:pt x="1186" y="3948"/>
                    <a:pt x="1885" y="4221"/>
                  </a:cubicBezTo>
                  <a:cubicBezTo>
                    <a:pt x="1927" y="4232"/>
                    <a:pt x="1971" y="4237"/>
                    <a:pt x="2014" y="4237"/>
                  </a:cubicBezTo>
                  <a:cubicBezTo>
                    <a:pt x="2219" y="4237"/>
                    <a:pt x="2423" y="4123"/>
                    <a:pt x="2523" y="3948"/>
                  </a:cubicBezTo>
                  <a:cubicBezTo>
                    <a:pt x="2827" y="3279"/>
                    <a:pt x="2888" y="2489"/>
                    <a:pt x="2675" y="1790"/>
                  </a:cubicBezTo>
                  <a:cubicBezTo>
                    <a:pt x="2554" y="1121"/>
                    <a:pt x="2158" y="513"/>
                    <a:pt x="1611" y="87"/>
                  </a:cubicBezTo>
                  <a:cubicBezTo>
                    <a:pt x="1522" y="28"/>
                    <a:pt x="1423" y="1"/>
                    <a:pt x="1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28"/>
            <p:cNvSpPr/>
            <p:nvPr/>
          </p:nvSpPr>
          <p:spPr>
            <a:xfrm rot="9017292">
              <a:off x="8851500" y="1231084"/>
              <a:ext cx="92500" cy="89617"/>
            </a:xfrm>
            <a:custGeom>
              <a:avLst/>
              <a:gdLst/>
              <a:ahLst/>
              <a:cxnLst/>
              <a:rect l="l" t="t" r="r" b="b"/>
              <a:pathLst>
                <a:path w="1400" h="1612" extrusionOk="0">
                  <a:moveTo>
                    <a:pt x="1157" y="703"/>
                  </a:moveTo>
                  <a:lnTo>
                    <a:pt x="1166" y="720"/>
                  </a:lnTo>
                  <a:lnTo>
                    <a:pt x="1170" y="740"/>
                  </a:lnTo>
                  <a:lnTo>
                    <a:pt x="1170" y="740"/>
                  </a:lnTo>
                  <a:cubicBezTo>
                    <a:pt x="1163" y="728"/>
                    <a:pt x="1159" y="715"/>
                    <a:pt x="1157" y="703"/>
                  </a:cubicBezTo>
                  <a:close/>
                  <a:moveTo>
                    <a:pt x="578" y="1"/>
                  </a:moveTo>
                  <a:lnTo>
                    <a:pt x="426" y="31"/>
                  </a:lnTo>
                  <a:cubicBezTo>
                    <a:pt x="335" y="31"/>
                    <a:pt x="244" y="92"/>
                    <a:pt x="183" y="183"/>
                  </a:cubicBezTo>
                  <a:lnTo>
                    <a:pt x="92" y="274"/>
                  </a:lnTo>
                  <a:cubicBezTo>
                    <a:pt x="31" y="365"/>
                    <a:pt x="1" y="487"/>
                    <a:pt x="1" y="578"/>
                  </a:cubicBezTo>
                  <a:lnTo>
                    <a:pt x="31" y="609"/>
                  </a:lnTo>
                  <a:lnTo>
                    <a:pt x="31" y="761"/>
                  </a:lnTo>
                  <a:cubicBezTo>
                    <a:pt x="31" y="852"/>
                    <a:pt x="31" y="943"/>
                    <a:pt x="62" y="1004"/>
                  </a:cubicBezTo>
                  <a:cubicBezTo>
                    <a:pt x="31" y="1034"/>
                    <a:pt x="31" y="1064"/>
                    <a:pt x="62" y="1095"/>
                  </a:cubicBezTo>
                  <a:cubicBezTo>
                    <a:pt x="62" y="1156"/>
                    <a:pt x="92" y="1216"/>
                    <a:pt x="122" y="1277"/>
                  </a:cubicBezTo>
                  <a:cubicBezTo>
                    <a:pt x="183" y="1368"/>
                    <a:pt x="274" y="1460"/>
                    <a:pt x="396" y="1520"/>
                  </a:cubicBezTo>
                  <a:cubicBezTo>
                    <a:pt x="457" y="1581"/>
                    <a:pt x="518" y="1612"/>
                    <a:pt x="578" y="1612"/>
                  </a:cubicBezTo>
                  <a:lnTo>
                    <a:pt x="822" y="1612"/>
                  </a:lnTo>
                  <a:cubicBezTo>
                    <a:pt x="882" y="1612"/>
                    <a:pt x="974" y="1612"/>
                    <a:pt x="1034" y="1581"/>
                  </a:cubicBezTo>
                  <a:cubicBezTo>
                    <a:pt x="1125" y="1551"/>
                    <a:pt x="1186" y="1490"/>
                    <a:pt x="1247" y="1460"/>
                  </a:cubicBezTo>
                  <a:lnTo>
                    <a:pt x="1338" y="1338"/>
                  </a:lnTo>
                  <a:cubicBezTo>
                    <a:pt x="1369" y="1247"/>
                    <a:pt x="1399" y="1125"/>
                    <a:pt x="1399" y="1034"/>
                  </a:cubicBezTo>
                  <a:lnTo>
                    <a:pt x="1399" y="791"/>
                  </a:lnTo>
                  <a:cubicBezTo>
                    <a:pt x="1399" y="730"/>
                    <a:pt x="1399" y="639"/>
                    <a:pt x="1338" y="578"/>
                  </a:cubicBezTo>
                  <a:cubicBezTo>
                    <a:pt x="1338" y="487"/>
                    <a:pt x="1277" y="426"/>
                    <a:pt x="1247" y="396"/>
                  </a:cubicBezTo>
                  <a:cubicBezTo>
                    <a:pt x="1200" y="349"/>
                    <a:pt x="1154" y="303"/>
                    <a:pt x="1093" y="283"/>
                  </a:cubicBezTo>
                  <a:lnTo>
                    <a:pt x="1093" y="283"/>
                  </a:lnTo>
                  <a:cubicBezTo>
                    <a:pt x="1071" y="237"/>
                    <a:pt x="1044" y="203"/>
                    <a:pt x="1004" y="183"/>
                  </a:cubicBezTo>
                  <a:cubicBezTo>
                    <a:pt x="943" y="122"/>
                    <a:pt x="882" y="61"/>
                    <a:pt x="822" y="61"/>
                  </a:cubicBezTo>
                  <a:cubicBezTo>
                    <a:pt x="761" y="1"/>
                    <a:pt x="670" y="1"/>
                    <a:pt x="5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28"/>
            <p:cNvSpPr/>
            <p:nvPr/>
          </p:nvSpPr>
          <p:spPr>
            <a:xfrm rot="9017292">
              <a:off x="8522756" y="1068462"/>
              <a:ext cx="126593" cy="114134"/>
            </a:xfrm>
            <a:custGeom>
              <a:avLst/>
              <a:gdLst/>
              <a:ahLst/>
              <a:cxnLst/>
              <a:rect l="l" t="t" r="r" b="b"/>
              <a:pathLst>
                <a:path w="1916" h="2053" extrusionOk="0">
                  <a:moveTo>
                    <a:pt x="1138" y="1"/>
                  </a:moveTo>
                  <a:cubicBezTo>
                    <a:pt x="975" y="1"/>
                    <a:pt x="812" y="63"/>
                    <a:pt x="699" y="176"/>
                  </a:cubicBezTo>
                  <a:cubicBezTo>
                    <a:pt x="695" y="180"/>
                    <a:pt x="691" y="184"/>
                    <a:pt x="687" y="189"/>
                  </a:cubicBezTo>
                  <a:lnTo>
                    <a:pt x="687" y="189"/>
                  </a:lnTo>
                  <a:cubicBezTo>
                    <a:pt x="652" y="181"/>
                    <a:pt x="615" y="176"/>
                    <a:pt x="578" y="176"/>
                  </a:cubicBezTo>
                  <a:cubicBezTo>
                    <a:pt x="426" y="176"/>
                    <a:pt x="274" y="237"/>
                    <a:pt x="183" y="358"/>
                  </a:cubicBezTo>
                  <a:cubicBezTo>
                    <a:pt x="61" y="449"/>
                    <a:pt x="0" y="601"/>
                    <a:pt x="0" y="784"/>
                  </a:cubicBezTo>
                  <a:lnTo>
                    <a:pt x="31" y="753"/>
                  </a:lnTo>
                  <a:cubicBezTo>
                    <a:pt x="31" y="814"/>
                    <a:pt x="31" y="875"/>
                    <a:pt x="31" y="936"/>
                  </a:cubicBezTo>
                  <a:cubicBezTo>
                    <a:pt x="31" y="1027"/>
                    <a:pt x="31" y="1088"/>
                    <a:pt x="61" y="1179"/>
                  </a:cubicBezTo>
                  <a:cubicBezTo>
                    <a:pt x="61" y="1209"/>
                    <a:pt x="61" y="1240"/>
                    <a:pt x="61" y="1270"/>
                  </a:cubicBezTo>
                  <a:cubicBezTo>
                    <a:pt x="92" y="1300"/>
                    <a:pt x="92" y="1331"/>
                    <a:pt x="92" y="1361"/>
                  </a:cubicBezTo>
                  <a:cubicBezTo>
                    <a:pt x="122" y="1422"/>
                    <a:pt x="152" y="1513"/>
                    <a:pt x="183" y="1574"/>
                  </a:cubicBezTo>
                  <a:cubicBezTo>
                    <a:pt x="213" y="1635"/>
                    <a:pt x="274" y="1665"/>
                    <a:pt x="304" y="1726"/>
                  </a:cubicBezTo>
                  <a:cubicBezTo>
                    <a:pt x="335" y="1787"/>
                    <a:pt x="365" y="1817"/>
                    <a:pt x="426" y="1878"/>
                  </a:cubicBezTo>
                  <a:lnTo>
                    <a:pt x="547" y="1969"/>
                  </a:lnTo>
                  <a:cubicBezTo>
                    <a:pt x="608" y="2000"/>
                    <a:pt x="669" y="2030"/>
                    <a:pt x="760" y="2030"/>
                  </a:cubicBezTo>
                  <a:cubicBezTo>
                    <a:pt x="791" y="2045"/>
                    <a:pt x="813" y="2053"/>
                    <a:pt x="836" y="2053"/>
                  </a:cubicBezTo>
                  <a:cubicBezTo>
                    <a:pt x="859" y="2053"/>
                    <a:pt x="882" y="2045"/>
                    <a:pt x="912" y="2030"/>
                  </a:cubicBezTo>
                  <a:cubicBezTo>
                    <a:pt x="1003" y="2030"/>
                    <a:pt x="1064" y="2000"/>
                    <a:pt x="1125" y="1969"/>
                  </a:cubicBezTo>
                  <a:cubicBezTo>
                    <a:pt x="1216" y="1939"/>
                    <a:pt x="1277" y="1878"/>
                    <a:pt x="1338" y="1848"/>
                  </a:cubicBezTo>
                  <a:cubicBezTo>
                    <a:pt x="1429" y="1787"/>
                    <a:pt x="1520" y="1726"/>
                    <a:pt x="1581" y="1635"/>
                  </a:cubicBezTo>
                  <a:cubicBezTo>
                    <a:pt x="1733" y="1483"/>
                    <a:pt x="1824" y="1331"/>
                    <a:pt x="1854" y="1149"/>
                  </a:cubicBezTo>
                  <a:cubicBezTo>
                    <a:pt x="1885" y="997"/>
                    <a:pt x="1915" y="845"/>
                    <a:pt x="1885" y="662"/>
                  </a:cubicBezTo>
                  <a:lnTo>
                    <a:pt x="1885" y="601"/>
                  </a:lnTo>
                  <a:cubicBezTo>
                    <a:pt x="1854" y="510"/>
                    <a:pt x="1794" y="419"/>
                    <a:pt x="1733" y="328"/>
                  </a:cubicBezTo>
                  <a:lnTo>
                    <a:pt x="1703" y="267"/>
                  </a:lnTo>
                  <a:lnTo>
                    <a:pt x="1611" y="206"/>
                  </a:lnTo>
                  <a:cubicBezTo>
                    <a:pt x="1520" y="115"/>
                    <a:pt x="1429" y="54"/>
                    <a:pt x="1307" y="24"/>
                  </a:cubicBezTo>
                  <a:cubicBezTo>
                    <a:pt x="1252" y="8"/>
                    <a:pt x="1195" y="1"/>
                    <a:pt x="1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28"/>
            <p:cNvSpPr/>
            <p:nvPr/>
          </p:nvSpPr>
          <p:spPr>
            <a:xfrm rot="9017292">
              <a:off x="9552079" y="383637"/>
              <a:ext cx="178789" cy="197302"/>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28"/>
            <p:cNvSpPr/>
            <p:nvPr/>
          </p:nvSpPr>
          <p:spPr>
            <a:xfrm rot="9017292">
              <a:off x="9288004" y="115833"/>
              <a:ext cx="128575" cy="143710"/>
            </a:xfrm>
            <a:custGeom>
              <a:avLst/>
              <a:gdLst/>
              <a:ahLst/>
              <a:cxnLst/>
              <a:rect l="l" t="t" r="r" b="b"/>
              <a:pathLst>
                <a:path w="1946" h="2585" extrusionOk="0">
                  <a:moveTo>
                    <a:pt x="790" y="1"/>
                  </a:moveTo>
                  <a:cubicBezTo>
                    <a:pt x="486" y="1"/>
                    <a:pt x="213" y="274"/>
                    <a:pt x="213" y="578"/>
                  </a:cubicBezTo>
                  <a:lnTo>
                    <a:pt x="222" y="578"/>
                  </a:lnTo>
                  <a:cubicBezTo>
                    <a:pt x="198" y="596"/>
                    <a:pt x="174" y="617"/>
                    <a:pt x="152" y="639"/>
                  </a:cubicBezTo>
                  <a:cubicBezTo>
                    <a:pt x="61" y="730"/>
                    <a:pt x="0" y="882"/>
                    <a:pt x="0" y="1064"/>
                  </a:cubicBezTo>
                  <a:cubicBezTo>
                    <a:pt x="0" y="1231"/>
                    <a:pt x="73" y="1389"/>
                    <a:pt x="195" y="1498"/>
                  </a:cubicBezTo>
                  <a:lnTo>
                    <a:pt x="195" y="1498"/>
                  </a:lnTo>
                  <a:cubicBezTo>
                    <a:pt x="199" y="1546"/>
                    <a:pt x="205" y="1594"/>
                    <a:pt x="213" y="1642"/>
                  </a:cubicBezTo>
                  <a:cubicBezTo>
                    <a:pt x="243" y="1855"/>
                    <a:pt x="334" y="2037"/>
                    <a:pt x="486" y="2189"/>
                  </a:cubicBezTo>
                  <a:cubicBezTo>
                    <a:pt x="669" y="2371"/>
                    <a:pt x="881" y="2523"/>
                    <a:pt x="1125" y="2584"/>
                  </a:cubicBezTo>
                  <a:lnTo>
                    <a:pt x="1277" y="2584"/>
                  </a:lnTo>
                  <a:cubicBezTo>
                    <a:pt x="1337" y="2584"/>
                    <a:pt x="1429" y="2554"/>
                    <a:pt x="1489" y="2523"/>
                  </a:cubicBezTo>
                  <a:cubicBezTo>
                    <a:pt x="1611" y="2493"/>
                    <a:pt x="1702" y="2402"/>
                    <a:pt x="1763" y="2280"/>
                  </a:cubicBezTo>
                  <a:cubicBezTo>
                    <a:pt x="1885" y="2098"/>
                    <a:pt x="1945" y="1885"/>
                    <a:pt x="1945" y="1672"/>
                  </a:cubicBezTo>
                  <a:cubicBezTo>
                    <a:pt x="1945" y="1460"/>
                    <a:pt x="1915" y="1277"/>
                    <a:pt x="1824" y="1095"/>
                  </a:cubicBezTo>
                  <a:cubicBezTo>
                    <a:pt x="1719" y="864"/>
                    <a:pt x="1571" y="663"/>
                    <a:pt x="1369" y="500"/>
                  </a:cubicBezTo>
                  <a:lnTo>
                    <a:pt x="1369" y="500"/>
                  </a:lnTo>
                  <a:cubicBezTo>
                    <a:pt x="1354" y="206"/>
                    <a:pt x="1098" y="1"/>
                    <a:pt x="7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28"/>
            <p:cNvSpPr/>
            <p:nvPr/>
          </p:nvSpPr>
          <p:spPr>
            <a:xfrm rot="9017292">
              <a:off x="8806006" y="469149"/>
              <a:ext cx="108489" cy="104405"/>
            </a:xfrm>
            <a:custGeom>
              <a:avLst/>
              <a:gdLst/>
              <a:ahLst/>
              <a:cxnLst/>
              <a:rect l="l" t="t" r="r" b="b"/>
              <a:pathLst>
                <a:path w="1642" h="1878" extrusionOk="0">
                  <a:moveTo>
                    <a:pt x="1155" y="973"/>
                  </a:moveTo>
                  <a:lnTo>
                    <a:pt x="1133" y="1002"/>
                  </a:lnTo>
                  <a:lnTo>
                    <a:pt x="1133" y="1002"/>
                  </a:lnTo>
                  <a:cubicBezTo>
                    <a:pt x="1139" y="992"/>
                    <a:pt x="1146" y="983"/>
                    <a:pt x="1155" y="973"/>
                  </a:cubicBezTo>
                  <a:close/>
                  <a:moveTo>
                    <a:pt x="1125" y="1003"/>
                  </a:moveTo>
                  <a:lnTo>
                    <a:pt x="1110" y="1034"/>
                  </a:lnTo>
                  <a:lnTo>
                    <a:pt x="1064" y="1094"/>
                  </a:lnTo>
                  <a:lnTo>
                    <a:pt x="1125" y="1003"/>
                  </a:lnTo>
                  <a:close/>
                  <a:moveTo>
                    <a:pt x="699" y="0"/>
                  </a:moveTo>
                  <a:cubicBezTo>
                    <a:pt x="683" y="0"/>
                    <a:pt x="664" y="2"/>
                    <a:pt x="644" y="6"/>
                  </a:cubicBezTo>
                  <a:lnTo>
                    <a:pt x="644" y="6"/>
                  </a:lnTo>
                  <a:cubicBezTo>
                    <a:pt x="563" y="19"/>
                    <a:pt x="482" y="49"/>
                    <a:pt x="408" y="98"/>
                  </a:cubicBezTo>
                  <a:lnTo>
                    <a:pt x="408" y="98"/>
                  </a:lnTo>
                  <a:cubicBezTo>
                    <a:pt x="364" y="119"/>
                    <a:pt x="323" y="145"/>
                    <a:pt x="304" y="183"/>
                  </a:cubicBezTo>
                  <a:cubicBezTo>
                    <a:pt x="232" y="236"/>
                    <a:pt x="182" y="311"/>
                    <a:pt x="152" y="395"/>
                  </a:cubicBezTo>
                  <a:lnTo>
                    <a:pt x="152" y="395"/>
                  </a:lnTo>
                  <a:cubicBezTo>
                    <a:pt x="152" y="395"/>
                    <a:pt x="152" y="395"/>
                    <a:pt x="152" y="395"/>
                  </a:cubicBezTo>
                  <a:cubicBezTo>
                    <a:pt x="122" y="426"/>
                    <a:pt x="122" y="456"/>
                    <a:pt x="91" y="487"/>
                  </a:cubicBezTo>
                  <a:cubicBezTo>
                    <a:pt x="31" y="608"/>
                    <a:pt x="0" y="730"/>
                    <a:pt x="0" y="851"/>
                  </a:cubicBezTo>
                  <a:cubicBezTo>
                    <a:pt x="0" y="943"/>
                    <a:pt x="0" y="1034"/>
                    <a:pt x="31" y="1094"/>
                  </a:cubicBezTo>
                  <a:cubicBezTo>
                    <a:pt x="61" y="1277"/>
                    <a:pt x="152" y="1429"/>
                    <a:pt x="274" y="1520"/>
                  </a:cubicBezTo>
                  <a:cubicBezTo>
                    <a:pt x="395" y="1642"/>
                    <a:pt x="517" y="1733"/>
                    <a:pt x="669" y="1794"/>
                  </a:cubicBezTo>
                  <a:lnTo>
                    <a:pt x="790" y="1854"/>
                  </a:lnTo>
                  <a:cubicBezTo>
                    <a:pt x="836" y="1870"/>
                    <a:pt x="882" y="1877"/>
                    <a:pt x="923" y="1877"/>
                  </a:cubicBezTo>
                  <a:cubicBezTo>
                    <a:pt x="965" y="1877"/>
                    <a:pt x="1003" y="1870"/>
                    <a:pt x="1034" y="1854"/>
                  </a:cubicBezTo>
                  <a:cubicBezTo>
                    <a:pt x="1051" y="1863"/>
                    <a:pt x="1069" y="1867"/>
                    <a:pt x="1086" y="1867"/>
                  </a:cubicBezTo>
                  <a:cubicBezTo>
                    <a:pt x="1127" y="1867"/>
                    <a:pt x="1164" y="1845"/>
                    <a:pt x="1186" y="1824"/>
                  </a:cubicBezTo>
                  <a:cubicBezTo>
                    <a:pt x="1246" y="1794"/>
                    <a:pt x="1338" y="1763"/>
                    <a:pt x="1368" y="1702"/>
                  </a:cubicBezTo>
                  <a:cubicBezTo>
                    <a:pt x="1429" y="1642"/>
                    <a:pt x="1490" y="1581"/>
                    <a:pt x="1520" y="1520"/>
                  </a:cubicBezTo>
                  <a:cubicBezTo>
                    <a:pt x="1550" y="1459"/>
                    <a:pt x="1581" y="1398"/>
                    <a:pt x="1611" y="1338"/>
                  </a:cubicBezTo>
                  <a:cubicBezTo>
                    <a:pt x="1611" y="1307"/>
                    <a:pt x="1611" y="1307"/>
                    <a:pt x="1611" y="1277"/>
                  </a:cubicBezTo>
                  <a:cubicBezTo>
                    <a:pt x="1611" y="1216"/>
                    <a:pt x="1642" y="1155"/>
                    <a:pt x="1642" y="1094"/>
                  </a:cubicBezTo>
                  <a:cubicBezTo>
                    <a:pt x="1642" y="1034"/>
                    <a:pt x="1611" y="943"/>
                    <a:pt x="1611" y="882"/>
                  </a:cubicBezTo>
                  <a:cubicBezTo>
                    <a:pt x="1581" y="821"/>
                    <a:pt x="1550" y="730"/>
                    <a:pt x="1520" y="669"/>
                  </a:cubicBezTo>
                  <a:cubicBezTo>
                    <a:pt x="1520" y="639"/>
                    <a:pt x="1490" y="608"/>
                    <a:pt x="1459" y="578"/>
                  </a:cubicBezTo>
                  <a:cubicBezTo>
                    <a:pt x="1429" y="487"/>
                    <a:pt x="1368" y="426"/>
                    <a:pt x="1307" y="365"/>
                  </a:cubicBezTo>
                  <a:cubicBezTo>
                    <a:pt x="1276" y="334"/>
                    <a:pt x="1246" y="304"/>
                    <a:pt x="1215" y="273"/>
                  </a:cubicBezTo>
                  <a:lnTo>
                    <a:pt x="1215" y="273"/>
                  </a:lnTo>
                  <a:cubicBezTo>
                    <a:pt x="1192" y="235"/>
                    <a:pt x="1158" y="199"/>
                    <a:pt x="1125" y="183"/>
                  </a:cubicBezTo>
                  <a:lnTo>
                    <a:pt x="1125" y="183"/>
                  </a:lnTo>
                  <a:cubicBezTo>
                    <a:pt x="1125" y="183"/>
                    <a:pt x="1125" y="183"/>
                    <a:pt x="1125" y="183"/>
                  </a:cubicBezTo>
                  <a:cubicBezTo>
                    <a:pt x="1018" y="61"/>
                    <a:pt x="874" y="0"/>
                    <a:pt x="726" y="0"/>
                  </a:cubicBezTo>
                  <a:cubicBezTo>
                    <a:pt x="722" y="0"/>
                    <a:pt x="718" y="0"/>
                    <a:pt x="714" y="0"/>
                  </a:cubicBezTo>
                  <a:lnTo>
                    <a:pt x="714" y="0"/>
                  </a:lnTo>
                  <a:cubicBezTo>
                    <a:pt x="709" y="0"/>
                    <a:pt x="704" y="0"/>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28"/>
            <p:cNvSpPr/>
            <p:nvPr/>
          </p:nvSpPr>
          <p:spPr>
            <a:xfrm rot="9017292">
              <a:off x="8627898" y="1426970"/>
              <a:ext cx="108489" cy="91285"/>
            </a:xfrm>
            <a:custGeom>
              <a:avLst/>
              <a:gdLst/>
              <a:ahLst/>
              <a:cxnLst/>
              <a:rect l="l" t="t" r="r" b="b"/>
              <a:pathLst>
                <a:path w="1642" h="1642" extrusionOk="0">
                  <a:moveTo>
                    <a:pt x="546" y="630"/>
                  </a:moveTo>
                  <a:cubicBezTo>
                    <a:pt x="545" y="639"/>
                    <a:pt x="540" y="645"/>
                    <a:pt x="527" y="659"/>
                  </a:cubicBezTo>
                  <a:lnTo>
                    <a:pt x="527" y="659"/>
                  </a:lnTo>
                  <a:lnTo>
                    <a:pt x="530" y="652"/>
                  </a:lnTo>
                  <a:lnTo>
                    <a:pt x="546" y="630"/>
                  </a:lnTo>
                  <a:close/>
                  <a:moveTo>
                    <a:pt x="608" y="0"/>
                  </a:moveTo>
                  <a:lnTo>
                    <a:pt x="456" y="31"/>
                  </a:lnTo>
                  <a:cubicBezTo>
                    <a:pt x="365" y="31"/>
                    <a:pt x="274" y="91"/>
                    <a:pt x="213" y="183"/>
                  </a:cubicBezTo>
                  <a:lnTo>
                    <a:pt x="122" y="304"/>
                  </a:lnTo>
                  <a:cubicBezTo>
                    <a:pt x="61" y="365"/>
                    <a:pt x="30" y="487"/>
                    <a:pt x="30" y="578"/>
                  </a:cubicBezTo>
                  <a:lnTo>
                    <a:pt x="0" y="578"/>
                  </a:lnTo>
                  <a:cubicBezTo>
                    <a:pt x="0" y="730"/>
                    <a:pt x="0" y="882"/>
                    <a:pt x="30" y="1003"/>
                  </a:cubicBezTo>
                  <a:cubicBezTo>
                    <a:pt x="61" y="1094"/>
                    <a:pt x="91" y="1186"/>
                    <a:pt x="122" y="1246"/>
                  </a:cubicBezTo>
                  <a:cubicBezTo>
                    <a:pt x="182" y="1368"/>
                    <a:pt x="304" y="1459"/>
                    <a:pt x="395" y="1520"/>
                  </a:cubicBezTo>
                  <a:lnTo>
                    <a:pt x="426" y="1520"/>
                  </a:lnTo>
                  <a:cubicBezTo>
                    <a:pt x="547" y="1581"/>
                    <a:pt x="669" y="1642"/>
                    <a:pt x="821" y="1642"/>
                  </a:cubicBezTo>
                  <a:lnTo>
                    <a:pt x="851" y="1642"/>
                  </a:lnTo>
                  <a:cubicBezTo>
                    <a:pt x="912" y="1611"/>
                    <a:pt x="1003" y="1611"/>
                    <a:pt x="1064" y="1581"/>
                  </a:cubicBezTo>
                  <a:cubicBezTo>
                    <a:pt x="1125" y="1581"/>
                    <a:pt x="1186" y="1550"/>
                    <a:pt x="1246" y="1520"/>
                  </a:cubicBezTo>
                  <a:lnTo>
                    <a:pt x="1277" y="1520"/>
                  </a:lnTo>
                  <a:cubicBezTo>
                    <a:pt x="1429" y="1398"/>
                    <a:pt x="1581" y="1216"/>
                    <a:pt x="1611" y="1034"/>
                  </a:cubicBezTo>
                  <a:cubicBezTo>
                    <a:pt x="1641" y="973"/>
                    <a:pt x="1641" y="912"/>
                    <a:pt x="1641" y="851"/>
                  </a:cubicBezTo>
                  <a:cubicBezTo>
                    <a:pt x="1641" y="821"/>
                    <a:pt x="1641" y="821"/>
                    <a:pt x="1641" y="821"/>
                  </a:cubicBezTo>
                  <a:cubicBezTo>
                    <a:pt x="1641" y="730"/>
                    <a:pt x="1641" y="638"/>
                    <a:pt x="1611" y="578"/>
                  </a:cubicBezTo>
                  <a:cubicBezTo>
                    <a:pt x="1550" y="426"/>
                    <a:pt x="1429" y="304"/>
                    <a:pt x="1277" y="274"/>
                  </a:cubicBezTo>
                  <a:cubicBezTo>
                    <a:pt x="1220" y="245"/>
                    <a:pt x="1137" y="217"/>
                    <a:pt x="1076" y="213"/>
                  </a:cubicBezTo>
                  <a:lnTo>
                    <a:pt x="1076" y="213"/>
                  </a:lnTo>
                  <a:cubicBezTo>
                    <a:pt x="1064" y="201"/>
                    <a:pt x="1050" y="191"/>
                    <a:pt x="1034" y="183"/>
                  </a:cubicBezTo>
                  <a:cubicBezTo>
                    <a:pt x="973" y="122"/>
                    <a:pt x="912" y="61"/>
                    <a:pt x="851" y="61"/>
                  </a:cubicBezTo>
                  <a:cubicBezTo>
                    <a:pt x="790" y="0"/>
                    <a:pt x="699" y="0"/>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28"/>
            <p:cNvSpPr/>
            <p:nvPr/>
          </p:nvSpPr>
          <p:spPr>
            <a:xfrm rot="9017292">
              <a:off x="8433371" y="1295471"/>
              <a:ext cx="78427" cy="86226"/>
            </a:xfrm>
            <a:custGeom>
              <a:avLst/>
              <a:gdLst/>
              <a:ahLst/>
              <a:cxnLst/>
              <a:rect l="l" t="t" r="r" b="b"/>
              <a:pathLst>
                <a:path w="1187" h="1551" extrusionOk="0">
                  <a:moveTo>
                    <a:pt x="578" y="0"/>
                  </a:moveTo>
                  <a:lnTo>
                    <a:pt x="426" y="31"/>
                  </a:lnTo>
                  <a:cubicBezTo>
                    <a:pt x="335" y="61"/>
                    <a:pt x="244" y="91"/>
                    <a:pt x="183" y="183"/>
                  </a:cubicBezTo>
                  <a:lnTo>
                    <a:pt x="92" y="304"/>
                  </a:lnTo>
                  <a:cubicBezTo>
                    <a:pt x="31" y="395"/>
                    <a:pt x="1" y="487"/>
                    <a:pt x="1" y="578"/>
                  </a:cubicBezTo>
                  <a:lnTo>
                    <a:pt x="1" y="973"/>
                  </a:lnTo>
                  <a:cubicBezTo>
                    <a:pt x="1" y="1034"/>
                    <a:pt x="1" y="1125"/>
                    <a:pt x="62" y="1186"/>
                  </a:cubicBezTo>
                  <a:cubicBezTo>
                    <a:pt x="62" y="1277"/>
                    <a:pt x="122" y="1338"/>
                    <a:pt x="183" y="1398"/>
                  </a:cubicBezTo>
                  <a:cubicBezTo>
                    <a:pt x="213" y="1429"/>
                    <a:pt x="274" y="1490"/>
                    <a:pt x="365" y="1520"/>
                  </a:cubicBezTo>
                  <a:cubicBezTo>
                    <a:pt x="426" y="1550"/>
                    <a:pt x="517" y="1550"/>
                    <a:pt x="578" y="1550"/>
                  </a:cubicBezTo>
                  <a:lnTo>
                    <a:pt x="730" y="1550"/>
                  </a:lnTo>
                  <a:cubicBezTo>
                    <a:pt x="852" y="1520"/>
                    <a:pt x="943" y="1459"/>
                    <a:pt x="1004" y="1398"/>
                  </a:cubicBezTo>
                  <a:lnTo>
                    <a:pt x="1095" y="1277"/>
                  </a:lnTo>
                  <a:cubicBezTo>
                    <a:pt x="1156" y="1186"/>
                    <a:pt x="1186" y="1064"/>
                    <a:pt x="1186" y="973"/>
                  </a:cubicBezTo>
                  <a:lnTo>
                    <a:pt x="1186" y="578"/>
                  </a:lnTo>
                  <a:cubicBezTo>
                    <a:pt x="1186" y="517"/>
                    <a:pt x="1156" y="426"/>
                    <a:pt x="1125" y="365"/>
                  </a:cubicBezTo>
                  <a:cubicBezTo>
                    <a:pt x="1095" y="304"/>
                    <a:pt x="1065" y="213"/>
                    <a:pt x="1004" y="183"/>
                  </a:cubicBezTo>
                  <a:cubicBezTo>
                    <a:pt x="943" y="122"/>
                    <a:pt x="882" y="91"/>
                    <a:pt x="821" y="61"/>
                  </a:cubicBezTo>
                  <a:cubicBezTo>
                    <a:pt x="730" y="31"/>
                    <a:pt x="669" y="0"/>
                    <a:pt x="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28"/>
            <p:cNvSpPr/>
            <p:nvPr/>
          </p:nvSpPr>
          <p:spPr>
            <a:xfrm rot="9017292">
              <a:off x="8338354" y="568750"/>
              <a:ext cx="212089" cy="282027"/>
            </a:xfrm>
            <a:custGeom>
              <a:avLst/>
              <a:gdLst/>
              <a:ahLst/>
              <a:cxnLst/>
              <a:rect l="l" t="t" r="r" b="b"/>
              <a:pathLst>
                <a:path w="3210" h="5073" extrusionOk="0">
                  <a:moveTo>
                    <a:pt x="1113" y="1"/>
                  </a:moveTo>
                  <a:cubicBezTo>
                    <a:pt x="687" y="61"/>
                    <a:pt x="322" y="305"/>
                    <a:pt x="170" y="669"/>
                  </a:cubicBezTo>
                  <a:cubicBezTo>
                    <a:pt x="37" y="973"/>
                    <a:pt x="0" y="1295"/>
                    <a:pt x="26" y="1618"/>
                  </a:cubicBezTo>
                  <a:lnTo>
                    <a:pt x="26" y="1618"/>
                  </a:lnTo>
                  <a:cubicBezTo>
                    <a:pt x="11" y="1796"/>
                    <a:pt x="18" y="1977"/>
                    <a:pt x="49" y="2159"/>
                  </a:cubicBezTo>
                  <a:cubicBezTo>
                    <a:pt x="49" y="2159"/>
                    <a:pt x="49" y="2159"/>
                    <a:pt x="49" y="2159"/>
                  </a:cubicBezTo>
                  <a:lnTo>
                    <a:pt x="49" y="2159"/>
                  </a:lnTo>
                  <a:cubicBezTo>
                    <a:pt x="49" y="2500"/>
                    <a:pt x="102" y="2842"/>
                    <a:pt x="233" y="3158"/>
                  </a:cubicBezTo>
                  <a:lnTo>
                    <a:pt x="233" y="3158"/>
                  </a:lnTo>
                  <a:cubicBezTo>
                    <a:pt x="252" y="3222"/>
                    <a:pt x="272" y="3286"/>
                    <a:pt x="293" y="3349"/>
                  </a:cubicBezTo>
                  <a:lnTo>
                    <a:pt x="293" y="3349"/>
                  </a:lnTo>
                  <a:cubicBezTo>
                    <a:pt x="303" y="3382"/>
                    <a:pt x="314" y="3415"/>
                    <a:pt x="327" y="3447"/>
                  </a:cubicBezTo>
                  <a:lnTo>
                    <a:pt x="327" y="3447"/>
                  </a:lnTo>
                  <a:cubicBezTo>
                    <a:pt x="438" y="3759"/>
                    <a:pt x="579" y="4061"/>
                    <a:pt x="748" y="4347"/>
                  </a:cubicBezTo>
                  <a:cubicBezTo>
                    <a:pt x="930" y="4681"/>
                    <a:pt x="1234" y="4925"/>
                    <a:pt x="1599" y="5046"/>
                  </a:cubicBezTo>
                  <a:cubicBezTo>
                    <a:pt x="1676" y="5064"/>
                    <a:pt x="1754" y="5073"/>
                    <a:pt x="1831" y="5073"/>
                  </a:cubicBezTo>
                  <a:cubicBezTo>
                    <a:pt x="2153" y="5073"/>
                    <a:pt x="2467" y="4926"/>
                    <a:pt x="2663" y="4681"/>
                  </a:cubicBezTo>
                  <a:cubicBezTo>
                    <a:pt x="3210" y="4074"/>
                    <a:pt x="3149" y="3162"/>
                    <a:pt x="2997" y="2432"/>
                  </a:cubicBezTo>
                  <a:cubicBezTo>
                    <a:pt x="2845" y="1672"/>
                    <a:pt x="2511" y="973"/>
                    <a:pt x="2024" y="426"/>
                  </a:cubicBezTo>
                  <a:cubicBezTo>
                    <a:pt x="1781" y="153"/>
                    <a:pt x="1447" y="1"/>
                    <a:pt x="11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9" name="Google Shape;1139;p28"/>
            <p:cNvSpPr/>
            <p:nvPr/>
          </p:nvSpPr>
          <p:spPr>
            <a:xfrm rot="9017292">
              <a:off x="9471999" y="729765"/>
              <a:ext cx="88404" cy="95955"/>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28"/>
            <p:cNvSpPr/>
            <p:nvPr/>
          </p:nvSpPr>
          <p:spPr>
            <a:xfrm rot="9017292">
              <a:off x="8795872" y="99916"/>
              <a:ext cx="124611" cy="117470"/>
            </a:xfrm>
            <a:custGeom>
              <a:avLst/>
              <a:gdLst/>
              <a:ahLst/>
              <a:cxnLst/>
              <a:rect l="l" t="t" r="r" b="b"/>
              <a:pathLst>
                <a:path w="1886" h="2113" extrusionOk="0">
                  <a:moveTo>
                    <a:pt x="1186" y="206"/>
                  </a:moveTo>
                  <a:lnTo>
                    <a:pt x="1202" y="217"/>
                  </a:lnTo>
                  <a:lnTo>
                    <a:pt x="1202" y="217"/>
                  </a:lnTo>
                  <a:cubicBezTo>
                    <a:pt x="1200" y="217"/>
                    <a:pt x="1198" y="216"/>
                    <a:pt x="1196" y="216"/>
                  </a:cubicBezTo>
                  <a:lnTo>
                    <a:pt x="1196" y="216"/>
                  </a:lnTo>
                  <a:lnTo>
                    <a:pt x="1186" y="206"/>
                  </a:lnTo>
                  <a:close/>
                  <a:moveTo>
                    <a:pt x="833" y="0"/>
                  </a:moveTo>
                  <a:cubicBezTo>
                    <a:pt x="783" y="0"/>
                    <a:pt x="730" y="8"/>
                    <a:pt x="670" y="23"/>
                  </a:cubicBezTo>
                  <a:cubicBezTo>
                    <a:pt x="609" y="23"/>
                    <a:pt x="518" y="84"/>
                    <a:pt x="457" y="114"/>
                  </a:cubicBezTo>
                  <a:cubicBezTo>
                    <a:pt x="396" y="175"/>
                    <a:pt x="366" y="206"/>
                    <a:pt x="305" y="297"/>
                  </a:cubicBezTo>
                  <a:cubicBezTo>
                    <a:pt x="1" y="753"/>
                    <a:pt x="1" y="1361"/>
                    <a:pt x="305" y="1817"/>
                  </a:cubicBezTo>
                  <a:lnTo>
                    <a:pt x="396" y="1938"/>
                  </a:lnTo>
                  <a:cubicBezTo>
                    <a:pt x="457" y="1969"/>
                    <a:pt x="518" y="2029"/>
                    <a:pt x="609" y="2060"/>
                  </a:cubicBezTo>
                  <a:cubicBezTo>
                    <a:pt x="639" y="2060"/>
                    <a:pt x="700" y="2090"/>
                    <a:pt x="761" y="2090"/>
                  </a:cubicBezTo>
                  <a:cubicBezTo>
                    <a:pt x="791" y="2105"/>
                    <a:pt x="829" y="2113"/>
                    <a:pt x="867" y="2113"/>
                  </a:cubicBezTo>
                  <a:cubicBezTo>
                    <a:pt x="905" y="2113"/>
                    <a:pt x="943" y="2105"/>
                    <a:pt x="973" y="2090"/>
                  </a:cubicBezTo>
                  <a:cubicBezTo>
                    <a:pt x="1095" y="2060"/>
                    <a:pt x="1156" y="1999"/>
                    <a:pt x="1247" y="1938"/>
                  </a:cubicBezTo>
                  <a:cubicBezTo>
                    <a:pt x="1338" y="1817"/>
                    <a:pt x="1399" y="1665"/>
                    <a:pt x="1399" y="1513"/>
                  </a:cubicBezTo>
                  <a:lnTo>
                    <a:pt x="1399" y="1384"/>
                  </a:lnTo>
                  <a:lnTo>
                    <a:pt x="1399" y="1384"/>
                  </a:lnTo>
                  <a:cubicBezTo>
                    <a:pt x="1518" y="1365"/>
                    <a:pt x="1630" y="1312"/>
                    <a:pt x="1703" y="1239"/>
                  </a:cubicBezTo>
                  <a:cubicBezTo>
                    <a:pt x="1825" y="1117"/>
                    <a:pt x="1885" y="965"/>
                    <a:pt x="1885" y="813"/>
                  </a:cubicBezTo>
                  <a:cubicBezTo>
                    <a:pt x="1885" y="662"/>
                    <a:pt x="1825" y="510"/>
                    <a:pt x="1703" y="388"/>
                  </a:cubicBezTo>
                  <a:cubicBezTo>
                    <a:pt x="1612" y="297"/>
                    <a:pt x="1460" y="236"/>
                    <a:pt x="1308" y="236"/>
                  </a:cubicBezTo>
                  <a:cubicBezTo>
                    <a:pt x="1297" y="236"/>
                    <a:pt x="1287" y="235"/>
                    <a:pt x="1276" y="234"/>
                  </a:cubicBezTo>
                  <a:lnTo>
                    <a:pt x="1276" y="234"/>
                  </a:lnTo>
                  <a:cubicBezTo>
                    <a:pt x="1215" y="114"/>
                    <a:pt x="1094" y="53"/>
                    <a:pt x="973" y="23"/>
                  </a:cubicBezTo>
                  <a:cubicBezTo>
                    <a:pt x="928" y="8"/>
                    <a:pt x="882" y="0"/>
                    <a:pt x="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28"/>
            <p:cNvSpPr/>
            <p:nvPr/>
          </p:nvSpPr>
          <p:spPr>
            <a:xfrm rot="9017292">
              <a:off x="8332206" y="-14515"/>
              <a:ext cx="227022" cy="294035"/>
            </a:xfrm>
            <a:custGeom>
              <a:avLst/>
              <a:gdLst/>
              <a:ahLst/>
              <a:cxnLst/>
              <a:rect l="l" t="t" r="r" b="b"/>
              <a:pathLst>
                <a:path w="3436" h="5289" extrusionOk="0">
                  <a:moveTo>
                    <a:pt x="878" y="1"/>
                  </a:moveTo>
                  <a:cubicBezTo>
                    <a:pt x="757" y="1"/>
                    <a:pt x="636" y="14"/>
                    <a:pt x="518" y="42"/>
                  </a:cubicBezTo>
                  <a:cubicBezTo>
                    <a:pt x="183" y="133"/>
                    <a:pt x="1" y="437"/>
                    <a:pt x="92" y="771"/>
                  </a:cubicBezTo>
                  <a:cubicBezTo>
                    <a:pt x="161" y="1066"/>
                    <a:pt x="223" y="1360"/>
                    <a:pt x="278" y="1655"/>
                  </a:cubicBezTo>
                  <a:lnTo>
                    <a:pt x="278" y="1655"/>
                  </a:lnTo>
                  <a:cubicBezTo>
                    <a:pt x="267" y="1839"/>
                    <a:pt x="279" y="2027"/>
                    <a:pt x="312" y="2212"/>
                  </a:cubicBezTo>
                  <a:lnTo>
                    <a:pt x="312" y="2212"/>
                  </a:lnTo>
                  <a:cubicBezTo>
                    <a:pt x="325" y="2445"/>
                    <a:pt x="376" y="2676"/>
                    <a:pt x="463" y="2900"/>
                  </a:cubicBezTo>
                  <a:lnTo>
                    <a:pt x="463" y="2900"/>
                  </a:lnTo>
                  <a:cubicBezTo>
                    <a:pt x="500" y="3231"/>
                    <a:pt x="529" y="3565"/>
                    <a:pt x="548" y="3902"/>
                  </a:cubicBezTo>
                  <a:cubicBezTo>
                    <a:pt x="578" y="4267"/>
                    <a:pt x="860" y="4449"/>
                    <a:pt x="1141" y="4449"/>
                  </a:cubicBezTo>
                  <a:cubicBezTo>
                    <a:pt x="1151" y="4449"/>
                    <a:pt x="1161" y="4449"/>
                    <a:pt x="1171" y="4448"/>
                  </a:cubicBezTo>
                  <a:lnTo>
                    <a:pt x="1171" y="4448"/>
                  </a:lnTo>
                  <a:cubicBezTo>
                    <a:pt x="1355" y="4817"/>
                    <a:pt x="1595" y="5155"/>
                    <a:pt x="2007" y="5270"/>
                  </a:cubicBezTo>
                  <a:cubicBezTo>
                    <a:pt x="2074" y="5282"/>
                    <a:pt x="2142" y="5288"/>
                    <a:pt x="2210" y="5288"/>
                  </a:cubicBezTo>
                  <a:cubicBezTo>
                    <a:pt x="2484" y="5288"/>
                    <a:pt x="2761" y="5191"/>
                    <a:pt x="2980" y="4996"/>
                  </a:cubicBezTo>
                  <a:cubicBezTo>
                    <a:pt x="3162" y="4814"/>
                    <a:pt x="3284" y="4540"/>
                    <a:pt x="3344" y="4267"/>
                  </a:cubicBezTo>
                  <a:cubicBezTo>
                    <a:pt x="3417" y="3941"/>
                    <a:pt x="3435" y="3594"/>
                    <a:pt x="3400" y="3250"/>
                  </a:cubicBezTo>
                  <a:lnTo>
                    <a:pt x="3400" y="3250"/>
                  </a:lnTo>
                  <a:cubicBezTo>
                    <a:pt x="3403" y="3225"/>
                    <a:pt x="3405" y="3199"/>
                    <a:pt x="3405" y="3173"/>
                  </a:cubicBezTo>
                  <a:cubicBezTo>
                    <a:pt x="3344" y="2686"/>
                    <a:pt x="3223" y="2200"/>
                    <a:pt x="2980" y="1744"/>
                  </a:cubicBezTo>
                  <a:cubicBezTo>
                    <a:pt x="2821" y="1348"/>
                    <a:pt x="2548" y="998"/>
                    <a:pt x="2201" y="734"/>
                  </a:cubicBezTo>
                  <a:lnTo>
                    <a:pt x="2201" y="734"/>
                  </a:lnTo>
                  <a:cubicBezTo>
                    <a:pt x="2048" y="546"/>
                    <a:pt x="1866" y="379"/>
                    <a:pt x="1673" y="224"/>
                  </a:cubicBezTo>
                  <a:cubicBezTo>
                    <a:pt x="1439" y="75"/>
                    <a:pt x="1160" y="1"/>
                    <a:pt x="8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28"/>
            <p:cNvSpPr/>
            <p:nvPr/>
          </p:nvSpPr>
          <p:spPr>
            <a:xfrm rot="9017292">
              <a:off x="9006153" y="217896"/>
              <a:ext cx="159959" cy="162445"/>
            </a:xfrm>
            <a:custGeom>
              <a:avLst/>
              <a:gdLst/>
              <a:ahLst/>
              <a:cxnLst/>
              <a:rect l="l" t="t" r="r" b="b"/>
              <a:pathLst>
                <a:path w="2421" h="2922" extrusionOk="0">
                  <a:moveTo>
                    <a:pt x="1598" y="1834"/>
                  </a:moveTo>
                  <a:lnTo>
                    <a:pt x="1599" y="1834"/>
                  </a:lnTo>
                  <a:lnTo>
                    <a:pt x="1607" y="1855"/>
                  </a:lnTo>
                  <a:lnTo>
                    <a:pt x="1607" y="1855"/>
                  </a:lnTo>
                  <a:cubicBezTo>
                    <a:pt x="1607" y="1855"/>
                    <a:pt x="1607" y="1855"/>
                    <a:pt x="1606" y="1855"/>
                  </a:cubicBezTo>
                  <a:lnTo>
                    <a:pt x="1606" y="1855"/>
                  </a:lnTo>
                  <a:cubicBezTo>
                    <a:pt x="1606" y="1855"/>
                    <a:pt x="1606" y="1855"/>
                    <a:pt x="1606" y="1855"/>
                  </a:cubicBezTo>
                  <a:lnTo>
                    <a:pt x="1606" y="1855"/>
                  </a:lnTo>
                  <a:cubicBezTo>
                    <a:pt x="1603" y="1848"/>
                    <a:pt x="1600" y="1841"/>
                    <a:pt x="1598" y="1834"/>
                  </a:cubicBezTo>
                  <a:close/>
                  <a:moveTo>
                    <a:pt x="855" y="1"/>
                  </a:moveTo>
                  <a:cubicBezTo>
                    <a:pt x="703" y="1"/>
                    <a:pt x="554" y="55"/>
                    <a:pt x="426" y="165"/>
                  </a:cubicBezTo>
                  <a:cubicBezTo>
                    <a:pt x="122" y="560"/>
                    <a:pt x="1" y="1077"/>
                    <a:pt x="122" y="1563"/>
                  </a:cubicBezTo>
                  <a:cubicBezTo>
                    <a:pt x="183" y="1776"/>
                    <a:pt x="274" y="1989"/>
                    <a:pt x="426" y="2171"/>
                  </a:cubicBezTo>
                  <a:cubicBezTo>
                    <a:pt x="452" y="2192"/>
                    <a:pt x="479" y="2212"/>
                    <a:pt x="507" y="2230"/>
                  </a:cubicBezTo>
                  <a:lnTo>
                    <a:pt x="507" y="2230"/>
                  </a:lnTo>
                  <a:cubicBezTo>
                    <a:pt x="520" y="2261"/>
                    <a:pt x="533" y="2292"/>
                    <a:pt x="548" y="2323"/>
                  </a:cubicBezTo>
                  <a:cubicBezTo>
                    <a:pt x="609" y="2536"/>
                    <a:pt x="761" y="2718"/>
                    <a:pt x="973" y="2840"/>
                  </a:cubicBezTo>
                  <a:cubicBezTo>
                    <a:pt x="1093" y="2894"/>
                    <a:pt x="1220" y="2921"/>
                    <a:pt x="1346" y="2921"/>
                  </a:cubicBezTo>
                  <a:cubicBezTo>
                    <a:pt x="1574" y="2921"/>
                    <a:pt x="1800" y="2833"/>
                    <a:pt x="1976" y="2657"/>
                  </a:cubicBezTo>
                  <a:lnTo>
                    <a:pt x="1976" y="2657"/>
                  </a:lnTo>
                  <a:lnTo>
                    <a:pt x="1920" y="2699"/>
                  </a:lnTo>
                  <a:lnTo>
                    <a:pt x="1920" y="2699"/>
                  </a:lnTo>
                  <a:cubicBezTo>
                    <a:pt x="2269" y="2416"/>
                    <a:pt x="2420" y="1932"/>
                    <a:pt x="2219" y="1502"/>
                  </a:cubicBezTo>
                  <a:cubicBezTo>
                    <a:pt x="2098" y="1107"/>
                    <a:pt x="1885" y="773"/>
                    <a:pt x="1612" y="469"/>
                  </a:cubicBezTo>
                  <a:cubicBezTo>
                    <a:pt x="1490" y="286"/>
                    <a:pt x="1338" y="165"/>
                    <a:pt x="1156" y="74"/>
                  </a:cubicBezTo>
                  <a:cubicBezTo>
                    <a:pt x="1058" y="25"/>
                    <a:pt x="956" y="1"/>
                    <a:pt x="8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28"/>
            <p:cNvSpPr/>
            <p:nvPr/>
          </p:nvSpPr>
          <p:spPr>
            <a:xfrm rot="9017292">
              <a:off x="9045563" y="-109425"/>
              <a:ext cx="158704" cy="129756"/>
            </a:xfrm>
            <a:custGeom>
              <a:avLst/>
              <a:gdLst/>
              <a:ahLst/>
              <a:cxnLst/>
              <a:rect l="l" t="t" r="r" b="b"/>
              <a:pathLst>
                <a:path w="2402" h="2334" extrusionOk="0">
                  <a:moveTo>
                    <a:pt x="1733" y="966"/>
                  </a:moveTo>
                  <a:lnTo>
                    <a:pt x="1713" y="992"/>
                  </a:lnTo>
                  <a:lnTo>
                    <a:pt x="1713" y="992"/>
                  </a:lnTo>
                  <a:cubicBezTo>
                    <a:pt x="1718" y="983"/>
                    <a:pt x="1724" y="974"/>
                    <a:pt x="1733" y="966"/>
                  </a:cubicBezTo>
                  <a:close/>
                  <a:moveTo>
                    <a:pt x="1733" y="935"/>
                  </a:moveTo>
                  <a:lnTo>
                    <a:pt x="1707" y="1000"/>
                  </a:lnTo>
                  <a:lnTo>
                    <a:pt x="1706" y="1002"/>
                  </a:lnTo>
                  <a:lnTo>
                    <a:pt x="1706" y="1002"/>
                  </a:lnTo>
                  <a:cubicBezTo>
                    <a:pt x="1709" y="977"/>
                    <a:pt x="1716" y="952"/>
                    <a:pt x="1733" y="935"/>
                  </a:cubicBezTo>
                  <a:close/>
                  <a:moveTo>
                    <a:pt x="1207" y="1164"/>
                  </a:moveTo>
                  <a:lnTo>
                    <a:pt x="1216" y="1166"/>
                  </a:lnTo>
                  <a:lnTo>
                    <a:pt x="1216" y="1166"/>
                  </a:lnTo>
                  <a:cubicBezTo>
                    <a:pt x="1215" y="1167"/>
                    <a:pt x="1213" y="1167"/>
                    <a:pt x="1212" y="1167"/>
                  </a:cubicBezTo>
                  <a:lnTo>
                    <a:pt x="1212" y="1167"/>
                  </a:lnTo>
                  <a:cubicBezTo>
                    <a:pt x="1210" y="1166"/>
                    <a:pt x="1208" y="1165"/>
                    <a:pt x="1207" y="1164"/>
                  </a:cubicBezTo>
                  <a:close/>
                  <a:moveTo>
                    <a:pt x="1294" y="1183"/>
                  </a:moveTo>
                  <a:lnTo>
                    <a:pt x="1294" y="1183"/>
                  </a:lnTo>
                  <a:cubicBezTo>
                    <a:pt x="1294" y="1183"/>
                    <a:pt x="1294" y="1183"/>
                    <a:pt x="1294" y="1183"/>
                  </a:cubicBezTo>
                  <a:lnTo>
                    <a:pt x="1294" y="1183"/>
                  </a:lnTo>
                  <a:cubicBezTo>
                    <a:pt x="1294" y="1183"/>
                    <a:pt x="1294" y="1183"/>
                    <a:pt x="1294" y="1183"/>
                  </a:cubicBezTo>
                  <a:close/>
                  <a:moveTo>
                    <a:pt x="1298" y="1193"/>
                  </a:moveTo>
                  <a:lnTo>
                    <a:pt x="1305" y="1196"/>
                  </a:lnTo>
                  <a:lnTo>
                    <a:pt x="1305" y="1196"/>
                  </a:lnTo>
                  <a:cubicBezTo>
                    <a:pt x="1306" y="1197"/>
                    <a:pt x="1306" y="1198"/>
                    <a:pt x="1306" y="1199"/>
                  </a:cubicBezTo>
                  <a:lnTo>
                    <a:pt x="1306" y="1199"/>
                  </a:lnTo>
                  <a:cubicBezTo>
                    <a:pt x="1304" y="1198"/>
                    <a:pt x="1302" y="1196"/>
                    <a:pt x="1299" y="1195"/>
                  </a:cubicBezTo>
                  <a:lnTo>
                    <a:pt x="1299" y="1195"/>
                  </a:lnTo>
                  <a:cubicBezTo>
                    <a:pt x="1299" y="1194"/>
                    <a:pt x="1299" y="1193"/>
                    <a:pt x="1298" y="1193"/>
                  </a:cubicBezTo>
                  <a:close/>
                  <a:moveTo>
                    <a:pt x="1247" y="1"/>
                  </a:moveTo>
                  <a:cubicBezTo>
                    <a:pt x="1209" y="1"/>
                    <a:pt x="1171" y="8"/>
                    <a:pt x="1125" y="23"/>
                  </a:cubicBezTo>
                  <a:cubicBezTo>
                    <a:pt x="1064" y="54"/>
                    <a:pt x="973" y="84"/>
                    <a:pt x="912" y="114"/>
                  </a:cubicBezTo>
                  <a:cubicBezTo>
                    <a:pt x="882" y="145"/>
                    <a:pt x="852" y="175"/>
                    <a:pt x="821" y="236"/>
                  </a:cubicBezTo>
                  <a:cubicBezTo>
                    <a:pt x="809" y="248"/>
                    <a:pt x="797" y="261"/>
                    <a:pt x="785" y="275"/>
                  </a:cubicBezTo>
                  <a:lnTo>
                    <a:pt x="785" y="275"/>
                  </a:lnTo>
                  <a:cubicBezTo>
                    <a:pt x="718" y="249"/>
                    <a:pt x="648" y="236"/>
                    <a:pt x="578" y="236"/>
                  </a:cubicBezTo>
                  <a:cubicBezTo>
                    <a:pt x="426" y="236"/>
                    <a:pt x="274" y="297"/>
                    <a:pt x="183" y="418"/>
                  </a:cubicBezTo>
                  <a:cubicBezTo>
                    <a:pt x="61" y="510"/>
                    <a:pt x="1" y="662"/>
                    <a:pt x="1" y="814"/>
                  </a:cubicBezTo>
                  <a:cubicBezTo>
                    <a:pt x="1" y="996"/>
                    <a:pt x="31" y="1148"/>
                    <a:pt x="61" y="1300"/>
                  </a:cubicBezTo>
                  <a:cubicBezTo>
                    <a:pt x="92" y="1452"/>
                    <a:pt x="153" y="1573"/>
                    <a:pt x="213" y="1695"/>
                  </a:cubicBezTo>
                  <a:cubicBezTo>
                    <a:pt x="274" y="1786"/>
                    <a:pt x="335" y="1908"/>
                    <a:pt x="426" y="1999"/>
                  </a:cubicBezTo>
                  <a:cubicBezTo>
                    <a:pt x="487" y="2060"/>
                    <a:pt x="548" y="2151"/>
                    <a:pt x="639" y="2181"/>
                  </a:cubicBezTo>
                  <a:cubicBezTo>
                    <a:pt x="730" y="2242"/>
                    <a:pt x="791" y="2273"/>
                    <a:pt x="852" y="2273"/>
                  </a:cubicBezTo>
                  <a:lnTo>
                    <a:pt x="912" y="2303"/>
                  </a:lnTo>
                  <a:cubicBezTo>
                    <a:pt x="1034" y="2333"/>
                    <a:pt x="1125" y="2333"/>
                    <a:pt x="1216" y="2333"/>
                  </a:cubicBezTo>
                  <a:cubicBezTo>
                    <a:pt x="1277" y="2333"/>
                    <a:pt x="1368" y="2303"/>
                    <a:pt x="1429" y="2303"/>
                  </a:cubicBezTo>
                  <a:cubicBezTo>
                    <a:pt x="1520" y="2273"/>
                    <a:pt x="1581" y="2242"/>
                    <a:pt x="1642" y="2212"/>
                  </a:cubicBezTo>
                  <a:cubicBezTo>
                    <a:pt x="1703" y="2181"/>
                    <a:pt x="1733" y="2181"/>
                    <a:pt x="1763" y="2151"/>
                  </a:cubicBezTo>
                  <a:cubicBezTo>
                    <a:pt x="1946" y="2029"/>
                    <a:pt x="2098" y="1877"/>
                    <a:pt x="2189" y="1695"/>
                  </a:cubicBezTo>
                  <a:cubicBezTo>
                    <a:pt x="2280" y="1573"/>
                    <a:pt x="2341" y="1422"/>
                    <a:pt x="2371" y="1300"/>
                  </a:cubicBezTo>
                  <a:cubicBezTo>
                    <a:pt x="2371" y="1209"/>
                    <a:pt x="2371" y="1148"/>
                    <a:pt x="2402" y="1057"/>
                  </a:cubicBezTo>
                  <a:cubicBezTo>
                    <a:pt x="2371" y="996"/>
                    <a:pt x="2371" y="905"/>
                    <a:pt x="2371" y="844"/>
                  </a:cubicBezTo>
                  <a:cubicBezTo>
                    <a:pt x="2341" y="753"/>
                    <a:pt x="2311" y="662"/>
                    <a:pt x="2250" y="570"/>
                  </a:cubicBezTo>
                  <a:cubicBezTo>
                    <a:pt x="2219" y="510"/>
                    <a:pt x="2219" y="479"/>
                    <a:pt x="2189" y="449"/>
                  </a:cubicBezTo>
                  <a:cubicBezTo>
                    <a:pt x="2159" y="388"/>
                    <a:pt x="2098" y="358"/>
                    <a:pt x="2067" y="327"/>
                  </a:cubicBezTo>
                  <a:cubicBezTo>
                    <a:pt x="2007" y="266"/>
                    <a:pt x="1915" y="206"/>
                    <a:pt x="1824" y="145"/>
                  </a:cubicBezTo>
                  <a:cubicBezTo>
                    <a:pt x="1703" y="84"/>
                    <a:pt x="1581" y="54"/>
                    <a:pt x="1460" y="23"/>
                  </a:cubicBezTo>
                  <a:lnTo>
                    <a:pt x="1368" y="23"/>
                  </a:lnTo>
                  <a:cubicBezTo>
                    <a:pt x="1323" y="8"/>
                    <a:pt x="1285" y="1"/>
                    <a:pt x="1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28"/>
            <p:cNvSpPr/>
            <p:nvPr/>
          </p:nvSpPr>
          <p:spPr>
            <a:xfrm rot="9017292">
              <a:off x="8137905" y="887670"/>
              <a:ext cx="253384" cy="213702"/>
            </a:xfrm>
            <a:custGeom>
              <a:avLst/>
              <a:gdLst/>
              <a:ahLst/>
              <a:cxnLst/>
              <a:rect l="l" t="t" r="r" b="b"/>
              <a:pathLst>
                <a:path w="3835" h="3844" extrusionOk="0">
                  <a:moveTo>
                    <a:pt x="2527" y="2011"/>
                  </a:moveTo>
                  <a:lnTo>
                    <a:pt x="2527" y="2011"/>
                  </a:lnTo>
                  <a:cubicBezTo>
                    <a:pt x="2527" y="2011"/>
                    <a:pt x="2528" y="2011"/>
                    <a:pt x="2528" y="2011"/>
                  </a:cubicBezTo>
                  <a:lnTo>
                    <a:pt x="2528" y="2011"/>
                  </a:lnTo>
                  <a:cubicBezTo>
                    <a:pt x="2532" y="2039"/>
                    <a:pt x="2558" y="2068"/>
                    <a:pt x="2558" y="2096"/>
                  </a:cubicBezTo>
                  <a:cubicBezTo>
                    <a:pt x="2523" y="2043"/>
                    <a:pt x="2518" y="2011"/>
                    <a:pt x="2527" y="2011"/>
                  </a:cubicBezTo>
                  <a:close/>
                  <a:moveTo>
                    <a:pt x="2649" y="2590"/>
                  </a:moveTo>
                  <a:lnTo>
                    <a:pt x="2649" y="2598"/>
                  </a:lnTo>
                  <a:lnTo>
                    <a:pt x="2628" y="2608"/>
                  </a:lnTo>
                  <a:lnTo>
                    <a:pt x="2628" y="2608"/>
                  </a:lnTo>
                  <a:cubicBezTo>
                    <a:pt x="2638" y="2596"/>
                    <a:pt x="2646" y="2590"/>
                    <a:pt x="2649" y="2590"/>
                  </a:cubicBezTo>
                  <a:close/>
                  <a:moveTo>
                    <a:pt x="2208" y="2658"/>
                  </a:moveTo>
                  <a:cubicBezTo>
                    <a:pt x="2212" y="2660"/>
                    <a:pt x="2217" y="2662"/>
                    <a:pt x="2223" y="2664"/>
                  </a:cubicBezTo>
                  <a:lnTo>
                    <a:pt x="2223" y="2664"/>
                  </a:lnTo>
                  <a:cubicBezTo>
                    <a:pt x="2222" y="2666"/>
                    <a:pt x="2220" y="2667"/>
                    <a:pt x="2218" y="2668"/>
                  </a:cubicBezTo>
                  <a:lnTo>
                    <a:pt x="2218" y="2668"/>
                  </a:lnTo>
                  <a:lnTo>
                    <a:pt x="2208" y="2658"/>
                  </a:lnTo>
                  <a:close/>
                  <a:moveTo>
                    <a:pt x="1636" y="1"/>
                  </a:moveTo>
                  <a:cubicBezTo>
                    <a:pt x="1464" y="1"/>
                    <a:pt x="1291" y="40"/>
                    <a:pt x="1130" y="120"/>
                  </a:cubicBezTo>
                  <a:cubicBezTo>
                    <a:pt x="1103" y="137"/>
                    <a:pt x="1078" y="155"/>
                    <a:pt x="1053" y="173"/>
                  </a:cubicBezTo>
                  <a:lnTo>
                    <a:pt x="1053" y="173"/>
                  </a:lnTo>
                  <a:cubicBezTo>
                    <a:pt x="954" y="84"/>
                    <a:pt x="823" y="29"/>
                    <a:pt x="674" y="29"/>
                  </a:cubicBezTo>
                  <a:cubicBezTo>
                    <a:pt x="339" y="60"/>
                    <a:pt x="96" y="303"/>
                    <a:pt x="66" y="637"/>
                  </a:cubicBezTo>
                  <a:cubicBezTo>
                    <a:pt x="1" y="1135"/>
                    <a:pt x="90" y="1755"/>
                    <a:pt x="431" y="2127"/>
                  </a:cubicBezTo>
                  <a:lnTo>
                    <a:pt x="431" y="2127"/>
                  </a:lnTo>
                  <a:cubicBezTo>
                    <a:pt x="456" y="2368"/>
                    <a:pt x="518" y="2605"/>
                    <a:pt x="613" y="2826"/>
                  </a:cubicBezTo>
                  <a:cubicBezTo>
                    <a:pt x="710" y="2988"/>
                    <a:pt x="860" y="3090"/>
                    <a:pt x="1020" y="3122"/>
                  </a:cubicBezTo>
                  <a:lnTo>
                    <a:pt x="1020" y="3122"/>
                  </a:lnTo>
                  <a:cubicBezTo>
                    <a:pt x="1204" y="3444"/>
                    <a:pt x="1502" y="3679"/>
                    <a:pt x="1859" y="3798"/>
                  </a:cubicBezTo>
                  <a:cubicBezTo>
                    <a:pt x="1950" y="3829"/>
                    <a:pt x="2049" y="3844"/>
                    <a:pt x="2148" y="3844"/>
                  </a:cubicBezTo>
                  <a:cubicBezTo>
                    <a:pt x="2247" y="3844"/>
                    <a:pt x="2345" y="3829"/>
                    <a:pt x="2437" y="3798"/>
                  </a:cubicBezTo>
                  <a:cubicBezTo>
                    <a:pt x="2450" y="3795"/>
                    <a:pt x="2463" y="3791"/>
                    <a:pt x="2476" y="3786"/>
                  </a:cubicBezTo>
                  <a:lnTo>
                    <a:pt x="2476" y="3786"/>
                  </a:lnTo>
                  <a:cubicBezTo>
                    <a:pt x="2508" y="3788"/>
                    <a:pt x="2540" y="3789"/>
                    <a:pt x="2572" y="3789"/>
                  </a:cubicBezTo>
                  <a:cubicBezTo>
                    <a:pt x="2881" y="3789"/>
                    <a:pt x="3177" y="3688"/>
                    <a:pt x="3409" y="3434"/>
                  </a:cubicBezTo>
                  <a:cubicBezTo>
                    <a:pt x="3744" y="3008"/>
                    <a:pt x="3835" y="2431"/>
                    <a:pt x="3652" y="1914"/>
                  </a:cubicBezTo>
                  <a:cubicBezTo>
                    <a:pt x="3409" y="1215"/>
                    <a:pt x="2923" y="576"/>
                    <a:pt x="2254" y="181"/>
                  </a:cubicBezTo>
                  <a:cubicBezTo>
                    <a:pt x="2068" y="63"/>
                    <a:pt x="1853" y="1"/>
                    <a:pt x="16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28"/>
            <p:cNvSpPr/>
            <p:nvPr/>
          </p:nvSpPr>
          <p:spPr>
            <a:xfrm rot="9017292">
              <a:off x="8054554" y="630614"/>
              <a:ext cx="114502" cy="117080"/>
            </a:xfrm>
            <a:custGeom>
              <a:avLst/>
              <a:gdLst/>
              <a:ahLst/>
              <a:cxnLst/>
              <a:rect l="l" t="t" r="r" b="b"/>
              <a:pathLst>
                <a:path w="1733" h="2106" extrusionOk="0">
                  <a:moveTo>
                    <a:pt x="1455" y="1087"/>
                  </a:moveTo>
                  <a:lnTo>
                    <a:pt x="1489" y="1133"/>
                  </a:lnTo>
                  <a:cubicBezTo>
                    <a:pt x="1478" y="1121"/>
                    <a:pt x="1466" y="1105"/>
                    <a:pt x="1455" y="1087"/>
                  </a:cubicBezTo>
                  <a:close/>
                  <a:moveTo>
                    <a:pt x="821" y="1"/>
                  </a:moveTo>
                  <a:cubicBezTo>
                    <a:pt x="780" y="1"/>
                    <a:pt x="740" y="5"/>
                    <a:pt x="700" y="12"/>
                  </a:cubicBezTo>
                  <a:lnTo>
                    <a:pt x="700" y="12"/>
                  </a:lnTo>
                  <a:cubicBezTo>
                    <a:pt x="659" y="10"/>
                    <a:pt x="618" y="8"/>
                    <a:pt x="578" y="8"/>
                  </a:cubicBezTo>
                  <a:cubicBezTo>
                    <a:pt x="426" y="8"/>
                    <a:pt x="274" y="69"/>
                    <a:pt x="182" y="160"/>
                  </a:cubicBezTo>
                  <a:cubicBezTo>
                    <a:pt x="61" y="282"/>
                    <a:pt x="0" y="434"/>
                    <a:pt x="0" y="586"/>
                  </a:cubicBezTo>
                  <a:cubicBezTo>
                    <a:pt x="0" y="795"/>
                    <a:pt x="107" y="968"/>
                    <a:pt x="261" y="1069"/>
                  </a:cubicBezTo>
                  <a:lnTo>
                    <a:pt x="261" y="1069"/>
                  </a:lnTo>
                  <a:cubicBezTo>
                    <a:pt x="270" y="1151"/>
                    <a:pt x="283" y="1233"/>
                    <a:pt x="304" y="1315"/>
                  </a:cubicBezTo>
                  <a:cubicBezTo>
                    <a:pt x="334" y="1559"/>
                    <a:pt x="456" y="1771"/>
                    <a:pt x="638" y="1954"/>
                  </a:cubicBezTo>
                  <a:cubicBezTo>
                    <a:pt x="730" y="2015"/>
                    <a:pt x="790" y="2075"/>
                    <a:pt x="912" y="2106"/>
                  </a:cubicBezTo>
                  <a:lnTo>
                    <a:pt x="1125" y="2106"/>
                  </a:lnTo>
                  <a:cubicBezTo>
                    <a:pt x="1216" y="2106"/>
                    <a:pt x="1277" y="2075"/>
                    <a:pt x="1368" y="2045"/>
                  </a:cubicBezTo>
                  <a:cubicBezTo>
                    <a:pt x="1429" y="1984"/>
                    <a:pt x="1520" y="1893"/>
                    <a:pt x="1581" y="1832"/>
                  </a:cubicBezTo>
                  <a:cubicBezTo>
                    <a:pt x="1672" y="1619"/>
                    <a:pt x="1733" y="1407"/>
                    <a:pt x="1733" y="1163"/>
                  </a:cubicBezTo>
                  <a:cubicBezTo>
                    <a:pt x="1733" y="981"/>
                    <a:pt x="1702" y="768"/>
                    <a:pt x="1611" y="586"/>
                  </a:cubicBezTo>
                  <a:cubicBezTo>
                    <a:pt x="1514" y="440"/>
                    <a:pt x="1417" y="314"/>
                    <a:pt x="1289" y="222"/>
                  </a:cubicBezTo>
                  <a:lnTo>
                    <a:pt x="1289" y="222"/>
                  </a:lnTo>
                  <a:cubicBezTo>
                    <a:pt x="1275" y="201"/>
                    <a:pt x="1261" y="180"/>
                    <a:pt x="1246" y="160"/>
                  </a:cubicBezTo>
                  <a:cubicBezTo>
                    <a:pt x="1125" y="54"/>
                    <a:pt x="973" y="1"/>
                    <a:pt x="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28"/>
            <p:cNvSpPr/>
            <p:nvPr/>
          </p:nvSpPr>
          <p:spPr>
            <a:xfrm rot="9017292">
              <a:off x="8145647" y="330648"/>
              <a:ext cx="98446" cy="118303"/>
            </a:xfrm>
            <a:custGeom>
              <a:avLst/>
              <a:gdLst/>
              <a:ahLst/>
              <a:cxnLst/>
              <a:rect l="l" t="t" r="r" b="b"/>
              <a:pathLst>
                <a:path w="1490" h="2128" extrusionOk="0">
                  <a:moveTo>
                    <a:pt x="1233" y="936"/>
                  </a:moveTo>
                  <a:lnTo>
                    <a:pt x="1246" y="1003"/>
                  </a:lnTo>
                  <a:cubicBezTo>
                    <a:pt x="1241" y="982"/>
                    <a:pt x="1236" y="959"/>
                    <a:pt x="1233" y="936"/>
                  </a:cubicBezTo>
                  <a:close/>
                  <a:moveTo>
                    <a:pt x="1246" y="1034"/>
                  </a:moveTo>
                  <a:lnTo>
                    <a:pt x="1272" y="1099"/>
                  </a:lnTo>
                  <a:lnTo>
                    <a:pt x="1337" y="1186"/>
                  </a:lnTo>
                  <a:cubicBezTo>
                    <a:pt x="1316" y="1165"/>
                    <a:pt x="1299" y="1147"/>
                    <a:pt x="1285" y="1131"/>
                  </a:cubicBezTo>
                  <a:lnTo>
                    <a:pt x="1285" y="1131"/>
                  </a:lnTo>
                  <a:lnTo>
                    <a:pt x="1307" y="1186"/>
                  </a:lnTo>
                  <a:cubicBezTo>
                    <a:pt x="1295" y="1162"/>
                    <a:pt x="1285" y="1140"/>
                    <a:pt x="1275" y="1119"/>
                  </a:cubicBezTo>
                  <a:lnTo>
                    <a:pt x="1275" y="1119"/>
                  </a:lnTo>
                  <a:cubicBezTo>
                    <a:pt x="1278" y="1123"/>
                    <a:pt x="1282" y="1127"/>
                    <a:pt x="1285" y="1131"/>
                  </a:cubicBezTo>
                  <a:lnTo>
                    <a:pt x="1285" y="1131"/>
                  </a:lnTo>
                  <a:lnTo>
                    <a:pt x="1272" y="1099"/>
                  </a:lnTo>
                  <a:lnTo>
                    <a:pt x="1261" y="1084"/>
                  </a:lnTo>
                  <a:lnTo>
                    <a:pt x="1261" y="1084"/>
                  </a:lnTo>
                  <a:cubicBezTo>
                    <a:pt x="1265" y="1095"/>
                    <a:pt x="1270" y="1107"/>
                    <a:pt x="1275" y="1119"/>
                  </a:cubicBezTo>
                  <a:lnTo>
                    <a:pt x="1275" y="1119"/>
                  </a:lnTo>
                  <a:cubicBezTo>
                    <a:pt x="1264" y="1103"/>
                    <a:pt x="1255" y="1087"/>
                    <a:pt x="1251" y="1070"/>
                  </a:cubicBezTo>
                  <a:lnTo>
                    <a:pt x="1251" y="1070"/>
                  </a:lnTo>
                  <a:lnTo>
                    <a:pt x="1261" y="1084"/>
                  </a:lnTo>
                  <a:lnTo>
                    <a:pt x="1261" y="1084"/>
                  </a:lnTo>
                  <a:cubicBezTo>
                    <a:pt x="1256" y="1070"/>
                    <a:pt x="1251" y="1057"/>
                    <a:pt x="1247" y="1044"/>
                  </a:cubicBezTo>
                  <a:lnTo>
                    <a:pt x="1247" y="1044"/>
                  </a:lnTo>
                  <a:cubicBezTo>
                    <a:pt x="1246" y="1041"/>
                    <a:pt x="1246" y="1037"/>
                    <a:pt x="1246" y="1034"/>
                  </a:cubicBezTo>
                  <a:close/>
                  <a:moveTo>
                    <a:pt x="1125" y="1429"/>
                  </a:moveTo>
                  <a:lnTo>
                    <a:pt x="1080" y="1451"/>
                  </a:lnTo>
                  <a:lnTo>
                    <a:pt x="1080" y="1451"/>
                  </a:lnTo>
                  <a:cubicBezTo>
                    <a:pt x="1091" y="1438"/>
                    <a:pt x="1108" y="1429"/>
                    <a:pt x="1125" y="1429"/>
                  </a:cubicBezTo>
                  <a:close/>
                  <a:moveTo>
                    <a:pt x="1185" y="1398"/>
                  </a:moveTo>
                  <a:lnTo>
                    <a:pt x="1064" y="1490"/>
                  </a:lnTo>
                  <a:cubicBezTo>
                    <a:pt x="1094" y="1459"/>
                    <a:pt x="1125" y="1429"/>
                    <a:pt x="1185" y="1398"/>
                  </a:cubicBezTo>
                  <a:close/>
                  <a:moveTo>
                    <a:pt x="638" y="0"/>
                  </a:moveTo>
                  <a:cubicBezTo>
                    <a:pt x="456" y="0"/>
                    <a:pt x="334" y="61"/>
                    <a:pt x="213" y="183"/>
                  </a:cubicBezTo>
                  <a:cubicBezTo>
                    <a:pt x="91" y="274"/>
                    <a:pt x="30" y="426"/>
                    <a:pt x="30" y="578"/>
                  </a:cubicBezTo>
                  <a:lnTo>
                    <a:pt x="30" y="608"/>
                  </a:lnTo>
                  <a:cubicBezTo>
                    <a:pt x="0" y="1095"/>
                    <a:pt x="122" y="1581"/>
                    <a:pt x="426" y="1946"/>
                  </a:cubicBezTo>
                  <a:lnTo>
                    <a:pt x="547" y="2037"/>
                  </a:lnTo>
                  <a:lnTo>
                    <a:pt x="699" y="2098"/>
                  </a:lnTo>
                  <a:lnTo>
                    <a:pt x="851" y="2128"/>
                  </a:lnTo>
                  <a:cubicBezTo>
                    <a:pt x="942" y="2128"/>
                    <a:pt x="1003" y="2128"/>
                    <a:pt x="1094" y="2067"/>
                  </a:cubicBezTo>
                  <a:cubicBezTo>
                    <a:pt x="1125" y="2067"/>
                    <a:pt x="1185" y="2037"/>
                    <a:pt x="1216" y="2006"/>
                  </a:cubicBezTo>
                  <a:cubicBezTo>
                    <a:pt x="1246" y="1976"/>
                    <a:pt x="1277" y="1946"/>
                    <a:pt x="1307" y="1885"/>
                  </a:cubicBezTo>
                  <a:cubicBezTo>
                    <a:pt x="1337" y="1854"/>
                    <a:pt x="1368" y="1824"/>
                    <a:pt x="1398" y="1763"/>
                  </a:cubicBezTo>
                  <a:cubicBezTo>
                    <a:pt x="1429" y="1702"/>
                    <a:pt x="1429" y="1611"/>
                    <a:pt x="1429" y="1550"/>
                  </a:cubicBezTo>
                  <a:lnTo>
                    <a:pt x="1429" y="1581"/>
                  </a:lnTo>
                  <a:cubicBezTo>
                    <a:pt x="1459" y="1398"/>
                    <a:pt x="1489" y="1246"/>
                    <a:pt x="1489" y="1064"/>
                  </a:cubicBezTo>
                  <a:cubicBezTo>
                    <a:pt x="1489" y="973"/>
                    <a:pt x="1489" y="912"/>
                    <a:pt x="1459" y="821"/>
                  </a:cubicBezTo>
                  <a:cubicBezTo>
                    <a:pt x="1459" y="821"/>
                    <a:pt x="1459" y="821"/>
                    <a:pt x="1459" y="791"/>
                  </a:cubicBezTo>
                  <a:cubicBezTo>
                    <a:pt x="1459" y="730"/>
                    <a:pt x="1429" y="699"/>
                    <a:pt x="1398" y="639"/>
                  </a:cubicBezTo>
                  <a:cubicBezTo>
                    <a:pt x="1337" y="578"/>
                    <a:pt x="1307" y="517"/>
                    <a:pt x="1246" y="456"/>
                  </a:cubicBezTo>
                  <a:lnTo>
                    <a:pt x="1199" y="440"/>
                  </a:lnTo>
                  <a:lnTo>
                    <a:pt x="1199" y="440"/>
                  </a:lnTo>
                  <a:cubicBezTo>
                    <a:pt x="1173" y="339"/>
                    <a:pt x="1118" y="246"/>
                    <a:pt x="1034" y="183"/>
                  </a:cubicBezTo>
                  <a:cubicBezTo>
                    <a:pt x="942" y="61"/>
                    <a:pt x="790" y="0"/>
                    <a:pt x="6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1147" name="Google Shape;1147;p28"/>
          <p:cNvPicPr preferRelativeResize="0"/>
          <p:nvPr/>
        </p:nvPicPr>
        <p:blipFill rotWithShape="1">
          <a:blip r:embed="rId5">
            <a:alphaModFix/>
          </a:blip>
          <a:srcRect l="39342" t="21969" r="3281" b="21969"/>
          <a:stretch/>
        </p:blipFill>
        <p:spPr>
          <a:xfrm>
            <a:off x="-52034" y="0"/>
            <a:ext cx="7066267" cy="6858000"/>
          </a:xfrm>
          <a:prstGeom prst="rect">
            <a:avLst/>
          </a:prstGeom>
          <a:noFill/>
          <a:ln>
            <a:noFill/>
          </a:ln>
        </p:spPr>
      </p:pic>
    </p:spTree>
    <p:extLst>
      <p:ext uri="{BB962C8B-B14F-4D97-AF65-F5344CB8AC3E}">
        <p14:creationId xmlns:p14="http://schemas.microsoft.com/office/powerpoint/2010/main" val="23002995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p:cSld name="Background">
    <p:bg>
      <p:bgPr>
        <a:solidFill>
          <a:schemeClr val="lt2"/>
        </a:solidFill>
        <a:effectLst/>
      </p:bgPr>
    </p:bg>
    <p:spTree>
      <p:nvGrpSpPr>
        <p:cNvPr id="1" name="Shape 1148"/>
        <p:cNvGrpSpPr/>
        <p:nvPr/>
      </p:nvGrpSpPr>
      <p:grpSpPr>
        <a:xfrm>
          <a:off x="0" y="0"/>
          <a:ext cx="0" cy="0"/>
          <a:chOff x="0" y="0"/>
          <a:chExt cx="0" cy="0"/>
        </a:xfrm>
      </p:grpSpPr>
      <p:sp>
        <p:nvSpPr>
          <p:cNvPr id="1149" name="Google Shape;1149;p29"/>
          <p:cNvSpPr/>
          <p:nvPr/>
        </p:nvSpPr>
        <p:spPr>
          <a:xfrm rot="10800000" flipH="1">
            <a:off x="9180194" y="-529691"/>
            <a:ext cx="3727705" cy="3457757"/>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150" name="Google Shape;1150;p29"/>
          <p:cNvGrpSpPr/>
          <p:nvPr/>
        </p:nvGrpSpPr>
        <p:grpSpPr>
          <a:xfrm>
            <a:off x="81226" y="13"/>
            <a:ext cx="2857505" cy="1438369"/>
            <a:chOff x="60919" y="9"/>
            <a:chExt cx="2143129" cy="1078777"/>
          </a:xfrm>
        </p:grpSpPr>
        <p:sp>
          <p:nvSpPr>
            <p:cNvPr id="1151" name="Google Shape;1151;p29"/>
            <p:cNvSpPr/>
            <p:nvPr/>
          </p:nvSpPr>
          <p:spPr>
            <a:xfrm rot="-6727466" flipH="1">
              <a:off x="196394" y="-2262"/>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29"/>
            <p:cNvSpPr/>
            <p:nvPr/>
          </p:nvSpPr>
          <p:spPr>
            <a:xfrm rot="-6727466" flipH="1">
              <a:off x="449679" y="167286"/>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29"/>
            <p:cNvSpPr/>
            <p:nvPr/>
          </p:nvSpPr>
          <p:spPr>
            <a:xfrm rot="-6727466" flipH="1">
              <a:off x="101649" y="427378"/>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29"/>
            <p:cNvSpPr/>
            <p:nvPr/>
          </p:nvSpPr>
          <p:spPr>
            <a:xfrm rot="-6727466" flipH="1">
              <a:off x="953341" y="175637"/>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29"/>
            <p:cNvSpPr/>
            <p:nvPr/>
          </p:nvSpPr>
          <p:spPr>
            <a:xfrm rot="-6727466" flipH="1">
              <a:off x="773410" y="430994"/>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29"/>
            <p:cNvSpPr/>
            <p:nvPr/>
          </p:nvSpPr>
          <p:spPr>
            <a:xfrm rot="-6727466" flipH="1">
              <a:off x="357666" y="562368"/>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29"/>
            <p:cNvSpPr/>
            <p:nvPr/>
          </p:nvSpPr>
          <p:spPr>
            <a:xfrm rot="-6727466" flipH="1">
              <a:off x="303956" y="536600"/>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29"/>
            <p:cNvSpPr/>
            <p:nvPr/>
          </p:nvSpPr>
          <p:spPr>
            <a:xfrm rot="-6727466" flipH="1">
              <a:off x="200195" y="859232"/>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29"/>
            <p:cNvSpPr/>
            <p:nvPr/>
          </p:nvSpPr>
          <p:spPr>
            <a:xfrm rot="-6727466" flipH="1">
              <a:off x="1323192" y="255785"/>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0" name="Google Shape;1160;p29"/>
            <p:cNvSpPr/>
            <p:nvPr/>
          </p:nvSpPr>
          <p:spPr>
            <a:xfrm rot="-6727466" flipH="1">
              <a:off x="1006605" y="543889"/>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1" name="Google Shape;1161;p29"/>
            <p:cNvSpPr/>
            <p:nvPr/>
          </p:nvSpPr>
          <p:spPr>
            <a:xfrm rot="-6727466" flipH="1">
              <a:off x="600786" y="815079"/>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29"/>
            <p:cNvSpPr/>
            <p:nvPr/>
          </p:nvSpPr>
          <p:spPr>
            <a:xfrm rot="-6727466" flipH="1">
              <a:off x="738786" y="648267"/>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3" name="Google Shape;1163;p29"/>
            <p:cNvSpPr/>
            <p:nvPr/>
          </p:nvSpPr>
          <p:spPr>
            <a:xfrm rot="-6727466" flipH="1">
              <a:off x="1258908" y="563395"/>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4" name="Google Shape;1164;p29"/>
            <p:cNvSpPr/>
            <p:nvPr/>
          </p:nvSpPr>
          <p:spPr>
            <a:xfrm rot="-6727466" flipH="1">
              <a:off x="1675914" y="251890"/>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5" name="Google Shape;1165;p29"/>
            <p:cNvSpPr/>
            <p:nvPr/>
          </p:nvSpPr>
          <p:spPr>
            <a:xfrm rot="-6727466" flipH="1">
              <a:off x="1911001" y="298150"/>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66" name="Google Shape;1166;p29"/>
          <p:cNvGrpSpPr/>
          <p:nvPr/>
        </p:nvGrpSpPr>
        <p:grpSpPr>
          <a:xfrm>
            <a:off x="8701524" y="5729891"/>
            <a:ext cx="3524803" cy="1462419"/>
            <a:chOff x="6526143" y="4297418"/>
            <a:chExt cx="2643602" cy="1096814"/>
          </a:xfrm>
        </p:grpSpPr>
        <p:sp>
          <p:nvSpPr>
            <p:cNvPr id="1167" name="Google Shape;1167;p29"/>
            <p:cNvSpPr/>
            <p:nvPr/>
          </p:nvSpPr>
          <p:spPr>
            <a:xfrm rot="4260349" flipH="1">
              <a:off x="8495825" y="5071013"/>
              <a:ext cx="182557" cy="357473"/>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8" name="Google Shape;1168;p29"/>
            <p:cNvSpPr/>
            <p:nvPr/>
          </p:nvSpPr>
          <p:spPr>
            <a:xfrm rot="4260349" flipH="1">
              <a:off x="8988114" y="4934275"/>
              <a:ext cx="132802" cy="198020"/>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9" name="Google Shape;1169;p29"/>
            <p:cNvSpPr/>
            <p:nvPr/>
          </p:nvSpPr>
          <p:spPr>
            <a:xfrm rot="4260349" flipH="1">
              <a:off x="7829381" y="5074813"/>
              <a:ext cx="226855" cy="308173"/>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29"/>
            <p:cNvSpPr/>
            <p:nvPr/>
          </p:nvSpPr>
          <p:spPr>
            <a:xfrm rot="4260349" flipH="1">
              <a:off x="8164385" y="4921229"/>
              <a:ext cx="126980" cy="161454"/>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1" name="Google Shape;1171;p29"/>
            <p:cNvSpPr/>
            <p:nvPr/>
          </p:nvSpPr>
          <p:spPr>
            <a:xfrm rot="4260349" flipH="1">
              <a:off x="8593817" y="4614912"/>
              <a:ext cx="224035" cy="331186"/>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2" name="Google Shape;1172;p29"/>
            <p:cNvSpPr/>
            <p:nvPr/>
          </p:nvSpPr>
          <p:spPr>
            <a:xfrm rot="4260349" flipH="1">
              <a:off x="8637194" y="4618820"/>
              <a:ext cx="246047" cy="362112"/>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3" name="Google Shape;1173;p29"/>
            <p:cNvSpPr/>
            <p:nvPr/>
          </p:nvSpPr>
          <p:spPr>
            <a:xfrm rot="4260349" flipH="1">
              <a:off x="8904351" y="4482386"/>
              <a:ext cx="121705" cy="110698"/>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4" name="Google Shape;1174;p29"/>
            <p:cNvSpPr/>
            <p:nvPr/>
          </p:nvSpPr>
          <p:spPr>
            <a:xfrm rot="4260349" flipH="1">
              <a:off x="7353237" y="4965953"/>
              <a:ext cx="251687" cy="292528"/>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5" name="Google Shape;1175;p29"/>
            <p:cNvSpPr/>
            <p:nvPr/>
          </p:nvSpPr>
          <p:spPr>
            <a:xfrm rot="4260349" flipH="1">
              <a:off x="7881240" y="4764592"/>
              <a:ext cx="130073" cy="163001"/>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6" name="Google Shape;1176;p29"/>
            <p:cNvSpPr/>
            <p:nvPr/>
          </p:nvSpPr>
          <p:spPr>
            <a:xfrm rot="4260349" flipH="1">
              <a:off x="8296507" y="4304262"/>
              <a:ext cx="237952" cy="313267"/>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7" name="Google Shape;1177;p29"/>
            <p:cNvSpPr/>
            <p:nvPr/>
          </p:nvSpPr>
          <p:spPr>
            <a:xfrm rot="4260349" flipH="1">
              <a:off x="8210000" y="4672732"/>
              <a:ext cx="138259" cy="143899"/>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8" name="Google Shape;1178;p29"/>
            <p:cNvSpPr/>
            <p:nvPr/>
          </p:nvSpPr>
          <p:spPr>
            <a:xfrm rot="4260349" flipH="1">
              <a:off x="7481354" y="4588804"/>
              <a:ext cx="223671" cy="295257"/>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9" name="Google Shape;1179;p29"/>
            <p:cNvSpPr/>
            <p:nvPr/>
          </p:nvSpPr>
          <p:spPr>
            <a:xfrm rot="4260349" flipH="1">
              <a:off x="7025192" y="5064708"/>
              <a:ext cx="141079" cy="177736"/>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0" name="Google Shape;1180;p29"/>
            <p:cNvSpPr/>
            <p:nvPr/>
          </p:nvSpPr>
          <p:spPr>
            <a:xfrm rot="4260349" flipH="1">
              <a:off x="6586637" y="4825369"/>
              <a:ext cx="297258" cy="340009"/>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81" name="Google Shape;1181;p29"/>
          <p:cNvSpPr/>
          <p:nvPr/>
        </p:nvSpPr>
        <p:spPr>
          <a:xfrm rot="4189421" flipH="1">
            <a:off x="699543" y="4720771"/>
            <a:ext cx="2059483" cy="3151551"/>
          </a:xfrm>
          <a:custGeom>
            <a:avLst/>
            <a:gdLst/>
            <a:ahLst/>
            <a:cxnLst/>
            <a:rect l="l" t="t" r="r" b="b"/>
            <a:pathLst>
              <a:path w="20305" h="31072" extrusionOk="0">
                <a:moveTo>
                  <a:pt x="4663" y="1"/>
                </a:moveTo>
                <a:cubicBezTo>
                  <a:pt x="3559" y="1"/>
                  <a:pt x="2527" y="873"/>
                  <a:pt x="1915" y="1698"/>
                </a:cubicBezTo>
                <a:cubicBezTo>
                  <a:pt x="0" y="4190"/>
                  <a:pt x="335" y="7838"/>
                  <a:pt x="456" y="10756"/>
                </a:cubicBezTo>
                <a:cubicBezTo>
                  <a:pt x="639" y="15163"/>
                  <a:pt x="973" y="19570"/>
                  <a:pt x="1003" y="23978"/>
                </a:cubicBezTo>
                <a:cubicBezTo>
                  <a:pt x="1003" y="25042"/>
                  <a:pt x="1003" y="26105"/>
                  <a:pt x="973" y="27169"/>
                </a:cubicBezTo>
                <a:cubicBezTo>
                  <a:pt x="973" y="27215"/>
                  <a:pt x="1011" y="27238"/>
                  <a:pt x="1049" y="27238"/>
                </a:cubicBezTo>
                <a:cubicBezTo>
                  <a:pt x="1087" y="27238"/>
                  <a:pt x="1125" y="27215"/>
                  <a:pt x="1125" y="27169"/>
                </a:cubicBezTo>
                <a:lnTo>
                  <a:pt x="1155" y="27169"/>
                </a:lnTo>
                <a:cubicBezTo>
                  <a:pt x="1277" y="23066"/>
                  <a:pt x="1064" y="18932"/>
                  <a:pt x="851" y="14798"/>
                </a:cubicBezTo>
                <a:cubicBezTo>
                  <a:pt x="730" y="12792"/>
                  <a:pt x="608" y="10756"/>
                  <a:pt x="578" y="8749"/>
                </a:cubicBezTo>
                <a:cubicBezTo>
                  <a:pt x="517" y="7321"/>
                  <a:pt x="608" y="5862"/>
                  <a:pt x="882" y="4464"/>
                </a:cubicBezTo>
                <a:cubicBezTo>
                  <a:pt x="1216" y="2974"/>
                  <a:pt x="1946" y="1515"/>
                  <a:pt x="3253" y="664"/>
                </a:cubicBezTo>
                <a:cubicBezTo>
                  <a:pt x="3659" y="343"/>
                  <a:pt x="4157" y="188"/>
                  <a:pt x="4659" y="188"/>
                </a:cubicBezTo>
                <a:cubicBezTo>
                  <a:pt x="4871" y="188"/>
                  <a:pt x="5082" y="215"/>
                  <a:pt x="5289" y="269"/>
                </a:cubicBezTo>
                <a:cubicBezTo>
                  <a:pt x="5867" y="482"/>
                  <a:pt x="6323" y="907"/>
                  <a:pt x="6596" y="1424"/>
                </a:cubicBezTo>
                <a:cubicBezTo>
                  <a:pt x="7234" y="2458"/>
                  <a:pt x="7356" y="3613"/>
                  <a:pt x="7538" y="4798"/>
                </a:cubicBezTo>
                <a:cubicBezTo>
                  <a:pt x="7690" y="5771"/>
                  <a:pt x="7782" y="6774"/>
                  <a:pt x="7934" y="7746"/>
                </a:cubicBezTo>
                <a:cubicBezTo>
                  <a:pt x="8177" y="9266"/>
                  <a:pt x="8663" y="11941"/>
                  <a:pt x="10578" y="12123"/>
                </a:cubicBezTo>
                <a:cubicBezTo>
                  <a:pt x="10644" y="12129"/>
                  <a:pt x="10710" y="12132"/>
                  <a:pt x="10775" y="12132"/>
                </a:cubicBezTo>
                <a:cubicBezTo>
                  <a:pt x="11759" y="12132"/>
                  <a:pt x="12635" y="11510"/>
                  <a:pt x="13405" y="10968"/>
                </a:cubicBezTo>
                <a:cubicBezTo>
                  <a:pt x="14317" y="10269"/>
                  <a:pt x="15259" y="9327"/>
                  <a:pt x="16444" y="9084"/>
                </a:cubicBezTo>
                <a:cubicBezTo>
                  <a:pt x="16556" y="9063"/>
                  <a:pt x="16667" y="9054"/>
                  <a:pt x="16779" y="9054"/>
                </a:cubicBezTo>
                <a:cubicBezTo>
                  <a:pt x="17822" y="9054"/>
                  <a:pt x="18835" y="9913"/>
                  <a:pt x="19302" y="10847"/>
                </a:cubicBezTo>
                <a:cubicBezTo>
                  <a:pt x="19909" y="11971"/>
                  <a:pt x="20031" y="13339"/>
                  <a:pt x="20092" y="14646"/>
                </a:cubicBezTo>
                <a:cubicBezTo>
                  <a:pt x="20153" y="15771"/>
                  <a:pt x="20092" y="16926"/>
                  <a:pt x="20092" y="18020"/>
                </a:cubicBezTo>
                <a:cubicBezTo>
                  <a:pt x="20153" y="19692"/>
                  <a:pt x="20001" y="21333"/>
                  <a:pt x="19636" y="22944"/>
                </a:cubicBezTo>
                <a:cubicBezTo>
                  <a:pt x="19241" y="24555"/>
                  <a:pt x="18359" y="25984"/>
                  <a:pt x="17113" y="27048"/>
                </a:cubicBezTo>
                <a:cubicBezTo>
                  <a:pt x="15654" y="28263"/>
                  <a:pt x="13861" y="28841"/>
                  <a:pt x="12067" y="29449"/>
                </a:cubicBezTo>
                <a:cubicBezTo>
                  <a:pt x="11216" y="29722"/>
                  <a:pt x="10365" y="30118"/>
                  <a:pt x="9514" y="30422"/>
                </a:cubicBezTo>
                <a:cubicBezTo>
                  <a:pt x="8633" y="30725"/>
                  <a:pt x="7690" y="30877"/>
                  <a:pt x="6748" y="30877"/>
                </a:cubicBezTo>
                <a:cubicBezTo>
                  <a:pt x="6614" y="30886"/>
                  <a:pt x="6479" y="30891"/>
                  <a:pt x="6345" y="30891"/>
                </a:cubicBezTo>
                <a:cubicBezTo>
                  <a:pt x="5539" y="30891"/>
                  <a:pt x="4742" y="30734"/>
                  <a:pt x="4013" y="30422"/>
                </a:cubicBezTo>
                <a:cubicBezTo>
                  <a:pt x="3192" y="29996"/>
                  <a:pt x="2554" y="29297"/>
                  <a:pt x="2219" y="28476"/>
                </a:cubicBezTo>
                <a:cubicBezTo>
                  <a:pt x="1915" y="27747"/>
                  <a:pt x="1672" y="26956"/>
                  <a:pt x="1490" y="26197"/>
                </a:cubicBezTo>
                <a:cubicBezTo>
                  <a:pt x="1478" y="26148"/>
                  <a:pt x="1446" y="26128"/>
                  <a:pt x="1414" y="26128"/>
                </a:cubicBezTo>
                <a:cubicBezTo>
                  <a:pt x="1367" y="26128"/>
                  <a:pt x="1319" y="26172"/>
                  <a:pt x="1338" y="26227"/>
                </a:cubicBezTo>
                <a:cubicBezTo>
                  <a:pt x="1733" y="27686"/>
                  <a:pt x="2098" y="29267"/>
                  <a:pt x="3374" y="30209"/>
                </a:cubicBezTo>
                <a:cubicBezTo>
                  <a:pt x="4227" y="30853"/>
                  <a:pt x="5386" y="31072"/>
                  <a:pt x="6529" y="31072"/>
                </a:cubicBezTo>
                <a:cubicBezTo>
                  <a:pt x="7220" y="31072"/>
                  <a:pt x="7904" y="30992"/>
                  <a:pt x="8511" y="30877"/>
                </a:cubicBezTo>
                <a:cubicBezTo>
                  <a:pt x="9423" y="30634"/>
                  <a:pt x="10335" y="30330"/>
                  <a:pt x="11186" y="29935"/>
                </a:cubicBezTo>
                <a:cubicBezTo>
                  <a:pt x="12067" y="29570"/>
                  <a:pt x="12979" y="29327"/>
                  <a:pt x="13891" y="28993"/>
                </a:cubicBezTo>
                <a:cubicBezTo>
                  <a:pt x="15502" y="28355"/>
                  <a:pt x="17113" y="27504"/>
                  <a:pt x="18238" y="26136"/>
                </a:cubicBezTo>
                <a:cubicBezTo>
                  <a:pt x="20305" y="23643"/>
                  <a:pt x="20213" y="20269"/>
                  <a:pt x="20274" y="17230"/>
                </a:cubicBezTo>
                <a:cubicBezTo>
                  <a:pt x="20305" y="15923"/>
                  <a:pt x="20274" y="14616"/>
                  <a:pt x="20153" y="13339"/>
                </a:cubicBezTo>
                <a:cubicBezTo>
                  <a:pt x="20001" y="12184"/>
                  <a:pt x="19758" y="10968"/>
                  <a:pt x="18998" y="10057"/>
                </a:cubicBezTo>
                <a:cubicBezTo>
                  <a:pt x="18463" y="9395"/>
                  <a:pt x="17652" y="8904"/>
                  <a:pt x="16796" y="8904"/>
                </a:cubicBezTo>
                <a:cubicBezTo>
                  <a:pt x="16629" y="8904"/>
                  <a:pt x="16461" y="8923"/>
                  <a:pt x="16292" y="8962"/>
                </a:cubicBezTo>
                <a:cubicBezTo>
                  <a:pt x="15137" y="9236"/>
                  <a:pt x="14165" y="10178"/>
                  <a:pt x="13222" y="10877"/>
                </a:cubicBezTo>
                <a:cubicBezTo>
                  <a:pt x="12517" y="11401"/>
                  <a:pt x="11657" y="11976"/>
                  <a:pt x="10798" y="11976"/>
                </a:cubicBezTo>
                <a:cubicBezTo>
                  <a:pt x="10510" y="11976"/>
                  <a:pt x="10222" y="11911"/>
                  <a:pt x="9940" y="11759"/>
                </a:cubicBezTo>
                <a:cubicBezTo>
                  <a:pt x="8997" y="11242"/>
                  <a:pt x="8602" y="9996"/>
                  <a:pt x="8329" y="9023"/>
                </a:cubicBezTo>
                <a:cubicBezTo>
                  <a:pt x="8086" y="7868"/>
                  <a:pt x="7903" y="6713"/>
                  <a:pt x="7782" y="5558"/>
                </a:cubicBezTo>
                <a:cubicBezTo>
                  <a:pt x="7721" y="4464"/>
                  <a:pt x="7508" y="3400"/>
                  <a:pt x="7204" y="2397"/>
                </a:cubicBezTo>
                <a:cubicBezTo>
                  <a:pt x="6839" y="1424"/>
                  <a:pt x="6231" y="300"/>
                  <a:pt x="5137" y="56"/>
                </a:cubicBezTo>
                <a:cubicBezTo>
                  <a:pt x="4978" y="19"/>
                  <a:pt x="4820" y="1"/>
                  <a:pt x="466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2" name="Google Shape;1182;p29"/>
          <p:cNvSpPr/>
          <p:nvPr/>
        </p:nvSpPr>
        <p:spPr>
          <a:xfrm rot="4189305" flipH="1">
            <a:off x="419664" y="4945710"/>
            <a:ext cx="1446837" cy="1270708"/>
          </a:xfrm>
          <a:custGeom>
            <a:avLst/>
            <a:gdLst/>
            <a:ahLst/>
            <a:cxnLst/>
            <a:rect l="l" t="t" r="r" b="b"/>
            <a:pathLst>
              <a:path w="7934" h="6968" extrusionOk="0">
                <a:moveTo>
                  <a:pt x="4239" y="0"/>
                </a:moveTo>
                <a:cubicBezTo>
                  <a:pt x="2852" y="0"/>
                  <a:pt x="1506" y="704"/>
                  <a:pt x="973" y="1993"/>
                </a:cubicBezTo>
                <a:cubicBezTo>
                  <a:pt x="30" y="4030"/>
                  <a:pt x="0" y="5580"/>
                  <a:pt x="2249" y="6431"/>
                </a:cubicBezTo>
                <a:cubicBezTo>
                  <a:pt x="2997" y="6777"/>
                  <a:pt x="3716" y="6967"/>
                  <a:pt x="4373" y="6967"/>
                </a:cubicBezTo>
                <a:cubicBezTo>
                  <a:pt x="5506" y="6967"/>
                  <a:pt x="6455" y="6402"/>
                  <a:pt x="7052" y="5094"/>
                </a:cubicBezTo>
                <a:cubicBezTo>
                  <a:pt x="7933" y="3361"/>
                  <a:pt x="7660" y="1051"/>
                  <a:pt x="5745" y="291"/>
                </a:cubicBezTo>
                <a:cubicBezTo>
                  <a:pt x="5263" y="95"/>
                  <a:pt x="4748" y="0"/>
                  <a:pt x="4239"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1183" name="Google Shape;1183;p29"/>
          <p:cNvPicPr preferRelativeResize="0"/>
          <p:nvPr/>
        </p:nvPicPr>
        <p:blipFill rotWithShape="1">
          <a:blip r:embed="rId2">
            <a:alphaModFix/>
          </a:blip>
          <a:srcRect l="39342" t="21969" r="3281" b="21969"/>
          <a:stretch/>
        </p:blipFill>
        <p:spPr>
          <a:xfrm>
            <a:off x="0" y="0"/>
            <a:ext cx="7066267" cy="6858000"/>
          </a:xfrm>
          <a:prstGeom prst="rect">
            <a:avLst/>
          </a:prstGeom>
          <a:noFill/>
          <a:ln>
            <a:noFill/>
          </a:ln>
        </p:spPr>
      </p:pic>
      <p:sp>
        <p:nvSpPr>
          <p:cNvPr id="1184" name="Google Shape;1184;p29"/>
          <p:cNvSpPr/>
          <p:nvPr/>
        </p:nvSpPr>
        <p:spPr>
          <a:xfrm rot="10800000" flipH="1">
            <a:off x="9484347" y="-456332"/>
            <a:ext cx="3423548" cy="3175627"/>
          </a:xfrm>
          <a:custGeom>
            <a:avLst/>
            <a:gdLst/>
            <a:ahLst/>
            <a:cxnLst/>
            <a:rect l="l" t="t" r="r" b="b"/>
            <a:pathLst>
              <a:path w="33984" h="31523" extrusionOk="0">
                <a:moveTo>
                  <a:pt x="23040" y="1"/>
                </a:moveTo>
                <a:cubicBezTo>
                  <a:pt x="19941" y="1"/>
                  <a:pt x="17602" y="2104"/>
                  <a:pt x="15928" y="4642"/>
                </a:cubicBezTo>
                <a:cubicBezTo>
                  <a:pt x="14226" y="7408"/>
                  <a:pt x="13253" y="10539"/>
                  <a:pt x="10791" y="12606"/>
                </a:cubicBezTo>
                <a:cubicBezTo>
                  <a:pt x="8329" y="14795"/>
                  <a:pt x="5047" y="15858"/>
                  <a:pt x="2615" y="18229"/>
                </a:cubicBezTo>
                <a:cubicBezTo>
                  <a:pt x="214" y="20661"/>
                  <a:pt x="1" y="24521"/>
                  <a:pt x="2098" y="27226"/>
                </a:cubicBezTo>
                <a:cubicBezTo>
                  <a:pt x="4439" y="30296"/>
                  <a:pt x="8421" y="31482"/>
                  <a:pt x="12220" y="31512"/>
                </a:cubicBezTo>
                <a:cubicBezTo>
                  <a:pt x="12488" y="31519"/>
                  <a:pt x="12757" y="31523"/>
                  <a:pt x="13027" y="31523"/>
                </a:cubicBezTo>
                <a:cubicBezTo>
                  <a:pt x="18532" y="31523"/>
                  <a:pt x="24311" y="30085"/>
                  <a:pt x="29758" y="28868"/>
                </a:cubicBezTo>
                <a:cubicBezTo>
                  <a:pt x="32099" y="26102"/>
                  <a:pt x="33375" y="23305"/>
                  <a:pt x="33740" y="19749"/>
                </a:cubicBezTo>
                <a:cubicBezTo>
                  <a:pt x="33983" y="15250"/>
                  <a:pt x="33315" y="10235"/>
                  <a:pt x="31339" y="6253"/>
                </a:cubicBezTo>
                <a:cubicBezTo>
                  <a:pt x="29850" y="3214"/>
                  <a:pt x="27418" y="296"/>
                  <a:pt x="23892" y="53"/>
                </a:cubicBezTo>
                <a:cubicBezTo>
                  <a:pt x="23602" y="18"/>
                  <a:pt x="23318" y="1"/>
                  <a:pt x="23040"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6949942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lt2"/>
        </a:solidFill>
        <a:effectLst/>
      </p:bgPr>
    </p:bg>
    <p:spTree>
      <p:nvGrpSpPr>
        <p:cNvPr id="1" name="Shape 1185"/>
        <p:cNvGrpSpPr/>
        <p:nvPr/>
      </p:nvGrpSpPr>
      <p:grpSpPr>
        <a:xfrm>
          <a:off x="0" y="0"/>
          <a:ext cx="0" cy="0"/>
          <a:chOff x="0" y="0"/>
          <a:chExt cx="0" cy="0"/>
        </a:xfrm>
      </p:grpSpPr>
      <p:grpSp>
        <p:nvGrpSpPr>
          <p:cNvPr id="1186" name="Google Shape;1186;p30"/>
          <p:cNvGrpSpPr/>
          <p:nvPr/>
        </p:nvGrpSpPr>
        <p:grpSpPr>
          <a:xfrm>
            <a:off x="-1525195" y="-836916"/>
            <a:ext cx="16533723" cy="9650779"/>
            <a:chOff x="-1143896" y="-627687"/>
            <a:chExt cx="12400292" cy="7238084"/>
          </a:xfrm>
        </p:grpSpPr>
        <p:sp>
          <p:nvSpPr>
            <p:cNvPr id="1187" name="Google Shape;1187;p30"/>
            <p:cNvSpPr/>
            <p:nvPr/>
          </p:nvSpPr>
          <p:spPr>
            <a:xfrm rot="-9900006">
              <a:off x="7771746" y="3365253"/>
              <a:ext cx="3165275" cy="2884677"/>
            </a:xfrm>
            <a:custGeom>
              <a:avLst/>
              <a:gdLst/>
              <a:ahLst/>
              <a:cxnLst/>
              <a:rect l="l" t="t" r="r" b="b"/>
              <a:pathLst>
                <a:path w="58726" h="53520" extrusionOk="0">
                  <a:moveTo>
                    <a:pt x="25121" y="1"/>
                  </a:moveTo>
                  <a:cubicBezTo>
                    <a:pt x="22038" y="1"/>
                    <a:pt x="18879" y="662"/>
                    <a:pt x="15654" y="2210"/>
                  </a:cubicBezTo>
                  <a:cubicBezTo>
                    <a:pt x="4378" y="7590"/>
                    <a:pt x="1" y="21298"/>
                    <a:pt x="2919" y="33061"/>
                  </a:cubicBezTo>
                  <a:cubicBezTo>
                    <a:pt x="6221" y="45997"/>
                    <a:pt x="19300" y="53519"/>
                    <a:pt x="31761" y="53519"/>
                  </a:cubicBezTo>
                  <a:cubicBezTo>
                    <a:pt x="41436" y="53519"/>
                    <a:pt x="50739" y="48984"/>
                    <a:pt x="54804" y="38928"/>
                  </a:cubicBezTo>
                  <a:cubicBezTo>
                    <a:pt x="57266" y="33061"/>
                    <a:pt x="58725" y="25706"/>
                    <a:pt x="56263" y="19839"/>
                  </a:cubicBezTo>
                  <a:cubicBezTo>
                    <a:pt x="54318" y="13973"/>
                    <a:pt x="49910" y="10538"/>
                    <a:pt x="45017" y="7590"/>
                  </a:cubicBezTo>
                  <a:lnTo>
                    <a:pt x="45017" y="7590"/>
                  </a:lnTo>
                  <a:lnTo>
                    <a:pt x="48938" y="10538"/>
                  </a:lnTo>
                  <a:cubicBezTo>
                    <a:pt x="41733" y="5146"/>
                    <a:pt x="33721" y="1"/>
                    <a:pt x="251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8" name="Google Shape;1188;p30"/>
            <p:cNvSpPr/>
            <p:nvPr/>
          </p:nvSpPr>
          <p:spPr>
            <a:xfrm rot="4769223">
              <a:off x="-1390436" y="356929"/>
              <a:ext cx="2661694" cy="1711713"/>
            </a:xfrm>
            <a:custGeom>
              <a:avLst/>
              <a:gdLst/>
              <a:ahLst/>
              <a:cxnLst/>
              <a:rect l="l" t="t" r="r" b="b"/>
              <a:pathLst>
                <a:path w="48907" h="31450" extrusionOk="0">
                  <a:moveTo>
                    <a:pt x="37036" y="1"/>
                  </a:moveTo>
                  <a:cubicBezTo>
                    <a:pt x="34819" y="1"/>
                    <a:pt x="32438" y="782"/>
                    <a:pt x="30852" y="1746"/>
                  </a:cubicBezTo>
                  <a:cubicBezTo>
                    <a:pt x="27660" y="3874"/>
                    <a:pt x="25533" y="8159"/>
                    <a:pt x="21368" y="8828"/>
                  </a:cubicBezTo>
                  <a:cubicBezTo>
                    <a:pt x="21000" y="8886"/>
                    <a:pt x="20642" y="8912"/>
                    <a:pt x="20292" y="8912"/>
                  </a:cubicBezTo>
                  <a:cubicBezTo>
                    <a:pt x="16571" y="8912"/>
                    <a:pt x="13826" y="5886"/>
                    <a:pt x="10547" y="4664"/>
                  </a:cubicBezTo>
                  <a:cubicBezTo>
                    <a:pt x="9828" y="4419"/>
                    <a:pt x="9169" y="4309"/>
                    <a:pt x="8558" y="4309"/>
                  </a:cubicBezTo>
                  <a:cubicBezTo>
                    <a:pt x="5536" y="4309"/>
                    <a:pt x="3710" y="6998"/>
                    <a:pt x="1611" y="9223"/>
                  </a:cubicBezTo>
                  <a:cubicBezTo>
                    <a:pt x="1429" y="10014"/>
                    <a:pt x="1216" y="10773"/>
                    <a:pt x="942" y="11503"/>
                  </a:cubicBezTo>
                  <a:cubicBezTo>
                    <a:pt x="0" y="15789"/>
                    <a:pt x="2249" y="20591"/>
                    <a:pt x="4529" y="24087"/>
                  </a:cubicBezTo>
                  <a:cubicBezTo>
                    <a:pt x="6140" y="26488"/>
                    <a:pt x="8025" y="28646"/>
                    <a:pt x="10547" y="29953"/>
                  </a:cubicBezTo>
                  <a:cubicBezTo>
                    <a:pt x="12898" y="31077"/>
                    <a:pt x="15549" y="31450"/>
                    <a:pt x="18158" y="31450"/>
                  </a:cubicBezTo>
                  <a:cubicBezTo>
                    <a:pt x="18653" y="31450"/>
                    <a:pt x="19146" y="31436"/>
                    <a:pt x="19636" y="31412"/>
                  </a:cubicBezTo>
                  <a:cubicBezTo>
                    <a:pt x="23253" y="31169"/>
                    <a:pt x="26718" y="30622"/>
                    <a:pt x="30183" y="30075"/>
                  </a:cubicBezTo>
                  <a:cubicBezTo>
                    <a:pt x="33314" y="29740"/>
                    <a:pt x="36384" y="29102"/>
                    <a:pt x="39393" y="28220"/>
                  </a:cubicBezTo>
                  <a:cubicBezTo>
                    <a:pt x="41946" y="27400"/>
                    <a:pt x="44469" y="26214"/>
                    <a:pt x="46354" y="24330"/>
                  </a:cubicBezTo>
                  <a:cubicBezTo>
                    <a:pt x="47569" y="22992"/>
                    <a:pt x="48907" y="20986"/>
                    <a:pt x="48360" y="19102"/>
                  </a:cubicBezTo>
                  <a:cubicBezTo>
                    <a:pt x="47843" y="17369"/>
                    <a:pt x="45958" y="16701"/>
                    <a:pt x="44499" y="16184"/>
                  </a:cubicBezTo>
                  <a:cubicBezTo>
                    <a:pt x="43284" y="15637"/>
                    <a:pt x="41277" y="15363"/>
                    <a:pt x="40761" y="13904"/>
                  </a:cubicBezTo>
                  <a:cubicBezTo>
                    <a:pt x="40214" y="12293"/>
                    <a:pt x="41277" y="10287"/>
                    <a:pt x="41825" y="8828"/>
                  </a:cubicBezTo>
                  <a:cubicBezTo>
                    <a:pt x="42372" y="6944"/>
                    <a:pt x="43040" y="4664"/>
                    <a:pt x="42098" y="2658"/>
                  </a:cubicBezTo>
                  <a:cubicBezTo>
                    <a:pt x="41118" y="713"/>
                    <a:pt x="39152" y="1"/>
                    <a:pt x="370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9" name="Google Shape;1189;p30"/>
            <p:cNvSpPr/>
            <p:nvPr/>
          </p:nvSpPr>
          <p:spPr>
            <a:xfrm rot="6493551">
              <a:off x="893092" y="4398525"/>
              <a:ext cx="221012" cy="236550"/>
            </a:xfrm>
            <a:custGeom>
              <a:avLst/>
              <a:gdLst/>
              <a:ahLst/>
              <a:cxnLst/>
              <a:rect l="l" t="t" r="r" b="b"/>
              <a:pathLst>
                <a:path w="3345" h="4255" extrusionOk="0">
                  <a:moveTo>
                    <a:pt x="1770" y="1036"/>
                  </a:moveTo>
                  <a:cubicBezTo>
                    <a:pt x="1770" y="1036"/>
                    <a:pt x="1768" y="1042"/>
                    <a:pt x="1764" y="1050"/>
                  </a:cubicBezTo>
                  <a:lnTo>
                    <a:pt x="1764" y="1050"/>
                  </a:lnTo>
                  <a:lnTo>
                    <a:pt x="1764" y="1049"/>
                  </a:lnTo>
                  <a:cubicBezTo>
                    <a:pt x="1768" y="1040"/>
                    <a:pt x="1770" y="1036"/>
                    <a:pt x="1770" y="1036"/>
                  </a:cubicBezTo>
                  <a:close/>
                  <a:moveTo>
                    <a:pt x="1749" y="0"/>
                  </a:moveTo>
                  <a:cubicBezTo>
                    <a:pt x="1531" y="0"/>
                    <a:pt x="1314" y="60"/>
                    <a:pt x="1123" y="181"/>
                  </a:cubicBezTo>
                  <a:lnTo>
                    <a:pt x="1123" y="181"/>
                  </a:lnTo>
                  <a:cubicBezTo>
                    <a:pt x="1017" y="126"/>
                    <a:pt x="905" y="93"/>
                    <a:pt x="803" y="93"/>
                  </a:cubicBezTo>
                  <a:cubicBezTo>
                    <a:pt x="643" y="93"/>
                    <a:pt x="506" y="174"/>
                    <a:pt x="457" y="380"/>
                  </a:cubicBezTo>
                  <a:cubicBezTo>
                    <a:pt x="1" y="1292"/>
                    <a:pt x="62" y="2386"/>
                    <a:pt x="609" y="3268"/>
                  </a:cubicBezTo>
                  <a:cubicBezTo>
                    <a:pt x="791" y="3632"/>
                    <a:pt x="1095" y="3936"/>
                    <a:pt x="1460" y="4119"/>
                  </a:cubicBezTo>
                  <a:cubicBezTo>
                    <a:pt x="1620" y="4210"/>
                    <a:pt x="1798" y="4254"/>
                    <a:pt x="1974" y="4254"/>
                  </a:cubicBezTo>
                  <a:cubicBezTo>
                    <a:pt x="2267" y="4254"/>
                    <a:pt x="2558" y="4133"/>
                    <a:pt x="2767" y="3906"/>
                  </a:cubicBezTo>
                  <a:cubicBezTo>
                    <a:pt x="3344" y="3237"/>
                    <a:pt x="3253" y="2234"/>
                    <a:pt x="3101" y="1444"/>
                  </a:cubicBezTo>
                  <a:cubicBezTo>
                    <a:pt x="3040" y="1018"/>
                    <a:pt x="2858" y="623"/>
                    <a:pt x="2554" y="319"/>
                  </a:cubicBezTo>
                  <a:cubicBezTo>
                    <a:pt x="2326" y="107"/>
                    <a:pt x="2037" y="0"/>
                    <a:pt x="17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30"/>
            <p:cNvSpPr/>
            <p:nvPr/>
          </p:nvSpPr>
          <p:spPr>
            <a:xfrm rot="6493551">
              <a:off x="703161" y="4022719"/>
              <a:ext cx="194913" cy="216481"/>
            </a:xfrm>
            <a:custGeom>
              <a:avLst/>
              <a:gdLst/>
              <a:ahLst/>
              <a:cxnLst/>
              <a:rect l="l" t="t" r="r" b="b"/>
              <a:pathLst>
                <a:path w="2950" h="3894" extrusionOk="0">
                  <a:moveTo>
                    <a:pt x="1459" y="1488"/>
                  </a:moveTo>
                  <a:lnTo>
                    <a:pt x="1460" y="1489"/>
                  </a:lnTo>
                  <a:cubicBezTo>
                    <a:pt x="1460" y="1490"/>
                    <a:pt x="1460" y="1490"/>
                    <a:pt x="1460" y="1490"/>
                  </a:cubicBezTo>
                  <a:lnTo>
                    <a:pt x="1460" y="1490"/>
                  </a:lnTo>
                  <a:cubicBezTo>
                    <a:pt x="1460" y="1491"/>
                    <a:pt x="1459" y="1492"/>
                    <a:pt x="1459" y="1492"/>
                  </a:cubicBezTo>
                  <a:lnTo>
                    <a:pt x="1459" y="1492"/>
                  </a:lnTo>
                  <a:cubicBezTo>
                    <a:pt x="1459" y="1491"/>
                    <a:pt x="1459" y="1490"/>
                    <a:pt x="1459" y="1488"/>
                  </a:cubicBezTo>
                  <a:close/>
                  <a:moveTo>
                    <a:pt x="1455" y="1469"/>
                  </a:moveTo>
                  <a:cubicBezTo>
                    <a:pt x="1457" y="1476"/>
                    <a:pt x="1458" y="1482"/>
                    <a:pt x="1459" y="1488"/>
                  </a:cubicBezTo>
                  <a:lnTo>
                    <a:pt x="1459" y="1488"/>
                  </a:lnTo>
                  <a:lnTo>
                    <a:pt x="1455" y="1484"/>
                  </a:lnTo>
                  <a:lnTo>
                    <a:pt x="1455" y="1484"/>
                  </a:lnTo>
                  <a:cubicBezTo>
                    <a:pt x="1456" y="1488"/>
                    <a:pt x="1457" y="1490"/>
                    <a:pt x="1459" y="1493"/>
                  </a:cubicBezTo>
                  <a:lnTo>
                    <a:pt x="1459" y="1493"/>
                  </a:lnTo>
                  <a:cubicBezTo>
                    <a:pt x="1459" y="1493"/>
                    <a:pt x="1459" y="1493"/>
                    <a:pt x="1459" y="1492"/>
                  </a:cubicBezTo>
                  <a:lnTo>
                    <a:pt x="1459" y="1492"/>
                  </a:lnTo>
                  <a:cubicBezTo>
                    <a:pt x="1459" y="1493"/>
                    <a:pt x="1459" y="1494"/>
                    <a:pt x="1459" y="1495"/>
                  </a:cubicBezTo>
                  <a:lnTo>
                    <a:pt x="1459" y="1495"/>
                  </a:lnTo>
                  <a:cubicBezTo>
                    <a:pt x="1459" y="1495"/>
                    <a:pt x="1459" y="1494"/>
                    <a:pt x="1459" y="1493"/>
                  </a:cubicBezTo>
                  <a:lnTo>
                    <a:pt x="1459" y="1493"/>
                  </a:lnTo>
                  <a:cubicBezTo>
                    <a:pt x="1445" y="1515"/>
                    <a:pt x="1429" y="1534"/>
                    <a:pt x="1425" y="1534"/>
                  </a:cubicBezTo>
                  <a:cubicBezTo>
                    <a:pt x="1424" y="1534"/>
                    <a:pt x="1424" y="1530"/>
                    <a:pt x="1430" y="1520"/>
                  </a:cubicBezTo>
                  <a:lnTo>
                    <a:pt x="1450" y="1479"/>
                  </a:lnTo>
                  <a:lnTo>
                    <a:pt x="1450" y="1479"/>
                  </a:lnTo>
                  <a:lnTo>
                    <a:pt x="1455" y="1484"/>
                  </a:lnTo>
                  <a:lnTo>
                    <a:pt x="1455" y="1484"/>
                  </a:lnTo>
                  <a:cubicBezTo>
                    <a:pt x="1454" y="1482"/>
                    <a:pt x="1453" y="1479"/>
                    <a:pt x="1452" y="1476"/>
                  </a:cubicBezTo>
                  <a:lnTo>
                    <a:pt x="1452" y="1476"/>
                  </a:lnTo>
                  <a:lnTo>
                    <a:pt x="1455" y="1469"/>
                  </a:lnTo>
                  <a:close/>
                  <a:moveTo>
                    <a:pt x="1488" y="2633"/>
                  </a:moveTo>
                  <a:lnTo>
                    <a:pt x="1488" y="2633"/>
                  </a:lnTo>
                  <a:cubicBezTo>
                    <a:pt x="1485" y="2640"/>
                    <a:pt x="1481" y="2647"/>
                    <a:pt x="1477" y="2653"/>
                  </a:cubicBezTo>
                  <a:lnTo>
                    <a:pt x="1477" y="2653"/>
                  </a:lnTo>
                  <a:lnTo>
                    <a:pt x="1463" y="2663"/>
                  </a:lnTo>
                  <a:lnTo>
                    <a:pt x="1463" y="2663"/>
                  </a:lnTo>
                  <a:cubicBezTo>
                    <a:pt x="1471" y="2653"/>
                    <a:pt x="1480" y="2642"/>
                    <a:pt x="1488" y="2633"/>
                  </a:cubicBezTo>
                  <a:close/>
                  <a:moveTo>
                    <a:pt x="1433" y="2678"/>
                  </a:moveTo>
                  <a:cubicBezTo>
                    <a:pt x="1435" y="2678"/>
                    <a:pt x="1435" y="2680"/>
                    <a:pt x="1433" y="2682"/>
                  </a:cubicBezTo>
                  <a:lnTo>
                    <a:pt x="1433" y="2682"/>
                  </a:lnTo>
                  <a:lnTo>
                    <a:pt x="1399" y="2705"/>
                  </a:lnTo>
                  <a:cubicBezTo>
                    <a:pt x="1419" y="2685"/>
                    <a:pt x="1430" y="2678"/>
                    <a:pt x="1433" y="2678"/>
                  </a:cubicBezTo>
                  <a:close/>
                  <a:moveTo>
                    <a:pt x="1369" y="2705"/>
                  </a:moveTo>
                  <a:cubicBezTo>
                    <a:pt x="1369" y="2705"/>
                    <a:pt x="1373" y="2709"/>
                    <a:pt x="1378" y="2717"/>
                  </a:cubicBezTo>
                  <a:lnTo>
                    <a:pt x="1378" y="2717"/>
                  </a:lnTo>
                  <a:cubicBezTo>
                    <a:pt x="1376" y="2718"/>
                    <a:pt x="1375" y="2719"/>
                    <a:pt x="1373" y="2719"/>
                  </a:cubicBezTo>
                  <a:lnTo>
                    <a:pt x="1373" y="2719"/>
                  </a:lnTo>
                  <a:lnTo>
                    <a:pt x="1369" y="2705"/>
                  </a:lnTo>
                  <a:close/>
                  <a:moveTo>
                    <a:pt x="1384" y="2728"/>
                  </a:moveTo>
                  <a:lnTo>
                    <a:pt x="1384" y="2728"/>
                  </a:lnTo>
                  <a:cubicBezTo>
                    <a:pt x="1384" y="2729"/>
                    <a:pt x="1385" y="2730"/>
                    <a:pt x="1385" y="2730"/>
                  </a:cubicBezTo>
                  <a:lnTo>
                    <a:pt x="1385" y="2730"/>
                  </a:lnTo>
                  <a:lnTo>
                    <a:pt x="1378" y="2733"/>
                  </a:lnTo>
                  <a:lnTo>
                    <a:pt x="1377" y="2730"/>
                  </a:lnTo>
                  <a:lnTo>
                    <a:pt x="1377" y="2730"/>
                  </a:lnTo>
                  <a:cubicBezTo>
                    <a:pt x="1379" y="2730"/>
                    <a:pt x="1382" y="2729"/>
                    <a:pt x="1384" y="2728"/>
                  </a:cubicBezTo>
                  <a:close/>
                  <a:moveTo>
                    <a:pt x="1354" y="0"/>
                  </a:moveTo>
                  <a:cubicBezTo>
                    <a:pt x="1274" y="0"/>
                    <a:pt x="1197" y="10"/>
                    <a:pt x="1126" y="30"/>
                  </a:cubicBezTo>
                  <a:cubicBezTo>
                    <a:pt x="1099" y="42"/>
                    <a:pt x="1073" y="55"/>
                    <a:pt x="1047" y="68"/>
                  </a:cubicBezTo>
                  <a:lnTo>
                    <a:pt x="1047" y="68"/>
                  </a:lnTo>
                  <a:cubicBezTo>
                    <a:pt x="1001" y="80"/>
                    <a:pt x="956" y="98"/>
                    <a:pt x="913" y="122"/>
                  </a:cubicBezTo>
                  <a:lnTo>
                    <a:pt x="913" y="91"/>
                  </a:lnTo>
                  <a:cubicBezTo>
                    <a:pt x="487" y="334"/>
                    <a:pt x="275" y="942"/>
                    <a:pt x="153" y="1368"/>
                  </a:cubicBezTo>
                  <a:cubicBezTo>
                    <a:pt x="1" y="1885"/>
                    <a:pt x="1" y="2462"/>
                    <a:pt x="153" y="2979"/>
                  </a:cubicBezTo>
                  <a:cubicBezTo>
                    <a:pt x="208" y="3088"/>
                    <a:pt x="278" y="3190"/>
                    <a:pt x="363" y="3276"/>
                  </a:cubicBezTo>
                  <a:lnTo>
                    <a:pt x="363" y="3276"/>
                  </a:lnTo>
                  <a:cubicBezTo>
                    <a:pt x="364" y="3279"/>
                    <a:pt x="365" y="3281"/>
                    <a:pt x="366" y="3283"/>
                  </a:cubicBezTo>
                  <a:cubicBezTo>
                    <a:pt x="548" y="3617"/>
                    <a:pt x="882" y="3860"/>
                    <a:pt x="1278" y="3891"/>
                  </a:cubicBezTo>
                  <a:cubicBezTo>
                    <a:pt x="1308" y="3893"/>
                    <a:pt x="1339" y="3894"/>
                    <a:pt x="1370" y="3894"/>
                  </a:cubicBezTo>
                  <a:cubicBezTo>
                    <a:pt x="1760" y="3894"/>
                    <a:pt x="2116" y="3717"/>
                    <a:pt x="2341" y="3435"/>
                  </a:cubicBezTo>
                  <a:cubicBezTo>
                    <a:pt x="2858" y="2736"/>
                    <a:pt x="2949" y="1854"/>
                    <a:pt x="2585" y="1094"/>
                  </a:cubicBezTo>
                  <a:cubicBezTo>
                    <a:pt x="2520" y="883"/>
                    <a:pt x="2411" y="680"/>
                    <a:pt x="2268" y="505"/>
                  </a:cubicBezTo>
                  <a:lnTo>
                    <a:pt x="2268" y="505"/>
                  </a:lnTo>
                  <a:cubicBezTo>
                    <a:pt x="2226" y="289"/>
                    <a:pt x="2083" y="111"/>
                    <a:pt x="1855" y="61"/>
                  </a:cubicBezTo>
                  <a:cubicBezTo>
                    <a:pt x="1769" y="41"/>
                    <a:pt x="1684" y="31"/>
                    <a:pt x="1599" y="31"/>
                  </a:cubicBezTo>
                  <a:lnTo>
                    <a:pt x="1599" y="31"/>
                  </a:lnTo>
                  <a:cubicBezTo>
                    <a:pt x="1518" y="10"/>
                    <a:pt x="1435"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30"/>
            <p:cNvSpPr/>
            <p:nvPr/>
          </p:nvSpPr>
          <p:spPr>
            <a:xfrm rot="6493551">
              <a:off x="408957" y="4178101"/>
              <a:ext cx="177206" cy="248169"/>
            </a:xfrm>
            <a:custGeom>
              <a:avLst/>
              <a:gdLst/>
              <a:ahLst/>
              <a:cxnLst/>
              <a:rect l="l" t="t" r="r" b="b"/>
              <a:pathLst>
                <a:path w="2682" h="4464" extrusionOk="0">
                  <a:moveTo>
                    <a:pt x="1346" y="1506"/>
                  </a:moveTo>
                  <a:cubicBezTo>
                    <a:pt x="1358" y="1531"/>
                    <a:pt x="1359" y="1545"/>
                    <a:pt x="1357" y="1545"/>
                  </a:cubicBezTo>
                  <a:cubicBezTo>
                    <a:pt x="1354" y="1545"/>
                    <a:pt x="1349" y="1533"/>
                    <a:pt x="1346" y="1507"/>
                  </a:cubicBezTo>
                  <a:lnTo>
                    <a:pt x="1346" y="1507"/>
                  </a:lnTo>
                  <a:cubicBezTo>
                    <a:pt x="1346" y="1507"/>
                    <a:pt x="1346" y="1506"/>
                    <a:pt x="1346" y="1506"/>
                  </a:cubicBezTo>
                  <a:close/>
                  <a:moveTo>
                    <a:pt x="1135" y="1"/>
                  </a:moveTo>
                  <a:cubicBezTo>
                    <a:pt x="1037" y="1"/>
                    <a:pt x="943" y="24"/>
                    <a:pt x="857" y="68"/>
                  </a:cubicBezTo>
                  <a:lnTo>
                    <a:pt x="857" y="68"/>
                  </a:lnTo>
                  <a:cubicBezTo>
                    <a:pt x="837" y="70"/>
                    <a:pt x="817" y="72"/>
                    <a:pt x="797" y="74"/>
                  </a:cubicBezTo>
                  <a:cubicBezTo>
                    <a:pt x="341" y="256"/>
                    <a:pt x="68" y="682"/>
                    <a:pt x="68" y="1138"/>
                  </a:cubicBezTo>
                  <a:cubicBezTo>
                    <a:pt x="61" y="1235"/>
                    <a:pt x="57" y="1331"/>
                    <a:pt x="57" y="1427"/>
                  </a:cubicBezTo>
                  <a:lnTo>
                    <a:pt x="57" y="1427"/>
                  </a:lnTo>
                  <a:cubicBezTo>
                    <a:pt x="0" y="1781"/>
                    <a:pt x="12" y="2147"/>
                    <a:pt x="98" y="2506"/>
                  </a:cubicBezTo>
                  <a:cubicBezTo>
                    <a:pt x="250" y="3296"/>
                    <a:pt x="736" y="3965"/>
                    <a:pt x="1405" y="4390"/>
                  </a:cubicBezTo>
                  <a:cubicBezTo>
                    <a:pt x="1502" y="4439"/>
                    <a:pt x="1604" y="4463"/>
                    <a:pt x="1706" y="4463"/>
                  </a:cubicBezTo>
                  <a:cubicBezTo>
                    <a:pt x="1857" y="4463"/>
                    <a:pt x="2007" y="4408"/>
                    <a:pt x="2135" y="4299"/>
                  </a:cubicBezTo>
                  <a:cubicBezTo>
                    <a:pt x="2499" y="3843"/>
                    <a:pt x="2682" y="3266"/>
                    <a:pt x="2621" y="2688"/>
                  </a:cubicBezTo>
                  <a:cubicBezTo>
                    <a:pt x="2621" y="2461"/>
                    <a:pt x="2579" y="2234"/>
                    <a:pt x="2501" y="2017"/>
                  </a:cubicBezTo>
                  <a:lnTo>
                    <a:pt x="2501" y="2017"/>
                  </a:lnTo>
                  <a:cubicBezTo>
                    <a:pt x="2534" y="1536"/>
                    <a:pt x="2405" y="1042"/>
                    <a:pt x="2104" y="621"/>
                  </a:cubicBezTo>
                  <a:cubicBezTo>
                    <a:pt x="1966" y="427"/>
                    <a:pt x="1783" y="284"/>
                    <a:pt x="1580" y="191"/>
                  </a:cubicBezTo>
                  <a:lnTo>
                    <a:pt x="1580" y="191"/>
                  </a:lnTo>
                  <a:cubicBezTo>
                    <a:pt x="1540" y="145"/>
                    <a:pt x="1491" y="105"/>
                    <a:pt x="1435" y="74"/>
                  </a:cubicBezTo>
                  <a:cubicBezTo>
                    <a:pt x="1336" y="25"/>
                    <a:pt x="1234"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30"/>
            <p:cNvSpPr/>
            <p:nvPr/>
          </p:nvSpPr>
          <p:spPr>
            <a:xfrm rot="6493551">
              <a:off x="602415" y="4582707"/>
              <a:ext cx="140668" cy="169615"/>
            </a:xfrm>
            <a:custGeom>
              <a:avLst/>
              <a:gdLst/>
              <a:ahLst/>
              <a:cxnLst/>
              <a:rect l="l" t="t" r="r" b="b"/>
              <a:pathLst>
                <a:path w="2129" h="3051" extrusionOk="0">
                  <a:moveTo>
                    <a:pt x="1228" y="1886"/>
                  </a:moveTo>
                  <a:lnTo>
                    <a:pt x="1238" y="1894"/>
                  </a:lnTo>
                  <a:lnTo>
                    <a:pt x="1240" y="1895"/>
                  </a:lnTo>
                  <a:lnTo>
                    <a:pt x="1240" y="1895"/>
                  </a:lnTo>
                  <a:cubicBezTo>
                    <a:pt x="1236" y="1893"/>
                    <a:pt x="1232" y="1890"/>
                    <a:pt x="1229" y="1888"/>
                  </a:cubicBezTo>
                  <a:lnTo>
                    <a:pt x="1229" y="1888"/>
                  </a:lnTo>
                  <a:cubicBezTo>
                    <a:pt x="1229" y="1887"/>
                    <a:pt x="1229" y="1887"/>
                    <a:pt x="1228" y="1886"/>
                  </a:cubicBezTo>
                  <a:close/>
                  <a:moveTo>
                    <a:pt x="1240" y="1895"/>
                  </a:moveTo>
                  <a:lnTo>
                    <a:pt x="1247" y="1900"/>
                  </a:lnTo>
                  <a:lnTo>
                    <a:pt x="1247" y="1900"/>
                  </a:lnTo>
                  <a:cubicBezTo>
                    <a:pt x="1245" y="1899"/>
                    <a:pt x="1243" y="1897"/>
                    <a:pt x="1241" y="1896"/>
                  </a:cubicBezTo>
                  <a:lnTo>
                    <a:pt x="1241" y="1896"/>
                  </a:lnTo>
                  <a:cubicBezTo>
                    <a:pt x="1240" y="1896"/>
                    <a:pt x="1240" y="1895"/>
                    <a:pt x="1240" y="1895"/>
                  </a:cubicBezTo>
                  <a:close/>
                  <a:moveTo>
                    <a:pt x="1243" y="1899"/>
                  </a:moveTo>
                  <a:lnTo>
                    <a:pt x="1251" y="1910"/>
                  </a:lnTo>
                  <a:lnTo>
                    <a:pt x="1251" y="1910"/>
                  </a:lnTo>
                  <a:cubicBezTo>
                    <a:pt x="1250" y="1909"/>
                    <a:pt x="1249" y="1908"/>
                    <a:pt x="1248" y="1908"/>
                  </a:cubicBezTo>
                  <a:lnTo>
                    <a:pt x="1248" y="1908"/>
                  </a:lnTo>
                  <a:cubicBezTo>
                    <a:pt x="1246" y="1905"/>
                    <a:pt x="1244" y="1902"/>
                    <a:pt x="1243" y="1899"/>
                  </a:cubicBezTo>
                  <a:close/>
                  <a:moveTo>
                    <a:pt x="1256" y="1920"/>
                  </a:moveTo>
                  <a:lnTo>
                    <a:pt x="1259" y="1922"/>
                  </a:lnTo>
                  <a:lnTo>
                    <a:pt x="1278" y="1946"/>
                  </a:lnTo>
                  <a:cubicBezTo>
                    <a:pt x="1270" y="1939"/>
                    <a:pt x="1263" y="1930"/>
                    <a:pt x="1256" y="1920"/>
                  </a:cubicBezTo>
                  <a:close/>
                  <a:moveTo>
                    <a:pt x="609" y="1"/>
                  </a:moveTo>
                  <a:cubicBezTo>
                    <a:pt x="305" y="31"/>
                    <a:pt x="31" y="274"/>
                    <a:pt x="31" y="578"/>
                  </a:cubicBezTo>
                  <a:cubicBezTo>
                    <a:pt x="1" y="973"/>
                    <a:pt x="1" y="1368"/>
                    <a:pt x="1" y="1763"/>
                  </a:cubicBezTo>
                  <a:cubicBezTo>
                    <a:pt x="31" y="2007"/>
                    <a:pt x="92" y="2250"/>
                    <a:pt x="214" y="2493"/>
                  </a:cubicBezTo>
                  <a:cubicBezTo>
                    <a:pt x="396" y="2736"/>
                    <a:pt x="639" y="2919"/>
                    <a:pt x="943" y="3040"/>
                  </a:cubicBezTo>
                  <a:cubicBezTo>
                    <a:pt x="984" y="3047"/>
                    <a:pt x="1028" y="3051"/>
                    <a:pt x="1074" y="3051"/>
                  </a:cubicBezTo>
                  <a:cubicBezTo>
                    <a:pt x="1230" y="3051"/>
                    <a:pt x="1403" y="3006"/>
                    <a:pt x="1521" y="2888"/>
                  </a:cubicBezTo>
                  <a:cubicBezTo>
                    <a:pt x="1855" y="2523"/>
                    <a:pt x="2068" y="2037"/>
                    <a:pt x="2129" y="1520"/>
                  </a:cubicBezTo>
                  <a:cubicBezTo>
                    <a:pt x="2129" y="1277"/>
                    <a:pt x="2068" y="1034"/>
                    <a:pt x="1946" y="791"/>
                  </a:cubicBezTo>
                  <a:cubicBezTo>
                    <a:pt x="1794" y="548"/>
                    <a:pt x="1551" y="335"/>
                    <a:pt x="1247" y="244"/>
                  </a:cubicBezTo>
                  <a:cubicBezTo>
                    <a:pt x="1194" y="228"/>
                    <a:pt x="1141" y="220"/>
                    <a:pt x="1088" y="220"/>
                  </a:cubicBezTo>
                  <a:cubicBezTo>
                    <a:pt x="1075" y="220"/>
                    <a:pt x="1062" y="221"/>
                    <a:pt x="1049" y="222"/>
                  </a:cubicBezTo>
                  <a:lnTo>
                    <a:pt x="1049" y="222"/>
                  </a:lnTo>
                  <a:cubicBezTo>
                    <a:pt x="941" y="87"/>
                    <a:pt x="780" y="1"/>
                    <a:pt x="6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3" name="Google Shape;1193;p30"/>
            <p:cNvSpPr/>
            <p:nvPr/>
          </p:nvSpPr>
          <p:spPr>
            <a:xfrm rot="6493551">
              <a:off x="98755" y="3858636"/>
              <a:ext cx="216915" cy="266070"/>
            </a:xfrm>
            <a:custGeom>
              <a:avLst/>
              <a:gdLst/>
              <a:ahLst/>
              <a:cxnLst/>
              <a:rect l="l" t="t" r="r" b="b"/>
              <a:pathLst>
                <a:path w="3283" h="4786" extrusionOk="0">
                  <a:moveTo>
                    <a:pt x="1360" y="1571"/>
                  </a:moveTo>
                  <a:cubicBezTo>
                    <a:pt x="1371" y="1575"/>
                    <a:pt x="1373" y="1577"/>
                    <a:pt x="1370" y="1577"/>
                  </a:cubicBezTo>
                  <a:cubicBezTo>
                    <a:pt x="1368" y="1577"/>
                    <a:pt x="1365" y="1576"/>
                    <a:pt x="1360" y="1575"/>
                  </a:cubicBezTo>
                  <a:lnTo>
                    <a:pt x="1360" y="1575"/>
                  </a:lnTo>
                  <a:cubicBezTo>
                    <a:pt x="1360" y="1574"/>
                    <a:pt x="1360" y="1572"/>
                    <a:pt x="1360" y="1571"/>
                  </a:cubicBezTo>
                  <a:close/>
                  <a:moveTo>
                    <a:pt x="1441" y="1619"/>
                  </a:moveTo>
                  <a:cubicBezTo>
                    <a:pt x="1440" y="1619"/>
                    <a:pt x="1465" y="1639"/>
                    <a:pt x="1472" y="1641"/>
                  </a:cubicBezTo>
                  <a:lnTo>
                    <a:pt x="1472" y="1641"/>
                  </a:lnTo>
                  <a:cubicBezTo>
                    <a:pt x="1450" y="1625"/>
                    <a:pt x="1441" y="1619"/>
                    <a:pt x="1441" y="1619"/>
                  </a:cubicBezTo>
                  <a:close/>
                  <a:moveTo>
                    <a:pt x="1646" y="3050"/>
                  </a:moveTo>
                  <a:cubicBezTo>
                    <a:pt x="1647" y="3050"/>
                    <a:pt x="1651" y="3054"/>
                    <a:pt x="1658" y="3063"/>
                  </a:cubicBezTo>
                  <a:lnTo>
                    <a:pt x="1658" y="3063"/>
                  </a:lnTo>
                  <a:cubicBezTo>
                    <a:pt x="1654" y="3058"/>
                    <a:pt x="1650" y="3054"/>
                    <a:pt x="1645" y="3053"/>
                  </a:cubicBezTo>
                  <a:lnTo>
                    <a:pt x="1645" y="3053"/>
                  </a:lnTo>
                  <a:cubicBezTo>
                    <a:pt x="1645" y="3051"/>
                    <a:pt x="1645" y="3050"/>
                    <a:pt x="1646" y="3050"/>
                  </a:cubicBezTo>
                  <a:close/>
                  <a:moveTo>
                    <a:pt x="1665" y="3073"/>
                  </a:moveTo>
                  <a:cubicBezTo>
                    <a:pt x="1667" y="3076"/>
                    <a:pt x="1669" y="3079"/>
                    <a:pt x="1672" y="3083"/>
                  </a:cubicBezTo>
                  <a:cubicBezTo>
                    <a:pt x="1673" y="3085"/>
                    <a:pt x="1673" y="3087"/>
                    <a:pt x="1674" y="3090"/>
                  </a:cubicBezTo>
                  <a:lnTo>
                    <a:pt x="1674" y="3090"/>
                  </a:lnTo>
                  <a:cubicBezTo>
                    <a:pt x="1671" y="3084"/>
                    <a:pt x="1669" y="3079"/>
                    <a:pt x="1665" y="3073"/>
                  </a:cubicBezTo>
                  <a:close/>
                  <a:moveTo>
                    <a:pt x="1360" y="1586"/>
                  </a:moveTo>
                  <a:cubicBezTo>
                    <a:pt x="1392" y="1597"/>
                    <a:pt x="1419" y="1604"/>
                    <a:pt x="1459" y="1624"/>
                  </a:cubicBezTo>
                  <a:cubicBezTo>
                    <a:pt x="1472" y="1637"/>
                    <a:pt x="1475" y="1642"/>
                    <a:pt x="1473" y="1642"/>
                  </a:cubicBezTo>
                  <a:cubicBezTo>
                    <a:pt x="1473" y="1642"/>
                    <a:pt x="1473" y="1642"/>
                    <a:pt x="1472" y="1641"/>
                  </a:cubicBezTo>
                  <a:lnTo>
                    <a:pt x="1472" y="1641"/>
                  </a:lnTo>
                  <a:cubicBezTo>
                    <a:pt x="1477" y="1645"/>
                    <a:pt x="1483" y="1649"/>
                    <a:pt x="1489" y="1654"/>
                  </a:cubicBezTo>
                  <a:lnTo>
                    <a:pt x="1581" y="1776"/>
                  </a:lnTo>
                  <a:lnTo>
                    <a:pt x="1644" y="1839"/>
                  </a:lnTo>
                  <a:lnTo>
                    <a:pt x="1644" y="1839"/>
                  </a:lnTo>
                  <a:cubicBezTo>
                    <a:pt x="1659" y="1869"/>
                    <a:pt x="1702" y="1940"/>
                    <a:pt x="1702" y="1958"/>
                  </a:cubicBezTo>
                  <a:cubicBezTo>
                    <a:pt x="1733" y="1989"/>
                    <a:pt x="1824" y="2110"/>
                    <a:pt x="1854" y="2201"/>
                  </a:cubicBezTo>
                  <a:cubicBezTo>
                    <a:pt x="1854" y="2219"/>
                    <a:pt x="1886" y="2290"/>
                    <a:pt x="1899" y="2320"/>
                  </a:cubicBezTo>
                  <a:lnTo>
                    <a:pt x="1899" y="2320"/>
                  </a:lnTo>
                  <a:cubicBezTo>
                    <a:pt x="1894" y="2311"/>
                    <a:pt x="1890" y="2302"/>
                    <a:pt x="1885" y="2293"/>
                  </a:cubicBezTo>
                  <a:lnTo>
                    <a:pt x="1885" y="2293"/>
                  </a:lnTo>
                  <a:cubicBezTo>
                    <a:pt x="1899" y="2322"/>
                    <a:pt x="1905" y="2334"/>
                    <a:pt x="1905" y="2334"/>
                  </a:cubicBezTo>
                  <a:cubicBezTo>
                    <a:pt x="1906" y="2334"/>
                    <a:pt x="1903" y="2329"/>
                    <a:pt x="1899" y="2320"/>
                  </a:cubicBezTo>
                  <a:lnTo>
                    <a:pt x="1899" y="2320"/>
                  </a:lnTo>
                  <a:cubicBezTo>
                    <a:pt x="1925" y="2364"/>
                    <a:pt x="1950" y="2394"/>
                    <a:pt x="1976" y="2445"/>
                  </a:cubicBezTo>
                  <a:cubicBezTo>
                    <a:pt x="2006" y="2566"/>
                    <a:pt x="2037" y="2657"/>
                    <a:pt x="2037" y="2749"/>
                  </a:cubicBezTo>
                  <a:cubicBezTo>
                    <a:pt x="2037" y="2809"/>
                    <a:pt x="2037" y="2840"/>
                    <a:pt x="2067" y="2900"/>
                  </a:cubicBezTo>
                  <a:cubicBezTo>
                    <a:pt x="2067" y="2900"/>
                    <a:pt x="2067" y="2913"/>
                    <a:pt x="2067" y="2931"/>
                  </a:cubicBezTo>
                  <a:cubicBezTo>
                    <a:pt x="2067" y="3022"/>
                    <a:pt x="2097" y="3204"/>
                    <a:pt x="2128" y="3326"/>
                  </a:cubicBezTo>
                  <a:lnTo>
                    <a:pt x="2128" y="3417"/>
                  </a:lnTo>
                  <a:lnTo>
                    <a:pt x="2128" y="3580"/>
                  </a:lnTo>
                  <a:lnTo>
                    <a:pt x="2128" y="3580"/>
                  </a:lnTo>
                  <a:cubicBezTo>
                    <a:pt x="2066" y="3527"/>
                    <a:pt x="1940" y="3381"/>
                    <a:pt x="1915" y="3356"/>
                  </a:cubicBezTo>
                  <a:lnTo>
                    <a:pt x="1915" y="3356"/>
                  </a:lnTo>
                  <a:cubicBezTo>
                    <a:pt x="1927" y="3369"/>
                    <a:pt x="1933" y="3373"/>
                    <a:pt x="1935" y="3373"/>
                  </a:cubicBezTo>
                  <a:cubicBezTo>
                    <a:pt x="1943" y="3373"/>
                    <a:pt x="1885" y="3296"/>
                    <a:pt x="1885" y="3296"/>
                  </a:cubicBezTo>
                  <a:cubicBezTo>
                    <a:pt x="1824" y="3235"/>
                    <a:pt x="1793" y="3174"/>
                    <a:pt x="1763" y="3113"/>
                  </a:cubicBezTo>
                  <a:cubicBezTo>
                    <a:pt x="1672" y="2961"/>
                    <a:pt x="1611" y="2840"/>
                    <a:pt x="1581" y="2688"/>
                  </a:cubicBezTo>
                  <a:cubicBezTo>
                    <a:pt x="1520" y="2536"/>
                    <a:pt x="1459" y="2353"/>
                    <a:pt x="1398" y="2201"/>
                  </a:cubicBezTo>
                  <a:cubicBezTo>
                    <a:pt x="1398" y="2110"/>
                    <a:pt x="1368" y="2019"/>
                    <a:pt x="1368" y="1928"/>
                  </a:cubicBezTo>
                  <a:lnTo>
                    <a:pt x="1368" y="1897"/>
                  </a:lnTo>
                  <a:lnTo>
                    <a:pt x="1368" y="1745"/>
                  </a:lnTo>
                  <a:cubicBezTo>
                    <a:pt x="1363" y="1692"/>
                    <a:pt x="1360" y="1639"/>
                    <a:pt x="1360" y="1586"/>
                  </a:cubicBezTo>
                  <a:close/>
                  <a:moveTo>
                    <a:pt x="2201" y="3657"/>
                  </a:moveTo>
                  <a:cubicBezTo>
                    <a:pt x="2199" y="3658"/>
                    <a:pt x="2196" y="3659"/>
                    <a:pt x="2193" y="3660"/>
                  </a:cubicBezTo>
                  <a:lnTo>
                    <a:pt x="2193" y="3660"/>
                  </a:lnTo>
                  <a:cubicBezTo>
                    <a:pt x="2194" y="3660"/>
                    <a:pt x="2194" y="3659"/>
                    <a:pt x="2195" y="3659"/>
                  </a:cubicBezTo>
                  <a:lnTo>
                    <a:pt x="2195" y="3659"/>
                  </a:lnTo>
                  <a:cubicBezTo>
                    <a:pt x="2197" y="3658"/>
                    <a:pt x="2199" y="3658"/>
                    <a:pt x="2201" y="3657"/>
                  </a:cubicBezTo>
                  <a:close/>
                  <a:moveTo>
                    <a:pt x="1037" y="0"/>
                  </a:moveTo>
                  <a:cubicBezTo>
                    <a:pt x="832" y="0"/>
                    <a:pt x="640" y="102"/>
                    <a:pt x="517" y="286"/>
                  </a:cubicBezTo>
                  <a:lnTo>
                    <a:pt x="517" y="226"/>
                  </a:lnTo>
                  <a:cubicBezTo>
                    <a:pt x="453" y="359"/>
                    <a:pt x="398" y="496"/>
                    <a:pt x="353" y="636"/>
                  </a:cubicBezTo>
                  <a:lnTo>
                    <a:pt x="353" y="636"/>
                  </a:lnTo>
                  <a:cubicBezTo>
                    <a:pt x="299" y="695"/>
                    <a:pt x="252" y="761"/>
                    <a:pt x="213" y="834"/>
                  </a:cubicBezTo>
                  <a:cubicBezTo>
                    <a:pt x="30" y="1229"/>
                    <a:pt x="0" y="1685"/>
                    <a:pt x="122" y="2080"/>
                  </a:cubicBezTo>
                  <a:cubicBezTo>
                    <a:pt x="213" y="2505"/>
                    <a:pt x="334" y="2931"/>
                    <a:pt x="486" y="3326"/>
                  </a:cubicBezTo>
                  <a:cubicBezTo>
                    <a:pt x="638" y="3691"/>
                    <a:pt x="790" y="4025"/>
                    <a:pt x="1003" y="4359"/>
                  </a:cubicBezTo>
                  <a:cubicBezTo>
                    <a:pt x="1124" y="4546"/>
                    <a:pt x="1297" y="4624"/>
                    <a:pt x="1468" y="4624"/>
                  </a:cubicBezTo>
                  <a:cubicBezTo>
                    <a:pt x="1515" y="4624"/>
                    <a:pt x="1563" y="4618"/>
                    <a:pt x="1609" y="4606"/>
                  </a:cubicBezTo>
                  <a:lnTo>
                    <a:pt x="1609" y="4606"/>
                  </a:lnTo>
                  <a:cubicBezTo>
                    <a:pt x="1786" y="4725"/>
                    <a:pt x="1996" y="4785"/>
                    <a:pt x="2208" y="4785"/>
                  </a:cubicBezTo>
                  <a:cubicBezTo>
                    <a:pt x="2470" y="4785"/>
                    <a:pt x="2736" y="4694"/>
                    <a:pt x="2948" y="4511"/>
                  </a:cubicBezTo>
                  <a:cubicBezTo>
                    <a:pt x="3131" y="4268"/>
                    <a:pt x="3252" y="3995"/>
                    <a:pt x="3252" y="3691"/>
                  </a:cubicBezTo>
                  <a:cubicBezTo>
                    <a:pt x="3283" y="3539"/>
                    <a:pt x="3283" y="3417"/>
                    <a:pt x="3252" y="3296"/>
                  </a:cubicBezTo>
                  <a:cubicBezTo>
                    <a:pt x="3252" y="3235"/>
                    <a:pt x="3252" y="3174"/>
                    <a:pt x="3252" y="3083"/>
                  </a:cubicBezTo>
                  <a:cubicBezTo>
                    <a:pt x="3236" y="3050"/>
                    <a:pt x="3237" y="3025"/>
                    <a:pt x="3242" y="3025"/>
                  </a:cubicBezTo>
                  <a:lnTo>
                    <a:pt x="3242" y="3025"/>
                  </a:lnTo>
                  <a:cubicBezTo>
                    <a:pt x="3246" y="3025"/>
                    <a:pt x="3252" y="3042"/>
                    <a:pt x="3252" y="3083"/>
                  </a:cubicBezTo>
                  <a:cubicBezTo>
                    <a:pt x="3252" y="3022"/>
                    <a:pt x="3252" y="2961"/>
                    <a:pt x="3252" y="2900"/>
                  </a:cubicBezTo>
                  <a:cubicBezTo>
                    <a:pt x="3140" y="1889"/>
                    <a:pt x="2612" y="747"/>
                    <a:pt x="1596" y="413"/>
                  </a:cubicBezTo>
                  <a:lnTo>
                    <a:pt x="1596" y="413"/>
                  </a:lnTo>
                  <a:cubicBezTo>
                    <a:pt x="1554" y="279"/>
                    <a:pt x="1466" y="159"/>
                    <a:pt x="1337" y="74"/>
                  </a:cubicBezTo>
                  <a:cubicBezTo>
                    <a:pt x="1238" y="24"/>
                    <a:pt x="1136" y="0"/>
                    <a:pt x="10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4" name="Google Shape;1194;p30"/>
            <p:cNvSpPr/>
            <p:nvPr/>
          </p:nvSpPr>
          <p:spPr>
            <a:xfrm rot="6493551">
              <a:off x="145298" y="3917854"/>
              <a:ext cx="124612" cy="143542"/>
            </a:xfrm>
            <a:custGeom>
              <a:avLst/>
              <a:gdLst/>
              <a:ahLst/>
              <a:cxnLst/>
              <a:rect l="l" t="t" r="r" b="b"/>
              <a:pathLst>
                <a:path w="1886" h="2582" extrusionOk="0">
                  <a:moveTo>
                    <a:pt x="1308" y="0"/>
                  </a:moveTo>
                  <a:cubicBezTo>
                    <a:pt x="1095" y="0"/>
                    <a:pt x="919" y="99"/>
                    <a:pt x="811" y="257"/>
                  </a:cubicBezTo>
                  <a:lnTo>
                    <a:pt x="811" y="257"/>
                  </a:lnTo>
                  <a:cubicBezTo>
                    <a:pt x="754" y="237"/>
                    <a:pt x="694" y="228"/>
                    <a:pt x="634" y="228"/>
                  </a:cubicBezTo>
                  <a:cubicBezTo>
                    <a:pt x="329" y="228"/>
                    <a:pt x="31" y="468"/>
                    <a:pt x="31" y="821"/>
                  </a:cubicBezTo>
                  <a:lnTo>
                    <a:pt x="1" y="821"/>
                  </a:lnTo>
                  <a:cubicBezTo>
                    <a:pt x="1" y="1155"/>
                    <a:pt x="62" y="1459"/>
                    <a:pt x="214" y="1733"/>
                  </a:cubicBezTo>
                  <a:cubicBezTo>
                    <a:pt x="305" y="1976"/>
                    <a:pt x="457" y="2219"/>
                    <a:pt x="639" y="2432"/>
                  </a:cubicBezTo>
                  <a:cubicBezTo>
                    <a:pt x="753" y="2533"/>
                    <a:pt x="899" y="2582"/>
                    <a:pt x="1044" y="2582"/>
                  </a:cubicBezTo>
                  <a:cubicBezTo>
                    <a:pt x="1246" y="2582"/>
                    <a:pt x="1445" y="2487"/>
                    <a:pt x="1551" y="2310"/>
                  </a:cubicBezTo>
                  <a:cubicBezTo>
                    <a:pt x="1642" y="2128"/>
                    <a:pt x="1703" y="1976"/>
                    <a:pt x="1764" y="1824"/>
                  </a:cubicBezTo>
                  <a:cubicBezTo>
                    <a:pt x="1794" y="1642"/>
                    <a:pt x="1824" y="1490"/>
                    <a:pt x="1855" y="1307"/>
                  </a:cubicBezTo>
                  <a:cubicBezTo>
                    <a:pt x="1885" y="1064"/>
                    <a:pt x="1885" y="821"/>
                    <a:pt x="1885" y="578"/>
                  </a:cubicBezTo>
                  <a:cubicBezTo>
                    <a:pt x="1885" y="426"/>
                    <a:pt x="1824" y="274"/>
                    <a:pt x="1703" y="152"/>
                  </a:cubicBezTo>
                  <a:cubicBezTo>
                    <a:pt x="1612" y="61"/>
                    <a:pt x="1460" y="0"/>
                    <a:pt x="13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5" name="Google Shape;1195;p30"/>
            <p:cNvSpPr/>
            <p:nvPr/>
          </p:nvSpPr>
          <p:spPr>
            <a:xfrm rot="6493551">
              <a:off x="83319" y="4430743"/>
              <a:ext cx="190817" cy="235549"/>
            </a:xfrm>
            <a:custGeom>
              <a:avLst/>
              <a:gdLst/>
              <a:ahLst/>
              <a:cxnLst/>
              <a:rect l="l" t="t" r="r" b="b"/>
              <a:pathLst>
                <a:path w="2888" h="4237" extrusionOk="0">
                  <a:moveTo>
                    <a:pt x="1807" y="934"/>
                  </a:moveTo>
                  <a:cubicBezTo>
                    <a:pt x="1808" y="934"/>
                    <a:pt x="1807" y="943"/>
                    <a:pt x="1794" y="969"/>
                  </a:cubicBezTo>
                  <a:cubicBezTo>
                    <a:pt x="1794" y="958"/>
                    <a:pt x="1798" y="947"/>
                    <a:pt x="1805" y="935"/>
                  </a:cubicBezTo>
                  <a:lnTo>
                    <a:pt x="1805" y="935"/>
                  </a:lnTo>
                  <a:cubicBezTo>
                    <a:pt x="1805" y="934"/>
                    <a:pt x="1806" y="934"/>
                    <a:pt x="1807" y="934"/>
                  </a:cubicBezTo>
                  <a:close/>
                  <a:moveTo>
                    <a:pt x="1406" y="1652"/>
                  </a:moveTo>
                  <a:cubicBezTo>
                    <a:pt x="1415" y="1666"/>
                    <a:pt x="1423" y="1676"/>
                    <a:pt x="1429" y="1684"/>
                  </a:cubicBezTo>
                  <a:lnTo>
                    <a:pt x="1429" y="1684"/>
                  </a:lnTo>
                  <a:cubicBezTo>
                    <a:pt x="1429" y="1692"/>
                    <a:pt x="1429" y="1698"/>
                    <a:pt x="1429" y="1698"/>
                  </a:cubicBezTo>
                  <a:cubicBezTo>
                    <a:pt x="1432" y="1705"/>
                    <a:pt x="1434" y="1712"/>
                    <a:pt x="1437" y="1719"/>
                  </a:cubicBezTo>
                  <a:lnTo>
                    <a:pt x="1437" y="1719"/>
                  </a:lnTo>
                  <a:cubicBezTo>
                    <a:pt x="1435" y="1722"/>
                    <a:pt x="1432" y="1725"/>
                    <a:pt x="1429" y="1729"/>
                  </a:cubicBezTo>
                  <a:cubicBezTo>
                    <a:pt x="1413" y="1681"/>
                    <a:pt x="1405" y="1658"/>
                    <a:pt x="1406" y="1652"/>
                  </a:cubicBezTo>
                  <a:close/>
                  <a:moveTo>
                    <a:pt x="1407" y="2302"/>
                  </a:moveTo>
                  <a:cubicBezTo>
                    <a:pt x="1423" y="2302"/>
                    <a:pt x="1436" y="2341"/>
                    <a:pt x="1433" y="2352"/>
                  </a:cubicBezTo>
                  <a:lnTo>
                    <a:pt x="1433" y="2352"/>
                  </a:lnTo>
                  <a:cubicBezTo>
                    <a:pt x="1414" y="2321"/>
                    <a:pt x="1399" y="2306"/>
                    <a:pt x="1399" y="2306"/>
                  </a:cubicBezTo>
                  <a:cubicBezTo>
                    <a:pt x="1401" y="2303"/>
                    <a:pt x="1404" y="2302"/>
                    <a:pt x="1407" y="2302"/>
                  </a:cubicBezTo>
                  <a:close/>
                  <a:moveTo>
                    <a:pt x="1325" y="1"/>
                  </a:moveTo>
                  <a:cubicBezTo>
                    <a:pt x="1122" y="1"/>
                    <a:pt x="923" y="116"/>
                    <a:pt x="821" y="300"/>
                  </a:cubicBezTo>
                  <a:cubicBezTo>
                    <a:pt x="817" y="307"/>
                    <a:pt x="814" y="313"/>
                    <a:pt x="810" y="319"/>
                  </a:cubicBezTo>
                  <a:lnTo>
                    <a:pt x="810" y="319"/>
                  </a:lnTo>
                  <a:cubicBezTo>
                    <a:pt x="759" y="307"/>
                    <a:pt x="707" y="300"/>
                    <a:pt x="654" y="300"/>
                  </a:cubicBezTo>
                  <a:cubicBezTo>
                    <a:pt x="373" y="300"/>
                    <a:pt x="92" y="483"/>
                    <a:pt x="61" y="847"/>
                  </a:cubicBezTo>
                  <a:lnTo>
                    <a:pt x="31" y="817"/>
                  </a:lnTo>
                  <a:lnTo>
                    <a:pt x="31" y="817"/>
                  </a:lnTo>
                  <a:cubicBezTo>
                    <a:pt x="0" y="1486"/>
                    <a:pt x="122" y="2154"/>
                    <a:pt x="365" y="2762"/>
                  </a:cubicBezTo>
                  <a:cubicBezTo>
                    <a:pt x="639" y="3431"/>
                    <a:pt x="1186" y="3948"/>
                    <a:pt x="1885" y="4221"/>
                  </a:cubicBezTo>
                  <a:cubicBezTo>
                    <a:pt x="1927" y="4232"/>
                    <a:pt x="1971" y="4237"/>
                    <a:pt x="2014" y="4237"/>
                  </a:cubicBezTo>
                  <a:cubicBezTo>
                    <a:pt x="2219" y="4237"/>
                    <a:pt x="2423" y="4123"/>
                    <a:pt x="2523" y="3948"/>
                  </a:cubicBezTo>
                  <a:cubicBezTo>
                    <a:pt x="2827" y="3279"/>
                    <a:pt x="2888" y="2489"/>
                    <a:pt x="2675" y="1790"/>
                  </a:cubicBezTo>
                  <a:cubicBezTo>
                    <a:pt x="2554" y="1121"/>
                    <a:pt x="2158" y="513"/>
                    <a:pt x="1611" y="87"/>
                  </a:cubicBezTo>
                  <a:cubicBezTo>
                    <a:pt x="1522" y="28"/>
                    <a:pt x="1423" y="1"/>
                    <a:pt x="1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6" name="Google Shape;1196;p30"/>
            <p:cNvSpPr/>
            <p:nvPr/>
          </p:nvSpPr>
          <p:spPr>
            <a:xfrm rot="6493551">
              <a:off x="355832" y="4709475"/>
              <a:ext cx="92501" cy="89617"/>
            </a:xfrm>
            <a:custGeom>
              <a:avLst/>
              <a:gdLst/>
              <a:ahLst/>
              <a:cxnLst/>
              <a:rect l="l" t="t" r="r" b="b"/>
              <a:pathLst>
                <a:path w="1400" h="1612" extrusionOk="0">
                  <a:moveTo>
                    <a:pt x="1157" y="703"/>
                  </a:moveTo>
                  <a:lnTo>
                    <a:pt x="1166" y="720"/>
                  </a:lnTo>
                  <a:lnTo>
                    <a:pt x="1170" y="740"/>
                  </a:lnTo>
                  <a:lnTo>
                    <a:pt x="1170" y="740"/>
                  </a:lnTo>
                  <a:cubicBezTo>
                    <a:pt x="1163" y="728"/>
                    <a:pt x="1159" y="715"/>
                    <a:pt x="1157" y="703"/>
                  </a:cubicBezTo>
                  <a:close/>
                  <a:moveTo>
                    <a:pt x="578" y="1"/>
                  </a:moveTo>
                  <a:lnTo>
                    <a:pt x="426" y="31"/>
                  </a:lnTo>
                  <a:cubicBezTo>
                    <a:pt x="335" y="31"/>
                    <a:pt x="244" y="92"/>
                    <a:pt x="183" y="183"/>
                  </a:cubicBezTo>
                  <a:lnTo>
                    <a:pt x="92" y="274"/>
                  </a:lnTo>
                  <a:cubicBezTo>
                    <a:pt x="31" y="365"/>
                    <a:pt x="1" y="487"/>
                    <a:pt x="1" y="578"/>
                  </a:cubicBezTo>
                  <a:lnTo>
                    <a:pt x="31" y="609"/>
                  </a:lnTo>
                  <a:lnTo>
                    <a:pt x="31" y="761"/>
                  </a:lnTo>
                  <a:cubicBezTo>
                    <a:pt x="31" y="852"/>
                    <a:pt x="31" y="943"/>
                    <a:pt x="62" y="1004"/>
                  </a:cubicBezTo>
                  <a:cubicBezTo>
                    <a:pt x="31" y="1034"/>
                    <a:pt x="31" y="1064"/>
                    <a:pt x="62" y="1095"/>
                  </a:cubicBezTo>
                  <a:cubicBezTo>
                    <a:pt x="62" y="1156"/>
                    <a:pt x="92" y="1216"/>
                    <a:pt x="122" y="1277"/>
                  </a:cubicBezTo>
                  <a:cubicBezTo>
                    <a:pt x="183" y="1368"/>
                    <a:pt x="274" y="1460"/>
                    <a:pt x="396" y="1520"/>
                  </a:cubicBezTo>
                  <a:cubicBezTo>
                    <a:pt x="457" y="1581"/>
                    <a:pt x="518" y="1612"/>
                    <a:pt x="578" y="1612"/>
                  </a:cubicBezTo>
                  <a:lnTo>
                    <a:pt x="822" y="1612"/>
                  </a:lnTo>
                  <a:cubicBezTo>
                    <a:pt x="882" y="1612"/>
                    <a:pt x="974" y="1612"/>
                    <a:pt x="1034" y="1581"/>
                  </a:cubicBezTo>
                  <a:cubicBezTo>
                    <a:pt x="1125" y="1551"/>
                    <a:pt x="1186" y="1490"/>
                    <a:pt x="1247" y="1460"/>
                  </a:cubicBezTo>
                  <a:lnTo>
                    <a:pt x="1338" y="1338"/>
                  </a:lnTo>
                  <a:cubicBezTo>
                    <a:pt x="1369" y="1247"/>
                    <a:pt x="1399" y="1125"/>
                    <a:pt x="1399" y="1034"/>
                  </a:cubicBezTo>
                  <a:lnTo>
                    <a:pt x="1399" y="791"/>
                  </a:lnTo>
                  <a:cubicBezTo>
                    <a:pt x="1399" y="730"/>
                    <a:pt x="1399" y="639"/>
                    <a:pt x="1338" y="578"/>
                  </a:cubicBezTo>
                  <a:cubicBezTo>
                    <a:pt x="1338" y="487"/>
                    <a:pt x="1277" y="426"/>
                    <a:pt x="1247" y="396"/>
                  </a:cubicBezTo>
                  <a:cubicBezTo>
                    <a:pt x="1200" y="349"/>
                    <a:pt x="1154" y="303"/>
                    <a:pt x="1093" y="283"/>
                  </a:cubicBezTo>
                  <a:lnTo>
                    <a:pt x="1093" y="283"/>
                  </a:lnTo>
                  <a:cubicBezTo>
                    <a:pt x="1071" y="237"/>
                    <a:pt x="1044" y="203"/>
                    <a:pt x="1004" y="183"/>
                  </a:cubicBezTo>
                  <a:cubicBezTo>
                    <a:pt x="943" y="122"/>
                    <a:pt x="882" y="61"/>
                    <a:pt x="822" y="61"/>
                  </a:cubicBezTo>
                  <a:cubicBezTo>
                    <a:pt x="761" y="1"/>
                    <a:pt x="670" y="1"/>
                    <a:pt x="5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7" name="Google Shape;1197;p30"/>
            <p:cNvSpPr/>
            <p:nvPr/>
          </p:nvSpPr>
          <p:spPr>
            <a:xfrm rot="6493551">
              <a:off x="6642" y="4794404"/>
              <a:ext cx="126594" cy="114133"/>
            </a:xfrm>
            <a:custGeom>
              <a:avLst/>
              <a:gdLst/>
              <a:ahLst/>
              <a:cxnLst/>
              <a:rect l="l" t="t" r="r" b="b"/>
              <a:pathLst>
                <a:path w="1916" h="2053" extrusionOk="0">
                  <a:moveTo>
                    <a:pt x="1138" y="1"/>
                  </a:moveTo>
                  <a:cubicBezTo>
                    <a:pt x="975" y="1"/>
                    <a:pt x="812" y="63"/>
                    <a:pt x="699" y="176"/>
                  </a:cubicBezTo>
                  <a:cubicBezTo>
                    <a:pt x="695" y="180"/>
                    <a:pt x="691" y="184"/>
                    <a:pt x="687" y="189"/>
                  </a:cubicBezTo>
                  <a:lnTo>
                    <a:pt x="687" y="189"/>
                  </a:lnTo>
                  <a:cubicBezTo>
                    <a:pt x="652" y="181"/>
                    <a:pt x="615" y="176"/>
                    <a:pt x="578" y="176"/>
                  </a:cubicBezTo>
                  <a:cubicBezTo>
                    <a:pt x="426" y="176"/>
                    <a:pt x="274" y="237"/>
                    <a:pt x="183" y="358"/>
                  </a:cubicBezTo>
                  <a:cubicBezTo>
                    <a:pt x="61" y="449"/>
                    <a:pt x="0" y="601"/>
                    <a:pt x="0" y="784"/>
                  </a:cubicBezTo>
                  <a:lnTo>
                    <a:pt x="31" y="753"/>
                  </a:lnTo>
                  <a:cubicBezTo>
                    <a:pt x="31" y="814"/>
                    <a:pt x="31" y="875"/>
                    <a:pt x="31" y="936"/>
                  </a:cubicBezTo>
                  <a:cubicBezTo>
                    <a:pt x="31" y="1027"/>
                    <a:pt x="31" y="1088"/>
                    <a:pt x="61" y="1179"/>
                  </a:cubicBezTo>
                  <a:cubicBezTo>
                    <a:pt x="61" y="1209"/>
                    <a:pt x="61" y="1240"/>
                    <a:pt x="61" y="1270"/>
                  </a:cubicBezTo>
                  <a:cubicBezTo>
                    <a:pt x="92" y="1300"/>
                    <a:pt x="92" y="1331"/>
                    <a:pt x="92" y="1361"/>
                  </a:cubicBezTo>
                  <a:cubicBezTo>
                    <a:pt x="122" y="1422"/>
                    <a:pt x="152" y="1513"/>
                    <a:pt x="183" y="1574"/>
                  </a:cubicBezTo>
                  <a:cubicBezTo>
                    <a:pt x="213" y="1635"/>
                    <a:pt x="274" y="1665"/>
                    <a:pt x="304" y="1726"/>
                  </a:cubicBezTo>
                  <a:cubicBezTo>
                    <a:pt x="335" y="1787"/>
                    <a:pt x="365" y="1817"/>
                    <a:pt x="426" y="1878"/>
                  </a:cubicBezTo>
                  <a:lnTo>
                    <a:pt x="547" y="1969"/>
                  </a:lnTo>
                  <a:cubicBezTo>
                    <a:pt x="608" y="2000"/>
                    <a:pt x="669" y="2030"/>
                    <a:pt x="760" y="2030"/>
                  </a:cubicBezTo>
                  <a:cubicBezTo>
                    <a:pt x="791" y="2045"/>
                    <a:pt x="813" y="2053"/>
                    <a:pt x="836" y="2053"/>
                  </a:cubicBezTo>
                  <a:cubicBezTo>
                    <a:pt x="859" y="2053"/>
                    <a:pt x="882" y="2045"/>
                    <a:pt x="912" y="2030"/>
                  </a:cubicBezTo>
                  <a:cubicBezTo>
                    <a:pt x="1003" y="2030"/>
                    <a:pt x="1064" y="2000"/>
                    <a:pt x="1125" y="1969"/>
                  </a:cubicBezTo>
                  <a:cubicBezTo>
                    <a:pt x="1216" y="1939"/>
                    <a:pt x="1277" y="1878"/>
                    <a:pt x="1338" y="1848"/>
                  </a:cubicBezTo>
                  <a:cubicBezTo>
                    <a:pt x="1429" y="1787"/>
                    <a:pt x="1520" y="1726"/>
                    <a:pt x="1581" y="1635"/>
                  </a:cubicBezTo>
                  <a:cubicBezTo>
                    <a:pt x="1733" y="1483"/>
                    <a:pt x="1824" y="1331"/>
                    <a:pt x="1854" y="1149"/>
                  </a:cubicBezTo>
                  <a:cubicBezTo>
                    <a:pt x="1885" y="997"/>
                    <a:pt x="1915" y="845"/>
                    <a:pt x="1885" y="662"/>
                  </a:cubicBezTo>
                  <a:lnTo>
                    <a:pt x="1885" y="601"/>
                  </a:lnTo>
                  <a:cubicBezTo>
                    <a:pt x="1854" y="510"/>
                    <a:pt x="1794" y="419"/>
                    <a:pt x="1733" y="328"/>
                  </a:cubicBezTo>
                  <a:lnTo>
                    <a:pt x="1703" y="267"/>
                  </a:lnTo>
                  <a:lnTo>
                    <a:pt x="1611" y="206"/>
                  </a:lnTo>
                  <a:cubicBezTo>
                    <a:pt x="1520" y="115"/>
                    <a:pt x="1429" y="54"/>
                    <a:pt x="1307" y="24"/>
                  </a:cubicBezTo>
                  <a:cubicBezTo>
                    <a:pt x="1252" y="8"/>
                    <a:pt x="1195" y="1"/>
                    <a:pt x="1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8" name="Google Shape;1198;p30"/>
            <p:cNvSpPr/>
            <p:nvPr/>
          </p:nvSpPr>
          <p:spPr>
            <a:xfrm rot="6493551">
              <a:off x="333169" y="3568200"/>
              <a:ext cx="178792" cy="197301"/>
            </a:xfrm>
            <a:custGeom>
              <a:avLst/>
              <a:gdLst/>
              <a:ahLst/>
              <a:cxnLst/>
              <a:rect l="l" t="t" r="r" b="b"/>
              <a:pathLst>
                <a:path w="2706" h="3549" extrusionOk="0">
                  <a:moveTo>
                    <a:pt x="1489" y="1064"/>
                  </a:moveTo>
                  <a:cubicBezTo>
                    <a:pt x="1476" y="1082"/>
                    <a:pt x="1464" y="1096"/>
                    <a:pt x="1454" y="1108"/>
                  </a:cubicBezTo>
                  <a:lnTo>
                    <a:pt x="1454" y="1108"/>
                  </a:lnTo>
                  <a:cubicBezTo>
                    <a:pt x="1454" y="1107"/>
                    <a:pt x="1454" y="1105"/>
                    <a:pt x="1455" y="1104"/>
                  </a:cubicBezTo>
                  <a:lnTo>
                    <a:pt x="1455" y="1104"/>
                  </a:lnTo>
                  <a:cubicBezTo>
                    <a:pt x="1456" y="1101"/>
                    <a:pt x="1458" y="1098"/>
                    <a:pt x="1459" y="1095"/>
                  </a:cubicBezTo>
                  <a:cubicBezTo>
                    <a:pt x="1459" y="1095"/>
                    <a:pt x="1459" y="1095"/>
                    <a:pt x="1489" y="1064"/>
                  </a:cubicBezTo>
                  <a:close/>
                  <a:moveTo>
                    <a:pt x="1403" y="1738"/>
                  </a:moveTo>
                  <a:lnTo>
                    <a:pt x="1403" y="1738"/>
                  </a:lnTo>
                  <a:cubicBezTo>
                    <a:pt x="1410" y="1795"/>
                    <a:pt x="1412" y="1816"/>
                    <a:pt x="1412" y="1816"/>
                  </a:cubicBezTo>
                  <a:cubicBezTo>
                    <a:pt x="1411" y="1816"/>
                    <a:pt x="1406" y="1777"/>
                    <a:pt x="1403" y="1738"/>
                  </a:cubicBezTo>
                  <a:close/>
                  <a:moveTo>
                    <a:pt x="1425" y="1779"/>
                  </a:moveTo>
                  <a:cubicBezTo>
                    <a:pt x="1434" y="1814"/>
                    <a:pt x="1441" y="1849"/>
                    <a:pt x="1459" y="1885"/>
                  </a:cubicBezTo>
                  <a:cubicBezTo>
                    <a:pt x="1459" y="1893"/>
                    <a:pt x="1460" y="1902"/>
                    <a:pt x="1461" y="1910"/>
                  </a:cubicBezTo>
                  <a:lnTo>
                    <a:pt x="1461" y="1910"/>
                  </a:lnTo>
                  <a:cubicBezTo>
                    <a:pt x="1453" y="1911"/>
                    <a:pt x="1446" y="1911"/>
                    <a:pt x="1438" y="1912"/>
                  </a:cubicBezTo>
                  <a:lnTo>
                    <a:pt x="1438" y="1912"/>
                  </a:lnTo>
                  <a:cubicBezTo>
                    <a:pt x="1433" y="1895"/>
                    <a:pt x="1429" y="1877"/>
                    <a:pt x="1429" y="1854"/>
                  </a:cubicBezTo>
                  <a:cubicBezTo>
                    <a:pt x="1429" y="1824"/>
                    <a:pt x="1429" y="1801"/>
                    <a:pt x="1425" y="1779"/>
                  </a:cubicBezTo>
                  <a:close/>
                  <a:moveTo>
                    <a:pt x="1476" y="1983"/>
                  </a:moveTo>
                  <a:lnTo>
                    <a:pt x="1476" y="1983"/>
                  </a:lnTo>
                  <a:cubicBezTo>
                    <a:pt x="1482" y="2009"/>
                    <a:pt x="1488" y="2035"/>
                    <a:pt x="1489" y="2061"/>
                  </a:cubicBezTo>
                  <a:lnTo>
                    <a:pt x="1489" y="2061"/>
                  </a:lnTo>
                  <a:cubicBezTo>
                    <a:pt x="1487" y="2057"/>
                    <a:pt x="1485" y="2053"/>
                    <a:pt x="1482" y="2049"/>
                  </a:cubicBezTo>
                  <a:lnTo>
                    <a:pt x="1482" y="2049"/>
                  </a:lnTo>
                  <a:cubicBezTo>
                    <a:pt x="1479" y="2027"/>
                    <a:pt x="1476" y="1998"/>
                    <a:pt x="1476" y="1983"/>
                  </a:cubicBezTo>
                  <a:close/>
                  <a:moveTo>
                    <a:pt x="1518" y="2136"/>
                  </a:moveTo>
                  <a:lnTo>
                    <a:pt x="1518" y="2136"/>
                  </a:lnTo>
                  <a:cubicBezTo>
                    <a:pt x="1523" y="2143"/>
                    <a:pt x="1528" y="2152"/>
                    <a:pt x="1533" y="2161"/>
                  </a:cubicBezTo>
                  <a:lnTo>
                    <a:pt x="1533" y="2161"/>
                  </a:lnTo>
                  <a:cubicBezTo>
                    <a:pt x="1531" y="2160"/>
                    <a:pt x="1529" y="2159"/>
                    <a:pt x="1526" y="2159"/>
                  </a:cubicBezTo>
                  <a:lnTo>
                    <a:pt x="1526" y="2159"/>
                  </a:lnTo>
                  <a:cubicBezTo>
                    <a:pt x="1524" y="2156"/>
                    <a:pt x="1522" y="2153"/>
                    <a:pt x="1520" y="2150"/>
                  </a:cubicBezTo>
                  <a:lnTo>
                    <a:pt x="1520" y="2150"/>
                  </a:lnTo>
                  <a:cubicBezTo>
                    <a:pt x="1519" y="2145"/>
                    <a:pt x="1519" y="2141"/>
                    <a:pt x="1518" y="2136"/>
                  </a:cubicBezTo>
                  <a:close/>
                  <a:moveTo>
                    <a:pt x="741" y="0"/>
                  </a:moveTo>
                  <a:cubicBezTo>
                    <a:pt x="433" y="0"/>
                    <a:pt x="122" y="213"/>
                    <a:pt x="152" y="639"/>
                  </a:cubicBezTo>
                  <a:lnTo>
                    <a:pt x="0" y="608"/>
                  </a:lnTo>
                  <a:lnTo>
                    <a:pt x="0" y="608"/>
                  </a:lnTo>
                  <a:cubicBezTo>
                    <a:pt x="0" y="1338"/>
                    <a:pt x="0" y="2128"/>
                    <a:pt x="426" y="2766"/>
                  </a:cubicBezTo>
                  <a:cubicBezTo>
                    <a:pt x="699" y="3131"/>
                    <a:pt x="1064" y="3405"/>
                    <a:pt x="1520" y="3526"/>
                  </a:cubicBezTo>
                  <a:cubicBezTo>
                    <a:pt x="1581" y="3541"/>
                    <a:pt x="1643" y="3549"/>
                    <a:pt x="1706" y="3549"/>
                  </a:cubicBezTo>
                  <a:cubicBezTo>
                    <a:pt x="1894" y="3549"/>
                    <a:pt x="2082" y="3481"/>
                    <a:pt x="2219" y="3344"/>
                  </a:cubicBezTo>
                  <a:cubicBezTo>
                    <a:pt x="2280" y="3283"/>
                    <a:pt x="2341" y="3222"/>
                    <a:pt x="2371" y="3131"/>
                  </a:cubicBezTo>
                  <a:cubicBezTo>
                    <a:pt x="2462" y="2979"/>
                    <a:pt x="2523" y="2827"/>
                    <a:pt x="2553" y="2675"/>
                  </a:cubicBezTo>
                  <a:cubicBezTo>
                    <a:pt x="2705" y="1885"/>
                    <a:pt x="2492" y="1095"/>
                    <a:pt x="1976" y="517"/>
                  </a:cubicBezTo>
                  <a:cubicBezTo>
                    <a:pt x="1854" y="365"/>
                    <a:pt x="1702" y="243"/>
                    <a:pt x="1550" y="183"/>
                  </a:cubicBezTo>
                  <a:cubicBezTo>
                    <a:pt x="1429" y="122"/>
                    <a:pt x="1337" y="91"/>
                    <a:pt x="1246" y="61"/>
                  </a:cubicBezTo>
                  <a:cubicBezTo>
                    <a:pt x="1196" y="48"/>
                    <a:pt x="1145" y="42"/>
                    <a:pt x="1095" y="42"/>
                  </a:cubicBezTo>
                  <a:cubicBezTo>
                    <a:pt x="1060" y="42"/>
                    <a:pt x="1026" y="45"/>
                    <a:pt x="992" y="51"/>
                  </a:cubicBezTo>
                  <a:lnTo>
                    <a:pt x="992" y="51"/>
                  </a:lnTo>
                  <a:cubicBezTo>
                    <a:pt x="914" y="17"/>
                    <a:pt x="828" y="0"/>
                    <a:pt x="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9" name="Google Shape;1199;p30"/>
            <p:cNvSpPr/>
            <p:nvPr/>
          </p:nvSpPr>
          <p:spPr>
            <a:xfrm rot="6493551">
              <a:off x="319557" y="4999133"/>
              <a:ext cx="108491" cy="91284"/>
            </a:xfrm>
            <a:custGeom>
              <a:avLst/>
              <a:gdLst/>
              <a:ahLst/>
              <a:cxnLst/>
              <a:rect l="l" t="t" r="r" b="b"/>
              <a:pathLst>
                <a:path w="1642" h="1642" extrusionOk="0">
                  <a:moveTo>
                    <a:pt x="546" y="630"/>
                  </a:moveTo>
                  <a:cubicBezTo>
                    <a:pt x="545" y="639"/>
                    <a:pt x="540" y="645"/>
                    <a:pt x="527" y="659"/>
                  </a:cubicBezTo>
                  <a:lnTo>
                    <a:pt x="527" y="659"/>
                  </a:lnTo>
                  <a:lnTo>
                    <a:pt x="530" y="652"/>
                  </a:lnTo>
                  <a:lnTo>
                    <a:pt x="546" y="630"/>
                  </a:lnTo>
                  <a:close/>
                  <a:moveTo>
                    <a:pt x="608" y="0"/>
                  </a:moveTo>
                  <a:lnTo>
                    <a:pt x="456" y="31"/>
                  </a:lnTo>
                  <a:cubicBezTo>
                    <a:pt x="365" y="31"/>
                    <a:pt x="274" y="91"/>
                    <a:pt x="213" y="183"/>
                  </a:cubicBezTo>
                  <a:lnTo>
                    <a:pt x="122" y="304"/>
                  </a:lnTo>
                  <a:cubicBezTo>
                    <a:pt x="61" y="365"/>
                    <a:pt x="30" y="487"/>
                    <a:pt x="30" y="578"/>
                  </a:cubicBezTo>
                  <a:lnTo>
                    <a:pt x="0" y="578"/>
                  </a:lnTo>
                  <a:cubicBezTo>
                    <a:pt x="0" y="730"/>
                    <a:pt x="0" y="882"/>
                    <a:pt x="30" y="1003"/>
                  </a:cubicBezTo>
                  <a:cubicBezTo>
                    <a:pt x="61" y="1094"/>
                    <a:pt x="91" y="1186"/>
                    <a:pt x="122" y="1246"/>
                  </a:cubicBezTo>
                  <a:cubicBezTo>
                    <a:pt x="182" y="1368"/>
                    <a:pt x="304" y="1459"/>
                    <a:pt x="395" y="1520"/>
                  </a:cubicBezTo>
                  <a:lnTo>
                    <a:pt x="426" y="1520"/>
                  </a:lnTo>
                  <a:cubicBezTo>
                    <a:pt x="547" y="1581"/>
                    <a:pt x="669" y="1642"/>
                    <a:pt x="821" y="1642"/>
                  </a:cubicBezTo>
                  <a:lnTo>
                    <a:pt x="851" y="1642"/>
                  </a:lnTo>
                  <a:cubicBezTo>
                    <a:pt x="912" y="1611"/>
                    <a:pt x="1003" y="1611"/>
                    <a:pt x="1064" y="1581"/>
                  </a:cubicBezTo>
                  <a:cubicBezTo>
                    <a:pt x="1125" y="1581"/>
                    <a:pt x="1186" y="1550"/>
                    <a:pt x="1246" y="1520"/>
                  </a:cubicBezTo>
                  <a:lnTo>
                    <a:pt x="1277" y="1520"/>
                  </a:lnTo>
                  <a:cubicBezTo>
                    <a:pt x="1429" y="1398"/>
                    <a:pt x="1581" y="1216"/>
                    <a:pt x="1611" y="1034"/>
                  </a:cubicBezTo>
                  <a:cubicBezTo>
                    <a:pt x="1641" y="973"/>
                    <a:pt x="1641" y="912"/>
                    <a:pt x="1641" y="851"/>
                  </a:cubicBezTo>
                  <a:cubicBezTo>
                    <a:pt x="1641" y="821"/>
                    <a:pt x="1641" y="821"/>
                    <a:pt x="1641" y="821"/>
                  </a:cubicBezTo>
                  <a:cubicBezTo>
                    <a:pt x="1641" y="730"/>
                    <a:pt x="1641" y="638"/>
                    <a:pt x="1611" y="578"/>
                  </a:cubicBezTo>
                  <a:cubicBezTo>
                    <a:pt x="1550" y="426"/>
                    <a:pt x="1429" y="304"/>
                    <a:pt x="1277" y="274"/>
                  </a:cubicBezTo>
                  <a:cubicBezTo>
                    <a:pt x="1220" y="245"/>
                    <a:pt x="1137" y="217"/>
                    <a:pt x="1076" y="213"/>
                  </a:cubicBezTo>
                  <a:lnTo>
                    <a:pt x="1076" y="213"/>
                  </a:lnTo>
                  <a:cubicBezTo>
                    <a:pt x="1064" y="201"/>
                    <a:pt x="1050" y="191"/>
                    <a:pt x="1034" y="183"/>
                  </a:cubicBezTo>
                  <a:cubicBezTo>
                    <a:pt x="973" y="122"/>
                    <a:pt x="912" y="61"/>
                    <a:pt x="851" y="61"/>
                  </a:cubicBezTo>
                  <a:cubicBezTo>
                    <a:pt x="790" y="0"/>
                    <a:pt x="699" y="0"/>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0" name="Google Shape;1200;p30"/>
            <p:cNvSpPr/>
            <p:nvPr/>
          </p:nvSpPr>
          <p:spPr>
            <a:xfrm rot="6493551">
              <a:off x="89218" y="5042549"/>
              <a:ext cx="78428" cy="86225"/>
            </a:xfrm>
            <a:custGeom>
              <a:avLst/>
              <a:gdLst/>
              <a:ahLst/>
              <a:cxnLst/>
              <a:rect l="l" t="t" r="r" b="b"/>
              <a:pathLst>
                <a:path w="1187" h="1551" extrusionOk="0">
                  <a:moveTo>
                    <a:pt x="578" y="0"/>
                  </a:moveTo>
                  <a:lnTo>
                    <a:pt x="426" y="31"/>
                  </a:lnTo>
                  <a:cubicBezTo>
                    <a:pt x="335" y="61"/>
                    <a:pt x="244" y="91"/>
                    <a:pt x="183" y="183"/>
                  </a:cubicBezTo>
                  <a:lnTo>
                    <a:pt x="92" y="304"/>
                  </a:lnTo>
                  <a:cubicBezTo>
                    <a:pt x="31" y="395"/>
                    <a:pt x="1" y="487"/>
                    <a:pt x="1" y="578"/>
                  </a:cubicBezTo>
                  <a:lnTo>
                    <a:pt x="1" y="973"/>
                  </a:lnTo>
                  <a:cubicBezTo>
                    <a:pt x="1" y="1034"/>
                    <a:pt x="1" y="1125"/>
                    <a:pt x="62" y="1186"/>
                  </a:cubicBezTo>
                  <a:cubicBezTo>
                    <a:pt x="62" y="1277"/>
                    <a:pt x="122" y="1338"/>
                    <a:pt x="183" y="1398"/>
                  </a:cubicBezTo>
                  <a:cubicBezTo>
                    <a:pt x="213" y="1429"/>
                    <a:pt x="274" y="1490"/>
                    <a:pt x="365" y="1520"/>
                  </a:cubicBezTo>
                  <a:cubicBezTo>
                    <a:pt x="426" y="1550"/>
                    <a:pt x="517" y="1550"/>
                    <a:pt x="578" y="1550"/>
                  </a:cubicBezTo>
                  <a:lnTo>
                    <a:pt x="730" y="1550"/>
                  </a:lnTo>
                  <a:cubicBezTo>
                    <a:pt x="852" y="1520"/>
                    <a:pt x="943" y="1459"/>
                    <a:pt x="1004" y="1398"/>
                  </a:cubicBezTo>
                  <a:lnTo>
                    <a:pt x="1095" y="1277"/>
                  </a:lnTo>
                  <a:cubicBezTo>
                    <a:pt x="1156" y="1186"/>
                    <a:pt x="1186" y="1064"/>
                    <a:pt x="1186" y="973"/>
                  </a:cubicBezTo>
                  <a:lnTo>
                    <a:pt x="1186" y="578"/>
                  </a:lnTo>
                  <a:cubicBezTo>
                    <a:pt x="1186" y="517"/>
                    <a:pt x="1156" y="426"/>
                    <a:pt x="1125" y="365"/>
                  </a:cubicBezTo>
                  <a:cubicBezTo>
                    <a:pt x="1095" y="304"/>
                    <a:pt x="1065" y="213"/>
                    <a:pt x="1004" y="183"/>
                  </a:cubicBezTo>
                  <a:cubicBezTo>
                    <a:pt x="943" y="122"/>
                    <a:pt x="882" y="91"/>
                    <a:pt x="821" y="61"/>
                  </a:cubicBezTo>
                  <a:cubicBezTo>
                    <a:pt x="730" y="31"/>
                    <a:pt x="669" y="0"/>
                    <a:pt x="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1" name="Google Shape;1201;p30"/>
            <p:cNvSpPr/>
            <p:nvPr/>
          </p:nvSpPr>
          <p:spPr>
            <a:xfrm rot="6493551">
              <a:off x="483296" y="3922147"/>
              <a:ext cx="88405" cy="95954"/>
            </a:xfrm>
            <a:custGeom>
              <a:avLst/>
              <a:gdLst/>
              <a:ahLst/>
              <a:cxnLst/>
              <a:rect l="l" t="t" r="r" b="b"/>
              <a:pathLst>
                <a:path w="1338" h="1726" extrusionOk="0">
                  <a:moveTo>
                    <a:pt x="121" y="660"/>
                  </a:moveTo>
                  <a:cubicBezTo>
                    <a:pt x="120" y="680"/>
                    <a:pt x="116" y="696"/>
                    <a:pt x="98" y="699"/>
                  </a:cubicBezTo>
                  <a:lnTo>
                    <a:pt x="98" y="699"/>
                  </a:lnTo>
                  <a:lnTo>
                    <a:pt x="104" y="683"/>
                  </a:lnTo>
                  <a:lnTo>
                    <a:pt x="104" y="683"/>
                  </a:lnTo>
                  <a:lnTo>
                    <a:pt x="121" y="660"/>
                  </a:lnTo>
                  <a:close/>
                  <a:moveTo>
                    <a:pt x="73" y="763"/>
                  </a:moveTo>
                  <a:cubicBezTo>
                    <a:pt x="91" y="769"/>
                    <a:pt x="87" y="791"/>
                    <a:pt x="61" y="791"/>
                  </a:cubicBezTo>
                  <a:lnTo>
                    <a:pt x="73" y="763"/>
                  </a:lnTo>
                  <a:close/>
                  <a:moveTo>
                    <a:pt x="1095" y="1095"/>
                  </a:moveTo>
                  <a:lnTo>
                    <a:pt x="1003" y="1186"/>
                  </a:lnTo>
                  <a:cubicBezTo>
                    <a:pt x="1015" y="1175"/>
                    <a:pt x="1026" y="1163"/>
                    <a:pt x="1036" y="1151"/>
                  </a:cubicBezTo>
                  <a:lnTo>
                    <a:pt x="1036" y="1151"/>
                  </a:lnTo>
                  <a:lnTo>
                    <a:pt x="1034" y="1156"/>
                  </a:lnTo>
                  <a:cubicBezTo>
                    <a:pt x="1046" y="1144"/>
                    <a:pt x="1053" y="1131"/>
                    <a:pt x="1060" y="1121"/>
                  </a:cubicBezTo>
                  <a:lnTo>
                    <a:pt x="1060" y="1121"/>
                  </a:lnTo>
                  <a:cubicBezTo>
                    <a:pt x="1065" y="1115"/>
                    <a:pt x="1069" y="1109"/>
                    <a:pt x="1074" y="1102"/>
                  </a:cubicBezTo>
                  <a:lnTo>
                    <a:pt x="1074" y="1102"/>
                  </a:lnTo>
                  <a:cubicBezTo>
                    <a:pt x="1079" y="1098"/>
                    <a:pt x="1085" y="1095"/>
                    <a:pt x="1095" y="1095"/>
                  </a:cubicBezTo>
                  <a:close/>
                  <a:moveTo>
                    <a:pt x="608" y="1"/>
                  </a:moveTo>
                  <a:cubicBezTo>
                    <a:pt x="517" y="31"/>
                    <a:pt x="426" y="92"/>
                    <a:pt x="335" y="153"/>
                  </a:cubicBezTo>
                  <a:lnTo>
                    <a:pt x="395" y="244"/>
                  </a:lnTo>
                  <a:lnTo>
                    <a:pt x="243" y="396"/>
                  </a:lnTo>
                  <a:cubicBezTo>
                    <a:pt x="238" y="407"/>
                    <a:pt x="233" y="416"/>
                    <a:pt x="227" y="425"/>
                  </a:cubicBezTo>
                  <a:lnTo>
                    <a:pt x="227" y="425"/>
                  </a:lnTo>
                  <a:cubicBezTo>
                    <a:pt x="202" y="442"/>
                    <a:pt x="177" y="462"/>
                    <a:pt x="152" y="487"/>
                  </a:cubicBezTo>
                  <a:cubicBezTo>
                    <a:pt x="91" y="518"/>
                    <a:pt x="61" y="609"/>
                    <a:pt x="31" y="670"/>
                  </a:cubicBezTo>
                  <a:cubicBezTo>
                    <a:pt x="0" y="730"/>
                    <a:pt x="0" y="822"/>
                    <a:pt x="0" y="882"/>
                  </a:cubicBezTo>
                  <a:lnTo>
                    <a:pt x="0" y="1034"/>
                  </a:lnTo>
                  <a:lnTo>
                    <a:pt x="0" y="1126"/>
                  </a:lnTo>
                  <a:lnTo>
                    <a:pt x="0" y="1278"/>
                  </a:lnTo>
                  <a:lnTo>
                    <a:pt x="61" y="1429"/>
                  </a:lnTo>
                  <a:lnTo>
                    <a:pt x="152" y="1551"/>
                  </a:lnTo>
                  <a:cubicBezTo>
                    <a:pt x="213" y="1612"/>
                    <a:pt x="274" y="1642"/>
                    <a:pt x="365" y="1673"/>
                  </a:cubicBezTo>
                  <a:cubicBezTo>
                    <a:pt x="395" y="1703"/>
                    <a:pt x="456" y="1703"/>
                    <a:pt x="487" y="1703"/>
                  </a:cubicBezTo>
                  <a:cubicBezTo>
                    <a:pt x="517" y="1718"/>
                    <a:pt x="547" y="1726"/>
                    <a:pt x="578" y="1726"/>
                  </a:cubicBezTo>
                  <a:cubicBezTo>
                    <a:pt x="608" y="1726"/>
                    <a:pt x="639" y="1718"/>
                    <a:pt x="669" y="1703"/>
                  </a:cubicBezTo>
                  <a:cubicBezTo>
                    <a:pt x="699" y="1703"/>
                    <a:pt x="760" y="1703"/>
                    <a:pt x="791" y="1673"/>
                  </a:cubicBezTo>
                  <a:cubicBezTo>
                    <a:pt x="882" y="1642"/>
                    <a:pt x="943" y="1612"/>
                    <a:pt x="1003" y="1551"/>
                  </a:cubicBezTo>
                  <a:cubicBezTo>
                    <a:pt x="1064" y="1490"/>
                    <a:pt x="1125" y="1429"/>
                    <a:pt x="1155" y="1338"/>
                  </a:cubicBezTo>
                  <a:cubicBezTo>
                    <a:pt x="1186" y="1278"/>
                    <a:pt x="1216" y="1217"/>
                    <a:pt x="1246" y="1156"/>
                  </a:cubicBezTo>
                  <a:cubicBezTo>
                    <a:pt x="1269" y="1067"/>
                    <a:pt x="1275" y="978"/>
                    <a:pt x="1264" y="890"/>
                  </a:cubicBezTo>
                  <a:lnTo>
                    <a:pt x="1264" y="890"/>
                  </a:lnTo>
                  <a:cubicBezTo>
                    <a:pt x="1272" y="869"/>
                    <a:pt x="1277" y="847"/>
                    <a:pt x="1277" y="822"/>
                  </a:cubicBezTo>
                  <a:cubicBezTo>
                    <a:pt x="1338" y="761"/>
                    <a:pt x="1338" y="670"/>
                    <a:pt x="1338" y="609"/>
                  </a:cubicBezTo>
                  <a:cubicBezTo>
                    <a:pt x="1338" y="518"/>
                    <a:pt x="1338" y="457"/>
                    <a:pt x="1277" y="366"/>
                  </a:cubicBezTo>
                  <a:cubicBezTo>
                    <a:pt x="1277" y="305"/>
                    <a:pt x="1216" y="244"/>
                    <a:pt x="1155" y="183"/>
                  </a:cubicBezTo>
                  <a:lnTo>
                    <a:pt x="1064" y="92"/>
                  </a:lnTo>
                  <a:cubicBezTo>
                    <a:pt x="973" y="31"/>
                    <a:pt x="85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2" name="Google Shape;1202;p30"/>
            <p:cNvSpPr/>
            <p:nvPr/>
          </p:nvSpPr>
          <p:spPr>
            <a:xfrm rot="6727466">
              <a:off x="6357785" y="-274386"/>
              <a:ext cx="205976" cy="190001"/>
            </a:xfrm>
            <a:custGeom>
              <a:avLst/>
              <a:gdLst/>
              <a:ahLst/>
              <a:cxnLst/>
              <a:rect l="l" t="t" r="r" b="b"/>
              <a:pathLst>
                <a:path w="2798" h="2581" extrusionOk="0">
                  <a:moveTo>
                    <a:pt x="1019" y="878"/>
                  </a:moveTo>
                  <a:lnTo>
                    <a:pt x="1004" y="939"/>
                  </a:lnTo>
                  <a:cubicBezTo>
                    <a:pt x="1004" y="924"/>
                    <a:pt x="1012" y="901"/>
                    <a:pt x="1019" y="878"/>
                  </a:cubicBezTo>
                  <a:close/>
                  <a:moveTo>
                    <a:pt x="694" y="982"/>
                  </a:moveTo>
                  <a:lnTo>
                    <a:pt x="697" y="983"/>
                  </a:lnTo>
                  <a:lnTo>
                    <a:pt x="697" y="983"/>
                  </a:lnTo>
                  <a:cubicBezTo>
                    <a:pt x="698" y="985"/>
                    <a:pt x="698" y="986"/>
                    <a:pt x="698" y="988"/>
                  </a:cubicBezTo>
                  <a:lnTo>
                    <a:pt x="698" y="988"/>
                  </a:lnTo>
                  <a:lnTo>
                    <a:pt x="694" y="982"/>
                  </a:lnTo>
                  <a:close/>
                  <a:moveTo>
                    <a:pt x="1015" y="991"/>
                  </a:moveTo>
                  <a:lnTo>
                    <a:pt x="1065" y="1091"/>
                  </a:lnTo>
                  <a:cubicBezTo>
                    <a:pt x="1040" y="1054"/>
                    <a:pt x="1025" y="1022"/>
                    <a:pt x="1015" y="991"/>
                  </a:cubicBezTo>
                  <a:close/>
                  <a:moveTo>
                    <a:pt x="1369" y="1395"/>
                  </a:moveTo>
                  <a:lnTo>
                    <a:pt x="1369" y="1395"/>
                  </a:lnTo>
                  <a:cubicBezTo>
                    <a:pt x="1375" y="1397"/>
                    <a:pt x="1382" y="1400"/>
                    <a:pt x="1389" y="1402"/>
                  </a:cubicBezTo>
                  <a:lnTo>
                    <a:pt x="1389" y="1402"/>
                  </a:lnTo>
                  <a:cubicBezTo>
                    <a:pt x="1389" y="1402"/>
                    <a:pt x="1390" y="1401"/>
                    <a:pt x="1390" y="1401"/>
                  </a:cubicBezTo>
                  <a:lnTo>
                    <a:pt x="1390" y="1401"/>
                  </a:lnTo>
                  <a:cubicBezTo>
                    <a:pt x="1420" y="1410"/>
                    <a:pt x="1450" y="1422"/>
                    <a:pt x="1476" y="1443"/>
                  </a:cubicBezTo>
                  <a:lnTo>
                    <a:pt x="1476" y="1443"/>
                  </a:lnTo>
                  <a:cubicBezTo>
                    <a:pt x="1447" y="1427"/>
                    <a:pt x="1418" y="1413"/>
                    <a:pt x="1389" y="1402"/>
                  </a:cubicBezTo>
                  <a:lnTo>
                    <a:pt x="1389" y="1402"/>
                  </a:lnTo>
                  <a:cubicBezTo>
                    <a:pt x="1388" y="1403"/>
                    <a:pt x="1387" y="1403"/>
                    <a:pt x="1386" y="1404"/>
                  </a:cubicBezTo>
                  <a:lnTo>
                    <a:pt x="1386" y="1404"/>
                  </a:lnTo>
                  <a:lnTo>
                    <a:pt x="1369" y="1395"/>
                  </a:lnTo>
                  <a:close/>
                  <a:moveTo>
                    <a:pt x="1819" y="1602"/>
                  </a:moveTo>
                  <a:cubicBezTo>
                    <a:pt x="1811" y="1606"/>
                    <a:pt x="1803" y="1608"/>
                    <a:pt x="1794" y="1608"/>
                  </a:cubicBezTo>
                  <a:lnTo>
                    <a:pt x="1819" y="1602"/>
                  </a:lnTo>
                  <a:close/>
                  <a:moveTo>
                    <a:pt x="1916" y="1577"/>
                  </a:moveTo>
                  <a:cubicBezTo>
                    <a:pt x="1892" y="1585"/>
                    <a:pt x="1869" y="1593"/>
                    <a:pt x="1846" y="1600"/>
                  </a:cubicBezTo>
                  <a:lnTo>
                    <a:pt x="1846" y="1600"/>
                  </a:lnTo>
                  <a:cubicBezTo>
                    <a:pt x="1848" y="1598"/>
                    <a:pt x="1850" y="1596"/>
                    <a:pt x="1851" y="1594"/>
                  </a:cubicBezTo>
                  <a:lnTo>
                    <a:pt x="1851" y="1594"/>
                  </a:lnTo>
                  <a:lnTo>
                    <a:pt x="1843" y="1596"/>
                  </a:lnTo>
                  <a:lnTo>
                    <a:pt x="1843" y="1596"/>
                  </a:lnTo>
                  <a:lnTo>
                    <a:pt x="1838" y="1603"/>
                  </a:lnTo>
                  <a:lnTo>
                    <a:pt x="1838" y="1603"/>
                  </a:lnTo>
                  <a:cubicBezTo>
                    <a:pt x="1841" y="1602"/>
                    <a:pt x="1843" y="1601"/>
                    <a:pt x="1846" y="1600"/>
                  </a:cubicBezTo>
                  <a:lnTo>
                    <a:pt x="1846" y="1600"/>
                  </a:lnTo>
                  <a:cubicBezTo>
                    <a:pt x="1842" y="1604"/>
                    <a:pt x="1838" y="1606"/>
                    <a:pt x="1834" y="1609"/>
                  </a:cubicBezTo>
                  <a:lnTo>
                    <a:pt x="1834" y="1609"/>
                  </a:lnTo>
                  <a:lnTo>
                    <a:pt x="1838" y="1603"/>
                  </a:lnTo>
                  <a:lnTo>
                    <a:pt x="1838" y="1603"/>
                  </a:lnTo>
                  <a:cubicBezTo>
                    <a:pt x="1834" y="1604"/>
                    <a:pt x="1830" y="1605"/>
                    <a:pt x="1826" y="1606"/>
                  </a:cubicBezTo>
                  <a:lnTo>
                    <a:pt x="1826" y="1606"/>
                  </a:lnTo>
                  <a:lnTo>
                    <a:pt x="1835" y="1598"/>
                  </a:lnTo>
                  <a:lnTo>
                    <a:pt x="1835" y="1598"/>
                  </a:lnTo>
                  <a:lnTo>
                    <a:pt x="1843" y="1596"/>
                  </a:lnTo>
                  <a:lnTo>
                    <a:pt x="1843" y="1596"/>
                  </a:lnTo>
                  <a:lnTo>
                    <a:pt x="1855" y="1577"/>
                  </a:lnTo>
                  <a:lnTo>
                    <a:pt x="1855" y="1577"/>
                  </a:lnTo>
                  <a:cubicBezTo>
                    <a:pt x="1855" y="1584"/>
                    <a:pt x="1854" y="1589"/>
                    <a:pt x="1851" y="1594"/>
                  </a:cubicBezTo>
                  <a:lnTo>
                    <a:pt x="1851" y="1594"/>
                  </a:lnTo>
                  <a:lnTo>
                    <a:pt x="1916" y="1577"/>
                  </a:lnTo>
                  <a:close/>
                  <a:moveTo>
                    <a:pt x="1386" y="1404"/>
                  </a:moveTo>
                  <a:lnTo>
                    <a:pt x="1490" y="1456"/>
                  </a:lnTo>
                  <a:cubicBezTo>
                    <a:pt x="1486" y="1451"/>
                    <a:pt x="1481" y="1447"/>
                    <a:pt x="1476" y="1443"/>
                  </a:cubicBezTo>
                  <a:lnTo>
                    <a:pt x="1476" y="1443"/>
                  </a:lnTo>
                  <a:cubicBezTo>
                    <a:pt x="1509" y="1461"/>
                    <a:pt x="1541" y="1481"/>
                    <a:pt x="1574" y="1502"/>
                  </a:cubicBezTo>
                  <a:lnTo>
                    <a:pt x="1574" y="1502"/>
                  </a:lnTo>
                  <a:cubicBezTo>
                    <a:pt x="1624" y="1537"/>
                    <a:pt x="1664" y="1573"/>
                    <a:pt x="1701" y="1616"/>
                  </a:cubicBezTo>
                  <a:lnTo>
                    <a:pt x="1701" y="1616"/>
                  </a:lnTo>
                  <a:cubicBezTo>
                    <a:pt x="1647" y="1595"/>
                    <a:pt x="1601" y="1575"/>
                    <a:pt x="1543" y="1555"/>
                  </a:cubicBezTo>
                  <a:lnTo>
                    <a:pt x="1543" y="1555"/>
                  </a:lnTo>
                  <a:cubicBezTo>
                    <a:pt x="1500" y="1530"/>
                    <a:pt x="1460" y="1506"/>
                    <a:pt x="1423" y="1481"/>
                  </a:cubicBezTo>
                  <a:lnTo>
                    <a:pt x="1423" y="1481"/>
                  </a:lnTo>
                  <a:cubicBezTo>
                    <a:pt x="1400" y="1464"/>
                    <a:pt x="1377" y="1447"/>
                    <a:pt x="1354" y="1429"/>
                  </a:cubicBezTo>
                  <a:lnTo>
                    <a:pt x="1354" y="1429"/>
                  </a:lnTo>
                  <a:cubicBezTo>
                    <a:pt x="1365" y="1421"/>
                    <a:pt x="1376" y="1413"/>
                    <a:pt x="1386" y="1404"/>
                  </a:cubicBezTo>
                  <a:close/>
                  <a:moveTo>
                    <a:pt x="1825" y="1608"/>
                  </a:moveTo>
                  <a:lnTo>
                    <a:pt x="1825" y="1608"/>
                  </a:lnTo>
                  <a:cubicBezTo>
                    <a:pt x="1825" y="1611"/>
                    <a:pt x="1824" y="1613"/>
                    <a:pt x="1824" y="1615"/>
                  </a:cubicBezTo>
                  <a:lnTo>
                    <a:pt x="1824" y="1615"/>
                  </a:lnTo>
                  <a:cubicBezTo>
                    <a:pt x="1822" y="1616"/>
                    <a:pt x="1821" y="1617"/>
                    <a:pt x="1819" y="1618"/>
                  </a:cubicBezTo>
                  <a:lnTo>
                    <a:pt x="1819" y="1618"/>
                  </a:lnTo>
                  <a:lnTo>
                    <a:pt x="1825" y="1608"/>
                  </a:lnTo>
                  <a:close/>
                  <a:moveTo>
                    <a:pt x="670" y="1"/>
                  </a:moveTo>
                  <a:cubicBezTo>
                    <a:pt x="557" y="1"/>
                    <a:pt x="440" y="44"/>
                    <a:pt x="335" y="149"/>
                  </a:cubicBezTo>
                  <a:lnTo>
                    <a:pt x="335" y="179"/>
                  </a:lnTo>
                  <a:cubicBezTo>
                    <a:pt x="122" y="392"/>
                    <a:pt x="1" y="666"/>
                    <a:pt x="31" y="970"/>
                  </a:cubicBezTo>
                  <a:cubicBezTo>
                    <a:pt x="62" y="1243"/>
                    <a:pt x="153" y="1517"/>
                    <a:pt x="335" y="1729"/>
                  </a:cubicBezTo>
                  <a:cubicBezTo>
                    <a:pt x="639" y="2216"/>
                    <a:pt x="1125" y="2520"/>
                    <a:pt x="1703" y="2580"/>
                  </a:cubicBezTo>
                  <a:cubicBezTo>
                    <a:pt x="1825" y="2580"/>
                    <a:pt x="1946" y="2580"/>
                    <a:pt x="2068" y="2550"/>
                  </a:cubicBezTo>
                  <a:cubicBezTo>
                    <a:pt x="2189" y="2520"/>
                    <a:pt x="2311" y="2459"/>
                    <a:pt x="2402" y="2398"/>
                  </a:cubicBezTo>
                  <a:cubicBezTo>
                    <a:pt x="2645" y="2246"/>
                    <a:pt x="2797" y="1973"/>
                    <a:pt x="2797" y="1699"/>
                  </a:cubicBezTo>
                  <a:cubicBezTo>
                    <a:pt x="2736" y="1213"/>
                    <a:pt x="2433" y="818"/>
                    <a:pt x="2037" y="605"/>
                  </a:cubicBezTo>
                  <a:cubicBezTo>
                    <a:pt x="1862" y="495"/>
                    <a:pt x="1686" y="433"/>
                    <a:pt x="1499" y="407"/>
                  </a:cubicBezTo>
                  <a:lnTo>
                    <a:pt x="1499" y="407"/>
                  </a:lnTo>
                  <a:cubicBezTo>
                    <a:pt x="1403" y="259"/>
                    <a:pt x="1265" y="135"/>
                    <a:pt x="1095" y="58"/>
                  </a:cubicBezTo>
                  <a:cubicBezTo>
                    <a:pt x="1017" y="19"/>
                    <a:pt x="941" y="1"/>
                    <a:pt x="869" y="1"/>
                  </a:cubicBezTo>
                  <a:cubicBezTo>
                    <a:pt x="835" y="1"/>
                    <a:pt x="803" y="5"/>
                    <a:pt x="771" y="12"/>
                  </a:cubicBezTo>
                  <a:lnTo>
                    <a:pt x="771" y="12"/>
                  </a:lnTo>
                  <a:cubicBezTo>
                    <a:pt x="738" y="5"/>
                    <a:pt x="704" y="1"/>
                    <a:pt x="6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30"/>
            <p:cNvSpPr/>
            <p:nvPr/>
          </p:nvSpPr>
          <p:spPr>
            <a:xfrm rot="6727466">
              <a:off x="6807840" y="-397510"/>
              <a:ext cx="183597" cy="232698"/>
            </a:xfrm>
            <a:custGeom>
              <a:avLst/>
              <a:gdLst/>
              <a:ahLst/>
              <a:cxnLst/>
              <a:rect l="l" t="t" r="r" b="b"/>
              <a:pathLst>
                <a:path w="2494" h="3161" extrusionOk="0">
                  <a:moveTo>
                    <a:pt x="1284" y="725"/>
                  </a:moveTo>
                  <a:lnTo>
                    <a:pt x="1284" y="725"/>
                  </a:lnTo>
                  <a:cubicBezTo>
                    <a:pt x="1294" y="725"/>
                    <a:pt x="1271" y="789"/>
                    <a:pt x="1269" y="789"/>
                  </a:cubicBezTo>
                  <a:cubicBezTo>
                    <a:pt x="1268" y="789"/>
                    <a:pt x="1270" y="781"/>
                    <a:pt x="1278" y="760"/>
                  </a:cubicBezTo>
                  <a:lnTo>
                    <a:pt x="1278" y="730"/>
                  </a:lnTo>
                  <a:cubicBezTo>
                    <a:pt x="1280" y="727"/>
                    <a:pt x="1282" y="725"/>
                    <a:pt x="1284" y="725"/>
                  </a:cubicBezTo>
                  <a:close/>
                  <a:moveTo>
                    <a:pt x="1649" y="2310"/>
                  </a:moveTo>
                  <a:cubicBezTo>
                    <a:pt x="1644" y="2312"/>
                    <a:pt x="1640" y="2315"/>
                    <a:pt x="1635" y="2317"/>
                  </a:cubicBezTo>
                  <a:lnTo>
                    <a:pt x="1635" y="2317"/>
                  </a:lnTo>
                  <a:cubicBezTo>
                    <a:pt x="1636" y="2316"/>
                    <a:pt x="1638" y="2314"/>
                    <a:pt x="1640" y="2313"/>
                  </a:cubicBezTo>
                  <a:lnTo>
                    <a:pt x="1640" y="2313"/>
                  </a:lnTo>
                  <a:cubicBezTo>
                    <a:pt x="1643" y="2312"/>
                    <a:pt x="1646" y="2311"/>
                    <a:pt x="1649" y="2310"/>
                  </a:cubicBezTo>
                  <a:lnTo>
                    <a:pt x="1649" y="2310"/>
                  </a:lnTo>
                  <a:cubicBezTo>
                    <a:pt x="1649" y="2310"/>
                    <a:pt x="1649" y="2310"/>
                    <a:pt x="1649" y="2310"/>
                  </a:cubicBezTo>
                  <a:close/>
                  <a:moveTo>
                    <a:pt x="902" y="0"/>
                  </a:moveTo>
                  <a:cubicBezTo>
                    <a:pt x="743" y="0"/>
                    <a:pt x="592" y="70"/>
                    <a:pt x="506" y="209"/>
                  </a:cubicBezTo>
                  <a:lnTo>
                    <a:pt x="506" y="209"/>
                  </a:lnTo>
                  <a:cubicBezTo>
                    <a:pt x="438" y="233"/>
                    <a:pt x="370" y="273"/>
                    <a:pt x="305" y="334"/>
                  </a:cubicBezTo>
                  <a:lnTo>
                    <a:pt x="366" y="334"/>
                  </a:lnTo>
                  <a:cubicBezTo>
                    <a:pt x="1" y="730"/>
                    <a:pt x="31" y="1277"/>
                    <a:pt x="123" y="1763"/>
                  </a:cubicBezTo>
                  <a:cubicBezTo>
                    <a:pt x="183" y="2249"/>
                    <a:pt x="457" y="2705"/>
                    <a:pt x="882" y="3009"/>
                  </a:cubicBezTo>
                  <a:cubicBezTo>
                    <a:pt x="1028" y="3113"/>
                    <a:pt x="1216" y="3160"/>
                    <a:pt x="1408" y="3160"/>
                  </a:cubicBezTo>
                  <a:cubicBezTo>
                    <a:pt x="1496" y="3160"/>
                    <a:pt x="1586" y="3150"/>
                    <a:pt x="1673" y="3131"/>
                  </a:cubicBezTo>
                  <a:cubicBezTo>
                    <a:pt x="1977" y="3040"/>
                    <a:pt x="2220" y="2827"/>
                    <a:pt x="2311" y="2523"/>
                  </a:cubicBezTo>
                  <a:cubicBezTo>
                    <a:pt x="2493" y="2067"/>
                    <a:pt x="2281" y="1520"/>
                    <a:pt x="2068" y="1125"/>
                  </a:cubicBezTo>
                  <a:cubicBezTo>
                    <a:pt x="1916" y="882"/>
                    <a:pt x="1764" y="669"/>
                    <a:pt x="1612" y="456"/>
                  </a:cubicBezTo>
                  <a:cubicBezTo>
                    <a:pt x="1490" y="304"/>
                    <a:pt x="1338" y="152"/>
                    <a:pt x="1156" y="61"/>
                  </a:cubicBezTo>
                  <a:cubicBezTo>
                    <a:pt x="1075" y="20"/>
                    <a:pt x="987" y="0"/>
                    <a:pt x="9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30"/>
            <p:cNvSpPr/>
            <p:nvPr/>
          </p:nvSpPr>
          <p:spPr>
            <a:xfrm rot="6727466">
              <a:off x="7303466" y="-389574"/>
              <a:ext cx="139648" cy="202001"/>
            </a:xfrm>
            <a:custGeom>
              <a:avLst/>
              <a:gdLst/>
              <a:ahLst/>
              <a:cxnLst/>
              <a:rect l="l" t="t" r="r" b="b"/>
              <a:pathLst>
                <a:path w="1897" h="2744" extrusionOk="0">
                  <a:moveTo>
                    <a:pt x="710" y="1"/>
                  </a:moveTo>
                  <a:cubicBezTo>
                    <a:pt x="590" y="1"/>
                    <a:pt x="478" y="48"/>
                    <a:pt x="395" y="152"/>
                  </a:cubicBezTo>
                  <a:cubicBezTo>
                    <a:pt x="152" y="395"/>
                    <a:pt x="0" y="729"/>
                    <a:pt x="0" y="1064"/>
                  </a:cubicBezTo>
                  <a:cubicBezTo>
                    <a:pt x="0" y="1367"/>
                    <a:pt x="122" y="1702"/>
                    <a:pt x="334" y="1915"/>
                  </a:cubicBezTo>
                  <a:cubicBezTo>
                    <a:pt x="349" y="1929"/>
                    <a:pt x="363" y="1942"/>
                    <a:pt x="378" y="1955"/>
                  </a:cubicBezTo>
                  <a:lnTo>
                    <a:pt x="378" y="1955"/>
                  </a:lnTo>
                  <a:cubicBezTo>
                    <a:pt x="471" y="2206"/>
                    <a:pt x="609" y="2432"/>
                    <a:pt x="790" y="2614"/>
                  </a:cubicBezTo>
                  <a:cubicBezTo>
                    <a:pt x="892" y="2703"/>
                    <a:pt x="1015" y="2744"/>
                    <a:pt x="1135" y="2744"/>
                  </a:cubicBezTo>
                  <a:cubicBezTo>
                    <a:pt x="1301" y="2744"/>
                    <a:pt x="1462" y="2664"/>
                    <a:pt x="1550" y="2523"/>
                  </a:cubicBezTo>
                  <a:cubicBezTo>
                    <a:pt x="1817" y="2122"/>
                    <a:pt x="1896" y="1597"/>
                    <a:pt x="1793" y="1127"/>
                  </a:cubicBezTo>
                  <a:lnTo>
                    <a:pt x="1793" y="1127"/>
                  </a:lnTo>
                  <a:cubicBezTo>
                    <a:pt x="1793" y="1126"/>
                    <a:pt x="1793" y="1125"/>
                    <a:pt x="1793" y="1124"/>
                  </a:cubicBezTo>
                  <a:cubicBezTo>
                    <a:pt x="1793" y="912"/>
                    <a:pt x="1733" y="729"/>
                    <a:pt x="1611" y="577"/>
                  </a:cubicBezTo>
                  <a:cubicBezTo>
                    <a:pt x="1559" y="515"/>
                    <a:pt x="1504" y="461"/>
                    <a:pt x="1446" y="413"/>
                  </a:cubicBezTo>
                  <a:lnTo>
                    <a:pt x="1446" y="413"/>
                  </a:lnTo>
                  <a:cubicBezTo>
                    <a:pt x="1299" y="243"/>
                    <a:pt x="1110" y="109"/>
                    <a:pt x="882" y="30"/>
                  </a:cubicBezTo>
                  <a:cubicBezTo>
                    <a:pt x="824" y="11"/>
                    <a:pt x="766" y="1"/>
                    <a:pt x="7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5" name="Google Shape;1205;p30"/>
            <p:cNvSpPr/>
            <p:nvPr/>
          </p:nvSpPr>
          <p:spPr>
            <a:xfrm rot="6727466">
              <a:off x="7716752" y="-242500"/>
              <a:ext cx="134348" cy="206933"/>
            </a:xfrm>
            <a:custGeom>
              <a:avLst/>
              <a:gdLst/>
              <a:ahLst/>
              <a:cxnLst/>
              <a:rect l="l" t="t" r="r" b="b"/>
              <a:pathLst>
                <a:path w="1825" h="2811" extrusionOk="0">
                  <a:moveTo>
                    <a:pt x="711" y="1"/>
                  </a:moveTo>
                  <a:cubicBezTo>
                    <a:pt x="449" y="1"/>
                    <a:pt x="183" y="175"/>
                    <a:pt x="213" y="525"/>
                  </a:cubicBezTo>
                  <a:lnTo>
                    <a:pt x="244" y="555"/>
                  </a:lnTo>
                  <a:cubicBezTo>
                    <a:pt x="244" y="1224"/>
                    <a:pt x="1" y="1923"/>
                    <a:pt x="305" y="2561"/>
                  </a:cubicBezTo>
                  <a:cubicBezTo>
                    <a:pt x="413" y="2724"/>
                    <a:pt x="585" y="2811"/>
                    <a:pt x="751" y="2811"/>
                  </a:cubicBezTo>
                  <a:cubicBezTo>
                    <a:pt x="866" y="2811"/>
                    <a:pt x="978" y="2770"/>
                    <a:pt x="1065" y="2683"/>
                  </a:cubicBezTo>
                  <a:cubicBezTo>
                    <a:pt x="1399" y="2349"/>
                    <a:pt x="1612" y="1953"/>
                    <a:pt x="1764" y="1528"/>
                  </a:cubicBezTo>
                  <a:cubicBezTo>
                    <a:pt x="1824" y="1285"/>
                    <a:pt x="1824" y="1011"/>
                    <a:pt x="1764" y="768"/>
                  </a:cubicBezTo>
                  <a:cubicBezTo>
                    <a:pt x="1642" y="464"/>
                    <a:pt x="1429" y="251"/>
                    <a:pt x="1186" y="99"/>
                  </a:cubicBezTo>
                  <a:cubicBezTo>
                    <a:pt x="1101" y="45"/>
                    <a:pt x="1008" y="20"/>
                    <a:pt x="917" y="20"/>
                  </a:cubicBezTo>
                  <a:cubicBezTo>
                    <a:pt x="901" y="20"/>
                    <a:pt x="885" y="21"/>
                    <a:pt x="870" y="23"/>
                  </a:cubicBezTo>
                  <a:lnTo>
                    <a:pt x="870" y="23"/>
                  </a:lnTo>
                  <a:cubicBezTo>
                    <a:pt x="819" y="8"/>
                    <a:pt x="765" y="1"/>
                    <a:pt x="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6" name="Google Shape;1206;p30"/>
            <p:cNvSpPr/>
            <p:nvPr/>
          </p:nvSpPr>
          <p:spPr>
            <a:xfrm rot="6727466">
              <a:off x="8068218" y="12853"/>
              <a:ext cx="129858" cy="202442"/>
            </a:xfrm>
            <a:custGeom>
              <a:avLst/>
              <a:gdLst/>
              <a:ahLst/>
              <a:cxnLst/>
              <a:rect l="l" t="t" r="r" b="b"/>
              <a:pathLst>
                <a:path w="1764" h="2750" extrusionOk="0">
                  <a:moveTo>
                    <a:pt x="1338" y="1169"/>
                  </a:moveTo>
                  <a:cubicBezTo>
                    <a:pt x="1338" y="1169"/>
                    <a:pt x="1312" y="1175"/>
                    <a:pt x="1290" y="1182"/>
                  </a:cubicBezTo>
                  <a:lnTo>
                    <a:pt x="1290" y="1182"/>
                  </a:lnTo>
                  <a:lnTo>
                    <a:pt x="1287" y="1179"/>
                  </a:lnTo>
                  <a:lnTo>
                    <a:pt x="1287" y="1179"/>
                  </a:lnTo>
                  <a:lnTo>
                    <a:pt x="1307" y="1169"/>
                  </a:lnTo>
                  <a:close/>
                  <a:moveTo>
                    <a:pt x="913" y="0"/>
                  </a:moveTo>
                  <a:cubicBezTo>
                    <a:pt x="684" y="0"/>
                    <a:pt x="478" y="145"/>
                    <a:pt x="426" y="378"/>
                  </a:cubicBezTo>
                  <a:lnTo>
                    <a:pt x="395" y="378"/>
                  </a:lnTo>
                  <a:cubicBezTo>
                    <a:pt x="354" y="545"/>
                    <a:pt x="316" y="715"/>
                    <a:pt x="285" y="886"/>
                  </a:cubicBezTo>
                  <a:lnTo>
                    <a:pt x="285" y="886"/>
                  </a:lnTo>
                  <a:cubicBezTo>
                    <a:pt x="74" y="1311"/>
                    <a:pt x="0" y="1853"/>
                    <a:pt x="0" y="2263"/>
                  </a:cubicBezTo>
                  <a:cubicBezTo>
                    <a:pt x="30" y="2562"/>
                    <a:pt x="258" y="2714"/>
                    <a:pt x="486" y="2719"/>
                  </a:cubicBezTo>
                  <a:lnTo>
                    <a:pt x="486" y="2719"/>
                  </a:lnTo>
                  <a:cubicBezTo>
                    <a:pt x="486" y="2719"/>
                    <a:pt x="487" y="2719"/>
                    <a:pt x="487" y="2719"/>
                  </a:cubicBezTo>
                  <a:cubicBezTo>
                    <a:pt x="547" y="2739"/>
                    <a:pt x="612" y="2749"/>
                    <a:pt x="676" y="2749"/>
                  </a:cubicBezTo>
                  <a:cubicBezTo>
                    <a:pt x="804" y="2749"/>
                    <a:pt x="932" y="2709"/>
                    <a:pt x="1034" y="2628"/>
                  </a:cubicBezTo>
                  <a:cubicBezTo>
                    <a:pt x="1307" y="2324"/>
                    <a:pt x="1490" y="1989"/>
                    <a:pt x="1611" y="1625"/>
                  </a:cubicBezTo>
                  <a:cubicBezTo>
                    <a:pt x="1702" y="1321"/>
                    <a:pt x="1763" y="1017"/>
                    <a:pt x="1763" y="682"/>
                  </a:cubicBezTo>
                  <a:cubicBezTo>
                    <a:pt x="1763" y="409"/>
                    <a:pt x="1550" y="196"/>
                    <a:pt x="1277" y="196"/>
                  </a:cubicBezTo>
                  <a:cubicBezTo>
                    <a:pt x="1276" y="196"/>
                    <a:pt x="1274" y="196"/>
                    <a:pt x="1273" y="196"/>
                  </a:cubicBezTo>
                  <a:lnTo>
                    <a:pt x="1273" y="196"/>
                  </a:lnTo>
                  <a:cubicBezTo>
                    <a:pt x="1213" y="115"/>
                    <a:pt x="1131" y="50"/>
                    <a:pt x="1034" y="14"/>
                  </a:cubicBezTo>
                  <a:cubicBezTo>
                    <a:pt x="993" y="5"/>
                    <a:pt x="953" y="0"/>
                    <a:pt x="9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30"/>
            <p:cNvSpPr/>
            <p:nvPr/>
          </p:nvSpPr>
          <p:spPr>
            <a:xfrm rot="6727466">
              <a:off x="8381986" y="304575"/>
              <a:ext cx="100780" cy="144802"/>
            </a:xfrm>
            <a:custGeom>
              <a:avLst/>
              <a:gdLst/>
              <a:ahLst/>
              <a:cxnLst/>
              <a:rect l="l" t="t" r="r" b="b"/>
              <a:pathLst>
                <a:path w="1369" h="1967" extrusionOk="0">
                  <a:moveTo>
                    <a:pt x="830" y="0"/>
                  </a:moveTo>
                  <a:cubicBezTo>
                    <a:pt x="705" y="0"/>
                    <a:pt x="594" y="48"/>
                    <a:pt x="518" y="143"/>
                  </a:cubicBezTo>
                  <a:cubicBezTo>
                    <a:pt x="301" y="360"/>
                    <a:pt x="224" y="667"/>
                    <a:pt x="198" y="980"/>
                  </a:cubicBezTo>
                  <a:lnTo>
                    <a:pt x="198" y="980"/>
                  </a:lnTo>
                  <a:cubicBezTo>
                    <a:pt x="149" y="1064"/>
                    <a:pt x="100" y="1148"/>
                    <a:pt x="62" y="1237"/>
                  </a:cubicBezTo>
                  <a:cubicBezTo>
                    <a:pt x="1" y="1328"/>
                    <a:pt x="1" y="1480"/>
                    <a:pt x="31" y="1602"/>
                  </a:cubicBezTo>
                  <a:cubicBezTo>
                    <a:pt x="62" y="1693"/>
                    <a:pt x="123" y="1784"/>
                    <a:pt x="183" y="1845"/>
                  </a:cubicBezTo>
                  <a:cubicBezTo>
                    <a:pt x="285" y="1918"/>
                    <a:pt x="400" y="1955"/>
                    <a:pt x="513" y="1955"/>
                  </a:cubicBezTo>
                  <a:cubicBezTo>
                    <a:pt x="530" y="1955"/>
                    <a:pt x="546" y="1955"/>
                    <a:pt x="562" y="1953"/>
                  </a:cubicBezTo>
                  <a:lnTo>
                    <a:pt x="562" y="1953"/>
                  </a:lnTo>
                  <a:cubicBezTo>
                    <a:pt x="599" y="1962"/>
                    <a:pt x="636" y="1967"/>
                    <a:pt x="670" y="1967"/>
                  </a:cubicBezTo>
                  <a:cubicBezTo>
                    <a:pt x="791" y="1967"/>
                    <a:pt x="913" y="1906"/>
                    <a:pt x="1004" y="1815"/>
                  </a:cubicBezTo>
                  <a:cubicBezTo>
                    <a:pt x="1092" y="1727"/>
                    <a:pt x="1152" y="1610"/>
                    <a:pt x="1156" y="1493"/>
                  </a:cubicBezTo>
                  <a:lnTo>
                    <a:pt x="1156" y="1493"/>
                  </a:lnTo>
                  <a:cubicBezTo>
                    <a:pt x="1189" y="1472"/>
                    <a:pt x="1220" y="1447"/>
                    <a:pt x="1247" y="1419"/>
                  </a:cubicBezTo>
                  <a:cubicBezTo>
                    <a:pt x="1338" y="1328"/>
                    <a:pt x="1369" y="1207"/>
                    <a:pt x="1369" y="1085"/>
                  </a:cubicBezTo>
                  <a:cubicBezTo>
                    <a:pt x="1369" y="978"/>
                    <a:pt x="1354" y="887"/>
                    <a:pt x="1313" y="810"/>
                  </a:cubicBezTo>
                  <a:lnTo>
                    <a:pt x="1313" y="810"/>
                  </a:lnTo>
                  <a:cubicBezTo>
                    <a:pt x="1337" y="705"/>
                    <a:pt x="1356" y="594"/>
                    <a:pt x="1369" y="477"/>
                  </a:cubicBezTo>
                  <a:cubicBezTo>
                    <a:pt x="1338" y="295"/>
                    <a:pt x="1217" y="112"/>
                    <a:pt x="1065" y="52"/>
                  </a:cubicBezTo>
                  <a:cubicBezTo>
                    <a:pt x="985" y="17"/>
                    <a:pt x="905" y="0"/>
                    <a:pt x="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08;p30"/>
            <p:cNvSpPr/>
            <p:nvPr/>
          </p:nvSpPr>
          <p:spPr>
            <a:xfrm rot="6727466">
              <a:off x="8313497" y="-127825"/>
              <a:ext cx="118668" cy="188382"/>
            </a:xfrm>
            <a:custGeom>
              <a:avLst/>
              <a:gdLst/>
              <a:ahLst/>
              <a:cxnLst/>
              <a:rect l="l" t="t" r="r" b="b"/>
              <a:pathLst>
                <a:path w="1612" h="2559" extrusionOk="0">
                  <a:moveTo>
                    <a:pt x="1125" y="0"/>
                  </a:moveTo>
                  <a:cubicBezTo>
                    <a:pt x="1008" y="0"/>
                    <a:pt x="888" y="44"/>
                    <a:pt x="790" y="142"/>
                  </a:cubicBezTo>
                  <a:cubicBezTo>
                    <a:pt x="710" y="223"/>
                    <a:pt x="647" y="311"/>
                    <a:pt x="598" y="404"/>
                  </a:cubicBezTo>
                  <a:lnTo>
                    <a:pt x="598" y="404"/>
                  </a:lnTo>
                  <a:cubicBezTo>
                    <a:pt x="576" y="402"/>
                    <a:pt x="554" y="400"/>
                    <a:pt x="532" y="400"/>
                  </a:cubicBezTo>
                  <a:cubicBezTo>
                    <a:pt x="281" y="400"/>
                    <a:pt x="30" y="568"/>
                    <a:pt x="30" y="902"/>
                  </a:cubicBezTo>
                  <a:lnTo>
                    <a:pt x="61" y="902"/>
                  </a:lnTo>
                  <a:cubicBezTo>
                    <a:pt x="61" y="1084"/>
                    <a:pt x="0" y="1297"/>
                    <a:pt x="0" y="1510"/>
                  </a:cubicBezTo>
                  <a:cubicBezTo>
                    <a:pt x="0" y="1844"/>
                    <a:pt x="152" y="2179"/>
                    <a:pt x="395" y="2422"/>
                  </a:cubicBezTo>
                  <a:cubicBezTo>
                    <a:pt x="486" y="2513"/>
                    <a:pt x="608" y="2559"/>
                    <a:pt x="733" y="2559"/>
                  </a:cubicBezTo>
                  <a:cubicBezTo>
                    <a:pt x="859" y="2559"/>
                    <a:pt x="988" y="2513"/>
                    <a:pt x="1094" y="2422"/>
                  </a:cubicBezTo>
                  <a:cubicBezTo>
                    <a:pt x="1581" y="1905"/>
                    <a:pt x="1611" y="1145"/>
                    <a:pt x="1611" y="507"/>
                  </a:cubicBezTo>
                  <a:cubicBezTo>
                    <a:pt x="1611" y="197"/>
                    <a:pt x="1373" y="0"/>
                    <a:pt x="1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30"/>
            <p:cNvSpPr/>
            <p:nvPr/>
          </p:nvSpPr>
          <p:spPr>
            <a:xfrm rot="6727466">
              <a:off x="7949798" y="-360622"/>
              <a:ext cx="96289" cy="146200"/>
            </a:xfrm>
            <a:custGeom>
              <a:avLst/>
              <a:gdLst/>
              <a:ahLst/>
              <a:cxnLst/>
              <a:rect l="l" t="t" r="r" b="b"/>
              <a:pathLst>
                <a:path w="1308" h="1986" extrusionOk="0">
                  <a:moveTo>
                    <a:pt x="326" y="1106"/>
                  </a:moveTo>
                  <a:cubicBezTo>
                    <a:pt x="325" y="1106"/>
                    <a:pt x="325" y="1106"/>
                    <a:pt x="325" y="1106"/>
                  </a:cubicBezTo>
                  <a:lnTo>
                    <a:pt x="325" y="1106"/>
                  </a:lnTo>
                  <a:cubicBezTo>
                    <a:pt x="320" y="1115"/>
                    <a:pt x="314" y="1125"/>
                    <a:pt x="304" y="1134"/>
                  </a:cubicBezTo>
                  <a:lnTo>
                    <a:pt x="326" y="1106"/>
                  </a:lnTo>
                  <a:close/>
                  <a:moveTo>
                    <a:pt x="694" y="0"/>
                  </a:moveTo>
                  <a:cubicBezTo>
                    <a:pt x="526" y="0"/>
                    <a:pt x="360" y="88"/>
                    <a:pt x="267" y="248"/>
                  </a:cubicBezTo>
                  <a:lnTo>
                    <a:pt x="267" y="248"/>
                  </a:lnTo>
                  <a:cubicBezTo>
                    <a:pt x="216" y="271"/>
                    <a:pt x="168" y="302"/>
                    <a:pt x="122" y="344"/>
                  </a:cubicBezTo>
                  <a:cubicBezTo>
                    <a:pt x="61" y="435"/>
                    <a:pt x="0" y="587"/>
                    <a:pt x="0" y="708"/>
                  </a:cubicBezTo>
                  <a:lnTo>
                    <a:pt x="0" y="1468"/>
                  </a:lnTo>
                  <a:cubicBezTo>
                    <a:pt x="0" y="1742"/>
                    <a:pt x="213" y="1955"/>
                    <a:pt x="487" y="1985"/>
                  </a:cubicBezTo>
                  <a:cubicBezTo>
                    <a:pt x="700" y="1985"/>
                    <a:pt x="912" y="1894"/>
                    <a:pt x="1064" y="1742"/>
                  </a:cubicBezTo>
                  <a:cubicBezTo>
                    <a:pt x="1186" y="1620"/>
                    <a:pt x="1247" y="1438"/>
                    <a:pt x="1277" y="1286"/>
                  </a:cubicBezTo>
                  <a:cubicBezTo>
                    <a:pt x="1307" y="1195"/>
                    <a:pt x="1307" y="1073"/>
                    <a:pt x="1307" y="982"/>
                  </a:cubicBezTo>
                  <a:cubicBezTo>
                    <a:pt x="1307" y="891"/>
                    <a:pt x="1277" y="800"/>
                    <a:pt x="1277" y="708"/>
                  </a:cubicBezTo>
                  <a:cubicBezTo>
                    <a:pt x="1247" y="526"/>
                    <a:pt x="1186" y="374"/>
                    <a:pt x="1125" y="253"/>
                  </a:cubicBezTo>
                  <a:cubicBezTo>
                    <a:pt x="1019" y="80"/>
                    <a:pt x="855" y="0"/>
                    <a:pt x="6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30"/>
            <p:cNvSpPr/>
            <p:nvPr/>
          </p:nvSpPr>
          <p:spPr>
            <a:xfrm rot="6727466">
              <a:off x="7573007" y="-520365"/>
              <a:ext cx="100780" cy="132140"/>
            </a:xfrm>
            <a:custGeom>
              <a:avLst/>
              <a:gdLst/>
              <a:ahLst/>
              <a:cxnLst/>
              <a:rect l="l" t="t" r="r" b="b"/>
              <a:pathLst>
                <a:path w="1369" h="1795" extrusionOk="0">
                  <a:moveTo>
                    <a:pt x="1005" y="828"/>
                  </a:moveTo>
                  <a:lnTo>
                    <a:pt x="1021" y="891"/>
                  </a:lnTo>
                  <a:lnTo>
                    <a:pt x="1021" y="891"/>
                  </a:lnTo>
                  <a:cubicBezTo>
                    <a:pt x="1016" y="882"/>
                    <a:pt x="1012" y="873"/>
                    <a:pt x="1009" y="862"/>
                  </a:cubicBezTo>
                  <a:lnTo>
                    <a:pt x="1009" y="862"/>
                  </a:lnTo>
                  <a:cubicBezTo>
                    <a:pt x="1007" y="850"/>
                    <a:pt x="1006" y="839"/>
                    <a:pt x="1005" y="828"/>
                  </a:cubicBezTo>
                  <a:close/>
                  <a:moveTo>
                    <a:pt x="1027" y="928"/>
                  </a:moveTo>
                  <a:lnTo>
                    <a:pt x="1031" y="929"/>
                  </a:lnTo>
                  <a:lnTo>
                    <a:pt x="1031" y="929"/>
                  </a:lnTo>
                  <a:lnTo>
                    <a:pt x="1034" y="943"/>
                  </a:lnTo>
                  <a:cubicBezTo>
                    <a:pt x="1032" y="938"/>
                    <a:pt x="1029" y="933"/>
                    <a:pt x="1027" y="928"/>
                  </a:cubicBezTo>
                  <a:close/>
                  <a:moveTo>
                    <a:pt x="517" y="1"/>
                  </a:moveTo>
                  <a:cubicBezTo>
                    <a:pt x="244" y="1"/>
                    <a:pt x="31" y="214"/>
                    <a:pt x="31" y="487"/>
                  </a:cubicBezTo>
                  <a:lnTo>
                    <a:pt x="1" y="548"/>
                  </a:lnTo>
                  <a:lnTo>
                    <a:pt x="1" y="882"/>
                  </a:lnTo>
                  <a:cubicBezTo>
                    <a:pt x="31" y="974"/>
                    <a:pt x="31" y="1065"/>
                    <a:pt x="61" y="1156"/>
                  </a:cubicBezTo>
                  <a:cubicBezTo>
                    <a:pt x="61" y="1217"/>
                    <a:pt x="92" y="1278"/>
                    <a:pt x="122" y="1338"/>
                  </a:cubicBezTo>
                  <a:cubicBezTo>
                    <a:pt x="183" y="1460"/>
                    <a:pt x="274" y="1612"/>
                    <a:pt x="396" y="1703"/>
                  </a:cubicBezTo>
                  <a:lnTo>
                    <a:pt x="457" y="1733"/>
                  </a:lnTo>
                  <a:cubicBezTo>
                    <a:pt x="487" y="1764"/>
                    <a:pt x="548" y="1794"/>
                    <a:pt x="639" y="1794"/>
                  </a:cubicBezTo>
                  <a:lnTo>
                    <a:pt x="882" y="1794"/>
                  </a:lnTo>
                  <a:cubicBezTo>
                    <a:pt x="943" y="1764"/>
                    <a:pt x="973" y="1733"/>
                    <a:pt x="1034" y="1733"/>
                  </a:cubicBezTo>
                  <a:cubicBezTo>
                    <a:pt x="1095" y="1703"/>
                    <a:pt x="1125" y="1673"/>
                    <a:pt x="1156" y="1612"/>
                  </a:cubicBezTo>
                  <a:cubicBezTo>
                    <a:pt x="1216" y="1582"/>
                    <a:pt x="1247" y="1551"/>
                    <a:pt x="1277" y="1490"/>
                  </a:cubicBezTo>
                  <a:cubicBezTo>
                    <a:pt x="1308" y="1369"/>
                    <a:pt x="1338" y="1217"/>
                    <a:pt x="1368" y="1095"/>
                  </a:cubicBezTo>
                  <a:cubicBezTo>
                    <a:pt x="1368" y="1034"/>
                    <a:pt x="1368" y="974"/>
                    <a:pt x="1368" y="913"/>
                  </a:cubicBezTo>
                  <a:cubicBezTo>
                    <a:pt x="1368" y="681"/>
                    <a:pt x="1215" y="492"/>
                    <a:pt x="1002" y="441"/>
                  </a:cubicBezTo>
                  <a:lnTo>
                    <a:pt x="1002" y="441"/>
                  </a:lnTo>
                  <a:cubicBezTo>
                    <a:pt x="979" y="190"/>
                    <a:pt x="775" y="1"/>
                    <a:pt x="5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30"/>
            <p:cNvSpPr/>
            <p:nvPr/>
          </p:nvSpPr>
          <p:spPr>
            <a:xfrm rot="6727466">
              <a:off x="7128444" y="-623513"/>
              <a:ext cx="87382" cy="116460"/>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30"/>
            <p:cNvSpPr/>
            <p:nvPr/>
          </p:nvSpPr>
          <p:spPr>
            <a:xfrm rot="6727466">
              <a:off x="7852052" y="-619805"/>
              <a:ext cx="87308" cy="132140"/>
            </a:xfrm>
            <a:custGeom>
              <a:avLst/>
              <a:gdLst/>
              <a:ahLst/>
              <a:cxnLst/>
              <a:rect l="l" t="t" r="r" b="b"/>
              <a:pathLst>
                <a:path w="1186" h="1795" extrusionOk="0">
                  <a:moveTo>
                    <a:pt x="243" y="934"/>
                  </a:moveTo>
                  <a:cubicBezTo>
                    <a:pt x="241" y="946"/>
                    <a:pt x="234" y="953"/>
                    <a:pt x="213" y="974"/>
                  </a:cubicBezTo>
                  <a:lnTo>
                    <a:pt x="243" y="934"/>
                  </a:lnTo>
                  <a:close/>
                  <a:moveTo>
                    <a:pt x="188" y="1023"/>
                  </a:moveTo>
                  <a:cubicBezTo>
                    <a:pt x="185" y="1047"/>
                    <a:pt x="183" y="1071"/>
                    <a:pt x="183" y="1095"/>
                  </a:cubicBezTo>
                  <a:lnTo>
                    <a:pt x="183" y="1034"/>
                  </a:lnTo>
                  <a:lnTo>
                    <a:pt x="188" y="1023"/>
                  </a:lnTo>
                  <a:close/>
                  <a:moveTo>
                    <a:pt x="487" y="1"/>
                  </a:moveTo>
                  <a:cubicBezTo>
                    <a:pt x="365" y="1"/>
                    <a:pt x="244" y="62"/>
                    <a:pt x="152" y="153"/>
                  </a:cubicBezTo>
                  <a:cubicBezTo>
                    <a:pt x="61" y="244"/>
                    <a:pt x="0" y="366"/>
                    <a:pt x="0" y="487"/>
                  </a:cubicBezTo>
                  <a:lnTo>
                    <a:pt x="0" y="518"/>
                  </a:lnTo>
                  <a:lnTo>
                    <a:pt x="0" y="1308"/>
                  </a:lnTo>
                  <a:cubicBezTo>
                    <a:pt x="0" y="1551"/>
                    <a:pt x="213" y="1794"/>
                    <a:pt x="487" y="1794"/>
                  </a:cubicBezTo>
                  <a:lnTo>
                    <a:pt x="669" y="1794"/>
                  </a:lnTo>
                  <a:cubicBezTo>
                    <a:pt x="730" y="1764"/>
                    <a:pt x="791" y="1734"/>
                    <a:pt x="852" y="1703"/>
                  </a:cubicBezTo>
                  <a:cubicBezTo>
                    <a:pt x="882" y="1673"/>
                    <a:pt x="943" y="1642"/>
                    <a:pt x="973" y="1582"/>
                  </a:cubicBezTo>
                  <a:cubicBezTo>
                    <a:pt x="1095" y="1460"/>
                    <a:pt x="1186" y="1278"/>
                    <a:pt x="1186" y="1095"/>
                  </a:cubicBezTo>
                  <a:cubicBezTo>
                    <a:pt x="1186" y="930"/>
                    <a:pt x="1097" y="776"/>
                    <a:pt x="973" y="679"/>
                  </a:cubicBezTo>
                  <a:lnTo>
                    <a:pt x="973" y="679"/>
                  </a:lnTo>
                  <a:lnTo>
                    <a:pt x="973" y="487"/>
                  </a:lnTo>
                  <a:cubicBezTo>
                    <a:pt x="973" y="366"/>
                    <a:pt x="943" y="244"/>
                    <a:pt x="852" y="153"/>
                  </a:cubicBezTo>
                  <a:cubicBezTo>
                    <a:pt x="730" y="62"/>
                    <a:pt x="60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30"/>
            <p:cNvSpPr/>
            <p:nvPr/>
          </p:nvSpPr>
          <p:spPr>
            <a:xfrm rot="6727466">
              <a:off x="7450070" y="-72952"/>
              <a:ext cx="147746" cy="289309"/>
            </a:xfrm>
            <a:custGeom>
              <a:avLst/>
              <a:gdLst/>
              <a:ahLst/>
              <a:cxnLst/>
              <a:rect l="l" t="t" r="r" b="b"/>
              <a:pathLst>
                <a:path w="2007" h="3930" extrusionOk="0">
                  <a:moveTo>
                    <a:pt x="977" y="0"/>
                  </a:moveTo>
                  <a:cubicBezTo>
                    <a:pt x="851" y="0"/>
                    <a:pt x="730" y="46"/>
                    <a:pt x="639" y="137"/>
                  </a:cubicBezTo>
                  <a:cubicBezTo>
                    <a:pt x="365" y="441"/>
                    <a:pt x="243" y="836"/>
                    <a:pt x="243" y="1201"/>
                  </a:cubicBezTo>
                  <a:cubicBezTo>
                    <a:pt x="243" y="1269"/>
                    <a:pt x="246" y="1335"/>
                    <a:pt x="251" y="1400"/>
                  </a:cubicBezTo>
                  <a:lnTo>
                    <a:pt x="251" y="1400"/>
                  </a:lnTo>
                  <a:cubicBezTo>
                    <a:pt x="123" y="1704"/>
                    <a:pt x="48" y="2030"/>
                    <a:pt x="31" y="2356"/>
                  </a:cubicBezTo>
                  <a:cubicBezTo>
                    <a:pt x="0" y="2994"/>
                    <a:pt x="183" y="3724"/>
                    <a:pt x="851" y="3906"/>
                  </a:cubicBezTo>
                  <a:cubicBezTo>
                    <a:pt x="900" y="3922"/>
                    <a:pt x="949" y="3930"/>
                    <a:pt x="997" y="3930"/>
                  </a:cubicBezTo>
                  <a:cubicBezTo>
                    <a:pt x="1127" y="3930"/>
                    <a:pt x="1249" y="3874"/>
                    <a:pt x="1338" y="3785"/>
                  </a:cubicBezTo>
                  <a:cubicBezTo>
                    <a:pt x="1763" y="3268"/>
                    <a:pt x="2006" y="2630"/>
                    <a:pt x="2006" y="1961"/>
                  </a:cubicBezTo>
                  <a:cubicBezTo>
                    <a:pt x="2006" y="1323"/>
                    <a:pt x="1854" y="563"/>
                    <a:pt x="1338" y="137"/>
                  </a:cubicBezTo>
                  <a:cubicBezTo>
                    <a:pt x="1231" y="46"/>
                    <a:pt x="1102"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30"/>
            <p:cNvSpPr/>
            <p:nvPr/>
          </p:nvSpPr>
          <p:spPr>
            <a:xfrm rot="6727466">
              <a:off x="7838367" y="187140"/>
              <a:ext cx="107479" cy="160261"/>
            </a:xfrm>
            <a:custGeom>
              <a:avLst/>
              <a:gdLst/>
              <a:ahLst/>
              <a:cxnLst/>
              <a:rect l="l" t="t" r="r" b="b"/>
              <a:pathLst>
                <a:path w="1460" h="2177" extrusionOk="0">
                  <a:moveTo>
                    <a:pt x="1034" y="1003"/>
                  </a:moveTo>
                  <a:lnTo>
                    <a:pt x="1034" y="1125"/>
                  </a:lnTo>
                  <a:cubicBezTo>
                    <a:pt x="1031" y="1103"/>
                    <a:pt x="1028" y="1081"/>
                    <a:pt x="1025" y="1059"/>
                  </a:cubicBezTo>
                  <a:lnTo>
                    <a:pt x="1025" y="1059"/>
                  </a:lnTo>
                  <a:cubicBezTo>
                    <a:pt x="1027" y="1040"/>
                    <a:pt x="1030" y="1022"/>
                    <a:pt x="1034" y="1003"/>
                  </a:cubicBezTo>
                  <a:close/>
                  <a:moveTo>
                    <a:pt x="517" y="0"/>
                  </a:moveTo>
                  <a:cubicBezTo>
                    <a:pt x="244" y="31"/>
                    <a:pt x="0" y="244"/>
                    <a:pt x="0" y="517"/>
                  </a:cubicBezTo>
                  <a:lnTo>
                    <a:pt x="31" y="517"/>
                  </a:lnTo>
                  <a:cubicBezTo>
                    <a:pt x="31" y="730"/>
                    <a:pt x="31" y="912"/>
                    <a:pt x="61" y="1125"/>
                  </a:cubicBezTo>
                  <a:cubicBezTo>
                    <a:pt x="61" y="1277"/>
                    <a:pt x="92" y="1399"/>
                    <a:pt x="122" y="1551"/>
                  </a:cubicBezTo>
                  <a:cubicBezTo>
                    <a:pt x="183" y="1672"/>
                    <a:pt x="244" y="1824"/>
                    <a:pt x="304" y="1946"/>
                  </a:cubicBezTo>
                  <a:cubicBezTo>
                    <a:pt x="390" y="2100"/>
                    <a:pt x="543" y="2177"/>
                    <a:pt x="703" y="2177"/>
                  </a:cubicBezTo>
                  <a:cubicBezTo>
                    <a:pt x="828" y="2177"/>
                    <a:pt x="958" y="2130"/>
                    <a:pt x="1064" y="2037"/>
                  </a:cubicBezTo>
                  <a:cubicBezTo>
                    <a:pt x="1277" y="1794"/>
                    <a:pt x="1429" y="1459"/>
                    <a:pt x="1429" y="1125"/>
                  </a:cubicBezTo>
                  <a:cubicBezTo>
                    <a:pt x="1459" y="912"/>
                    <a:pt x="1399" y="730"/>
                    <a:pt x="1247" y="578"/>
                  </a:cubicBezTo>
                  <a:cubicBezTo>
                    <a:pt x="1184" y="495"/>
                    <a:pt x="1093" y="440"/>
                    <a:pt x="994" y="414"/>
                  </a:cubicBezTo>
                  <a:lnTo>
                    <a:pt x="994" y="414"/>
                  </a:lnTo>
                  <a:cubicBezTo>
                    <a:pt x="973" y="309"/>
                    <a:pt x="921" y="222"/>
                    <a:pt x="851" y="152"/>
                  </a:cubicBezTo>
                  <a:cubicBezTo>
                    <a:pt x="760" y="61"/>
                    <a:pt x="639" y="0"/>
                    <a:pt x="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30"/>
            <p:cNvSpPr/>
            <p:nvPr/>
          </p:nvSpPr>
          <p:spPr>
            <a:xfrm rot="6727466">
              <a:off x="8090416" y="405355"/>
              <a:ext cx="138839" cy="245876"/>
            </a:xfrm>
            <a:custGeom>
              <a:avLst/>
              <a:gdLst/>
              <a:ahLst/>
              <a:cxnLst/>
              <a:rect l="l" t="t" r="r" b="b"/>
              <a:pathLst>
                <a:path w="1886" h="3340" extrusionOk="0">
                  <a:moveTo>
                    <a:pt x="1175" y="0"/>
                  </a:moveTo>
                  <a:cubicBezTo>
                    <a:pt x="1051" y="0"/>
                    <a:pt x="923" y="48"/>
                    <a:pt x="821" y="150"/>
                  </a:cubicBezTo>
                  <a:cubicBezTo>
                    <a:pt x="763" y="214"/>
                    <a:pt x="711" y="282"/>
                    <a:pt x="664" y="353"/>
                  </a:cubicBezTo>
                  <a:lnTo>
                    <a:pt x="664" y="353"/>
                  </a:lnTo>
                  <a:cubicBezTo>
                    <a:pt x="525" y="389"/>
                    <a:pt x="400" y="489"/>
                    <a:pt x="335" y="666"/>
                  </a:cubicBezTo>
                  <a:lnTo>
                    <a:pt x="305" y="545"/>
                  </a:lnTo>
                  <a:cubicBezTo>
                    <a:pt x="183" y="940"/>
                    <a:pt x="92" y="1365"/>
                    <a:pt x="61" y="1761"/>
                  </a:cubicBezTo>
                  <a:cubicBezTo>
                    <a:pt x="1" y="2186"/>
                    <a:pt x="1" y="2581"/>
                    <a:pt x="122" y="2976"/>
                  </a:cubicBezTo>
                  <a:cubicBezTo>
                    <a:pt x="189" y="3199"/>
                    <a:pt x="402" y="3340"/>
                    <a:pt x="619" y="3340"/>
                  </a:cubicBezTo>
                  <a:cubicBezTo>
                    <a:pt x="698" y="3340"/>
                    <a:pt x="778" y="3321"/>
                    <a:pt x="852" y="3280"/>
                  </a:cubicBezTo>
                  <a:cubicBezTo>
                    <a:pt x="1077" y="3103"/>
                    <a:pt x="1260" y="2892"/>
                    <a:pt x="1396" y="2655"/>
                  </a:cubicBezTo>
                  <a:lnTo>
                    <a:pt x="1396" y="2655"/>
                  </a:lnTo>
                  <a:cubicBezTo>
                    <a:pt x="1699" y="2384"/>
                    <a:pt x="1885" y="1995"/>
                    <a:pt x="1885" y="1578"/>
                  </a:cubicBezTo>
                  <a:cubicBezTo>
                    <a:pt x="1871" y="1424"/>
                    <a:pt x="1818" y="1270"/>
                    <a:pt x="1733" y="1137"/>
                  </a:cubicBezTo>
                  <a:lnTo>
                    <a:pt x="1733" y="1137"/>
                  </a:lnTo>
                  <a:cubicBezTo>
                    <a:pt x="1732" y="874"/>
                    <a:pt x="1701" y="615"/>
                    <a:pt x="1642" y="362"/>
                  </a:cubicBezTo>
                  <a:cubicBezTo>
                    <a:pt x="1585" y="134"/>
                    <a:pt x="1384" y="0"/>
                    <a:pt x="1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30"/>
            <p:cNvSpPr/>
            <p:nvPr/>
          </p:nvSpPr>
          <p:spPr>
            <a:xfrm rot="6727466">
              <a:off x="6910556" y="-64601"/>
              <a:ext cx="183597" cy="249409"/>
            </a:xfrm>
            <a:custGeom>
              <a:avLst/>
              <a:gdLst/>
              <a:ahLst/>
              <a:cxnLst/>
              <a:rect l="l" t="t" r="r" b="b"/>
              <a:pathLst>
                <a:path w="2494" h="3388" extrusionOk="0">
                  <a:moveTo>
                    <a:pt x="1299" y="781"/>
                  </a:moveTo>
                  <a:cubicBezTo>
                    <a:pt x="1297" y="783"/>
                    <a:pt x="1295" y="786"/>
                    <a:pt x="1292" y="789"/>
                  </a:cubicBezTo>
                  <a:lnTo>
                    <a:pt x="1292" y="789"/>
                  </a:lnTo>
                  <a:cubicBezTo>
                    <a:pt x="1294" y="783"/>
                    <a:pt x="1290" y="781"/>
                    <a:pt x="1299" y="781"/>
                  </a:cubicBezTo>
                  <a:close/>
                  <a:moveTo>
                    <a:pt x="1310" y="1520"/>
                  </a:moveTo>
                  <a:cubicBezTo>
                    <a:pt x="1311" y="1521"/>
                    <a:pt x="1313" y="1522"/>
                    <a:pt x="1315" y="1524"/>
                  </a:cubicBezTo>
                  <a:lnTo>
                    <a:pt x="1315" y="1524"/>
                  </a:lnTo>
                  <a:cubicBezTo>
                    <a:pt x="1314" y="1523"/>
                    <a:pt x="1313" y="1523"/>
                    <a:pt x="1312" y="1523"/>
                  </a:cubicBezTo>
                  <a:lnTo>
                    <a:pt x="1312" y="1523"/>
                  </a:lnTo>
                  <a:cubicBezTo>
                    <a:pt x="1311" y="1522"/>
                    <a:pt x="1310" y="1521"/>
                    <a:pt x="1310" y="1520"/>
                  </a:cubicBezTo>
                  <a:close/>
                  <a:moveTo>
                    <a:pt x="1150" y="1516"/>
                  </a:moveTo>
                  <a:lnTo>
                    <a:pt x="1150" y="1516"/>
                  </a:lnTo>
                  <a:cubicBezTo>
                    <a:pt x="1150" y="1517"/>
                    <a:pt x="1151" y="1518"/>
                    <a:pt x="1151" y="1519"/>
                  </a:cubicBezTo>
                  <a:lnTo>
                    <a:pt x="1151" y="1519"/>
                  </a:lnTo>
                  <a:cubicBezTo>
                    <a:pt x="1151" y="1519"/>
                    <a:pt x="1151" y="1520"/>
                    <a:pt x="1151" y="1521"/>
                  </a:cubicBezTo>
                  <a:lnTo>
                    <a:pt x="1151" y="1521"/>
                  </a:lnTo>
                  <a:cubicBezTo>
                    <a:pt x="1140" y="1523"/>
                    <a:pt x="1132" y="1524"/>
                    <a:pt x="1128" y="1524"/>
                  </a:cubicBezTo>
                  <a:cubicBezTo>
                    <a:pt x="1119" y="1524"/>
                    <a:pt x="1126" y="1520"/>
                    <a:pt x="1150" y="1516"/>
                  </a:cubicBezTo>
                  <a:close/>
                  <a:moveTo>
                    <a:pt x="1399" y="2338"/>
                  </a:moveTo>
                  <a:lnTo>
                    <a:pt x="1399" y="2338"/>
                  </a:lnTo>
                  <a:cubicBezTo>
                    <a:pt x="1399" y="2341"/>
                    <a:pt x="1398" y="2344"/>
                    <a:pt x="1398" y="2347"/>
                  </a:cubicBezTo>
                  <a:lnTo>
                    <a:pt x="1398" y="2347"/>
                  </a:lnTo>
                  <a:lnTo>
                    <a:pt x="1395" y="2349"/>
                  </a:lnTo>
                  <a:lnTo>
                    <a:pt x="1395" y="2349"/>
                  </a:lnTo>
                  <a:cubicBezTo>
                    <a:pt x="1396" y="2346"/>
                    <a:pt x="1396" y="2342"/>
                    <a:pt x="1397" y="2339"/>
                  </a:cubicBezTo>
                  <a:lnTo>
                    <a:pt x="1397" y="2339"/>
                  </a:lnTo>
                  <a:cubicBezTo>
                    <a:pt x="1398" y="2339"/>
                    <a:pt x="1398" y="2339"/>
                    <a:pt x="1399" y="2338"/>
                  </a:cubicBezTo>
                  <a:close/>
                  <a:moveTo>
                    <a:pt x="1245" y="2347"/>
                  </a:moveTo>
                  <a:cubicBezTo>
                    <a:pt x="1250" y="2352"/>
                    <a:pt x="1254" y="2357"/>
                    <a:pt x="1257" y="2361"/>
                  </a:cubicBezTo>
                  <a:lnTo>
                    <a:pt x="1257" y="2361"/>
                  </a:lnTo>
                  <a:cubicBezTo>
                    <a:pt x="1253" y="2362"/>
                    <a:pt x="1250" y="2362"/>
                    <a:pt x="1247" y="2362"/>
                  </a:cubicBezTo>
                  <a:cubicBezTo>
                    <a:pt x="1247" y="2357"/>
                    <a:pt x="1247" y="2352"/>
                    <a:pt x="1245" y="2347"/>
                  </a:cubicBezTo>
                  <a:close/>
                  <a:moveTo>
                    <a:pt x="880" y="0"/>
                  </a:moveTo>
                  <a:cubicBezTo>
                    <a:pt x="837" y="0"/>
                    <a:pt x="795" y="5"/>
                    <a:pt x="754" y="14"/>
                  </a:cubicBezTo>
                  <a:lnTo>
                    <a:pt x="754" y="14"/>
                  </a:lnTo>
                  <a:cubicBezTo>
                    <a:pt x="726" y="10"/>
                    <a:pt x="698" y="8"/>
                    <a:pt x="670" y="8"/>
                  </a:cubicBezTo>
                  <a:cubicBezTo>
                    <a:pt x="441" y="8"/>
                    <a:pt x="235" y="149"/>
                    <a:pt x="183" y="356"/>
                  </a:cubicBezTo>
                  <a:cubicBezTo>
                    <a:pt x="62" y="751"/>
                    <a:pt x="31" y="1176"/>
                    <a:pt x="31" y="1602"/>
                  </a:cubicBezTo>
                  <a:cubicBezTo>
                    <a:pt x="1" y="2119"/>
                    <a:pt x="153" y="2666"/>
                    <a:pt x="457" y="3061"/>
                  </a:cubicBezTo>
                  <a:cubicBezTo>
                    <a:pt x="677" y="3281"/>
                    <a:pt x="954" y="3388"/>
                    <a:pt x="1234" y="3388"/>
                  </a:cubicBezTo>
                  <a:cubicBezTo>
                    <a:pt x="1532" y="3388"/>
                    <a:pt x="1832" y="3266"/>
                    <a:pt x="2068" y="3030"/>
                  </a:cubicBezTo>
                  <a:cubicBezTo>
                    <a:pt x="2493" y="2544"/>
                    <a:pt x="2341" y="1845"/>
                    <a:pt x="2098" y="1298"/>
                  </a:cubicBezTo>
                  <a:cubicBezTo>
                    <a:pt x="1977" y="1055"/>
                    <a:pt x="1825" y="812"/>
                    <a:pt x="1673" y="599"/>
                  </a:cubicBezTo>
                  <a:cubicBezTo>
                    <a:pt x="1521" y="386"/>
                    <a:pt x="1338" y="204"/>
                    <a:pt x="1126" y="52"/>
                  </a:cubicBezTo>
                  <a:cubicBezTo>
                    <a:pt x="1046" y="17"/>
                    <a:pt x="962" y="0"/>
                    <a:pt x="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30"/>
            <p:cNvSpPr/>
            <p:nvPr/>
          </p:nvSpPr>
          <p:spPr>
            <a:xfrm rot="6727466">
              <a:off x="7171318" y="190756"/>
              <a:ext cx="102767" cy="130667"/>
            </a:xfrm>
            <a:custGeom>
              <a:avLst/>
              <a:gdLst/>
              <a:ahLst/>
              <a:cxnLst/>
              <a:rect l="l" t="t" r="r" b="b"/>
              <a:pathLst>
                <a:path w="1396" h="1775" extrusionOk="0">
                  <a:moveTo>
                    <a:pt x="702" y="1"/>
                  </a:moveTo>
                  <a:cubicBezTo>
                    <a:pt x="659" y="1"/>
                    <a:pt x="616" y="5"/>
                    <a:pt x="575" y="12"/>
                  </a:cubicBezTo>
                  <a:cubicBezTo>
                    <a:pt x="556" y="10"/>
                    <a:pt x="538" y="9"/>
                    <a:pt x="520" y="9"/>
                  </a:cubicBezTo>
                  <a:cubicBezTo>
                    <a:pt x="152" y="9"/>
                    <a:pt x="0" y="347"/>
                    <a:pt x="65" y="626"/>
                  </a:cubicBezTo>
                  <a:lnTo>
                    <a:pt x="65" y="626"/>
                  </a:lnTo>
                  <a:cubicBezTo>
                    <a:pt x="61" y="653"/>
                    <a:pt x="58" y="682"/>
                    <a:pt x="58" y="711"/>
                  </a:cubicBezTo>
                  <a:lnTo>
                    <a:pt x="58" y="1288"/>
                  </a:lnTo>
                  <a:cubicBezTo>
                    <a:pt x="58" y="1562"/>
                    <a:pt x="271" y="1774"/>
                    <a:pt x="545" y="1774"/>
                  </a:cubicBezTo>
                  <a:cubicBezTo>
                    <a:pt x="697" y="1774"/>
                    <a:pt x="818" y="1744"/>
                    <a:pt x="940" y="1683"/>
                  </a:cubicBezTo>
                  <a:lnTo>
                    <a:pt x="1001" y="1653"/>
                  </a:lnTo>
                  <a:cubicBezTo>
                    <a:pt x="1031" y="1622"/>
                    <a:pt x="1092" y="1592"/>
                    <a:pt x="1122" y="1531"/>
                  </a:cubicBezTo>
                  <a:cubicBezTo>
                    <a:pt x="1244" y="1410"/>
                    <a:pt x="1335" y="1258"/>
                    <a:pt x="1365" y="1106"/>
                  </a:cubicBezTo>
                  <a:cubicBezTo>
                    <a:pt x="1396" y="923"/>
                    <a:pt x="1396" y="741"/>
                    <a:pt x="1365" y="589"/>
                  </a:cubicBezTo>
                  <a:cubicBezTo>
                    <a:pt x="1305" y="407"/>
                    <a:pt x="1244" y="285"/>
                    <a:pt x="1122" y="164"/>
                  </a:cubicBezTo>
                  <a:cubicBezTo>
                    <a:pt x="1004" y="46"/>
                    <a:pt x="850" y="1"/>
                    <a:pt x="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30"/>
            <p:cNvSpPr/>
            <p:nvPr/>
          </p:nvSpPr>
          <p:spPr>
            <a:xfrm rot="6727466">
              <a:off x="7508513" y="322130"/>
              <a:ext cx="181315" cy="268034"/>
            </a:xfrm>
            <a:custGeom>
              <a:avLst/>
              <a:gdLst/>
              <a:ahLst/>
              <a:cxnLst/>
              <a:rect l="l" t="t" r="r" b="b"/>
              <a:pathLst>
                <a:path w="2463" h="3641" extrusionOk="0">
                  <a:moveTo>
                    <a:pt x="1472" y="956"/>
                  </a:moveTo>
                  <a:cubicBezTo>
                    <a:pt x="1479" y="956"/>
                    <a:pt x="1462" y="974"/>
                    <a:pt x="1444" y="991"/>
                  </a:cubicBezTo>
                  <a:lnTo>
                    <a:pt x="1444" y="991"/>
                  </a:lnTo>
                  <a:cubicBezTo>
                    <a:pt x="1442" y="992"/>
                    <a:pt x="1439" y="994"/>
                    <a:pt x="1437" y="995"/>
                  </a:cubicBezTo>
                  <a:lnTo>
                    <a:pt x="1437" y="995"/>
                  </a:lnTo>
                  <a:lnTo>
                    <a:pt x="1445" y="983"/>
                  </a:lnTo>
                  <a:lnTo>
                    <a:pt x="1445" y="983"/>
                  </a:lnTo>
                  <a:cubicBezTo>
                    <a:pt x="1467" y="970"/>
                    <a:pt x="1467" y="965"/>
                    <a:pt x="1457" y="964"/>
                  </a:cubicBezTo>
                  <a:lnTo>
                    <a:pt x="1457" y="964"/>
                  </a:lnTo>
                  <a:lnTo>
                    <a:pt x="1459" y="961"/>
                  </a:lnTo>
                  <a:cubicBezTo>
                    <a:pt x="1466" y="957"/>
                    <a:pt x="1470" y="956"/>
                    <a:pt x="1472" y="956"/>
                  </a:cubicBezTo>
                  <a:close/>
                  <a:moveTo>
                    <a:pt x="1429" y="1022"/>
                  </a:moveTo>
                  <a:cubicBezTo>
                    <a:pt x="1408" y="1049"/>
                    <a:pt x="1393" y="1068"/>
                    <a:pt x="1384" y="1079"/>
                  </a:cubicBezTo>
                  <a:lnTo>
                    <a:pt x="1384" y="1079"/>
                  </a:lnTo>
                  <a:cubicBezTo>
                    <a:pt x="1389" y="1071"/>
                    <a:pt x="1394" y="1062"/>
                    <a:pt x="1399" y="1052"/>
                  </a:cubicBezTo>
                  <a:lnTo>
                    <a:pt x="1429" y="1022"/>
                  </a:lnTo>
                  <a:close/>
                  <a:moveTo>
                    <a:pt x="1377" y="1077"/>
                  </a:moveTo>
                  <a:cubicBezTo>
                    <a:pt x="1379" y="1079"/>
                    <a:pt x="1380" y="1081"/>
                    <a:pt x="1381" y="1082"/>
                  </a:cubicBezTo>
                  <a:lnTo>
                    <a:pt x="1381" y="1082"/>
                  </a:lnTo>
                  <a:cubicBezTo>
                    <a:pt x="1374" y="1091"/>
                    <a:pt x="1370" y="1094"/>
                    <a:pt x="1369" y="1094"/>
                  </a:cubicBezTo>
                  <a:cubicBezTo>
                    <a:pt x="1367" y="1094"/>
                    <a:pt x="1371" y="1087"/>
                    <a:pt x="1377" y="1077"/>
                  </a:cubicBezTo>
                  <a:close/>
                  <a:moveTo>
                    <a:pt x="1320" y="1162"/>
                  </a:moveTo>
                  <a:cubicBezTo>
                    <a:pt x="1316" y="1162"/>
                    <a:pt x="1307" y="1187"/>
                    <a:pt x="1307" y="1204"/>
                  </a:cubicBezTo>
                  <a:cubicBezTo>
                    <a:pt x="1307" y="1212"/>
                    <a:pt x="1307" y="1219"/>
                    <a:pt x="1307" y="1234"/>
                  </a:cubicBezTo>
                  <a:cubicBezTo>
                    <a:pt x="1321" y="1179"/>
                    <a:pt x="1322" y="1162"/>
                    <a:pt x="1320" y="1162"/>
                  </a:cubicBezTo>
                  <a:close/>
                  <a:moveTo>
                    <a:pt x="1453" y="1254"/>
                  </a:moveTo>
                  <a:lnTo>
                    <a:pt x="1453" y="1254"/>
                  </a:lnTo>
                  <a:cubicBezTo>
                    <a:pt x="1454" y="1254"/>
                    <a:pt x="1455" y="1257"/>
                    <a:pt x="1459" y="1265"/>
                  </a:cubicBezTo>
                  <a:cubicBezTo>
                    <a:pt x="1459" y="1267"/>
                    <a:pt x="1459" y="1270"/>
                    <a:pt x="1459" y="1272"/>
                  </a:cubicBezTo>
                  <a:lnTo>
                    <a:pt x="1459" y="1272"/>
                  </a:lnTo>
                  <a:cubicBezTo>
                    <a:pt x="1455" y="1261"/>
                    <a:pt x="1452" y="1254"/>
                    <a:pt x="1453" y="1254"/>
                  </a:cubicBezTo>
                  <a:close/>
                  <a:moveTo>
                    <a:pt x="1066" y="1943"/>
                  </a:moveTo>
                  <a:cubicBezTo>
                    <a:pt x="1070" y="1943"/>
                    <a:pt x="1078" y="2003"/>
                    <a:pt x="1078" y="2031"/>
                  </a:cubicBezTo>
                  <a:lnTo>
                    <a:pt x="1078" y="2031"/>
                  </a:lnTo>
                  <a:lnTo>
                    <a:pt x="1064" y="1964"/>
                  </a:lnTo>
                  <a:cubicBezTo>
                    <a:pt x="1064" y="1949"/>
                    <a:pt x="1065" y="1943"/>
                    <a:pt x="1066" y="1943"/>
                  </a:cubicBezTo>
                  <a:close/>
                  <a:moveTo>
                    <a:pt x="1381" y="1083"/>
                  </a:moveTo>
                  <a:cubicBezTo>
                    <a:pt x="1386" y="1090"/>
                    <a:pt x="1392" y="1099"/>
                    <a:pt x="1399" y="1113"/>
                  </a:cubicBezTo>
                  <a:cubicBezTo>
                    <a:pt x="1399" y="1113"/>
                    <a:pt x="1399" y="1143"/>
                    <a:pt x="1429" y="1174"/>
                  </a:cubicBezTo>
                  <a:cubicBezTo>
                    <a:pt x="1429" y="1214"/>
                    <a:pt x="1443" y="1255"/>
                    <a:pt x="1461" y="1296"/>
                  </a:cubicBezTo>
                  <a:lnTo>
                    <a:pt x="1461" y="1296"/>
                  </a:lnTo>
                  <a:cubicBezTo>
                    <a:pt x="1465" y="1327"/>
                    <a:pt x="1474" y="1333"/>
                    <a:pt x="1481" y="1338"/>
                  </a:cubicBezTo>
                  <a:lnTo>
                    <a:pt x="1481" y="1338"/>
                  </a:lnTo>
                  <a:cubicBezTo>
                    <a:pt x="1484" y="1344"/>
                    <a:pt x="1487" y="1350"/>
                    <a:pt x="1490" y="1356"/>
                  </a:cubicBezTo>
                  <a:cubicBezTo>
                    <a:pt x="1490" y="1386"/>
                    <a:pt x="1490" y="1417"/>
                    <a:pt x="1490" y="1447"/>
                  </a:cubicBezTo>
                  <a:cubicBezTo>
                    <a:pt x="1490" y="1506"/>
                    <a:pt x="1490" y="1583"/>
                    <a:pt x="1490" y="1660"/>
                  </a:cubicBezTo>
                  <a:cubicBezTo>
                    <a:pt x="1490" y="1721"/>
                    <a:pt x="1490" y="1812"/>
                    <a:pt x="1490" y="1873"/>
                  </a:cubicBezTo>
                  <a:lnTo>
                    <a:pt x="1490" y="1903"/>
                  </a:lnTo>
                  <a:lnTo>
                    <a:pt x="1459" y="2025"/>
                  </a:lnTo>
                  <a:cubicBezTo>
                    <a:pt x="1459" y="2116"/>
                    <a:pt x="1429" y="2207"/>
                    <a:pt x="1399" y="2268"/>
                  </a:cubicBezTo>
                  <a:cubicBezTo>
                    <a:pt x="1399" y="2298"/>
                    <a:pt x="1399" y="2329"/>
                    <a:pt x="1368" y="2389"/>
                  </a:cubicBezTo>
                  <a:cubicBezTo>
                    <a:pt x="1368" y="2389"/>
                    <a:pt x="1368" y="2414"/>
                    <a:pt x="1346" y="2419"/>
                  </a:cubicBezTo>
                  <a:lnTo>
                    <a:pt x="1346" y="2419"/>
                  </a:lnTo>
                  <a:cubicBezTo>
                    <a:pt x="1314" y="2299"/>
                    <a:pt x="1271" y="2182"/>
                    <a:pt x="1247" y="2085"/>
                  </a:cubicBezTo>
                  <a:cubicBezTo>
                    <a:pt x="1247" y="1994"/>
                    <a:pt x="1216" y="1933"/>
                    <a:pt x="1216" y="1873"/>
                  </a:cubicBezTo>
                  <a:lnTo>
                    <a:pt x="1216" y="1812"/>
                  </a:lnTo>
                  <a:lnTo>
                    <a:pt x="1216" y="1690"/>
                  </a:lnTo>
                  <a:lnTo>
                    <a:pt x="1216" y="1569"/>
                  </a:lnTo>
                  <a:lnTo>
                    <a:pt x="1216" y="1477"/>
                  </a:lnTo>
                  <a:cubicBezTo>
                    <a:pt x="1247" y="1386"/>
                    <a:pt x="1277" y="1295"/>
                    <a:pt x="1307" y="1204"/>
                  </a:cubicBezTo>
                  <a:cubicBezTo>
                    <a:pt x="1307" y="1196"/>
                    <a:pt x="1307" y="1189"/>
                    <a:pt x="1307" y="1174"/>
                  </a:cubicBezTo>
                  <a:cubicBezTo>
                    <a:pt x="1332" y="1149"/>
                    <a:pt x="1357" y="1124"/>
                    <a:pt x="1381" y="1083"/>
                  </a:cubicBezTo>
                  <a:close/>
                  <a:moveTo>
                    <a:pt x="1257" y="2581"/>
                  </a:moveTo>
                  <a:cubicBezTo>
                    <a:pt x="1257" y="2581"/>
                    <a:pt x="1257" y="2581"/>
                    <a:pt x="1257" y="2582"/>
                  </a:cubicBezTo>
                  <a:lnTo>
                    <a:pt x="1256" y="2581"/>
                  </a:lnTo>
                  <a:lnTo>
                    <a:pt x="1256" y="2581"/>
                  </a:lnTo>
                  <a:cubicBezTo>
                    <a:pt x="1257" y="2581"/>
                    <a:pt x="1257" y="2581"/>
                    <a:pt x="1257" y="2581"/>
                  </a:cubicBezTo>
                  <a:close/>
                  <a:moveTo>
                    <a:pt x="1256" y="2581"/>
                  </a:moveTo>
                  <a:lnTo>
                    <a:pt x="1256" y="2581"/>
                  </a:lnTo>
                  <a:cubicBezTo>
                    <a:pt x="1256" y="2582"/>
                    <a:pt x="1256" y="2582"/>
                    <a:pt x="1257" y="2582"/>
                  </a:cubicBezTo>
                  <a:lnTo>
                    <a:pt x="1257" y="2582"/>
                  </a:lnTo>
                  <a:cubicBezTo>
                    <a:pt x="1256" y="2583"/>
                    <a:pt x="1255" y="2585"/>
                    <a:pt x="1255" y="2586"/>
                  </a:cubicBezTo>
                  <a:lnTo>
                    <a:pt x="1255" y="2586"/>
                  </a:lnTo>
                  <a:cubicBezTo>
                    <a:pt x="1254" y="2585"/>
                    <a:pt x="1254" y="2584"/>
                    <a:pt x="1253" y="2583"/>
                  </a:cubicBezTo>
                  <a:lnTo>
                    <a:pt x="1253" y="2583"/>
                  </a:lnTo>
                  <a:cubicBezTo>
                    <a:pt x="1254" y="2583"/>
                    <a:pt x="1255" y="2582"/>
                    <a:pt x="1256" y="2581"/>
                  </a:cubicBezTo>
                  <a:close/>
                  <a:moveTo>
                    <a:pt x="1245" y="2593"/>
                  </a:moveTo>
                  <a:cubicBezTo>
                    <a:pt x="1245" y="2593"/>
                    <a:pt x="1245" y="2593"/>
                    <a:pt x="1245" y="2593"/>
                  </a:cubicBezTo>
                  <a:lnTo>
                    <a:pt x="1245" y="2593"/>
                  </a:lnTo>
                  <a:lnTo>
                    <a:pt x="1245" y="2593"/>
                  </a:lnTo>
                  <a:lnTo>
                    <a:pt x="1245" y="2593"/>
                  </a:lnTo>
                  <a:cubicBezTo>
                    <a:pt x="1245" y="2593"/>
                    <a:pt x="1245" y="2593"/>
                    <a:pt x="1245" y="2593"/>
                  </a:cubicBezTo>
                  <a:close/>
                  <a:moveTo>
                    <a:pt x="1483" y="2714"/>
                  </a:moveTo>
                  <a:lnTo>
                    <a:pt x="1483" y="2714"/>
                  </a:lnTo>
                  <a:cubicBezTo>
                    <a:pt x="1484" y="2714"/>
                    <a:pt x="1484" y="2715"/>
                    <a:pt x="1484" y="2715"/>
                  </a:cubicBezTo>
                  <a:lnTo>
                    <a:pt x="1484" y="2715"/>
                  </a:lnTo>
                  <a:cubicBezTo>
                    <a:pt x="1487" y="2718"/>
                    <a:pt x="1489" y="2721"/>
                    <a:pt x="1491" y="2724"/>
                  </a:cubicBezTo>
                  <a:lnTo>
                    <a:pt x="1491" y="2724"/>
                  </a:lnTo>
                  <a:cubicBezTo>
                    <a:pt x="1491" y="2724"/>
                    <a:pt x="1490" y="2724"/>
                    <a:pt x="1490" y="2724"/>
                  </a:cubicBezTo>
                  <a:lnTo>
                    <a:pt x="1490" y="2724"/>
                  </a:lnTo>
                  <a:lnTo>
                    <a:pt x="1490" y="2724"/>
                  </a:lnTo>
                  <a:cubicBezTo>
                    <a:pt x="1487" y="2720"/>
                    <a:pt x="1485" y="2717"/>
                    <a:pt x="1483" y="2714"/>
                  </a:cubicBezTo>
                  <a:close/>
                  <a:moveTo>
                    <a:pt x="1504" y="2724"/>
                  </a:moveTo>
                  <a:cubicBezTo>
                    <a:pt x="1511" y="2728"/>
                    <a:pt x="1514" y="2730"/>
                    <a:pt x="1512" y="2730"/>
                  </a:cubicBezTo>
                  <a:cubicBezTo>
                    <a:pt x="1511" y="2730"/>
                    <a:pt x="1509" y="2730"/>
                    <a:pt x="1507" y="2729"/>
                  </a:cubicBezTo>
                  <a:lnTo>
                    <a:pt x="1507" y="2729"/>
                  </a:lnTo>
                  <a:cubicBezTo>
                    <a:pt x="1506" y="2727"/>
                    <a:pt x="1505" y="2726"/>
                    <a:pt x="1504" y="2724"/>
                  </a:cubicBezTo>
                  <a:close/>
                  <a:moveTo>
                    <a:pt x="1373" y="1"/>
                  </a:moveTo>
                  <a:cubicBezTo>
                    <a:pt x="971" y="1"/>
                    <a:pt x="663" y="286"/>
                    <a:pt x="469" y="632"/>
                  </a:cubicBezTo>
                  <a:lnTo>
                    <a:pt x="469" y="632"/>
                  </a:lnTo>
                  <a:cubicBezTo>
                    <a:pt x="234" y="669"/>
                    <a:pt x="58" y="866"/>
                    <a:pt x="31" y="1113"/>
                  </a:cubicBezTo>
                  <a:lnTo>
                    <a:pt x="0" y="1082"/>
                  </a:lnTo>
                  <a:lnTo>
                    <a:pt x="0" y="1082"/>
                  </a:lnTo>
                  <a:cubicBezTo>
                    <a:pt x="0" y="1356"/>
                    <a:pt x="31" y="1660"/>
                    <a:pt x="61" y="1933"/>
                  </a:cubicBezTo>
                  <a:cubicBezTo>
                    <a:pt x="61" y="2329"/>
                    <a:pt x="183" y="2754"/>
                    <a:pt x="395" y="3088"/>
                  </a:cubicBezTo>
                  <a:cubicBezTo>
                    <a:pt x="517" y="3301"/>
                    <a:pt x="699" y="3453"/>
                    <a:pt x="943" y="3544"/>
                  </a:cubicBezTo>
                  <a:cubicBezTo>
                    <a:pt x="972" y="3552"/>
                    <a:pt x="1003" y="3557"/>
                    <a:pt x="1035" y="3561"/>
                  </a:cubicBezTo>
                  <a:lnTo>
                    <a:pt x="1035" y="3561"/>
                  </a:lnTo>
                  <a:cubicBezTo>
                    <a:pt x="1075" y="3579"/>
                    <a:pt x="1115" y="3594"/>
                    <a:pt x="1155" y="3605"/>
                  </a:cubicBezTo>
                  <a:cubicBezTo>
                    <a:pt x="1219" y="3629"/>
                    <a:pt x="1287" y="3640"/>
                    <a:pt x="1355" y="3640"/>
                  </a:cubicBezTo>
                  <a:cubicBezTo>
                    <a:pt x="1549" y="3640"/>
                    <a:pt x="1750" y="3550"/>
                    <a:pt x="1885" y="3392"/>
                  </a:cubicBezTo>
                  <a:cubicBezTo>
                    <a:pt x="1976" y="3301"/>
                    <a:pt x="2037" y="3210"/>
                    <a:pt x="2098" y="3119"/>
                  </a:cubicBezTo>
                  <a:cubicBezTo>
                    <a:pt x="2130" y="3058"/>
                    <a:pt x="2150" y="2998"/>
                    <a:pt x="2159" y="2940"/>
                  </a:cubicBezTo>
                  <a:lnTo>
                    <a:pt x="2159" y="2940"/>
                  </a:lnTo>
                  <a:cubicBezTo>
                    <a:pt x="2253" y="2779"/>
                    <a:pt x="2316" y="2602"/>
                    <a:pt x="2341" y="2420"/>
                  </a:cubicBezTo>
                  <a:cubicBezTo>
                    <a:pt x="2432" y="1994"/>
                    <a:pt x="2462" y="1569"/>
                    <a:pt x="2402" y="1143"/>
                  </a:cubicBezTo>
                  <a:cubicBezTo>
                    <a:pt x="2402" y="1056"/>
                    <a:pt x="2374" y="997"/>
                    <a:pt x="2345" y="912"/>
                  </a:cubicBezTo>
                  <a:lnTo>
                    <a:pt x="2345" y="912"/>
                  </a:lnTo>
                  <a:cubicBezTo>
                    <a:pt x="2346" y="914"/>
                    <a:pt x="2347" y="914"/>
                    <a:pt x="2347" y="914"/>
                  </a:cubicBezTo>
                  <a:cubicBezTo>
                    <a:pt x="2348" y="914"/>
                    <a:pt x="2346" y="910"/>
                    <a:pt x="2341" y="900"/>
                  </a:cubicBezTo>
                  <a:lnTo>
                    <a:pt x="2341" y="900"/>
                  </a:lnTo>
                  <a:cubicBezTo>
                    <a:pt x="2341" y="900"/>
                    <a:pt x="2341" y="900"/>
                    <a:pt x="2341" y="900"/>
                  </a:cubicBezTo>
                  <a:cubicBezTo>
                    <a:pt x="2341" y="900"/>
                    <a:pt x="2341" y="872"/>
                    <a:pt x="2314" y="843"/>
                  </a:cubicBezTo>
                  <a:lnTo>
                    <a:pt x="2314" y="843"/>
                  </a:lnTo>
                  <a:cubicBezTo>
                    <a:pt x="2310" y="832"/>
                    <a:pt x="2310" y="824"/>
                    <a:pt x="2310" y="809"/>
                  </a:cubicBezTo>
                  <a:cubicBezTo>
                    <a:pt x="2250" y="718"/>
                    <a:pt x="2219" y="626"/>
                    <a:pt x="2189" y="535"/>
                  </a:cubicBezTo>
                  <a:cubicBezTo>
                    <a:pt x="2037" y="292"/>
                    <a:pt x="1824" y="110"/>
                    <a:pt x="1550" y="19"/>
                  </a:cubicBezTo>
                  <a:cubicBezTo>
                    <a:pt x="1490" y="6"/>
                    <a:pt x="1430" y="1"/>
                    <a:pt x="1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9" name="Google Shape;1219;p30"/>
            <p:cNvSpPr/>
            <p:nvPr/>
          </p:nvSpPr>
          <p:spPr>
            <a:xfrm rot="6727466">
              <a:off x="7544409" y="296362"/>
              <a:ext cx="199130" cy="293063"/>
            </a:xfrm>
            <a:custGeom>
              <a:avLst/>
              <a:gdLst/>
              <a:ahLst/>
              <a:cxnLst/>
              <a:rect l="l" t="t" r="r" b="b"/>
              <a:pathLst>
                <a:path w="2705" h="3981" extrusionOk="0">
                  <a:moveTo>
                    <a:pt x="1148" y="0"/>
                  </a:moveTo>
                  <a:cubicBezTo>
                    <a:pt x="841" y="0"/>
                    <a:pt x="531" y="118"/>
                    <a:pt x="305" y="320"/>
                  </a:cubicBezTo>
                  <a:cubicBezTo>
                    <a:pt x="92" y="563"/>
                    <a:pt x="1" y="897"/>
                    <a:pt x="61" y="1232"/>
                  </a:cubicBezTo>
                  <a:cubicBezTo>
                    <a:pt x="170" y="1746"/>
                    <a:pt x="375" y="2261"/>
                    <a:pt x="676" y="2711"/>
                  </a:cubicBezTo>
                  <a:lnTo>
                    <a:pt x="676" y="2711"/>
                  </a:lnTo>
                  <a:cubicBezTo>
                    <a:pt x="690" y="2866"/>
                    <a:pt x="729" y="3022"/>
                    <a:pt x="791" y="3177"/>
                  </a:cubicBezTo>
                  <a:cubicBezTo>
                    <a:pt x="943" y="3572"/>
                    <a:pt x="1247" y="3846"/>
                    <a:pt x="1642" y="3967"/>
                  </a:cubicBezTo>
                  <a:cubicBezTo>
                    <a:pt x="1678" y="3976"/>
                    <a:pt x="1715" y="3981"/>
                    <a:pt x="1752" y="3981"/>
                  </a:cubicBezTo>
                  <a:cubicBezTo>
                    <a:pt x="1963" y="3981"/>
                    <a:pt x="2172" y="3840"/>
                    <a:pt x="2250" y="3633"/>
                  </a:cubicBezTo>
                  <a:cubicBezTo>
                    <a:pt x="2268" y="3551"/>
                    <a:pt x="2267" y="3472"/>
                    <a:pt x="2250" y="3399"/>
                  </a:cubicBezTo>
                  <a:lnTo>
                    <a:pt x="2250" y="3399"/>
                  </a:lnTo>
                  <a:cubicBezTo>
                    <a:pt x="2337" y="3320"/>
                    <a:pt x="2409" y="3224"/>
                    <a:pt x="2463" y="3116"/>
                  </a:cubicBezTo>
                  <a:cubicBezTo>
                    <a:pt x="2645" y="2790"/>
                    <a:pt x="2693" y="2386"/>
                    <a:pt x="2622" y="2007"/>
                  </a:cubicBezTo>
                  <a:lnTo>
                    <a:pt x="2622" y="2007"/>
                  </a:lnTo>
                  <a:cubicBezTo>
                    <a:pt x="2687" y="1787"/>
                    <a:pt x="2705" y="1549"/>
                    <a:pt x="2675" y="1323"/>
                  </a:cubicBezTo>
                  <a:cubicBezTo>
                    <a:pt x="2615" y="988"/>
                    <a:pt x="2432" y="715"/>
                    <a:pt x="2189" y="563"/>
                  </a:cubicBezTo>
                  <a:cubicBezTo>
                    <a:pt x="2069" y="493"/>
                    <a:pt x="1939" y="453"/>
                    <a:pt x="1808" y="440"/>
                  </a:cubicBezTo>
                  <a:lnTo>
                    <a:pt x="1808" y="440"/>
                  </a:lnTo>
                  <a:cubicBezTo>
                    <a:pt x="1804" y="420"/>
                    <a:pt x="1799" y="400"/>
                    <a:pt x="1794" y="381"/>
                  </a:cubicBezTo>
                  <a:cubicBezTo>
                    <a:pt x="1733" y="168"/>
                    <a:pt x="1551" y="16"/>
                    <a:pt x="1338" y="16"/>
                  </a:cubicBezTo>
                  <a:cubicBezTo>
                    <a:pt x="1275" y="5"/>
                    <a:pt x="1212" y="0"/>
                    <a:pt x="11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0" name="Google Shape;1220;p30"/>
            <p:cNvSpPr/>
            <p:nvPr/>
          </p:nvSpPr>
          <p:spPr>
            <a:xfrm rot="6727466">
              <a:off x="7748803" y="618994"/>
              <a:ext cx="98497" cy="89590"/>
            </a:xfrm>
            <a:custGeom>
              <a:avLst/>
              <a:gdLst/>
              <a:ahLst/>
              <a:cxnLst/>
              <a:rect l="l" t="t" r="r" b="b"/>
              <a:pathLst>
                <a:path w="1338" h="1217" extrusionOk="0">
                  <a:moveTo>
                    <a:pt x="487" y="1"/>
                  </a:moveTo>
                  <a:lnTo>
                    <a:pt x="365" y="31"/>
                  </a:lnTo>
                  <a:cubicBezTo>
                    <a:pt x="274" y="31"/>
                    <a:pt x="213" y="92"/>
                    <a:pt x="152" y="153"/>
                  </a:cubicBezTo>
                  <a:lnTo>
                    <a:pt x="61" y="244"/>
                  </a:lnTo>
                  <a:cubicBezTo>
                    <a:pt x="31" y="335"/>
                    <a:pt x="0" y="396"/>
                    <a:pt x="0" y="487"/>
                  </a:cubicBezTo>
                  <a:lnTo>
                    <a:pt x="0" y="609"/>
                  </a:lnTo>
                  <a:cubicBezTo>
                    <a:pt x="31" y="669"/>
                    <a:pt x="31" y="730"/>
                    <a:pt x="31" y="791"/>
                  </a:cubicBezTo>
                  <a:cubicBezTo>
                    <a:pt x="31" y="791"/>
                    <a:pt x="31" y="791"/>
                    <a:pt x="31" y="821"/>
                  </a:cubicBezTo>
                  <a:cubicBezTo>
                    <a:pt x="61" y="852"/>
                    <a:pt x="61" y="882"/>
                    <a:pt x="92" y="943"/>
                  </a:cubicBezTo>
                  <a:cubicBezTo>
                    <a:pt x="122" y="973"/>
                    <a:pt x="152" y="1034"/>
                    <a:pt x="183" y="1064"/>
                  </a:cubicBezTo>
                  <a:cubicBezTo>
                    <a:pt x="213" y="1095"/>
                    <a:pt x="244" y="1125"/>
                    <a:pt x="304" y="1156"/>
                  </a:cubicBezTo>
                  <a:cubicBezTo>
                    <a:pt x="396" y="1186"/>
                    <a:pt x="487" y="1216"/>
                    <a:pt x="578" y="1216"/>
                  </a:cubicBezTo>
                  <a:lnTo>
                    <a:pt x="760" y="1216"/>
                  </a:lnTo>
                  <a:lnTo>
                    <a:pt x="882" y="1186"/>
                  </a:lnTo>
                  <a:cubicBezTo>
                    <a:pt x="943" y="1156"/>
                    <a:pt x="1034" y="1125"/>
                    <a:pt x="1095" y="1095"/>
                  </a:cubicBezTo>
                  <a:cubicBezTo>
                    <a:pt x="1216" y="1004"/>
                    <a:pt x="1277" y="913"/>
                    <a:pt x="1338" y="791"/>
                  </a:cubicBezTo>
                  <a:cubicBezTo>
                    <a:pt x="1338" y="730"/>
                    <a:pt x="1338" y="669"/>
                    <a:pt x="1338" y="578"/>
                  </a:cubicBezTo>
                  <a:cubicBezTo>
                    <a:pt x="1338" y="517"/>
                    <a:pt x="1307" y="457"/>
                    <a:pt x="1277" y="396"/>
                  </a:cubicBezTo>
                  <a:lnTo>
                    <a:pt x="1186" y="305"/>
                  </a:lnTo>
                  <a:cubicBezTo>
                    <a:pt x="1125" y="244"/>
                    <a:pt x="1064" y="213"/>
                    <a:pt x="973" y="183"/>
                  </a:cubicBezTo>
                  <a:lnTo>
                    <a:pt x="876" y="183"/>
                  </a:lnTo>
                  <a:cubicBezTo>
                    <a:pt x="868" y="171"/>
                    <a:pt x="860" y="161"/>
                    <a:pt x="851" y="153"/>
                  </a:cubicBezTo>
                  <a:cubicBezTo>
                    <a:pt x="791" y="92"/>
                    <a:pt x="730" y="61"/>
                    <a:pt x="669" y="31"/>
                  </a:cubicBezTo>
                  <a:cubicBezTo>
                    <a:pt x="608" y="1"/>
                    <a:pt x="548"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30"/>
            <p:cNvSpPr/>
            <p:nvPr/>
          </p:nvSpPr>
          <p:spPr>
            <a:xfrm rot="6727466">
              <a:off x="6520609" y="15548"/>
              <a:ext cx="203694" cy="236747"/>
            </a:xfrm>
            <a:custGeom>
              <a:avLst/>
              <a:gdLst/>
              <a:ahLst/>
              <a:cxnLst/>
              <a:rect l="l" t="t" r="r" b="b"/>
              <a:pathLst>
                <a:path w="2767" h="3216" extrusionOk="0">
                  <a:moveTo>
                    <a:pt x="1612" y="1733"/>
                  </a:moveTo>
                  <a:lnTo>
                    <a:pt x="1612" y="1733"/>
                  </a:lnTo>
                  <a:cubicBezTo>
                    <a:pt x="1612" y="1733"/>
                    <a:pt x="1612" y="1733"/>
                    <a:pt x="1612" y="1733"/>
                  </a:cubicBezTo>
                  <a:lnTo>
                    <a:pt x="1612" y="1733"/>
                  </a:lnTo>
                  <a:cubicBezTo>
                    <a:pt x="1612" y="1733"/>
                    <a:pt x="1612" y="1733"/>
                    <a:pt x="1612" y="1733"/>
                  </a:cubicBezTo>
                  <a:lnTo>
                    <a:pt x="1612" y="1733"/>
                  </a:lnTo>
                  <a:cubicBezTo>
                    <a:pt x="1613" y="1735"/>
                    <a:pt x="1614" y="1737"/>
                    <a:pt x="1616" y="1739"/>
                  </a:cubicBezTo>
                  <a:lnTo>
                    <a:pt x="1616" y="1739"/>
                  </a:lnTo>
                  <a:cubicBezTo>
                    <a:pt x="1612" y="1737"/>
                    <a:pt x="1609" y="1735"/>
                    <a:pt x="1606" y="1733"/>
                  </a:cubicBezTo>
                  <a:lnTo>
                    <a:pt x="1606" y="1733"/>
                  </a:lnTo>
                  <a:cubicBezTo>
                    <a:pt x="1608" y="1733"/>
                    <a:pt x="1610" y="1733"/>
                    <a:pt x="1612" y="1733"/>
                  </a:cubicBezTo>
                  <a:lnTo>
                    <a:pt x="1612" y="1733"/>
                  </a:lnTo>
                  <a:cubicBezTo>
                    <a:pt x="1612" y="1733"/>
                    <a:pt x="1612" y="1733"/>
                    <a:pt x="1612" y="1733"/>
                  </a:cubicBezTo>
                  <a:close/>
                  <a:moveTo>
                    <a:pt x="1677" y="1763"/>
                  </a:moveTo>
                  <a:cubicBezTo>
                    <a:pt x="1684" y="1764"/>
                    <a:pt x="1689" y="1765"/>
                    <a:pt x="1692" y="1767"/>
                  </a:cubicBezTo>
                  <a:lnTo>
                    <a:pt x="1692" y="1767"/>
                  </a:lnTo>
                  <a:cubicBezTo>
                    <a:pt x="1687" y="1766"/>
                    <a:pt x="1682" y="1765"/>
                    <a:pt x="1677" y="1763"/>
                  </a:cubicBezTo>
                  <a:close/>
                  <a:moveTo>
                    <a:pt x="1612" y="1734"/>
                  </a:moveTo>
                  <a:lnTo>
                    <a:pt x="1612" y="1734"/>
                  </a:lnTo>
                  <a:cubicBezTo>
                    <a:pt x="1615" y="1737"/>
                    <a:pt x="1618" y="1739"/>
                    <a:pt x="1620" y="1742"/>
                  </a:cubicBezTo>
                  <a:lnTo>
                    <a:pt x="1620" y="1742"/>
                  </a:lnTo>
                  <a:cubicBezTo>
                    <a:pt x="1620" y="1742"/>
                    <a:pt x="1620" y="1742"/>
                    <a:pt x="1620" y="1742"/>
                  </a:cubicBezTo>
                  <a:lnTo>
                    <a:pt x="1620" y="1742"/>
                  </a:lnTo>
                  <a:lnTo>
                    <a:pt x="1633" y="1755"/>
                  </a:lnTo>
                  <a:lnTo>
                    <a:pt x="1633" y="1755"/>
                  </a:lnTo>
                  <a:cubicBezTo>
                    <a:pt x="1633" y="1755"/>
                    <a:pt x="1632" y="1755"/>
                    <a:pt x="1632" y="1755"/>
                  </a:cubicBezTo>
                  <a:cubicBezTo>
                    <a:pt x="1627" y="1755"/>
                    <a:pt x="1629" y="1757"/>
                    <a:pt x="1642" y="1763"/>
                  </a:cubicBezTo>
                  <a:cubicBezTo>
                    <a:pt x="1642" y="1763"/>
                    <a:pt x="1647" y="1768"/>
                    <a:pt x="1654" y="1776"/>
                  </a:cubicBezTo>
                  <a:lnTo>
                    <a:pt x="1654" y="1776"/>
                  </a:lnTo>
                  <a:cubicBezTo>
                    <a:pt x="1642" y="1769"/>
                    <a:pt x="1629" y="1758"/>
                    <a:pt x="1616" y="1739"/>
                  </a:cubicBezTo>
                  <a:lnTo>
                    <a:pt x="1616" y="1739"/>
                  </a:lnTo>
                  <a:cubicBezTo>
                    <a:pt x="1617" y="1740"/>
                    <a:pt x="1619" y="1741"/>
                    <a:pt x="1620" y="1742"/>
                  </a:cubicBezTo>
                  <a:lnTo>
                    <a:pt x="1620" y="1742"/>
                  </a:lnTo>
                  <a:lnTo>
                    <a:pt x="1612" y="1734"/>
                  </a:lnTo>
                  <a:close/>
                  <a:moveTo>
                    <a:pt x="1688" y="1810"/>
                  </a:moveTo>
                  <a:cubicBezTo>
                    <a:pt x="1697" y="1818"/>
                    <a:pt x="1703" y="1824"/>
                    <a:pt x="1703" y="1824"/>
                  </a:cubicBezTo>
                  <a:cubicBezTo>
                    <a:pt x="1703" y="1827"/>
                    <a:pt x="1702" y="1828"/>
                    <a:pt x="1701" y="1828"/>
                  </a:cubicBezTo>
                  <a:cubicBezTo>
                    <a:pt x="1699" y="1828"/>
                    <a:pt x="1694" y="1820"/>
                    <a:pt x="1688" y="1810"/>
                  </a:cubicBezTo>
                  <a:close/>
                  <a:moveTo>
                    <a:pt x="548" y="0"/>
                  </a:moveTo>
                  <a:cubicBezTo>
                    <a:pt x="274" y="0"/>
                    <a:pt x="61" y="213"/>
                    <a:pt x="61" y="487"/>
                  </a:cubicBezTo>
                  <a:lnTo>
                    <a:pt x="1" y="517"/>
                  </a:lnTo>
                  <a:cubicBezTo>
                    <a:pt x="1" y="707"/>
                    <a:pt x="30" y="897"/>
                    <a:pt x="68" y="1087"/>
                  </a:cubicBezTo>
                  <a:lnTo>
                    <a:pt x="68" y="1087"/>
                  </a:lnTo>
                  <a:cubicBezTo>
                    <a:pt x="56" y="1160"/>
                    <a:pt x="53" y="1234"/>
                    <a:pt x="61" y="1307"/>
                  </a:cubicBezTo>
                  <a:cubicBezTo>
                    <a:pt x="74" y="1432"/>
                    <a:pt x="127" y="1540"/>
                    <a:pt x="208" y="1626"/>
                  </a:cubicBezTo>
                  <a:lnTo>
                    <a:pt x="208" y="1626"/>
                  </a:lnTo>
                  <a:cubicBezTo>
                    <a:pt x="283" y="1862"/>
                    <a:pt x="370" y="2094"/>
                    <a:pt x="457" y="2311"/>
                  </a:cubicBezTo>
                  <a:cubicBezTo>
                    <a:pt x="609" y="2614"/>
                    <a:pt x="821" y="2888"/>
                    <a:pt x="1095" y="3070"/>
                  </a:cubicBezTo>
                  <a:cubicBezTo>
                    <a:pt x="1250" y="3169"/>
                    <a:pt x="1425" y="3216"/>
                    <a:pt x="1601" y="3216"/>
                  </a:cubicBezTo>
                  <a:cubicBezTo>
                    <a:pt x="1805" y="3216"/>
                    <a:pt x="2010" y="3154"/>
                    <a:pt x="2189" y="3040"/>
                  </a:cubicBezTo>
                  <a:cubicBezTo>
                    <a:pt x="2432" y="2888"/>
                    <a:pt x="2615" y="2645"/>
                    <a:pt x="2675" y="2371"/>
                  </a:cubicBezTo>
                  <a:cubicBezTo>
                    <a:pt x="2767" y="2128"/>
                    <a:pt x="2736" y="1855"/>
                    <a:pt x="2645" y="1611"/>
                  </a:cubicBezTo>
                  <a:cubicBezTo>
                    <a:pt x="2554" y="1368"/>
                    <a:pt x="2371" y="1125"/>
                    <a:pt x="2159" y="973"/>
                  </a:cubicBezTo>
                  <a:cubicBezTo>
                    <a:pt x="2068" y="912"/>
                    <a:pt x="1946" y="852"/>
                    <a:pt x="1855" y="852"/>
                  </a:cubicBezTo>
                  <a:lnTo>
                    <a:pt x="1703" y="852"/>
                  </a:lnTo>
                  <a:cubicBezTo>
                    <a:pt x="1642" y="821"/>
                    <a:pt x="1551" y="821"/>
                    <a:pt x="1460" y="821"/>
                  </a:cubicBezTo>
                  <a:cubicBezTo>
                    <a:pt x="1444" y="821"/>
                    <a:pt x="1428" y="822"/>
                    <a:pt x="1412" y="822"/>
                  </a:cubicBezTo>
                  <a:lnTo>
                    <a:pt x="1412" y="822"/>
                  </a:lnTo>
                  <a:cubicBezTo>
                    <a:pt x="1293" y="729"/>
                    <a:pt x="1167" y="645"/>
                    <a:pt x="1034" y="568"/>
                  </a:cubicBezTo>
                  <a:lnTo>
                    <a:pt x="1034" y="568"/>
                  </a:lnTo>
                  <a:cubicBezTo>
                    <a:pt x="1034" y="543"/>
                    <a:pt x="1034" y="517"/>
                    <a:pt x="1034" y="487"/>
                  </a:cubicBezTo>
                  <a:cubicBezTo>
                    <a:pt x="1034" y="213"/>
                    <a:pt x="821"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2" name="Google Shape;1222;p30"/>
            <p:cNvSpPr/>
            <p:nvPr/>
          </p:nvSpPr>
          <p:spPr>
            <a:xfrm rot="6727466">
              <a:off x="6935620" y="303652"/>
              <a:ext cx="105270" cy="131919"/>
            </a:xfrm>
            <a:custGeom>
              <a:avLst/>
              <a:gdLst/>
              <a:ahLst/>
              <a:cxnLst/>
              <a:rect l="l" t="t" r="r" b="b"/>
              <a:pathLst>
                <a:path w="1430" h="1792" extrusionOk="0">
                  <a:moveTo>
                    <a:pt x="495" y="1"/>
                  </a:moveTo>
                  <a:cubicBezTo>
                    <a:pt x="373" y="1"/>
                    <a:pt x="250" y="45"/>
                    <a:pt x="153" y="143"/>
                  </a:cubicBezTo>
                  <a:cubicBezTo>
                    <a:pt x="61" y="234"/>
                    <a:pt x="1" y="386"/>
                    <a:pt x="1" y="508"/>
                  </a:cubicBezTo>
                  <a:lnTo>
                    <a:pt x="31" y="508"/>
                  </a:lnTo>
                  <a:cubicBezTo>
                    <a:pt x="1" y="903"/>
                    <a:pt x="122" y="1328"/>
                    <a:pt x="365" y="1632"/>
                  </a:cubicBezTo>
                  <a:cubicBezTo>
                    <a:pt x="472" y="1739"/>
                    <a:pt x="601" y="1792"/>
                    <a:pt x="726" y="1792"/>
                  </a:cubicBezTo>
                  <a:cubicBezTo>
                    <a:pt x="852" y="1792"/>
                    <a:pt x="973" y="1739"/>
                    <a:pt x="1064" y="1632"/>
                  </a:cubicBezTo>
                  <a:cubicBezTo>
                    <a:pt x="1156" y="1572"/>
                    <a:pt x="1216" y="1480"/>
                    <a:pt x="1247" y="1389"/>
                  </a:cubicBezTo>
                  <a:cubicBezTo>
                    <a:pt x="1277" y="1328"/>
                    <a:pt x="1308" y="1268"/>
                    <a:pt x="1338" y="1207"/>
                  </a:cubicBezTo>
                  <a:cubicBezTo>
                    <a:pt x="1338" y="1207"/>
                    <a:pt x="1368" y="1176"/>
                    <a:pt x="1368" y="1146"/>
                  </a:cubicBezTo>
                  <a:cubicBezTo>
                    <a:pt x="1399" y="994"/>
                    <a:pt x="1429" y="842"/>
                    <a:pt x="1399" y="720"/>
                  </a:cubicBezTo>
                  <a:cubicBezTo>
                    <a:pt x="1399" y="447"/>
                    <a:pt x="1186" y="204"/>
                    <a:pt x="912" y="204"/>
                  </a:cubicBezTo>
                  <a:lnTo>
                    <a:pt x="905" y="204"/>
                  </a:lnTo>
                  <a:cubicBezTo>
                    <a:pt x="808" y="75"/>
                    <a:pt x="652" y="1"/>
                    <a:pt x="4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3" name="Google Shape;1223;p30"/>
            <p:cNvSpPr/>
            <p:nvPr/>
          </p:nvSpPr>
          <p:spPr>
            <a:xfrm rot="6727466">
              <a:off x="6496553" y="-516794"/>
              <a:ext cx="102988" cy="108067"/>
            </a:xfrm>
            <a:custGeom>
              <a:avLst/>
              <a:gdLst/>
              <a:ahLst/>
              <a:cxnLst/>
              <a:rect l="l" t="t" r="r" b="b"/>
              <a:pathLst>
                <a:path w="1399" h="1468" extrusionOk="0">
                  <a:moveTo>
                    <a:pt x="457" y="1065"/>
                  </a:moveTo>
                  <a:lnTo>
                    <a:pt x="487" y="1095"/>
                  </a:lnTo>
                  <a:lnTo>
                    <a:pt x="484" y="1089"/>
                  </a:lnTo>
                  <a:lnTo>
                    <a:pt x="484" y="1089"/>
                  </a:lnTo>
                  <a:cubicBezTo>
                    <a:pt x="495" y="1102"/>
                    <a:pt x="506" y="1114"/>
                    <a:pt x="517" y="1125"/>
                  </a:cubicBezTo>
                  <a:lnTo>
                    <a:pt x="457" y="1065"/>
                  </a:lnTo>
                  <a:close/>
                  <a:moveTo>
                    <a:pt x="548" y="1"/>
                  </a:moveTo>
                  <a:cubicBezTo>
                    <a:pt x="457" y="31"/>
                    <a:pt x="396" y="62"/>
                    <a:pt x="335" y="122"/>
                  </a:cubicBezTo>
                  <a:lnTo>
                    <a:pt x="305" y="244"/>
                  </a:lnTo>
                  <a:cubicBezTo>
                    <a:pt x="244" y="274"/>
                    <a:pt x="213" y="305"/>
                    <a:pt x="183" y="335"/>
                  </a:cubicBezTo>
                  <a:cubicBezTo>
                    <a:pt x="122" y="426"/>
                    <a:pt x="62" y="517"/>
                    <a:pt x="31" y="639"/>
                  </a:cubicBezTo>
                  <a:cubicBezTo>
                    <a:pt x="1" y="730"/>
                    <a:pt x="1" y="852"/>
                    <a:pt x="31" y="943"/>
                  </a:cubicBezTo>
                  <a:cubicBezTo>
                    <a:pt x="62" y="1065"/>
                    <a:pt x="122" y="1156"/>
                    <a:pt x="183" y="1217"/>
                  </a:cubicBezTo>
                  <a:cubicBezTo>
                    <a:pt x="213" y="1277"/>
                    <a:pt x="244" y="1308"/>
                    <a:pt x="305" y="1338"/>
                  </a:cubicBezTo>
                  <a:cubicBezTo>
                    <a:pt x="380" y="1413"/>
                    <a:pt x="475" y="1468"/>
                    <a:pt x="592" y="1468"/>
                  </a:cubicBezTo>
                  <a:cubicBezTo>
                    <a:pt x="617" y="1468"/>
                    <a:pt x="643" y="1465"/>
                    <a:pt x="669" y="1460"/>
                  </a:cubicBezTo>
                  <a:lnTo>
                    <a:pt x="1004" y="1460"/>
                  </a:lnTo>
                  <a:cubicBezTo>
                    <a:pt x="1095" y="1429"/>
                    <a:pt x="1186" y="1369"/>
                    <a:pt x="1277" y="1308"/>
                  </a:cubicBezTo>
                  <a:cubicBezTo>
                    <a:pt x="1338" y="1217"/>
                    <a:pt x="1369" y="1156"/>
                    <a:pt x="1399" y="1065"/>
                  </a:cubicBezTo>
                  <a:lnTo>
                    <a:pt x="1399" y="913"/>
                  </a:lnTo>
                  <a:cubicBezTo>
                    <a:pt x="1399" y="882"/>
                    <a:pt x="1399" y="821"/>
                    <a:pt x="1399" y="761"/>
                  </a:cubicBezTo>
                  <a:cubicBezTo>
                    <a:pt x="1385" y="705"/>
                    <a:pt x="1365" y="656"/>
                    <a:pt x="1338" y="610"/>
                  </a:cubicBezTo>
                  <a:lnTo>
                    <a:pt x="1338" y="610"/>
                  </a:lnTo>
                  <a:cubicBezTo>
                    <a:pt x="1337" y="559"/>
                    <a:pt x="1333" y="508"/>
                    <a:pt x="1308" y="457"/>
                  </a:cubicBezTo>
                  <a:cubicBezTo>
                    <a:pt x="1277" y="396"/>
                    <a:pt x="1247" y="335"/>
                    <a:pt x="1217" y="274"/>
                  </a:cubicBezTo>
                  <a:cubicBezTo>
                    <a:pt x="1169" y="250"/>
                    <a:pt x="1121" y="227"/>
                    <a:pt x="1073" y="206"/>
                  </a:cubicBezTo>
                  <a:lnTo>
                    <a:pt x="1073" y="206"/>
                  </a:lnTo>
                  <a:cubicBezTo>
                    <a:pt x="1060" y="184"/>
                    <a:pt x="1047" y="166"/>
                    <a:pt x="1034" y="153"/>
                  </a:cubicBezTo>
                  <a:lnTo>
                    <a:pt x="913" y="62"/>
                  </a:lnTo>
                  <a:cubicBezTo>
                    <a:pt x="852" y="31"/>
                    <a:pt x="761" y="1"/>
                    <a:pt x="6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4" name="Google Shape;1224;p30"/>
            <p:cNvSpPr/>
            <p:nvPr/>
          </p:nvSpPr>
          <p:spPr>
            <a:xfrm rot="6727466">
              <a:off x="7254131" y="574841"/>
              <a:ext cx="192578" cy="253532"/>
            </a:xfrm>
            <a:custGeom>
              <a:avLst/>
              <a:gdLst/>
              <a:ahLst/>
              <a:cxnLst/>
              <a:rect l="l" t="t" r="r" b="b"/>
              <a:pathLst>
                <a:path w="2616" h="3444" extrusionOk="0">
                  <a:moveTo>
                    <a:pt x="1217" y="2234"/>
                  </a:moveTo>
                  <a:cubicBezTo>
                    <a:pt x="1217" y="2236"/>
                    <a:pt x="1217" y="2238"/>
                    <a:pt x="1217" y="2240"/>
                  </a:cubicBezTo>
                  <a:cubicBezTo>
                    <a:pt x="1216" y="2239"/>
                    <a:pt x="1216" y="2238"/>
                    <a:pt x="1215" y="2237"/>
                  </a:cubicBezTo>
                  <a:lnTo>
                    <a:pt x="1215" y="2237"/>
                  </a:lnTo>
                  <a:cubicBezTo>
                    <a:pt x="1216" y="2236"/>
                    <a:pt x="1216" y="2235"/>
                    <a:pt x="1217" y="2234"/>
                  </a:cubicBezTo>
                  <a:close/>
                  <a:moveTo>
                    <a:pt x="1214" y="2239"/>
                  </a:moveTo>
                  <a:cubicBezTo>
                    <a:pt x="1214" y="2240"/>
                    <a:pt x="1215" y="2242"/>
                    <a:pt x="1215" y="2243"/>
                  </a:cubicBezTo>
                  <a:lnTo>
                    <a:pt x="1215" y="2243"/>
                  </a:lnTo>
                  <a:lnTo>
                    <a:pt x="1211" y="2252"/>
                  </a:lnTo>
                  <a:lnTo>
                    <a:pt x="1211" y="2252"/>
                  </a:lnTo>
                  <a:cubicBezTo>
                    <a:pt x="1210" y="2250"/>
                    <a:pt x="1210" y="2248"/>
                    <a:pt x="1209" y="2246"/>
                  </a:cubicBezTo>
                  <a:lnTo>
                    <a:pt x="1209" y="2246"/>
                  </a:lnTo>
                  <a:cubicBezTo>
                    <a:pt x="1211" y="2244"/>
                    <a:pt x="1212" y="2241"/>
                    <a:pt x="1214" y="2239"/>
                  </a:cubicBezTo>
                  <a:close/>
                  <a:moveTo>
                    <a:pt x="1421" y="2561"/>
                  </a:moveTo>
                  <a:cubicBezTo>
                    <a:pt x="1429" y="2561"/>
                    <a:pt x="1439" y="2562"/>
                    <a:pt x="1451" y="2564"/>
                  </a:cubicBezTo>
                  <a:lnTo>
                    <a:pt x="1451" y="2564"/>
                  </a:lnTo>
                  <a:lnTo>
                    <a:pt x="1448" y="2565"/>
                  </a:lnTo>
                  <a:lnTo>
                    <a:pt x="1448" y="2565"/>
                  </a:lnTo>
                  <a:cubicBezTo>
                    <a:pt x="1435" y="2563"/>
                    <a:pt x="1425" y="2562"/>
                    <a:pt x="1417" y="2561"/>
                  </a:cubicBezTo>
                  <a:lnTo>
                    <a:pt x="1417" y="2561"/>
                  </a:lnTo>
                  <a:lnTo>
                    <a:pt x="1422" y="2566"/>
                  </a:lnTo>
                  <a:lnTo>
                    <a:pt x="1422" y="2566"/>
                  </a:lnTo>
                  <a:cubicBezTo>
                    <a:pt x="1420" y="2566"/>
                    <a:pt x="1418" y="2566"/>
                    <a:pt x="1417" y="2566"/>
                  </a:cubicBezTo>
                  <a:lnTo>
                    <a:pt x="1417" y="2566"/>
                  </a:lnTo>
                  <a:cubicBezTo>
                    <a:pt x="1415" y="2564"/>
                    <a:pt x="1413" y="2563"/>
                    <a:pt x="1411" y="2561"/>
                  </a:cubicBezTo>
                  <a:lnTo>
                    <a:pt x="1411" y="2561"/>
                  </a:lnTo>
                  <a:cubicBezTo>
                    <a:pt x="1412" y="2561"/>
                    <a:pt x="1413" y="2561"/>
                    <a:pt x="1414" y="2561"/>
                  </a:cubicBezTo>
                  <a:lnTo>
                    <a:pt x="1414" y="2561"/>
                  </a:lnTo>
                  <a:cubicBezTo>
                    <a:pt x="1415" y="2561"/>
                    <a:pt x="1416" y="2561"/>
                    <a:pt x="1417" y="2561"/>
                  </a:cubicBezTo>
                  <a:lnTo>
                    <a:pt x="1417" y="2561"/>
                  </a:lnTo>
                  <a:lnTo>
                    <a:pt x="1416" y="2561"/>
                  </a:lnTo>
                  <a:lnTo>
                    <a:pt x="1416" y="2561"/>
                  </a:lnTo>
                  <a:cubicBezTo>
                    <a:pt x="1418" y="2561"/>
                    <a:pt x="1419" y="2561"/>
                    <a:pt x="1421" y="2561"/>
                  </a:cubicBezTo>
                  <a:close/>
                  <a:moveTo>
                    <a:pt x="1404" y="2563"/>
                  </a:moveTo>
                  <a:lnTo>
                    <a:pt x="1404" y="2563"/>
                  </a:lnTo>
                  <a:cubicBezTo>
                    <a:pt x="1408" y="2566"/>
                    <a:pt x="1412" y="2570"/>
                    <a:pt x="1416" y="2574"/>
                  </a:cubicBezTo>
                  <a:lnTo>
                    <a:pt x="1416" y="2574"/>
                  </a:lnTo>
                  <a:cubicBezTo>
                    <a:pt x="1396" y="2572"/>
                    <a:pt x="1393" y="2566"/>
                    <a:pt x="1404" y="2563"/>
                  </a:cubicBezTo>
                  <a:close/>
                  <a:moveTo>
                    <a:pt x="1448" y="2565"/>
                  </a:moveTo>
                  <a:cubicBezTo>
                    <a:pt x="1453" y="2566"/>
                    <a:pt x="1458" y="2567"/>
                    <a:pt x="1463" y="2568"/>
                  </a:cubicBezTo>
                  <a:lnTo>
                    <a:pt x="1463" y="2568"/>
                  </a:lnTo>
                  <a:lnTo>
                    <a:pt x="1460" y="2574"/>
                  </a:lnTo>
                  <a:cubicBezTo>
                    <a:pt x="1452" y="2572"/>
                    <a:pt x="1445" y="2571"/>
                    <a:pt x="1439" y="2570"/>
                  </a:cubicBezTo>
                  <a:lnTo>
                    <a:pt x="1439" y="2570"/>
                  </a:lnTo>
                  <a:lnTo>
                    <a:pt x="1431" y="2574"/>
                  </a:lnTo>
                  <a:lnTo>
                    <a:pt x="1431" y="2574"/>
                  </a:lnTo>
                  <a:cubicBezTo>
                    <a:pt x="1430" y="2573"/>
                    <a:pt x="1428" y="2573"/>
                    <a:pt x="1427" y="2572"/>
                  </a:cubicBezTo>
                  <a:lnTo>
                    <a:pt x="1427" y="2572"/>
                  </a:lnTo>
                  <a:lnTo>
                    <a:pt x="1422" y="2566"/>
                  </a:lnTo>
                  <a:lnTo>
                    <a:pt x="1422" y="2566"/>
                  </a:lnTo>
                  <a:cubicBezTo>
                    <a:pt x="1426" y="2567"/>
                    <a:pt x="1432" y="2568"/>
                    <a:pt x="1439" y="2570"/>
                  </a:cubicBezTo>
                  <a:lnTo>
                    <a:pt x="1439" y="2570"/>
                  </a:lnTo>
                  <a:lnTo>
                    <a:pt x="1448" y="2565"/>
                  </a:lnTo>
                  <a:close/>
                  <a:moveTo>
                    <a:pt x="1475" y="2571"/>
                  </a:moveTo>
                  <a:cubicBezTo>
                    <a:pt x="1480" y="2572"/>
                    <a:pt x="1485" y="2573"/>
                    <a:pt x="1490" y="2574"/>
                  </a:cubicBezTo>
                  <a:lnTo>
                    <a:pt x="1472" y="2574"/>
                  </a:lnTo>
                  <a:cubicBezTo>
                    <a:pt x="1473" y="2573"/>
                    <a:pt x="1474" y="2572"/>
                    <a:pt x="1475" y="2571"/>
                  </a:cubicBezTo>
                  <a:close/>
                  <a:moveTo>
                    <a:pt x="1031" y="1"/>
                  </a:moveTo>
                  <a:cubicBezTo>
                    <a:pt x="834" y="1"/>
                    <a:pt x="638" y="70"/>
                    <a:pt x="487" y="204"/>
                  </a:cubicBezTo>
                  <a:cubicBezTo>
                    <a:pt x="414" y="290"/>
                    <a:pt x="350" y="384"/>
                    <a:pt x="295" y="483"/>
                  </a:cubicBezTo>
                  <a:lnTo>
                    <a:pt x="295" y="483"/>
                  </a:lnTo>
                  <a:cubicBezTo>
                    <a:pt x="41" y="637"/>
                    <a:pt x="1" y="892"/>
                    <a:pt x="86" y="1095"/>
                  </a:cubicBezTo>
                  <a:lnTo>
                    <a:pt x="86" y="1095"/>
                  </a:lnTo>
                  <a:cubicBezTo>
                    <a:pt x="58" y="1283"/>
                    <a:pt x="59" y="1475"/>
                    <a:pt x="92" y="1663"/>
                  </a:cubicBezTo>
                  <a:cubicBezTo>
                    <a:pt x="123" y="2240"/>
                    <a:pt x="366" y="2787"/>
                    <a:pt x="761" y="3182"/>
                  </a:cubicBezTo>
                  <a:cubicBezTo>
                    <a:pt x="955" y="3352"/>
                    <a:pt x="1206" y="3444"/>
                    <a:pt x="1469" y="3444"/>
                  </a:cubicBezTo>
                  <a:cubicBezTo>
                    <a:pt x="1536" y="3444"/>
                    <a:pt x="1605" y="3438"/>
                    <a:pt x="1673" y="3426"/>
                  </a:cubicBezTo>
                  <a:cubicBezTo>
                    <a:pt x="1946" y="3365"/>
                    <a:pt x="2190" y="3182"/>
                    <a:pt x="2342" y="2939"/>
                  </a:cubicBezTo>
                  <a:cubicBezTo>
                    <a:pt x="2615" y="2392"/>
                    <a:pt x="2433" y="1723"/>
                    <a:pt x="2129" y="1237"/>
                  </a:cubicBezTo>
                  <a:cubicBezTo>
                    <a:pt x="2114" y="1210"/>
                    <a:pt x="2098" y="1184"/>
                    <a:pt x="2082" y="1157"/>
                  </a:cubicBezTo>
                  <a:lnTo>
                    <a:pt x="2082" y="1157"/>
                  </a:lnTo>
                  <a:cubicBezTo>
                    <a:pt x="2061" y="1082"/>
                    <a:pt x="2037" y="1008"/>
                    <a:pt x="2007" y="933"/>
                  </a:cubicBezTo>
                  <a:cubicBezTo>
                    <a:pt x="1916" y="629"/>
                    <a:pt x="1734" y="325"/>
                    <a:pt x="1490" y="143"/>
                  </a:cubicBezTo>
                  <a:cubicBezTo>
                    <a:pt x="1354" y="47"/>
                    <a:pt x="1192" y="1"/>
                    <a:pt x="1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30"/>
            <p:cNvSpPr/>
            <p:nvPr/>
          </p:nvSpPr>
          <p:spPr>
            <a:xfrm rot="6727466">
              <a:off x="7196813" y="408030"/>
              <a:ext cx="111895" cy="116460"/>
            </a:xfrm>
            <a:custGeom>
              <a:avLst/>
              <a:gdLst/>
              <a:ahLst/>
              <a:cxnLst/>
              <a:rect l="l" t="t" r="r" b="b"/>
              <a:pathLst>
                <a:path w="1520" h="1582" extrusionOk="0">
                  <a:moveTo>
                    <a:pt x="912" y="1"/>
                  </a:moveTo>
                  <a:cubicBezTo>
                    <a:pt x="821" y="1"/>
                    <a:pt x="730" y="1"/>
                    <a:pt x="638" y="62"/>
                  </a:cubicBezTo>
                  <a:cubicBezTo>
                    <a:pt x="286" y="169"/>
                    <a:pt x="111" y="469"/>
                    <a:pt x="114" y="772"/>
                  </a:cubicBezTo>
                  <a:lnTo>
                    <a:pt x="114" y="772"/>
                  </a:lnTo>
                  <a:cubicBezTo>
                    <a:pt x="44" y="858"/>
                    <a:pt x="0" y="965"/>
                    <a:pt x="0" y="1095"/>
                  </a:cubicBezTo>
                  <a:cubicBezTo>
                    <a:pt x="0" y="1156"/>
                    <a:pt x="0" y="1217"/>
                    <a:pt x="31" y="1277"/>
                  </a:cubicBezTo>
                  <a:cubicBezTo>
                    <a:pt x="61" y="1338"/>
                    <a:pt x="91" y="1399"/>
                    <a:pt x="152" y="1429"/>
                  </a:cubicBezTo>
                  <a:cubicBezTo>
                    <a:pt x="243" y="1521"/>
                    <a:pt x="365" y="1581"/>
                    <a:pt x="487" y="1581"/>
                  </a:cubicBezTo>
                  <a:cubicBezTo>
                    <a:pt x="552" y="1581"/>
                    <a:pt x="612" y="1570"/>
                    <a:pt x="666" y="1550"/>
                  </a:cubicBezTo>
                  <a:lnTo>
                    <a:pt x="666" y="1550"/>
                  </a:lnTo>
                  <a:cubicBezTo>
                    <a:pt x="667" y="1550"/>
                    <a:pt x="668" y="1551"/>
                    <a:pt x="669" y="1551"/>
                  </a:cubicBezTo>
                  <a:cubicBezTo>
                    <a:pt x="745" y="1566"/>
                    <a:pt x="813" y="1574"/>
                    <a:pt x="882" y="1574"/>
                  </a:cubicBezTo>
                  <a:cubicBezTo>
                    <a:pt x="950" y="1574"/>
                    <a:pt x="1018" y="1566"/>
                    <a:pt x="1094" y="1551"/>
                  </a:cubicBezTo>
                  <a:cubicBezTo>
                    <a:pt x="1186" y="1521"/>
                    <a:pt x="1277" y="1460"/>
                    <a:pt x="1338" y="1399"/>
                  </a:cubicBezTo>
                  <a:cubicBezTo>
                    <a:pt x="1398" y="1308"/>
                    <a:pt x="1459" y="1217"/>
                    <a:pt x="1490" y="1125"/>
                  </a:cubicBezTo>
                  <a:cubicBezTo>
                    <a:pt x="1520" y="1004"/>
                    <a:pt x="1520" y="852"/>
                    <a:pt x="1490" y="730"/>
                  </a:cubicBezTo>
                  <a:cubicBezTo>
                    <a:pt x="1459" y="669"/>
                    <a:pt x="1429" y="609"/>
                    <a:pt x="1398" y="548"/>
                  </a:cubicBezTo>
                  <a:cubicBezTo>
                    <a:pt x="1398" y="507"/>
                    <a:pt x="1398" y="467"/>
                    <a:pt x="1398" y="426"/>
                  </a:cubicBezTo>
                  <a:cubicBezTo>
                    <a:pt x="1368" y="335"/>
                    <a:pt x="1368" y="274"/>
                    <a:pt x="1338" y="244"/>
                  </a:cubicBezTo>
                  <a:cubicBezTo>
                    <a:pt x="1246" y="122"/>
                    <a:pt x="1155" y="31"/>
                    <a:pt x="1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30"/>
            <p:cNvSpPr/>
            <p:nvPr/>
          </p:nvSpPr>
          <p:spPr>
            <a:xfrm rot="6727466">
              <a:off x="6607566" y="323158"/>
              <a:ext cx="181020" cy="238956"/>
            </a:xfrm>
            <a:custGeom>
              <a:avLst/>
              <a:gdLst/>
              <a:ahLst/>
              <a:cxnLst/>
              <a:rect l="l" t="t" r="r" b="b"/>
              <a:pathLst>
                <a:path w="2459" h="3246" extrusionOk="0">
                  <a:moveTo>
                    <a:pt x="1231" y="1008"/>
                  </a:moveTo>
                  <a:cubicBezTo>
                    <a:pt x="1231" y="1008"/>
                    <a:pt x="1232" y="1008"/>
                    <a:pt x="1232" y="1009"/>
                  </a:cubicBezTo>
                  <a:lnTo>
                    <a:pt x="1232" y="1009"/>
                  </a:lnTo>
                  <a:cubicBezTo>
                    <a:pt x="1233" y="1009"/>
                    <a:pt x="1233" y="1009"/>
                    <a:pt x="1233" y="1010"/>
                  </a:cubicBezTo>
                  <a:lnTo>
                    <a:pt x="1233" y="1010"/>
                  </a:lnTo>
                  <a:cubicBezTo>
                    <a:pt x="1232" y="1010"/>
                    <a:pt x="1230" y="1010"/>
                    <a:pt x="1229" y="1009"/>
                  </a:cubicBezTo>
                  <a:lnTo>
                    <a:pt x="1229" y="1009"/>
                  </a:lnTo>
                  <a:lnTo>
                    <a:pt x="1231" y="1008"/>
                  </a:lnTo>
                  <a:close/>
                  <a:moveTo>
                    <a:pt x="1368" y="1187"/>
                  </a:moveTo>
                  <a:lnTo>
                    <a:pt x="1368" y="1187"/>
                  </a:lnTo>
                  <a:cubicBezTo>
                    <a:pt x="1373" y="1197"/>
                    <a:pt x="1378" y="1207"/>
                    <a:pt x="1383" y="1217"/>
                  </a:cubicBezTo>
                  <a:lnTo>
                    <a:pt x="1383" y="1217"/>
                  </a:lnTo>
                  <a:cubicBezTo>
                    <a:pt x="1382" y="1218"/>
                    <a:pt x="1380" y="1220"/>
                    <a:pt x="1379" y="1221"/>
                  </a:cubicBezTo>
                  <a:lnTo>
                    <a:pt x="1379" y="1221"/>
                  </a:lnTo>
                  <a:cubicBezTo>
                    <a:pt x="1374" y="1209"/>
                    <a:pt x="1369" y="1195"/>
                    <a:pt x="1368" y="1187"/>
                  </a:cubicBezTo>
                  <a:close/>
                  <a:moveTo>
                    <a:pt x="1333" y="1756"/>
                  </a:moveTo>
                  <a:lnTo>
                    <a:pt x="1394" y="1817"/>
                  </a:lnTo>
                  <a:cubicBezTo>
                    <a:pt x="1425" y="1878"/>
                    <a:pt x="1425" y="1908"/>
                    <a:pt x="1425" y="1969"/>
                  </a:cubicBezTo>
                  <a:cubicBezTo>
                    <a:pt x="1425" y="1988"/>
                    <a:pt x="1425" y="2008"/>
                    <a:pt x="1425" y="2027"/>
                  </a:cubicBezTo>
                  <a:lnTo>
                    <a:pt x="1425" y="2027"/>
                  </a:lnTo>
                  <a:cubicBezTo>
                    <a:pt x="1424" y="2028"/>
                    <a:pt x="1423" y="2029"/>
                    <a:pt x="1423" y="2030"/>
                  </a:cubicBezTo>
                  <a:lnTo>
                    <a:pt x="1423" y="2030"/>
                  </a:lnTo>
                  <a:cubicBezTo>
                    <a:pt x="1423" y="2030"/>
                    <a:pt x="1424" y="2030"/>
                    <a:pt x="1425" y="2030"/>
                  </a:cubicBezTo>
                  <a:lnTo>
                    <a:pt x="1425" y="2030"/>
                  </a:lnTo>
                  <a:cubicBezTo>
                    <a:pt x="1425" y="2030"/>
                    <a:pt x="1425" y="2030"/>
                    <a:pt x="1425" y="2030"/>
                  </a:cubicBezTo>
                  <a:lnTo>
                    <a:pt x="1425" y="2030"/>
                  </a:lnTo>
                  <a:cubicBezTo>
                    <a:pt x="1425" y="2030"/>
                    <a:pt x="1423" y="2032"/>
                    <a:pt x="1420" y="2035"/>
                  </a:cubicBezTo>
                  <a:lnTo>
                    <a:pt x="1420" y="2035"/>
                  </a:lnTo>
                  <a:cubicBezTo>
                    <a:pt x="1420" y="2034"/>
                    <a:pt x="1419" y="2034"/>
                    <a:pt x="1419" y="2034"/>
                  </a:cubicBezTo>
                  <a:lnTo>
                    <a:pt x="1419" y="2034"/>
                  </a:lnTo>
                  <a:cubicBezTo>
                    <a:pt x="1420" y="2033"/>
                    <a:pt x="1420" y="2032"/>
                    <a:pt x="1421" y="2031"/>
                  </a:cubicBezTo>
                  <a:lnTo>
                    <a:pt x="1421" y="2031"/>
                  </a:lnTo>
                  <a:cubicBezTo>
                    <a:pt x="1421" y="2031"/>
                    <a:pt x="1421" y="2031"/>
                    <a:pt x="1421" y="2031"/>
                  </a:cubicBezTo>
                  <a:lnTo>
                    <a:pt x="1421" y="2031"/>
                  </a:lnTo>
                  <a:cubicBezTo>
                    <a:pt x="1422" y="2031"/>
                    <a:pt x="1422" y="2030"/>
                    <a:pt x="1423" y="2030"/>
                  </a:cubicBezTo>
                  <a:lnTo>
                    <a:pt x="1423" y="2030"/>
                  </a:lnTo>
                  <a:cubicBezTo>
                    <a:pt x="1419" y="2030"/>
                    <a:pt x="1416" y="2030"/>
                    <a:pt x="1414" y="2031"/>
                  </a:cubicBezTo>
                  <a:lnTo>
                    <a:pt x="1414" y="2031"/>
                  </a:lnTo>
                  <a:cubicBezTo>
                    <a:pt x="1409" y="2030"/>
                    <a:pt x="1403" y="2030"/>
                    <a:pt x="1394" y="2030"/>
                  </a:cubicBezTo>
                  <a:lnTo>
                    <a:pt x="1333" y="2050"/>
                  </a:lnTo>
                  <a:cubicBezTo>
                    <a:pt x="1333" y="2043"/>
                    <a:pt x="1333" y="2036"/>
                    <a:pt x="1333" y="2030"/>
                  </a:cubicBezTo>
                  <a:lnTo>
                    <a:pt x="1333" y="1908"/>
                  </a:lnTo>
                  <a:lnTo>
                    <a:pt x="1333" y="1756"/>
                  </a:lnTo>
                  <a:close/>
                  <a:moveTo>
                    <a:pt x="1407" y="2047"/>
                  </a:moveTo>
                  <a:cubicBezTo>
                    <a:pt x="1407" y="2047"/>
                    <a:pt x="1407" y="2047"/>
                    <a:pt x="1407" y="2047"/>
                  </a:cubicBezTo>
                  <a:lnTo>
                    <a:pt x="1407" y="2047"/>
                  </a:lnTo>
                  <a:cubicBezTo>
                    <a:pt x="1407" y="2048"/>
                    <a:pt x="1406" y="2049"/>
                    <a:pt x="1405" y="2049"/>
                  </a:cubicBezTo>
                  <a:lnTo>
                    <a:pt x="1405" y="2049"/>
                  </a:lnTo>
                  <a:cubicBezTo>
                    <a:pt x="1406" y="2049"/>
                    <a:pt x="1408" y="2048"/>
                    <a:pt x="1409" y="2047"/>
                  </a:cubicBezTo>
                  <a:lnTo>
                    <a:pt x="1409" y="2047"/>
                  </a:lnTo>
                  <a:cubicBezTo>
                    <a:pt x="1419" y="2049"/>
                    <a:pt x="1412" y="2053"/>
                    <a:pt x="1398" y="2057"/>
                  </a:cubicBezTo>
                  <a:lnTo>
                    <a:pt x="1398" y="2057"/>
                  </a:lnTo>
                  <a:cubicBezTo>
                    <a:pt x="1400" y="2055"/>
                    <a:pt x="1402" y="2052"/>
                    <a:pt x="1405" y="2049"/>
                  </a:cubicBezTo>
                  <a:lnTo>
                    <a:pt x="1405" y="2049"/>
                  </a:lnTo>
                  <a:cubicBezTo>
                    <a:pt x="1405" y="2050"/>
                    <a:pt x="1405" y="2050"/>
                    <a:pt x="1404" y="2050"/>
                  </a:cubicBezTo>
                  <a:lnTo>
                    <a:pt x="1404" y="2050"/>
                  </a:lnTo>
                  <a:cubicBezTo>
                    <a:pt x="1405" y="2049"/>
                    <a:pt x="1406" y="2048"/>
                    <a:pt x="1407" y="2047"/>
                  </a:cubicBezTo>
                  <a:close/>
                  <a:moveTo>
                    <a:pt x="1281" y="2051"/>
                  </a:moveTo>
                  <a:lnTo>
                    <a:pt x="1281" y="2051"/>
                  </a:lnTo>
                  <a:cubicBezTo>
                    <a:pt x="1292" y="2052"/>
                    <a:pt x="1305" y="2055"/>
                    <a:pt x="1314" y="2056"/>
                  </a:cubicBezTo>
                  <a:lnTo>
                    <a:pt x="1314" y="2056"/>
                  </a:lnTo>
                  <a:lnTo>
                    <a:pt x="1306" y="2059"/>
                  </a:lnTo>
                  <a:lnTo>
                    <a:pt x="1306" y="2059"/>
                  </a:lnTo>
                  <a:cubicBezTo>
                    <a:pt x="1296" y="2058"/>
                    <a:pt x="1287" y="2056"/>
                    <a:pt x="1281" y="2051"/>
                  </a:cubicBezTo>
                  <a:close/>
                  <a:moveTo>
                    <a:pt x="1318" y="2057"/>
                  </a:moveTo>
                  <a:cubicBezTo>
                    <a:pt x="1327" y="2059"/>
                    <a:pt x="1333" y="2060"/>
                    <a:pt x="1333" y="2060"/>
                  </a:cubicBezTo>
                  <a:cubicBezTo>
                    <a:pt x="1324" y="2060"/>
                    <a:pt x="1315" y="2060"/>
                    <a:pt x="1307" y="2059"/>
                  </a:cubicBezTo>
                  <a:lnTo>
                    <a:pt x="1307" y="2059"/>
                  </a:lnTo>
                  <a:cubicBezTo>
                    <a:pt x="1311" y="2059"/>
                    <a:pt x="1315" y="2058"/>
                    <a:pt x="1318" y="2057"/>
                  </a:cubicBezTo>
                  <a:close/>
                  <a:moveTo>
                    <a:pt x="1392" y="2047"/>
                  </a:moveTo>
                  <a:cubicBezTo>
                    <a:pt x="1385" y="2054"/>
                    <a:pt x="1378" y="2060"/>
                    <a:pt x="1364" y="2060"/>
                  </a:cubicBezTo>
                  <a:lnTo>
                    <a:pt x="1333" y="2060"/>
                  </a:lnTo>
                  <a:cubicBezTo>
                    <a:pt x="1333" y="2058"/>
                    <a:pt x="1333" y="2056"/>
                    <a:pt x="1333" y="2054"/>
                  </a:cubicBezTo>
                  <a:lnTo>
                    <a:pt x="1333" y="2054"/>
                  </a:lnTo>
                  <a:cubicBezTo>
                    <a:pt x="1360" y="2050"/>
                    <a:pt x="1380" y="2047"/>
                    <a:pt x="1392" y="2047"/>
                  </a:cubicBezTo>
                  <a:close/>
                  <a:moveTo>
                    <a:pt x="1404" y="2050"/>
                  </a:moveTo>
                  <a:cubicBezTo>
                    <a:pt x="1402" y="2053"/>
                    <a:pt x="1399" y="2055"/>
                    <a:pt x="1398" y="2057"/>
                  </a:cubicBezTo>
                  <a:lnTo>
                    <a:pt x="1398" y="2057"/>
                  </a:lnTo>
                  <a:cubicBezTo>
                    <a:pt x="1398" y="2057"/>
                    <a:pt x="1398" y="2057"/>
                    <a:pt x="1398" y="2057"/>
                  </a:cubicBezTo>
                  <a:lnTo>
                    <a:pt x="1398" y="2057"/>
                  </a:lnTo>
                  <a:cubicBezTo>
                    <a:pt x="1396" y="2059"/>
                    <a:pt x="1394" y="2060"/>
                    <a:pt x="1394" y="2060"/>
                  </a:cubicBezTo>
                  <a:cubicBezTo>
                    <a:pt x="1394" y="2060"/>
                    <a:pt x="1396" y="2059"/>
                    <a:pt x="1398" y="2057"/>
                  </a:cubicBezTo>
                  <a:lnTo>
                    <a:pt x="1398" y="2057"/>
                  </a:lnTo>
                  <a:cubicBezTo>
                    <a:pt x="1394" y="2058"/>
                    <a:pt x="1389" y="2058"/>
                    <a:pt x="1384" y="2059"/>
                  </a:cubicBezTo>
                  <a:lnTo>
                    <a:pt x="1384" y="2059"/>
                  </a:lnTo>
                  <a:cubicBezTo>
                    <a:pt x="1391" y="2056"/>
                    <a:pt x="1398" y="2053"/>
                    <a:pt x="1404" y="2050"/>
                  </a:cubicBezTo>
                  <a:close/>
                  <a:moveTo>
                    <a:pt x="1396" y="2245"/>
                  </a:moveTo>
                  <a:lnTo>
                    <a:pt x="1396" y="2245"/>
                  </a:lnTo>
                  <a:cubicBezTo>
                    <a:pt x="1404" y="2255"/>
                    <a:pt x="1410" y="2264"/>
                    <a:pt x="1416" y="2272"/>
                  </a:cubicBezTo>
                  <a:lnTo>
                    <a:pt x="1416" y="2272"/>
                  </a:lnTo>
                  <a:cubicBezTo>
                    <a:pt x="1412" y="2271"/>
                    <a:pt x="1409" y="2269"/>
                    <a:pt x="1407" y="2267"/>
                  </a:cubicBezTo>
                  <a:lnTo>
                    <a:pt x="1407" y="2267"/>
                  </a:lnTo>
                  <a:lnTo>
                    <a:pt x="1396" y="2246"/>
                  </a:lnTo>
                  <a:lnTo>
                    <a:pt x="1396" y="2246"/>
                  </a:lnTo>
                  <a:cubicBezTo>
                    <a:pt x="1396" y="2246"/>
                    <a:pt x="1396" y="2245"/>
                    <a:pt x="1396" y="2245"/>
                  </a:cubicBezTo>
                  <a:close/>
                  <a:moveTo>
                    <a:pt x="1227" y="1"/>
                  </a:moveTo>
                  <a:cubicBezTo>
                    <a:pt x="1075" y="1"/>
                    <a:pt x="923" y="39"/>
                    <a:pt x="786" y="115"/>
                  </a:cubicBezTo>
                  <a:cubicBezTo>
                    <a:pt x="330" y="388"/>
                    <a:pt x="57" y="905"/>
                    <a:pt x="57" y="1452"/>
                  </a:cubicBezTo>
                  <a:cubicBezTo>
                    <a:pt x="1" y="1959"/>
                    <a:pt x="205" y="2439"/>
                    <a:pt x="573" y="2773"/>
                  </a:cubicBezTo>
                  <a:lnTo>
                    <a:pt x="573" y="2773"/>
                  </a:lnTo>
                  <a:cubicBezTo>
                    <a:pt x="602" y="2820"/>
                    <a:pt x="632" y="2866"/>
                    <a:pt x="665" y="2911"/>
                  </a:cubicBezTo>
                  <a:cubicBezTo>
                    <a:pt x="786" y="3063"/>
                    <a:pt x="969" y="3154"/>
                    <a:pt x="1182" y="3215"/>
                  </a:cubicBezTo>
                  <a:cubicBezTo>
                    <a:pt x="1273" y="3215"/>
                    <a:pt x="1394" y="3246"/>
                    <a:pt x="1516" y="3246"/>
                  </a:cubicBezTo>
                  <a:cubicBezTo>
                    <a:pt x="1698" y="3215"/>
                    <a:pt x="1850" y="3185"/>
                    <a:pt x="2002" y="3094"/>
                  </a:cubicBezTo>
                  <a:cubicBezTo>
                    <a:pt x="2215" y="2942"/>
                    <a:pt x="2337" y="2729"/>
                    <a:pt x="2397" y="2486"/>
                  </a:cubicBezTo>
                  <a:cubicBezTo>
                    <a:pt x="2458" y="2303"/>
                    <a:pt x="2458" y="2091"/>
                    <a:pt x="2458" y="1878"/>
                  </a:cubicBezTo>
                  <a:cubicBezTo>
                    <a:pt x="2458" y="1422"/>
                    <a:pt x="2337" y="966"/>
                    <a:pt x="2124" y="571"/>
                  </a:cubicBezTo>
                  <a:cubicBezTo>
                    <a:pt x="2033" y="388"/>
                    <a:pt x="1850" y="206"/>
                    <a:pt x="1668" y="115"/>
                  </a:cubicBezTo>
                  <a:cubicBezTo>
                    <a:pt x="1531" y="39"/>
                    <a:pt x="1379" y="1"/>
                    <a:pt x="1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30"/>
            <p:cNvSpPr/>
            <p:nvPr/>
          </p:nvSpPr>
          <p:spPr>
            <a:xfrm rot="6727466">
              <a:off x="6257403" y="11653"/>
              <a:ext cx="114178" cy="143845"/>
            </a:xfrm>
            <a:custGeom>
              <a:avLst/>
              <a:gdLst/>
              <a:ahLst/>
              <a:cxnLst/>
              <a:rect l="l" t="t" r="r" b="b"/>
              <a:pathLst>
                <a:path w="1551" h="1954" extrusionOk="0">
                  <a:moveTo>
                    <a:pt x="893" y="1"/>
                  </a:moveTo>
                  <a:cubicBezTo>
                    <a:pt x="770" y="1"/>
                    <a:pt x="653" y="55"/>
                    <a:pt x="578" y="130"/>
                  </a:cubicBezTo>
                  <a:cubicBezTo>
                    <a:pt x="468" y="213"/>
                    <a:pt x="408" y="321"/>
                    <a:pt x="329" y="408"/>
                  </a:cubicBezTo>
                  <a:lnTo>
                    <a:pt x="329" y="408"/>
                  </a:lnTo>
                  <a:cubicBezTo>
                    <a:pt x="261" y="435"/>
                    <a:pt x="203" y="475"/>
                    <a:pt x="153" y="525"/>
                  </a:cubicBezTo>
                  <a:cubicBezTo>
                    <a:pt x="62" y="616"/>
                    <a:pt x="1" y="738"/>
                    <a:pt x="1" y="890"/>
                  </a:cubicBezTo>
                  <a:lnTo>
                    <a:pt x="31" y="890"/>
                  </a:lnTo>
                  <a:cubicBezTo>
                    <a:pt x="31" y="1072"/>
                    <a:pt x="31" y="1255"/>
                    <a:pt x="62" y="1437"/>
                  </a:cubicBezTo>
                  <a:cubicBezTo>
                    <a:pt x="122" y="1680"/>
                    <a:pt x="305" y="1863"/>
                    <a:pt x="518" y="1954"/>
                  </a:cubicBezTo>
                  <a:lnTo>
                    <a:pt x="700" y="1954"/>
                  </a:lnTo>
                  <a:cubicBezTo>
                    <a:pt x="821" y="1954"/>
                    <a:pt x="943" y="1923"/>
                    <a:pt x="1034" y="1863"/>
                  </a:cubicBezTo>
                  <a:cubicBezTo>
                    <a:pt x="1156" y="1802"/>
                    <a:pt x="1247" y="1711"/>
                    <a:pt x="1308" y="1620"/>
                  </a:cubicBezTo>
                  <a:cubicBezTo>
                    <a:pt x="1460" y="1407"/>
                    <a:pt x="1551" y="1194"/>
                    <a:pt x="1551" y="951"/>
                  </a:cubicBezTo>
                  <a:cubicBezTo>
                    <a:pt x="1521" y="708"/>
                    <a:pt x="1460" y="464"/>
                    <a:pt x="1338" y="252"/>
                  </a:cubicBezTo>
                  <a:cubicBezTo>
                    <a:pt x="1277" y="100"/>
                    <a:pt x="1125" y="9"/>
                    <a:pt x="973" y="9"/>
                  </a:cubicBezTo>
                  <a:cubicBezTo>
                    <a:pt x="947" y="3"/>
                    <a:pt x="920" y="1"/>
                    <a:pt x="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30"/>
            <p:cNvSpPr/>
            <p:nvPr/>
          </p:nvSpPr>
          <p:spPr>
            <a:xfrm rot="6727466">
              <a:off x="5895919" y="57913"/>
              <a:ext cx="240575" cy="275175"/>
            </a:xfrm>
            <a:custGeom>
              <a:avLst/>
              <a:gdLst/>
              <a:ahLst/>
              <a:cxnLst/>
              <a:rect l="l" t="t" r="r" b="b"/>
              <a:pathLst>
                <a:path w="3268" h="3738" extrusionOk="0">
                  <a:moveTo>
                    <a:pt x="2156" y="277"/>
                  </a:moveTo>
                  <a:cubicBezTo>
                    <a:pt x="2175" y="290"/>
                    <a:pt x="2183" y="294"/>
                    <a:pt x="2184" y="294"/>
                  </a:cubicBezTo>
                  <a:cubicBezTo>
                    <a:pt x="2185" y="294"/>
                    <a:pt x="2171" y="285"/>
                    <a:pt x="2156" y="277"/>
                  </a:cubicBezTo>
                  <a:close/>
                  <a:moveTo>
                    <a:pt x="964" y="1367"/>
                  </a:moveTo>
                  <a:cubicBezTo>
                    <a:pt x="964" y="1367"/>
                    <a:pt x="968" y="1367"/>
                    <a:pt x="973" y="1368"/>
                  </a:cubicBezTo>
                  <a:lnTo>
                    <a:pt x="973" y="1368"/>
                  </a:lnTo>
                  <a:cubicBezTo>
                    <a:pt x="970" y="1372"/>
                    <a:pt x="967" y="1376"/>
                    <a:pt x="964" y="1379"/>
                  </a:cubicBezTo>
                  <a:lnTo>
                    <a:pt x="964" y="1379"/>
                  </a:lnTo>
                  <a:cubicBezTo>
                    <a:pt x="964" y="1375"/>
                    <a:pt x="964" y="1371"/>
                    <a:pt x="964" y="1367"/>
                  </a:cubicBezTo>
                  <a:close/>
                  <a:moveTo>
                    <a:pt x="975" y="1387"/>
                  </a:moveTo>
                  <a:lnTo>
                    <a:pt x="975" y="1387"/>
                  </a:lnTo>
                  <a:cubicBezTo>
                    <a:pt x="974" y="1390"/>
                    <a:pt x="974" y="1394"/>
                    <a:pt x="973" y="1397"/>
                  </a:cubicBezTo>
                  <a:lnTo>
                    <a:pt x="973" y="1397"/>
                  </a:lnTo>
                  <a:cubicBezTo>
                    <a:pt x="972" y="1399"/>
                    <a:pt x="970" y="1400"/>
                    <a:pt x="969" y="1401"/>
                  </a:cubicBezTo>
                  <a:lnTo>
                    <a:pt x="969" y="1401"/>
                  </a:lnTo>
                  <a:cubicBezTo>
                    <a:pt x="971" y="1395"/>
                    <a:pt x="973" y="1389"/>
                    <a:pt x="975" y="1387"/>
                  </a:cubicBezTo>
                  <a:close/>
                  <a:moveTo>
                    <a:pt x="1986" y="1489"/>
                  </a:moveTo>
                  <a:cubicBezTo>
                    <a:pt x="1982" y="1491"/>
                    <a:pt x="1978" y="1493"/>
                    <a:pt x="1975" y="1496"/>
                  </a:cubicBezTo>
                  <a:lnTo>
                    <a:pt x="1975" y="1496"/>
                  </a:lnTo>
                  <a:cubicBezTo>
                    <a:pt x="1974" y="1495"/>
                    <a:pt x="1974" y="1495"/>
                    <a:pt x="1973" y="1495"/>
                  </a:cubicBezTo>
                  <a:lnTo>
                    <a:pt x="1973" y="1495"/>
                  </a:lnTo>
                  <a:lnTo>
                    <a:pt x="1983" y="1489"/>
                  </a:lnTo>
                  <a:close/>
                  <a:moveTo>
                    <a:pt x="1949" y="1511"/>
                  </a:moveTo>
                  <a:lnTo>
                    <a:pt x="1949" y="1511"/>
                  </a:lnTo>
                  <a:cubicBezTo>
                    <a:pt x="1949" y="1511"/>
                    <a:pt x="1949" y="1511"/>
                    <a:pt x="1949" y="1511"/>
                  </a:cubicBezTo>
                  <a:lnTo>
                    <a:pt x="1949" y="1511"/>
                  </a:lnTo>
                  <a:cubicBezTo>
                    <a:pt x="1949" y="1511"/>
                    <a:pt x="1948" y="1512"/>
                    <a:pt x="1947" y="1512"/>
                  </a:cubicBezTo>
                  <a:lnTo>
                    <a:pt x="1947" y="1512"/>
                  </a:lnTo>
                  <a:lnTo>
                    <a:pt x="1949" y="1511"/>
                  </a:lnTo>
                  <a:close/>
                  <a:moveTo>
                    <a:pt x="1935" y="1509"/>
                  </a:moveTo>
                  <a:lnTo>
                    <a:pt x="1935" y="1509"/>
                  </a:lnTo>
                  <a:cubicBezTo>
                    <a:pt x="1937" y="1510"/>
                    <a:pt x="1940" y="1511"/>
                    <a:pt x="1943" y="1512"/>
                  </a:cubicBezTo>
                  <a:lnTo>
                    <a:pt x="1943" y="1512"/>
                  </a:lnTo>
                  <a:cubicBezTo>
                    <a:pt x="1942" y="1513"/>
                    <a:pt x="1942" y="1513"/>
                    <a:pt x="1941" y="1514"/>
                  </a:cubicBezTo>
                  <a:lnTo>
                    <a:pt x="1941" y="1514"/>
                  </a:lnTo>
                  <a:cubicBezTo>
                    <a:pt x="1938" y="1513"/>
                    <a:pt x="1935" y="1512"/>
                    <a:pt x="1932" y="1511"/>
                  </a:cubicBezTo>
                  <a:lnTo>
                    <a:pt x="1932" y="1511"/>
                  </a:lnTo>
                  <a:cubicBezTo>
                    <a:pt x="1933" y="1510"/>
                    <a:pt x="1934" y="1510"/>
                    <a:pt x="1935" y="1509"/>
                  </a:cubicBezTo>
                  <a:close/>
                  <a:moveTo>
                    <a:pt x="1943" y="1513"/>
                  </a:moveTo>
                  <a:lnTo>
                    <a:pt x="1943" y="1513"/>
                  </a:lnTo>
                  <a:cubicBezTo>
                    <a:pt x="1944" y="1513"/>
                    <a:pt x="1945" y="1513"/>
                    <a:pt x="1945" y="1513"/>
                  </a:cubicBezTo>
                  <a:lnTo>
                    <a:pt x="1945" y="1513"/>
                  </a:lnTo>
                  <a:cubicBezTo>
                    <a:pt x="1945" y="1514"/>
                    <a:pt x="1944" y="1514"/>
                    <a:pt x="1943" y="1514"/>
                  </a:cubicBezTo>
                  <a:lnTo>
                    <a:pt x="1943" y="1514"/>
                  </a:lnTo>
                  <a:cubicBezTo>
                    <a:pt x="1943" y="1514"/>
                    <a:pt x="1943" y="1514"/>
                    <a:pt x="1942" y="1514"/>
                  </a:cubicBezTo>
                  <a:lnTo>
                    <a:pt x="1942" y="1514"/>
                  </a:lnTo>
                  <a:lnTo>
                    <a:pt x="1943" y="1513"/>
                  </a:lnTo>
                  <a:close/>
                  <a:moveTo>
                    <a:pt x="1946" y="1513"/>
                  </a:moveTo>
                  <a:cubicBezTo>
                    <a:pt x="1951" y="1515"/>
                    <a:pt x="1957" y="1516"/>
                    <a:pt x="1962" y="1517"/>
                  </a:cubicBezTo>
                  <a:lnTo>
                    <a:pt x="1962" y="1517"/>
                  </a:lnTo>
                  <a:cubicBezTo>
                    <a:pt x="1955" y="1516"/>
                    <a:pt x="1949" y="1515"/>
                    <a:pt x="1944" y="1514"/>
                  </a:cubicBezTo>
                  <a:lnTo>
                    <a:pt x="1944" y="1514"/>
                  </a:lnTo>
                  <a:lnTo>
                    <a:pt x="1946" y="1513"/>
                  </a:lnTo>
                  <a:close/>
                  <a:moveTo>
                    <a:pt x="1988" y="1553"/>
                  </a:moveTo>
                  <a:lnTo>
                    <a:pt x="1988" y="1553"/>
                  </a:lnTo>
                  <a:cubicBezTo>
                    <a:pt x="1992" y="1553"/>
                    <a:pt x="1998" y="1566"/>
                    <a:pt x="1998" y="1580"/>
                  </a:cubicBezTo>
                  <a:lnTo>
                    <a:pt x="1998" y="1641"/>
                  </a:lnTo>
                  <a:cubicBezTo>
                    <a:pt x="1981" y="1573"/>
                    <a:pt x="1983" y="1553"/>
                    <a:pt x="1988" y="1553"/>
                  </a:cubicBezTo>
                  <a:close/>
                  <a:moveTo>
                    <a:pt x="1998" y="1671"/>
                  </a:moveTo>
                  <a:cubicBezTo>
                    <a:pt x="1998" y="1694"/>
                    <a:pt x="1998" y="1717"/>
                    <a:pt x="1985" y="1740"/>
                  </a:cubicBezTo>
                  <a:lnTo>
                    <a:pt x="1985" y="1740"/>
                  </a:lnTo>
                  <a:cubicBezTo>
                    <a:pt x="1986" y="1727"/>
                    <a:pt x="1989" y="1705"/>
                    <a:pt x="1998" y="1671"/>
                  </a:cubicBezTo>
                  <a:close/>
                  <a:moveTo>
                    <a:pt x="1989" y="1775"/>
                  </a:moveTo>
                  <a:cubicBezTo>
                    <a:pt x="1993" y="1787"/>
                    <a:pt x="1985" y="1805"/>
                    <a:pt x="1967" y="1823"/>
                  </a:cubicBezTo>
                  <a:cubicBezTo>
                    <a:pt x="1967" y="1824"/>
                    <a:pt x="1967" y="1826"/>
                    <a:pt x="1967" y="1827"/>
                  </a:cubicBezTo>
                  <a:lnTo>
                    <a:pt x="1967" y="1827"/>
                  </a:lnTo>
                  <a:cubicBezTo>
                    <a:pt x="1966" y="1825"/>
                    <a:pt x="1965" y="1824"/>
                    <a:pt x="1964" y="1822"/>
                  </a:cubicBezTo>
                  <a:lnTo>
                    <a:pt x="1964" y="1822"/>
                  </a:lnTo>
                  <a:cubicBezTo>
                    <a:pt x="1968" y="1811"/>
                    <a:pt x="1976" y="1796"/>
                    <a:pt x="1989" y="1775"/>
                  </a:cubicBezTo>
                  <a:close/>
                  <a:moveTo>
                    <a:pt x="2180" y="2674"/>
                  </a:moveTo>
                  <a:lnTo>
                    <a:pt x="2180" y="2674"/>
                  </a:lnTo>
                  <a:cubicBezTo>
                    <a:pt x="2174" y="2680"/>
                    <a:pt x="2167" y="2685"/>
                    <a:pt x="2161" y="2690"/>
                  </a:cubicBezTo>
                  <a:lnTo>
                    <a:pt x="2161" y="2690"/>
                  </a:lnTo>
                  <a:cubicBezTo>
                    <a:pt x="2161" y="2689"/>
                    <a:pt x="2160" y="2687"/>
                    <a:pt x="2160" y="2686"/>
                  </a:cubicBezTo>
                  <a:lnTo>
                    <a:pt x="2160" y="2686"/>
                  </a:lnTo>
                  <a:cubicBezTo>
                    <a:pt x="2170" y="2677"/>
                    <a:pt x="2177" y="2674"/>
                    <a:pt x="2180" y="2674"/>
                  </a:cubicBezTo>
                  <a:close/>
                  <a:moveTo>
                    <a:pt x="1345" y="0"/>
                  </a:moveTo>
                  <a:cubicBezTo>
                    <a:pt x="1140" y="0"/>
                    <a:pt x="939" y="47"/>
                    <a:pt x="752" y="151"/>
                  </a:cubicBezTo>
                  <a:cubicBezTo>
                    <a:pt x="600" y="263"/>
                    <a:pt x="485" y="408"/>
                    <a:pt x="397" y="571"/>
                  </a:cubicBezTo>
                  <a:lnTo>
                    <a:pt x="397" y="571"/>
                  </a:lnTo>
                  <a:cubicBezTo>
                    <a:pt x="328" y="628"/>
                    <a:pt x="264" y="691"/>
                    <a:pt x="204" y="759"/>
                  </a:cubicBezTo>
                  <a:cubicBezTo>
                    <a:pt x="0" y="1056"/>
                    <a:pt x="0" y="1399"/>
                    <a:pt x="107" y="1717"/>
                  </a:cubicBezTo>
                  <a:lnTo>
                    <a:pt x="107" y="1717"/>
                  </a:lnTo>
                  <a:cubicBezTo>
                    <a:pt x="88" y="2022"/>
                    <a:pt x="118" y="2302"/>
                    <a:pt x="174" y="2583"/>
                  </a:cubicBezTo>
                  <a:cubicBezTo>
                    <a:pt x="204" y="2856"/>
                    <a:pt x="296" y="3100"/>
                    <a:pt x="417" y="3312"/>
                  </a:cubicBezTo>
                  <a:cubicBezTo>
                    <a:pt x="569" y="3556"/>
                    <a:pt x="812" y="3707"/>
                    <a:pt x="1086" y="3738"/>
                  </a:cubicBezTo>
                  <a:cubicBezTo>
                    <a:pt x="1300" y="3738"/>
                    <a:pt x="1490" y="3667"/>
                    <a:pt x="1637" y="3547"/>
                  </a:cubicBezTo>
                  <a:lnTo>
                    <a:pt x="1637" y="3547"/>
                  </a:lnTo>
                  <a:cubicBezTo>
                    <a:pt x="1770" y="3602"/>
                    <a:pt x="1913" y="3631"/>
                    <a:pt x="2056" y="3631"/>
                  </a:cubicBezTo>
                  <a:cubicBezTo>
                    <a:pt x="2233" y="3631"/>
                    <a:pt x="2411" y="3587"/>
                    <a:pt x="2575" y="3495"/>
                  </a:cubicBezTo>
                  <a:cubicBezTo>
                    <a:pt x="3001" y="3191"/>
                    <a:pt x="3244" y="2674"/>
                    <a:pt x="3244" y="2157"/>
                  </a:cubicBezTo>
                  <a:cubicBezTo>
                    <a:pt x="3268" y="1758"/>
                    <a:pt x="3146" y="1377"/>
                    <a:pt x="2921" y="1056"/>
                  </a:cubicBezTo>
                  <a:lnTo>
                    <a:pt x="2921" y="1056"/>
                  </a:lnTo>
                  <a:cubicBezTo>
                    <a:pt x="2818" y="809"/>
                    <a:pt x="2646" y="588"/>
                    <a:pt x="2423" y="425"/>
                  </a:cubicBezTo>
                  <a:cubicBezTo>
                    <a:pt x="2393" y="394"/>
                    <a:pt x="2332" y="364"/>
                    <a:pt x="2302" y="364"/>
                  </a:cubicBezTo>
                  <a:lnTo>
                    <a:pt x="2119" y="273"/>
                  </a:lnTo>
                  <a:cubicBezTo>
                    <a:pt x="2119" y="268"/>
                    <a:pt x="2122" y="266"/>
                    <a:pt x="2127" y="266"/>
                  </a:cubicBezTo>
                  <a:cubicBezTo>
                    <a:pt x="2134" y="266"/>
                    <a:pt x="2146" y="271"/>
                    <a:pt x="2156" y="277"/>
                  </a:cubicBezTo>
                  <a:lnTo>
                    <a:pt x="2156" y="277"/>
                  </a:lnTo>
                  <a:cubicBezTo>
                    <a:pt x="2154" y="276"/>
                    <a:pt x="2152" y="274"/>
                    <a:pt x="2150" y="273"/>
                  </a:cubicBezTo>
                  <a:lnTo>
                    <a:pt x="2089" y="242"/>
                  </a:lnTo>
                  <a:cubicBezTo>
                    <a:pt x="1937" y="151"/>
                    <a:pt x="1785" y="90"/>
                    <a:pt x="1633" y="30"/>
                  </a:cubicBezTo>
                  <a:cubicBezTo>
                    <a:pt x="1537" y="10"/>
                    <a:pt x="1441" y="0"/>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9" name="Google Shape;1229;p30"/>
            <p:cNvSpPr/>
            <p:nvPr/>
          </p:nvSpPr>
          <p:spPr>
            <a:xfrm rot="4769223">
              <a:off x="-1350182" y="432102"/>
              <a:ext cx="2471102" cy="1600737"/>
            </a:xfrm>
            <a:custGeom>
              <a:avLst/>
              <a:gdLst/>
              <a:ahLst/>
              <a:cxnLst/>
              <a:rect l="l" t="t" r="r" b="b"/>
              <a:pathLst>
                <a:path w="45405" h="29411" extrusionOk="0">
                  <a:moveTo>
                    <a:pt x="34097" y="0"/>
                  </a:moveTo>
                  <a:cubicBezTo>
                    <a:pt x="33513" y="0"/>
                    <a:pt x="32930" y="58"/>
                    <a:pt x="32364" y="152"/>
                  </a:cubicBezTo>
                  <a:cubicBezTo>
                    <a:pt x="30784" y="395"/>
                    <a:pt x="29295" y="973"/>
                    <a:pt x="27957" y="1885"/>
                  </a:cubicBezTo>
                  <a:cubicBezTo>
                    <a:pt x="26498" y="2979"/>
                    <a:pt x="25313" y="4438"/>
                    <a:pt x="23975" y="5684"/>
                  </a:cubicBezTo>
                  <a:cubicBezTo>
                    <a:pt x="22516" y="7082"/>
                    <a:pt x="20784" y="8207"/>
                    <a:pt x="18686" y="8268"/>
                  </a:cubicBezTo>
                  <a:cubicBezTo>
                    <a:pt x="18629" y="8270"/>
                    <a:pt x="18572" y="8270"/>
                    <a:pt x="18515" y="8270"/>
                  </a:cubicBezTo>
                  <a:cubicBezTo>
                    <a:pt x="16489" y="8270"/>
                    <a:pt x="14718" y="7236"/>
                    <a:pt x="13033" y="6201"/>
                  </a:cubicBezTo>
                  <a:cubicBezTo>
                    <a:pt x="11300" y="5168"/>
                    <a:pt x="9628" y="4073"/>
                    <a:pt x="7622" y="3921"/>
                  </a:cubicBezTo>
                  <a:cubicBezTo>
                    <a:pt x="7494" y="3914"/>
                    <a:pt x="7367" y="3910"/>
                    <a:pt x="7241" y="3910"/>
                  </a:cubicBezTo>
                  <a:cubicBezTo>
                    <a:pt x="5388" y="3910"/>
                    <a:pt x="3726" y="4726"/>
                    <a:pt x="2303" y="5836"/>
                  </a:cubicBezTo>
                  <a:cubicBezTo>
                    <a:pt x="1482" y="6475"/>
                    <a:pt x="753" y="7174"/>
                    <a:pt x="23" y="7934"/>
                  </a:cubicBezTo>
                  <a:cubicBezTo>
                    <a:pt x="0" y="7957"/>
                    <a:pt x="47" y="8015"/>
                    <a:pt x="85" y="8015"/>
                  </a:cubicBezTo>
                  <a:cubicBezTo>
                    <a:pt x="96" y="8015"/>
                    <a:pt x="107" y="8009"/>
                    <a:pt x="115" y="7994"/>
                  </a:cubicBezTo>
                  <a:lnTo>
                    <a:pt x="145" y="8025"/>
                  </a:lnTo>
                  <a:cubicBezTo>
                    <a:pt x="1513" y="6566"/>
                    <a:pt x="3063" y="5137"/>
                    <a:pt x="5008" y="4468"/>
                  </a:cubicBezTo>
                  <a:cubicBezTo>
                    <a:pt x="5725" y="4213"/>
                    <a:pt x="6431" y="4098"/>
                    <a:pt x="7126" y="4098"/>
                  </a:cubicBezTo>
                  <a:cubicBezTo>
                    <a:pt x="8497" y="4098"/>
                    <a:pt x="9827" y="4543"/>
                    <a:pt x="11118" y="5228"/>
                  </a:cubicBezTo>
                  <a:cubicBezTo>
                    <a:pt x="12729" y="6110"/>
                    <a:pt x="14218" y="7204"/>
                    <a:pt x="15920" y="7873"/>
                  </a:cubicBezTo>
                  <a:cubicBezTo>
                    <a:pt x="16756" y="8207"/>
                    <a:pt x="17630" y="8374"/>
                    <a:pt x="18500" y="8374"/>
                  </a:cubicBezTo>
                  <a:cubicBezTo>
                    <a:pt x="19370" y="8374"/>
                    <a:pt x="20237" y="8207"/>
                    <a:pt x="21057" y="7873"/>
                  </a:cubicBezTo>
                  <a:cubicBezTo>
                    <a:pt x="24340" y="6475"/>
                    <a:pt x="25951" y="2918"/>
                    <a:pt x="29082" y="1338"/>
                  </a:cubicBezTo>
                  <a:cubicBezTo>
                    <a:pt x="30494" y="623"/>
                    <a:pt x="32370" y="45"/>
                    <a:pt x="34153" y="45"/>
                  </a:cubicBezTo>
                  <a:cubicBezTo>
                    <a:pt x="35631" y="45"/>
                    <a:pt x="37045" y="443"/>
                    <a:pt x="38079" y="1490"/>
                  </a:cubicBezTo>
                  <a:cubicBezTo>
                    <a:pt x="39751" y="3222"/>
                    <a:pt x="39264" y="5715"/>
                    <a:pt x="38687" y="7812"/>
                  </a:cubicBezTo>
                  <a:cubicBezTo>
                    <a:pt x="38413" y="8815"/>
                    <a:pt x="37927" y="9696"/>
                    <a:pt x="37653" y="10700"/>
                  </a:cubicBezTo>
                  <a:cubicBezTo>
                    <a:pt x="37410" y="11490"/>
                    <a:pt x="37258" y="12462"/>
                    <a:pt x="37653" y="13222"/>
                  </a:cubicBezTo>
                  <a:cubicBezTo>
                    <a:pt x="38018" y="13830"/>
                    <a:pt x="38596" y="14286"/>
                    <a:pt x="39264" y="14499"/>
                  </a:cubicBezTo>
                  <a:cubicBezTo>
                    <a:pt x="39994" y="14803"/>
                    <a:pt x="40784" y="15046"/>
                    <a:pt x="41514" y="15320"/>
                  </a:cubicBezTo>
                  <a:cubicBezTo>
                    <a:pt x="42425" y="15593"/>
                    <a:pt x="43246" y="16080"/>
                    <a:pt x="43945" y="16718"/>
                  </a:cubicBezTo>
                  <a:cubicBezTo>
                    <a:pt x="44736" y="17569"/>
                    <a:pt x="44979" y="18815"/>
                    <a:pt x="44553" y="19879"/>
                  </a:cubicBezTo>
                  <a:cubicBezTo>
                    <a:pt x="43824" y="22098"/>
                    <a:pt x="41878" y="23709"/>
                    <a:pt x="39872" y="24803"/>
                  </a:cubicBezTo>
                  <a:cubicBezTo>
                    <a:pt x="37745" y="25897"/>
                    <a:pt x="35465" y="26657"/>
                    <a:pt x="33124" y="27113"/>
                  </a:cubicBezTo>
                  <a:cubicBezTo>
                    <a:pt x="30693" y="27630"/>
                    <a:pt x="28231" y="27934"/>
                    <a:pt x="25769" y="28299"/>
                  </a:cubicBezTo>
                  <a:cubicBezTo>
                    <a:pt x="23155" y="28694"/>
                    <a:pt x="20541" y="29119"/>
                    <a:pt x="17927" y="29241"/>
                  </a:cubicBezTo>
                  <a:cubicBezTo>
                    <a:pt x="17443" y="29278"/>
                    <a:pt x="16960" y="29296"/>
                    <a:pt x="16477" y="29296"/>
                  </a:cubicBezTo>
                  <a:cubicBezTo>
                    <a:pt x="14563" y="29296"/>
                    <a:pt x="12665" y="29009"/>
                    <a:pt x="10844" y="28451"/>
                  </a:cubicBezTo>
                  <a:cubicBezTo>
                    <a:pt x="8686" y="27721"/>
                    <a:pt x="6893" y="26262"/>
                    <a:pt x="5434" y="24530"/>
                  </a:cubicBezTo>
                  <a:cubicBezTo>
                    <a:pt x="4005" y="22797"/>
                    <a:pt x="2820" y="20912"/>
                    <a:pt x="1908" y="18876"/>
                  </a:cubicBezTo>
                  <a:cubicBezTo>
                    <a:pt x="935" y="16779"/>
                    <a:pt x="206" y="14469"/>
                    <a:pt x="327" y="12128"/>
                  </a:cubicBezTo>
                  <a:cubicBezTo>
                    <a:pt x="358" y="11520"/>
                    <a:pt x="479" y="10912"/>
                    <a:pt x="662" y="10335"/>
                  </a:cubicBezTo>
                  <a:cubicBezTo>
                    <a:pt x="875" y="9788"/>
                    <a:pt x="1026" y="9210"/>
                    <a:pt x="1148" y="8633"/>
                  </a:cubicBezTo>
                  <a:cubicBezTo>
                    <a:pt x="1148" y="8595"/>
                    <a:pt x="1113" y="8569"/>
                    <a:pt x="1087" y="8569"/>
                  </a:cubicBezTo>
                  <a:cubicBezTo>
                    <a:pt x="1070" y="8569"/>
                    <a:pt x="1057" y="8579"/>
                    <a:pt x="1057" y="8602"/>
                  </a:cubicBezTo>
                  <a:cubicBezTo>
                    <a:pt x="905" y="9210"/>
                    <a:pt x="753" y="9818"/>
                    <a:pt x="540" y="10396"/>
                  </a:cubicBezTo>
                  <a:cubicBezTo>
                    <a:pt x="358" y="10943"/>
                    <a:pt x="267" y="11490"/>
                    <a:pt x="236" y="12037"/>
                  </a:cubicBezTo>
                  <a:cubicBezTo>
                    <a:pt x="175" y="13162"/>
                    <a:pt x="267" y="14256"/>
                    <a:pt x="540" y="15350"/>
                  </a:cubicBezTo>
                  <a:cubicBezTo>
                    <a:pt x="1118" y="17599"/>
                    <a:pt x="2030" y="19757"/>
                    <a:pt x="3306" y="21733"/>
                  </a:cubicBezTo>
                  <a:cubicBezTo>
                    <a:pt x="4400" y="23618"/>
                    <a:pt x="5829" y="25320"/>
                    <a:pt x="7501" y="26718"/>
                  </a:cubicBezTo>
                  <a:cubicBezTo>
                    <a:pt x="9294" y="28147"/>
                    <a:pt x="11483" y="28998"/>
                    <a:pt x="13762" y="29241"/>
                  </a:cubicBezTo>
                  <a:cubicBezTo>
                    <a:pt x="14658" y="29361"/>
                    <a:pt x="15554" y="29410"/>
                    <a:pt x="16451" y="29410"/>
                  </a:cubicBezTo>
                  <a:cubicBezTo>
                    <a:pt x="18050" y="29410"/>
                    <a:pt x="19654" y="29253"/>
                    <a:pt x="21270" y="29058"/>
                  </a:cubicBezTo>
                  <a:cubicBezTo>
                    <a:pt x="23854" y="28755"/>
                    <a:pt x="26407" y="28359"/>
                    <a:pt x="28991" y="27995"/>
                  </a:cubicBezTo>
                  <a:cubicBezTo>
                    <a:pt x="31544" y="27660"/>
                    <a:pt x="34067" y="27113"/>
                    <a:pt x="36529" y="26353"/>
                  </a:cubicBezTo>
                  <a:cubicBezTo>
                    <a:pt x="38687" y="25654"/>
                    <a:pt x="40814" y="24682"/>
                    <a:pt x="42486" y="23162"/>
                  </a:cubicBezTo>
                  <a:cubicBezTo>
                    <a:pt x="43854" y="21916"/>
                    <a:pt x="45404" y="19666"/>
                    <a:pt x="44736" y="17721"/>
                  </a:cubicBezTo>
                  <a:cubicBezTo>
                    <a:pt x="44158" y="16080"/>
                    <a:pt x="42304" y="15532"/>
                    <a:pt x="40845" y="14955"/>
                  </a:cubicBezTo>
                  <a:cubicBezTo>
                    <a:pt x="40024" y="14651"/>
                    <a:pt x="39112" y="14469"/>
                    <a:pt x="38383" y="13921"/>
                  </a:cubicBezTo>
                  <a:cubicBezTo>
                    <a:pt x="37380" y="13162"/>
                    <a:pt x="37441" y="11885"/>
                    <a:pt x="37745" y="10760"/>
                  </a:cubicBezTo>
                  <a:cubicBezTo>
                    <a:pt x="38048" y="9727"/>
                    <a:pt x="38535" y="8754"/>
                    <a:pt x="38839" y="7721"/>
                  </a:cubicBezTo>
                  <a:cubicBezTo>
                    <a:pt x="39173" y="6657"/>
                    <a:pt x="39355" y="5532"/>
                    <a:pt x="39355" y="4438"/>
                  </a:cubicBezTo>
                  <a:cubicBezTo>
                    <a:pt x="39325" y="2736"/>
                    <a:pt x="38352" y="1216"/>
                    <a:pt x="36802" y="517"/>
                  </a:cubicBezTo>
                  <a:cubicBezTo>
                    <a:pt x="35946" y="145"/>
                    <a:pt x="35021" y="0"/>
                    <a:pt x="34097"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1230" name="Google Shape;1230;p30"/>
          <p:cNvPicPr preferRelativeResize="0"/>
          <p:nvPr/>
        </p:nvPicPr>
        <p:blipFill rotWithShape="1">
          <a:blip r:embed="rId2">
            <a:alphaModFix/>
          </a:blip>
          <a:srcRect l="32049" t="12872" r="5610" b="9625"/>
          <a:stretch/>
        </p:blipFill>
        <p:spPr>
          <a:xfrm>
            <a:off x="-68200" y="-57799"/>
            <a:ext cx="5005867" cy="6987033"/>
          </a:xfrm>
          <a:prstGeom prst="rect">
            <a:avLst/>
          </a:prstGeom>
          <a:noFill/>
          <a:ln>
            <a:noFill/>
          </a:ln>
        </p:spPr>
      </p:pic>
    </p:spTree>
    <p:extLst>
      <p:ext uri="{BB962C8B-B14F-4D97-AF65-F5344CB8AC3E}">
        <p14:creationId xmlns:p14="http://schemas.microsoft.com/office/powerpoint/2010/main" val="3119392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26684" y="519233"/>
            <a:ext cx="10538800" cy="1018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Lexend Deca"/>
              <a:buNone/>
              <a:defRPr sz="3000" b="1">
                <a:solidFill>
                  <a:schemeClr val="dk1"/>
                </a:solidFill>
                <a:latin typeface="Lexend Deca"/>
                <a:ea typeface="Lexend Deca"/>
                <a:cs typeface="Lexend Deca"/>
                <a:sym typeface="Lexend Deca"/>
              </a:defRPr>
            </a:lvl1pPr>
            <a:lvl2pPr lvl="1" rtl="0">
              <a:spcBef>
                <a:spcPts val="0"/>
              </a:spcBef>
              <a:spcAft>
                <a:spcPts val="0"/>
              </a:spcAft>
              <a:buClr>
                <a:schemeClr val="dk1"/>
              </a:buClr>
              <a:buSzPts val="1400"/>
              <a:buFont typeface="Lexend Deca"/>
              <a:buNone/>
              <a:defRPr b="1">
                <a:solidFill>
                  <a:schemeClr val="dk1"/>
                </a:solidFill>
                <a:latin typeface="Lexend Deca"/>
                <a:ea typeface="Lexend Deca"/>
                <a:cs typeface="Lexend Deca"/>
                <a:sym typeface="Lexend Deca"/>
              </a:defRPr>
            </a:lvl2pPr>
            <a:lvl3pPr lvl="2" rtl="0">
              <a:spcBef>
                <a:spcPts val="0"/>
              </a:spcBef>
              <a:spcAft>
                <a:spcPts val="0"/>
              </a:spcAft>
              <a:buClr>
                <a:schemeClr val="dk1"/>
              </a:buClr>
              <a:buSzPts val="1400"/>
              <a:buFont typeface="Lexend Deca"/>
              <a:buNone/>
              <a:defRPr b="1">
                <a:solidFill>
                  <a:schemeClr val="dk1"/>
                </a:solidFill>
                <a:latin typeface="Lexend Deca"/>
                <a:ea typeface="Lexend Deca"/>
                <a:cs typeface="Lexend Deca"/>
                <a:sym typeface="Lexend Deca"/>
              </a:defRPr>
            </a:lvl3pPr>
            <a:lvl4pPr lvl="3" rtl="0">
              <a:spcBef>
                <a:spcPts val="0"/>
              </a:spcBef>
              <a:spcAft>
                <a:spcPts val="0"/>
              </a:spcAft>
              <a:buClr>
                <a:schemeClr val="dk1"/>
              </a:buClr>
              <a:buSzPts val="1400"/>
              <a:buFont typeface="Lexend Deca"/>
              <a:buNone/>
              <a:defRPr b="1">
                <a:solidFill>
                  <a:schemeClr val="dk1"/>
                </a:solidFill>
                <a:latin typeface="Lexend Deca"/>
                <a:ea typeface="Lexend Deca"/>
                <a:cs typeface="Lexend Deca"/>
                <a:sym typeface="Lexend Deca"/>
              </a:defRPr>
            </a:lvl4pPr>
            <a:lvl5pPr lvl="4" rtl="0">
              <a:spcBef>
                <a:spcPts val="0"/>
              </a:spcBef>
              <a:spcAft>
                <a:spcPts val="0"/>
              </a:spcAft>
              <a:buClr>
                <a:schemeClr val="dk1"/>
              </a:buClr>
              <a:buSzPts val="1400"/>
              <a:buFont typeface="Lexend Deca"/>
              <a:buNone/>
              <a:defRPr b="1">
                <a:solidFill>
                  <a:schemeClr val="dk1"/>
                </a:solidFill>
                <a:latin typeface="Lexend Deca"/>
                <a:ea typeface="Lexend Deca"/>
                <a:cs typeface="Lexend Deca"/>
                <a:sym typeface="Lexend Deca"/>
              </a:defRPr>
            </a:lvl5pPr>
            <a:lvl6pPr lvl="5" rtl="0">
              <a:spcBef>
                <a:spcPts val="0"/>
              </a:spcBef>
              <a:spcAft>
                <a:spcPts val="0"/>
              </a:spcAft>
              <a:buClr>
                <a:schemeClr val="dk1"/>
              </a:buClr>
              <a:buSzPts val="1400"/>
              <a:buFont typeface="Lexend Deca"/>
              <a:buNone/>
              <a:defRPr b="1">
                <a:solidFill>
                  <a:schemeClr val="dk1"/>
                </a:solidFill>
                <a:latin typeface="Lexend Deca"/>
                <a:ea typeface="Lexend Deca"/>
                <a:cs typeface="Lexend Deca"/>
                <a:sym typeface="Lexend Deca"/>
              </a:defRPr>
            </a:lvl6pPr>
            <a:lvl7pPr lvl="6" rtl="0">
              <a:spcBef>
                <a:spcPts val="0"/>
              </a:spcBef>
              <a:spcAft>
                <a:spcPts val="0"/>
              </a:spcAft>
              <a:buClr>
                <a:schemeClr val="dk1"/>
              </a:buClr>
              <a:buSzPts val="1400"/>
              <a:buFont typeface="Lexend Deca"/>
              <a:buNone/>
              <a:defRPr b="1">
                <a:solidFill>
                  <a:schemeClr val="dk1"/>
                </a:solidFill>
                <a:latin typeface="Lexend Deca"/>
                <a:ea typeface="Lexend Deca"/>
                <a:cs typeface="Lexend Deca"/>
                <a:sym typeface="Lexend Deca"/>
              </a:defRPr>
            </a:lvl7pPr>
            <a:lvl8pPr lvl="7" rtl="0">
              <a:spcBef>
                <a:spcPts val="0"/>
              </a:spcBef>
              <a:spcAft>
                <a:spcPts val="0"/>
              </a:spcAft>
              <a:buClr>
                <a:schemeClr val="dk1"/>
              </a:buClr>
              <a:buSzPts val="1400"/>
              <a:buFont typeface="Lexend Deca"/>
              <a:buNone/>
              <a:defRPr b="1">
                <a:solidFill>
                  <a:schemeClr val="dk1"/>
                </a:solidFill>
                <a:latin typeface="Lexend Deca"/>
                <a:ea typeface="Lexend Deca"/>
                <a:cs typeface="Lexend Deca"/>
                <a:sym typeface="Lexend Deca"/>
              </a:defRPr>
            </a:lvl8pPr>
            <a:lvl9pPr lvl="8" rtl="0">
              <a:spcBef>
                <a:spcPts val="0"/>
              </a:spcBef>
              <a:spcAft>
                <a:spcPts val="0"/>
              </a:spcAft>
              <a:buClr>
                <a:schemeClr val="dk1"/>
              </a:buClr>
              <a:buSzPts val="1400"/>
              <a:buFont typeface="Lexend Deca"/>
              <a:buNone/>
              <a:defRPr b="1">
                <a:solidFill>
                  <a:schemeClr val="dk1"/>
                </a:solidFill>
                <a:latin typeface="Lexend Deca"/>
                <a:ea typeface="Lexend Deca"/>
                <a:cs typeface="Lexend Deca"/>
                <a:sym typeface="Lexend Deca"/>
              </a:defRPr>
            </a:lvl9pPr>
          </a:lstStyle>
          <a:p>
            <a:endParaRPr/>
          </a:p>
        </p:txBody>
      </p:sp>
      <p:sp>
        <p:nvSpPr>
          <p:cNvPr id="7" name="Google Shape;7;p1"/>
          <p:cNvSpPr txBox="1">
            <a:spLocks noGrp="1"/>
          </p:cNvSpPr>
          <p:nvPr>
            <p:ph type="body" idx="1"/>
          </p:nvPr>
        </p:nvSpPr>
        <p:spPr>
          <a:xfrm>
            <a:off x="826517" y="1651867"/>
            <a:ext cx="10538800" cy="45008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dk1"/>
              </a:buClr>
              <a:buSzPts val="1400"/>
              <a:buFont typeface="Lexend Deca"/>
              <a:buChar char="●"/>
              <a:defRPr>
                <a:solidFill>
                  <a:schemeClr val="dk1"/>
                </a:solidFill>
                <a:latin typeface="Lexend Deca"/>
                <a:ea typeface="Lexend Deca"/>
                <a:cs typeface="Lexend Deca"/>
                <a:sym typeface="Lexend Deca"/>
              </a:defRPr>
            </a:lvl1pPr>
            <a:lvl2pPr marL="914400" lvl="1" indent="-317500" rtl="0">
              <a:spcBef>
                <a:spcPts val="0"/>
              </a:spcBef>
              <a:spcAft>
                <a:spcPts val="0"/>
              </a:spcAft>
              <a:buClr>
                <a:schemeClr val="dk1"/>
              </a:buClr>
              <a:buSzPts val="1400"/>
              <a:buFont typeface="Lexend Deca"/>
              <a:buChar char="○"/>
              <a:defRPr>
                <a:solidFill>
                  <a:schemeClr val="dk1"/>
                </a:solidFill>
                <a:latin typeface="Lexend Deca"/>
                <a:ea typeface="Lexend Deca"/>
                <a:cs typeface="Lexend Deca"/>
                <a:sym typeface="Lexend Deca"/>
              </a:defRPr>
            </a:lvl2pPr>
            <a:lvl3pPr marL="1371600" lvl="2" indent="-317500" rtl="0">
              <a:spcBef>
                <a:spcPts val="0"/>
              </a:spcBef>
              <a:spcAft>
                <a:spcPts val="0"/>
              </a:spcAft>
              <a:buClr>
                <a:schemeClr val="dk1"/>
              </a:buClr>
              <a:buSzPts val="1400"/>
              <a:buFont typeface="Lexend Deca"/>
              <a:buChar char="■"/>
              <a:defRPr>
                <a:solidFill>
                  <a:schemeClr val="dk1"/>
                </a:solidFill>
                <a:latin typeface="Lexend Deca"/>
                <a:ea typeface="Lexend Deca"/>
                <a:cs typeface="Lexend Deca"/>
                <a:sym typeface="Lexend Deca"/>
              </a:defRPr>
            </a:lvl3pPr>
            <a:lvl4pPr marL="1828800" lvl="3" indent="-317500" rtl="0">
              <a:spcBef>
                <a:spcPts val="0"/>
              </a:spcBef>
              <a:spcAft>
                <a:spcPts val="0"/>
              </a:spcAft>
              <a:buClr>
                <a:schemeClr val="dk1"/>
              </a:buClr>
              <a:buSzPts val="1400"/>
              <a:buFont typeface="Lexend Deca"/>
              <a:buChar char="●"/>
              <a:defRPr>
                <a:solidFill>
                  <a:schemeClr val="dk1"/>
                </a:solidFill>
                <a:latin typeface="Lexend Deca"/>
                <a:ea typeface="Lexend Deca"/>
                <a:cs typeface="Lexend Deca"/>
                <a:sym typeface="Lexend Deca"/>
              </a:defRPr>
            </a:lvl4pPr>
            <a:lvl5pPr marL="2286000" lvl="4" indent="-317500" rtl="0">
              <a:spcBef>
                <a:spcPts val="0"/>
              </a:spcBef>
              <a:spcAft>
                <a:spcPts val="0"/>
              </a:spcAft>
              <a:buClr>
                <a:schemeClr val="dk1"/>
              </a:buClr>
              <a:buSzPts val="1400"/>
              <a:buFont typeface="Lexend Deca"/>
              <a:buChar char="○"/>
              <a:defRPr>
                <a:solidFill>
                  <a:schemeClr val="dk1"/>
                </a:solidFill>
                <a:latin typeface="Lexend Deca"/>
                <a:ea typeface="Lexend Deca"/>
                <a:cs typeface="Lexend Deca"/>
                <a:sym typeface="Lexend Deca"/>
              </a:defRPr>
            </a:lvl5pPr>
            <a:lvl6pPr marL="2743200" lvl="5" indent="-317500" rtl="0">
              <a:spcBef>
                <a:spcPts val="0"/>
              </a:spcBef>
              <a:spcAft>
                <a:spcPts val="0"/>
              </a:spcAft>
              <a:buClr>
                <a:schemeClr val="dk1"/>
              </a:buClr>
              <a:buSzPts val="1400"/>
              <a:buFont typeface="Lexend Deca"/>
              <a:buChar char="■"/>
              <a:defRPr>
                <a:solidFill>
                  <a:schemeClr val="dk1"/>
                </a:solidFill>
                <a:latin typeface="Lexend Deca"/>
                <a:ea typeface="Lexend Deca"/>
                <a:cs typeface="Lexend Deca"/>
                <a:sym typeface="Lexend Deca"/>
              </a:defRPr>
            </a:lvl6pPr>
            <a:lvl7pPr marL="3200400" lvl="6" indent="-317500" rtl="0">
              <a:spcBef>
                <a:spcPts val="0"/>
              </a:spcBef>
              <a:spcAft>
                <a:spcPts val="0"/>
              </a:spcAft>
              <a:buClr>
                <a:schemeClr val="dk1"/>
              </a:buClr>
              <a:buSzPts val="1400"/>
              <a:buFont typeface="Lexend Deca"/>
              <a:buChar char="●"/>
              <a:defRPr>
                <a:solidFill>
                  <a:schemeClr val="dk1"/>
                </a:solidFill>
                <a:latin typeface="Lexend Deca"/>
                <a:ea typeface="Lexend Deca"/>
                <a:cs typeface="Lexend Deca"/>
                <a:sym typeface="Lexend Deca"/>
              </a:defRPr>
            </a:lvl7pPr>
            <a:lvl8pPr marL="3657600" lvl="7" indent="-317500" rtl="0">
              <a:spcBef>
                <a:spcPts val="0"/>
              </a:spcBef>
              <a:spcAft>
                <a:spcPts val="0"/>
              </a:spcAft>
              <a:buClr>
                <a:schemeClr val="dk1"/>
              </a:buClr>
              <a:buSzPts val="1400"/>
              <a:buFont typeface="Lexend Deca"/>
              <a:buChar char="○"/>
              <a:defRPr>
                <a:solidFill>
                  <a:schemeClr val="dk1"/>
                </a:solidFill>
                <a:latin typeface="Lexend Deca"/>
                <a:ea typeface="Lexend Deca"/>
                <a:cs typeface="Lexend Deca"/>
                <a:sym typeface="Lexend Deca"/>
              </a:defRPr>
            </a:lvl8pPr>
            <a:lvl9pPr marL="4114800" lvl="8" indent="-317500" rtl="0">
              <a:spcBef>
                <a:spcPts val="0"/>
              </a:spcBef>
              <a:spcAft>
                <a:spcPts val="0"/>
              </a:spcAft>
              <a:buClr>
                <a:schemeClr val="dk1"/>
              </a:buClr>
              <a:buSzPts val="1400"/>
              <a:buFont typeface="Lexend Deca"/>
              <a:buChar char="■"/>
              <a:defRPr>
                <a:solidFill>
                  <a:schemeClr val="dk1"/>
                </a:solidFill>
                <a:latin typeface="Lexend Deca"/>
                <a:ea typeface="Lexend Deca"/>
                <a:cs typeface="Lexend Deca"/>
                <a:sym typeface="Lexend Deca"/>
              </a:defRPr>
            </a:lvl9pPr>
          </a:lstStyle>
          <a:p>
            <a:endParaRPr/>
          </a:p>
        </p:txBody>
      </p:sp>
    </p:spTree>
    <p:extLst>
      <p:ext uri="{BB962C8B-B14F-4D97-AF65-F5344CB8AC3E}">
        <p14:creationId xmlns:p14="http://schemas.microsoft.com/office/powerpoint/2010/main" val="27174437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youtu.be/ENEmeKfzVh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8"/>
        <p:cNvGrpSpPr/>
        <p:nvPr/>
      </p:nvGrpSpPr>
      <p:grpSpPr>
        <a:xfrm>
          <a:off x="0" y="0"/>
          <a:ext cx="0" cy="0"/>
          <a:chOff x="0" y="0"/>
          <a:chExt cx="0" cy="0"/>
        </a:xfrm>
      </p:grpSpPr>
      <p:sp>
        <p:nvSpPr>
          <p:cNvPr id="1239" name="Google Shape;1239;p33"/>
          <p:cNvSpPr/>
          <p:nvPr/>
        </p:nvSpPr>
        <p:spPr>
          <a:xfrm rot="6727466">
            <a:off x="10691842" y="5282667"/>
            <a:ext cx="116509" cy="155280"/>
          </a:xfrm>
          <a:custGeom>
            <a:avLst/>
            <a:gdLst/>
            <a:ahLst/>
            <a:cxnLst/>
            <a:rect l="l" t="t" r="r" b="b"/>
            <a:pathLst>
              <a:path w="1187" h="1582" extrusionOk="0">
                <a:moveTo>
                  <a:pt x="153" y="821"/>
                </a:moveTo>
                <a:lnTo>
                  <a:pt x="153" y="821"/>
                </a:lnTo>
                <a:cubicBezTo>
                  <a:pt x="153" y="822"/>
                  <a:pt x="154" y="823"/>
                  <a:pt x="155" y="824"/>
                </a:cubicBezTo>
                <a:lnTo>
                  <a:pt x="155" y="824"/>
                </a:lnTo>
                <a:cubicBezTo>
                  <a:pt x="159" y="828"/>
                  <a:pt x="163" y="833"/>
                  <a:pt x="167" y="838"/>
                </a:cubicBezTo>
                <a:lnTo>
                  <a:pt x="167" y="838"/>
                </a:lnTo>
                <a:lnTo>
                  <a:pt x="165" y="840"/>
                </a:lnTo>
                <a:lnTo>
                  <a:pt x="153" y="821"/>
                </a:lnTo>
                <a:close/>
                <a:moveTo>
                  <a:pt x="183" y="861"/>
                </a:moveTo>
                <a:cubicBezTo>
                  <a:pt x="183" y="862"/>
                  <a:pt x="184" y="862"/>
                  <a:pt x="184" y="862"/>
                </a:cubicBezTo>
                <a:lnTo>
                  <a:pt x="184" y="862"/>
                </a:lnTo>
                <a:cubicBezTo>
                  <a:pt x="185" y="863"/>
                  <a:pt x="185" y="864"/>
                  <a:pt x="186" y="865"/>
                </a:cubicBezTo>
                <a:lnTo>
                  <a:pt x="186" y="865"/>
                </a:lnTo>
                <a:lnTo>
                  <a:pt x="185" y="863"/>
                </a:lnTo>
                <a:lnTo>
                  <a:pt x="185" y="863"/>
                </a:lnTo>
                <a:cubicBezTo>
                  <a:pt x="186" y="863"/>
                  <a:pt x="187" y="864"/>
                  <a:pt x="187" y="864"/>
                </a:cubicBezTo>
                <a:lnTo>
                  <a:pt x="187" y="864"/>
                </a:lnTo>
                <a:cubicBezTo>
                  <a:pt x="187" y="865"/>
                  <a:pt x="188" y="865"/>
                  <a:pt x="188" y="866"/>
                </a:cubicBezTo>
                <a:lnTo>
                  <a:pt x="188" y="866"/>
                </a:lnTo>
                <a:cubicBezTo>
                  <a:pt x="188" y="867"/>
                  <a:pt x="188" y="868"/>
                  <a:pt x="188" y="869"/>
                </a:cubicBezTo>
                <a:lnTo>
                  <a:pt x="188" y="869"/>
                </a:lnTo>
                <a:cubicBezTo>
                  <a:pt x="187" y="867"/>
                  <a:pt x="187" y="866"/>
                  <a:pt x="186" y="865"/>
                </a:cubicBezTo>
                <a:lnTo>
                  <a:pt x="186" y="865"/>
                </a:lnTo>
                <a:lnTo>
                  <a:pt x="186" y="866"/>
                </a:lnTo>
                <a:lnTo>
                  <a:pt x="186" y="866"/>
                </a:lnTo>
                <a:cubicBezTo>
                  <a:pt x="185" y="865"/>
                  <a:pt x="184" y="863"/>
                  <a:pt x="183" y="861"/>
                </a:cubicBezTo>
                <a:close/>
                <a:moveTo>
                  <a:pt x="188" y="869"/>
                </a:moveTo>
                <a:lnTo>
                  <a:pt x="188" y="869"/>
                </a:lnTo>
                <a:cubicBezTo>
                  <a:pt x="188" y="869"/>
                  <a:pt x="189" y="870"/>
                  <a:pt x="189" y="870"/>
                </a:cubicBezTo>
                <a:lnTo>
                  <a:pt x="189" y="870"/>
                </a:lnTo>
                <a:cubicBezTo>
                  <a:pt x="189" y="871"/>
                  <a:pt x="190" y="872"/>
                  <a:pt x="190" y="873"/>
                </a:cubicBezTo>
                <a:lnTo>
                  <a:pt x="190" y="873"/>
                </a:lnTo>
                <a:cubicBezTo>
                  <a:pt x="189" y="872"/>
                  <a:pt x="189" y="872"/>
                  <a:pt x="189" y="871"/>
                </a:cubicBezTo>
                <a:lnTo>
                  <a:pt x="189" y="871"/>
                </a:lnTo>
                <a:cubicBezTo>
                  <a:pt x="188" y="870"/>
                  <a:pt x="188" y="870"/>
                  <a:pt x="188" y="869"/>
                </a:cubicBezTo>
                <a:close/>
                <a:moveTo>
                  <a:pt x="190" y="873"/>
                </a:moveTo>
                <a:cubicBezTo>
                  <a:pt x="193" y="878"/>
                  <a:pt x="195" y="884"/>
                  <a:pt x="198" y="889"/>
                </a:cubicBezTo>
                <a:lnTo>
                  <a:pt x="198" y="889"/>
                </a:lnTo>
                <a:lnTo>
                  <a:pt x="192" y="880"/>
                </a:lnTo>
                <a:lnTo>
                  <a:pt x="192" y="880"/>
                </a:lnTo>
                <a:cubicBezTo>
                  <a:pt x="191" y="878"/>
                  <a:pt x="191" y="875"/>
                  <a:pt x="190" y="873"/>
                </a:cubicBezTo>
                <a:close/>
                <a:moveTo>
                  <a:pt x="196" y="872"/>
                </a:moveTo>
                <a:lnTo>
                  <a:pt x="196" y="872"/>
                </a:lnTo>
                <a:cubicBezTo>
                  <a:pt x="197" y="873"/>
                  <a:pt x="198" y="875"/>
                  <a:pt x="199" y="876"/>
                </a:cubicBezTo>
                <a:lnTo>
                  <a:pt x="199" y="876"/>
                </a:lnTo>
                <a:cubicBezTo>
                  <a:pt x="203" y="883"/>
                  <a:pt x="205" y="892"/>
                  <a:pt x="207" y="900"/>
                </a:cubicBezTo>
                <a:lnTo>
                  <a:pt x="207" y="900"/>
                </a:lnTo>
                <a:lnTo>
                  <a:pt x="198" y="882"/>
                </a:lnTo>
                <a:lnTo>
                  <a:pt x="196" y="872"/>
                </a:lnTo>
                <a:close/>
                <a:moveTo>
                  <a:pt x="200" y="889"/>
                </a:moveTo>
                <a:lnTo>
                  <a:pt x="200" y="889"/>
                </a:lnTo>
                <a:cubicBezTo>
                  <a:pt x="203" y="894"/>
                  <a:pt x="205" y="898"/>
                  <a:pt x="208" y="903"/>
                </a:cubicBezTo>
                <a:lnTo>
                  <a:pt x="208" y="903"/>
                </a:lnTo>
                <a:cubicBezTo>
                  <a:pt x="208" y="904"/>
                  <a:pt x="208" y="904"/>
                  <a:pt x="208" y="905"/>
                </a:cubicBezTo>
                <a:lnTo>
                  <a:pt x="208" y="905"/>
                </a:lnTo>
                <a:lnTo>
                  <a:pt x="201" y="894"/>
                </a:lnTo>
                <a:lnTo>
                  <a:pt x="201" y="894"/>
                </a:lnTo>
                <a:lnTo>
                  <a:pt x="200" y="889"/>
                </a:lnTo>
                <a:close/>
                <a:moveTo>
                  <a:pt x="187" y="873"/>
                </a:moveTo>
                <a:lnTo>
                  <a:pt x="190" y="877"/>
                </a:lnTo>
                <a:lnTo>
                  <a:pt x="190" y="877"/>
                </a:lnTo>
                <a:cubicBezTo>
                  <a:pt x="194" y="895"/>
                  <a:pt x="198" y="913"/>
                  <a:pt x="203" y="931"/>
                </a:cubicBezTo>
                <a:lnTo>
                  <a:pt x="203" y="931"/>
                </a:lnTo>
                <a:cubicBezTo>
                  <a:pt x="204" y="942"/>
                  <a:pt x="205" y="954"/>
                  <a:pt x="206" y="965"/>
                </a:cubicBezTo>
                <a:lnTo>
                  <a:pt x="206" y="965"/>
                </a:lnTo>
                <a:lnTo>
                  <a:pt x="187" y="873"/>
                </a:lnTo>
                <a:close/>
                <a:moveTo>
                  <a:pt x="487" y="1"/>
                </a:moveTo>
                <a:cubicBezTo>
                  <a:pt x="426" y="1"/>
                  <a:pt x="365" y="1"/>
                  <a:pt x="305" y="31"/>
                </a:cubicBezTo>
                <a:cubicBezTo>
                  <a:pt x="244" y="61"/>
                  <a:pt x="213" y="92"/>
                  <a:pt x="153" y="153"/>
                </a:cubicBezTo>
                <a:cubicBezTo>
                  <a:pt x="62" y="244"/>
                  <a:pt x="1" y="365"/>
                  <a:pt x="1" y="487"/>
                </a:cubicBezTo>
                <a:cubicBezTo>
                  <a:pt x="1" y="592"/>
                  <a:pt x="47" y="698"/>
                  <a:pt x="118" y="804"/>
                </a:cubicBezTo>
                <a:lnTo>
                  <a:pt x="118" y="804"/>
                </a:lnTo>
                <a:cubicBezTo>
                  <a:pt x="92" y="891"/>
                  <a:pt x="93" y="979"/>
                  <a:pt x="122" y="1095"/>
                </a:cubicBezTo>
                <a:cubicBezTo>
                  <a:pt x="122" y="1125"/>
                  <a:pt x="153" y="1186"/>
                  <a:pt x="183" y="1216"/>
                </a:cubicBezTo>
                <a:cubicBezTo>
                  <a:pt x="213" y="1308"/>
                  <a:pt x="274" y="1368"/>
                  <a:pt x="335" y="1429"/>
                </a:cubicBezTo>
                <a:lnTo>
                  <a:pt x="426" y="1520"/>
                </a:lnTo>
                <a:lnTo>
                  <a:pt x="548" y="1551"/>
                </a:lnTo>
                <a:lnTo>
                  <a:pt x="669" y="1581"/>
                </a:lnTo>
                <a:cubicBezTo>
                  <a:pt x="761" y="1581"/>
                  <a:pt x="821" y="1551"/>
                  <a:pt x="882" y="1520"/>
                </a:cubicBezTo>
                <a:cubicBezTo>
                  <a:pt x="913" y="1520"/>
                  <a:pt x="943" y="1490"/>
                  <a:pt x="973" y="1460"/>
                </a:cubicBezTo>
                <a:cubicBezTo>
                  <a:pt x="1034" y="1429"/>
                  <a:pt x="1034" y="1429"/>
                  <a:pt x="1065" y="1368"/>
                </a:cubicBezTo>
                <a:cubicBezTo>
                  <a:pt x="1095" y="1338"/>
                  <a:pt x="1125" y="1308"/>
                  <a:pt x="1125" y="1277"/>
                </a:cubicBezTo>
                <a:cubicBezTo>
                  <a:pt x="1156" y="1216"/>
                  <a:pt x="1186" y="1156"/>
                  <a:pt x="1186" y="1064"/>
                </a:cubicBezTo>
                <a:lnTo>
                  <a:pt x="1186" y="912"/>
                </a:lnTo>
                <a:cubicBezTo>
                  <a:pt x="1186" y="909"/>
                  <a:pt x="1186" y="905"/>
                  <a:pt x="1186" y="901"/>
                </a:cubicBezTo>
                <a:lnTo>
                  <a:pt x="1186" y="901"/>
                </a:lnTo>
                <a:cubicBezTo>
                  <a:pt x="1186" y="895"/>
                  <a:pt x="1186" y="888"/>
                  <a:pt x="1186" y="882"/>
                </a:cubicBezTo>
                <a:cubicBezTo>
                  <a:pt x="1186" y="791"/>
                  <a:pt x="1186" y="700"/>
                  <a:pt x="1156" y="639"/>
                </a:cubicBezTo>
                <a:cubicBezTo>
                  <a:pt x="1153" y="634"/>
                  <a:pt x="1151" y="629"/>
                  <a:pt x="1148" y="624"/>
                </a:cubicBezTo>
                <a:lnTo>
                  <a:pt x="1148" y="624"/>
                </a:lnTo>
                <a:cubicBezTo>
                  <a:pt x="1137" y="571"/>
                  <a:pt x="1116" y="529"/>
                  <a:pt x="1095" y="487"/>
                </a:cubicBezTo>
                <a:cubicBezTo>
                  <a:pt x="1095" y="443"/>
                  <a:pt x="1063" y="414"/>
                  <a:pt x="1033" y="379"/>
                </a:cubicBezTo>
                <a:lnTo>
                  <a:pt x="1033" y="379"/>
                </a:lnTo>
                <a:cubicBezTo>
                  <a:pt x="1028" y="329"/>
                  <a:pt x="998" y="302"/>
                  <a:pt x="943" y="274"/>
                </a:cubicBezTo>
                <a:cubicBezTo>
                  <a:pt x="913" y="213"/>
                  <a:pt x="882" y="183"/>
                  <a:pt x="852" y="153"/>
                </a:cubicBezTo>
                <a:cubicBezTo>
                  <a:pt x="821" y="92"/>
                  <a:pt x="761" y="61"/>
                  <a:pt x="700" y="31"/>
                </a:cubicBezTo>
                <a:cubicBezTo>
                  <a:pt x="639" y="1"/>
                  <a:pt x="578" y="1"/>
                  <a:pt x="487" y="1"/>
                </a:cubicBezTo>
                <a:close/>
              </a:path>
            </a:pathLst>
          </a:custGeom>
          <a:solidFill>
            <a:schemeClr val="accent2"/>
          </a:solidFill>
          <a:ln>
            <a:noFill/>
          </a:ln>
        </p:spPr>
        <p:txBody>
          <a:bodyPr spcFirstLastPara="1" wrap="square" lIns="121900" tIns="121900" rIns="121900" bIns="121900" anchor="ctr" anchorCtr="0">
            <a:noAutofit/>
          </a:bodyPr>
          <a:lstStyle/>
          <a:p>
            <a:pPr algn="l" defTabSz="1219170" rtl="0">
              <a:buClr>
                <a:srgbClr val="000000"/>
              </a:buClr>
            </a:pPr>
            <a:endParaRPr sz="1867" kern="0">
              <a:solidFill>
                <a:srgbClr val="000000"/>
              </a:solidFill>
              <a:latin typeface="Arial"/>
              <a:cs typeface="Arial"/>
              <a:sym typeface="Arial"/>
            </a:endParaRPr>
          </a:p>
        </p:txBody>
      </p:sp>
      <p:sp>
        <p:nvSpPr>
          <p:cNvPr id="1241" name="Google Shape;1241;p33"/>
          <p:cNvSpPr txBox="1">
            <a:spLocks noGrp="1"/>
          </p:cNvSpPr>
          <p:nvPr>
            <p:ph type="ctrTitle"/>
          </p:nvPr>
        </p:nvSpPr>
        <p:spPr>
          <a:xfrm>
            <a:off x="539300" y="1671664"/>
            <a:ext cx="6500400" cy="3186000"/>
          </a:xfrm>
          <a:prstGeom prst="rect">
            <a:avLst/>
          </a:prstGeom>
        </p:spPr>
        <p:txBody>
          <a:bodyPr spcFirstLastPara="1" wrap="square" lIns="121900" tIns="121900" rIns="121900" bIns="121900" anchor="t" anchorCtr="0">
            <a:noAutofit/>
          </a:bodyPr>
          <a:lstStyle/>
          <a:p>
            <a:r>
              <a:rPr lang="ar-OM" sz="5867" dirty="0">
                <a:latin typeface="Times New Roman" panose="02020603050405020304" pitchFamily="18" charset="0"/>
                <a:cs typeface="Times New Roman" panose="02020603050405020304" pitchFamily="18" charset="0"/>
              </a:rPr>
              <a:t>خصائص الغزل الحضري</a:t>
            </a:r>
            <a:br>
              <a:rPr lang="ar-OM" sz="5867" dirty="0">
                <a:latin typeface="Times New Roman" panose="02020603050405020304" pitchFamily="18" charset="0"/>
                <a:cs typeface="Times New Roman" panose="02020603050405020304" pitchFamily="18" charset="0"/>
              </a:rPr>
            </a:br>
            <a:r>
              <a:rPr lang="ar-OM" sz="4400" dirty="0">
                <a:solidFill>
                  <a:schemeClr val="accent2"/>
                </a:solidFill>
                <a:latin typeface="Times New Roman" panose="02020603050405020304" pitchFamily="18" charset="0"/>
                <a:cs typeface="Times New Roman" panose="02020603050405020304" pitchFamily="18" charset="0"/>
              </a:rPr>
              <a:t>في العصر الأموي والعصر العباسي</a:t>
            </a:r>
            <a:endParaRPr sz="5867" dirty="0">
              <a:solidFill>
                <a:schemeClr val="accent2"/>
              </a:solidFill>
              <a:latin typeface="Times New Roman" panose="02020603050405020304" pitchFamily="18" charset="0"/>
              <a:cs typeface="Times New Roman" panose="02020603050405020304" pitchFamily="18" charset="0"/>
            </a:endParaRPr>
          </a:p>
        </p:txBody>
      </p:sp>
      <p:sp>
        <p:nvSpPr>
          <p:cNvPr id="1242" name="Google Shape;1242;p33"/>
          <p:cNvSpPr txBox="1">
            <a:spLocks noGrp="1"/>
          </p:cNvSpPr>
          <p:nvPr>
            <p:ph type="subTitle" idx="1"/>
          </p:nvPr>
        </p:nvSpPr>
        <p:spPr>
          <a:xfrm>
            <a:off x="918900" y="4656972"/>
            <a:ext cx="5741200" cy="597200"/>
          </a:xfrm>
          <a:prstGeom prst="rect">
            <a:avLst/>
          </a:prstGeom>
        </p:spPr>
        <p:txBody>
          <a:bodyPr spcFirstLastPara="1" wrap="square" lIns="121900" tIns="121900" rIns="121900" bIns="121900" anchor="t" anchorCtr="0">
            <a:noAutofit/>
          </a:bodyPr>
          <a:lstStyle/>
          <a:p>
            <a:pPr marL="0" indent="0" algn="ctr"/>
            <a:r>
              <a:rPr lang="ar-OM" sz="2400" b="1" dirty="0">
                <a:latin typeface="Al-Jazeera-Arabic-Bold" panose="01000500000000020006" pitchFamily="2" charset="-78"/>
                <a:cs typeface="Al-Jazeera-Arabic-Bold" panose="01000500000000020006" pitchFamily="2" charset="-78"/>
              </a:rPr>
              <a:t>إعداد: أ. خديجة ناصر</a:t>
            </a:r>
            <a:endParaRPr sz="2400" b="1" dirty="0">
              <a:latin typeface="Al-Jazeera-Arabic-Bold" panose="01000500000000020006" pitchFamily="2" charset="-78"/>
              <a:cs typeface="Al-Jazeera-Arabic-Bold" panose="01000500000000020006" pitchFamily="2" charset="-78"/>
            </a:endParaRPr>
          </a:p>
        </p:txBody>
      </p:sp>
      <p:sp>
        <p:nvSpPr>
          <p:cNvPr id="1243" name="Google Shape;1243;p33"/>
          <p:cNvSpPr/>
          <p:nvPr/>
        </p:nvSpPr>
        <p:spPr>
          <a:xfrm>
            <a:off x="7267552" y="1278488"/>
            <a:ext cx="4154000" cy="4154000"/>
          </a:xfrm>
          <a:prstGeom prst="ellipse">
            <a:avLst/>
          </a:prstGeom>
          <a:noFill/>
          <a:ln w="19050" cap="flat" cmpd="sng">
            <a:solidFill>
              <a:schemeClr val="accent2"/>
            </a:solidFill>
            <a:prstDash val="solid"/>
            <a:round/>
            <a:headEnd type="none" w="sm" len="sm"/>
            <a:tailEnd type="none" w="sm" len="sm"/>
          </a:ln>
        </p:spPr>
        <p:txBody>
          <a:bodyPr spcFirstLastPara="1" wrap="square" lIns="121900" tIns="121900" rIns="121900" bIns="121900" anchor="ctr" anchorCtr="0">
            <a:noAutofit/>
          </a:bodyPr>
          <a:lstStyle/>
          <a:p>
            <a:pPr algn="l" defTabSz="1219170" rtl="0">
              <a:buClr>
                <a:srgbClr val="000000"/>
              </a:buClr>
            </a:pPr>
            <a:endParaRPr sz="1867" kern="0">
              <a:solidFill>
                <a:srgbClr val="000000"/>
              </a:solidFill>
              <a:latin typeface="Arial"/>
              <a:cs typeface="Arial"/>
              <a:sym typeface="Arial"/>
            </a:endParaRPr>
          </a:p>
        </p:txBody>
      </p:sp>
      <p:sp>
        <p:nvSpPr>
          <p:cNvPr id="2" name="شكل بيضاوي 1">
            <a:extLst>
              <a:ext uri="{FF2B5EF4-FFF2-40B4-BE49-F238E27FC236}">
                <a16:creationId xmlns:a16="http://schemas.microsoft.com/office/drawing/2014/main" id="{22A0C294-E05E-4725-8D9C-2EFA59908DF7}"/>
              </a:ext>
            </a:extLst>
          </p:cNvPr>
          <p:cNvSpPr/>
          <p:nvPr/>
        </p:nvSpPr>
        <p:spPr>
          <a:xfrm>
            <a:off x="6987100" y="1368767"/>
            <a:ext cx="4286000" cy="420400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1875C272-109D-4B9D-90B0-DF75329B636D}"/>
              </a:ext>
            </a:extLst>
          </p:cNvPr>
          <p:cNvSpPr txBox="1"/>
          <p:nvPr/>
        </p:nvSpPr>
        <p:spPr>
          <a:xfrm>
            <a:off x="6362162" y="2727158"/>
            <a:ext cx="4408643" cy="830997"/>
          </a:xfrm>
          <a:prstGeom prst="rect">
            <a:avLst/>
          </a:prstGeom>
          <a:noFill/>
        </p:spPr>
        <p:txBody>
          <a:bodyPr wrap="none" rtlCol="1">
            <a:spAutoFit/>
          </a:bodyPr>
          <a:lstStyle/>
          <a:p>
            <a:r>
              <a:rPr lang="en-US" sz="2400" dirty="0">
                <a:hlinkClick r:id="rId2"/>
              </a:rPr>
              <a:t>https://youtu.be/ENEmeKfzVhk</a:t>
            </a:r>
            <a:endParaRPr lang="ar-OM" sz="2400" dirty="0"/>
          </a:p>
          <a:p>
            <a:endParaRPr lang="ar-OM" sz="2400" dirty="0"/>
          </a:p>
        </p:txBody>
      </p:sp>
      <p:sp>
        <p:nvSpPr>
          <p:cNvPr id="8" name="مربع نص 7">
            <a:extLst>
              <a:ext uri="{FF2B5EF4-FFF2-40B4-BE49-F238E27FC236}">
                <a16:creationId xmlns:a16="http://schemas.microsoft.com/office/drawing/2014/main" id="{77176014-7C5A-49CD-929A-21C4728136DE}"/>
              </a:ext>
            </a:extLst>
          </p:cNvPr>
          <p:cNvSpPr txBox="1"/>
          <p:nvPr/>
        </p:nvSpPr>
        <p:spPr>
          <a:xfrm>
            <a:off x="6362162" y="866275"/>
            <a:ext cx="3845925" cy="646331"/>
          </a:xfrm>
          <a:prstGeom prst="rect">
            <a:avLst/>
          </a:prstGeom>
          <a:noFill/>
        </p:spPr>
        <p:txBody>
          <a:bodyPr wrap="none" rtlCol="1">
            <a:spAutoFit/>
          </a:bodyPr>
          <a:lstStyle/>
          <a:p>
            <a:r>
              <a:rPr lang="ar-OM" sz="3600" dirty="0">
                <a:solidFill>
                  <a:schemeClr val="bg1"/>
                </a:solidFill>
                <a:cs typeface="PT Bold Heading" panose="02010400000000000000" pitchFamily="2" charset="-78"/>
              </a:rPr>
              <a:t>مقطع للغزل الحضري</a:t>
            </a:r>
          </a:p>
        </p:txBody>
      </p:sp>
      <p:sp>
        <p:nvSpPr>
          <p:cNvPr id="9" name="Google Shape;1890;p58">
            <a:extLst>
              <a:ext uri="{FF2B5EF4-FFF2-40B4-BE49-F238E27FC236}">
                <a16:creationId xmlns:a16="http://schemas.microsoft.com/office/drawing/2014/main" id="{4B0735FC-C4C6-42F3-9C16-7F3DC2FE61CB}"/>
              </a:ext>
            </a:extLst>
          </p:cNvPr>
          <p:cNvSpPr/>
          <p:nvPr/>
        </p:nvSpPr>
        <p:spPr>
          <a:xfrm>
            <a:off x="1905877" y="2075851"/>
            <a:ext cx="3332030" cy="1876017"/>
          </a:xfrm>
          <a:custGeom>
            <a:avLst/>
            <a:gdLst/>
            <a:ahLst/>
            <a:cxnLst/>
            <a:rect l="l" t="t" r="r" b="b"/>
            <a:pathLst>
              <a:path w="73172" h="45602" extrusionOk="0">
                <a:moveTo>
                  <a:pt x="426" y="1"/>
                </a:moveTo>
                <a:cubicBezTo>
                  <a:pt x="197" y="1"/>
                  <a:pt x="0" y="181"/>
                  <a:pt x="0" y="411"/>
                </a:cubicBezTo>
                <a:lnTo>
                  <a:pt x="0" y="45175"/>
                </a:lnTo>
                <a:cubicBezTo>
                  <a:pt x="0" y="45405"/>
                  <a:pt x="197" y="45601"/>
                  <a:pt x="426" y="45601"/>
                </a:cubicBezTo>
                <a:lnTo>
                  <a:pt x="72745" y="45601"/>
                </a:lnTo>
                <a:cubicBezTo>
                  <a:pt x="72975" y="45601"/>
                  <a:pt x="73171" y="45405"/>
                  <a:pt x="73171" y="45175"/>
                </a:cubicBezTo>
                <a:lnTo>
                  <a:pt x="73171" y="411"/>
                </a:lnTo>
                <a:cubicBezTo>
                  <a:pt x="73171" y="181"/>
                  <a:pt x="72975" y="1"/>
                  <a:pt x="72745" y="1"/>
                </a:cubicBezTo>
                <a:close/>
              </a:path>
            </a:pathLst>
          </a:custGeom>
          <a:solidFill>
            <a:srgbClr val="F464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1891;p58">
            <a:extLst>
              <a:ext uri="{FF2B5EF4-FFF2-40B4-BE49-F238E27FC236}">
                <a16:creationId xmlns:a16="http://schemas.microsoft.com/office/drawing/2014/main" id="{E6412E27-92A7-45B3-BBFC-E05ACC04CFAE}"/>
              </a:ext>
            </a:extLst>
          </p:cNvPr>
          <p:cNvGrpSpPr/>
          <p:nvPr/>
        </p:nvGrpSpPr>
        <p:grpSpPr>
          <a:xfrm>
            <a:off x="1708839" y="1916067"/>
            <a:ext cx="3726107" cy="2927898"/>
            <a:chOff x="858608" y="1242299"/>
            <a:chExt cx="3726107" cy="2927898"/>
          </a:xfrm>
        </p:grpSpPr>
        <p:sp>
          <p:nvSpPr>
            <p:cNvPr id="11" name="Google Shape;1892;p58">
              <a:extLst>
                <a:ext uri="{FF2B5EF4-FFF2-40B4-BE49-F238E27FC236}">
                  <a16:creationId xmlns:a16="http://schemas.microsoft.com/office/drawing/2014/main" id="{DAC6F2F3-DCEF-456F-AE54-F0E36CC0B850}"/>
                </a:ext>
              </a:extLst>
            </p:cNvPr>
            <p:cNvSpPr/>
            <p:nvPr/>
          </p:nvSpPr>
          <p:spPr>
            <a:xfrm>
              <a:off x="2258870" y="3732561"/>
              <a:ext cx="925584" cy="406617"/>
            </a:xfrm>
            <a:custGeom>
              <a:avLst/>
              <a:gdLst/>
              <a:ahLst/>
              <a:cxnLst/>
              <a:rect l="l" t="t" r="r" b="b"/>
              <a:pathLst>
                <a:path w="20326" h="9884" extrusionOk="0">
                  <a:moveTo>
                    <a:pt x="2967" y="0"/>
                  </a:moveTo>
                  <a:lnTo>
                    <a:pt x="0" y="9884"/>
                  </a:lnTo>
                  <a:lnTo>
                    <a:pt x="20325" y="9884"/>
                  </a:lnTo>
                  <a:lnTo>
                    <a:pt x="1735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893;p58">
              <a:extLst>
                <a:ext uri="{FF2B5EF4-FFF2-40B4-BE49-F238E27FC236}">
                  <a16:creationId xmlns:a16="http://schemas.microsoft.com/office/drawing/2014/main" id="{F030C95E-FDBB-4491-9794-7C99C2A44062}"/>
                </a:ext>
              </a:extLst>
            </p:cNvPr>
            <p:cNvSpPr/>
            <p:nvPr/>
          </p:nvSpPr>
          <p:spPr>
            <a:xfrm>
              <a:off x="2285736" y="3732561"/>
              <a:ext cx="824082" cy="325039"/>
            </a:xfrm>
            <a:custGeom>
              <a:avLst/>
              <a:gdLst/>
              <a:ahLst/>
              <a:cxnLst/>
              <a:rect l="l" t="t" r="r" b="b"/>
              <a:pathLst>
                <a:path w="18097" h="7901" extrusionOk="0">
                  <a:moveTo>
                    <a:pt x="2377" y="0"/>
                  </a:moveTo>
                  <a:lnTo>
                    <a:pt x="0" y="7901"/>
                  </a:lnTo>
                  <a:cubicBezTo>
                    <a:pt x="6032" y="6753"/>
                    <a:pt x="12064" y="5557"/>
                    <a:pt x="18096" y="4442"/>
                  </a:cubicBezTo>
                  <a:lnTo>
                    <a:pt x="1676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894;p58">
              <a:extLst>
                <a:ext uri="{FF2B5EF4-FFF2-40B4-BE49-F238E27FC236}">
                  <a16:creationId xmlns:a16="http://schemas.microsoft.com/office/drawing/2014/main" id="{1DE00B4D-28FF-4C9B-B6CA-C7C2C5149F9E}"/>
                </a:ext>
              </a:extLst>
            </p:cNvPr>
            <p:cNvSpPr/>
            <p:nvPr/>
          </p:nvSpPr>
          <p:spPr>
            <a:xfrm>
              <a:off x="2189426" y="4106802"/>
              <a:ext cx="1064426" cy="63395"/>
            </a:xfrm>
            <a:custGeom>
              <a:avLst/>
              <a:gdLst/>
              <a:ahLst/>
              <a:cxnLst/>
              <a:rect l="l" t="t" r="r" b="b"/>
              <a:pathLst>
                <a:path w="23375" h="1541" extrusionOk="0">
                  <a:moveTo>
                    <a:pt x="492" y="0"/>
                  </a:moveTo>
                  <a:cubicBezTo>
                    <a:pt x="214" y="0"/>
                    <a:pt x="1" y="230"/>
                    <a:pt x="1" y="492"/>
                  </a:cubicBezTo>
                  <a:lnTo>
                    <a:pt x="1" y="1541"/>
                  </a:lnTo>
                  <a:lnTo>
                    <a:pt x="23375" y="1541"/>
                  </a:lnTo>
                  <a:lnTo>
                    <a:pt x="23375" y="492"/>
                  </a:lnTo>
                  <a:cubicBezTo>
                    <a:pt x="23375" y="213"/>
                    <a:pt x="23145" y="0"/>
                    <a:pt x="228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895;p58">
              <a:extLst>
                <a:ext uri="{FF2B5EF4-FFF2-40B4-BE49-F238E27FC236}">
                  <a16:creationId xmlns:a16="http://schemas.microsoft.com/office/drawing/2014/main" id="{0F0648D2-68BE-4A78-9FED-D0477DC6AE2F}"/>
                </a:ext>
              </a:extLst>
            </p:cNvPr>
            <p:cNvSpPr/>
            <p:nvPr/>
          </p:nvSpPr>
          <p:spPr>
            <a:xfrm>
              <a:off x="858608" y="1408829"/>
              <a:ext cx="3726107" cy="2404652"/>
            </a:xfrm>
            <a:custGeom>
              <a:avLst/>
              <a:gdLst/>
              <a:ahLst/>
              <a:cxnLst/>
              <a:rect l="l" t="t" r="r" b="b"/>
              <a:pathLst>
                <a:path w="81826" h="58452" extrusionOk="0">
                  <a:moveTo>
                    <a:pt x="1574" y="1"/>
                  </a:moveTo>
                  <a:cubicBezTo>
                    <a:pt x="705" y="1"/>
                    <a:pt x="0" y="689"/>
                    <a:pt x="0" y="1558"/>
                  </a:cubicBezTo>
                  <a:lnTo>
                    <a:pt x="0" y="56895"/>
                  </a:lnTo>
                  <a:cubicBezTo>
                    <a:pt x="0" y="57764"/>
                    <a:pt x="705" y="58452"/>
                    <a:pt x="1574" y="58452"/>
                  </a:cubicBezTo>
                  <a:lnTo>
                    <a:pt x="80252" y="58452"/>
                  </a:lnTo>
                  <a:cubicBezTo>
                    <a:pt x="81121" y="58452"/>
                    <a:pt x="81826" y="57764"/>
                    <a:pt x="81826" y="56895"/>
                  </a:cubicBezTo>
                  <a:lnTo>
                    <a:pt x="81826" y="1558"/>
                  </a:lnTo>
                  <a:cubicBezTo>
                    <a:pt x="81826" y="689"/>
                    <a:pt x="81121" y="1"/>
                    <a:pt x="802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896;p58">
              <a:extLst>
                <a:ext uri="{FF2B5EF4-FFF2-40B4-BE49-F238E27FC236}">
                  <a16:creationId xmlns:a16="http://schemas.microsoft.com/office/drawing/2014/main" id="{5018B708-3567-4AC0-862E-F138B7847BFC}"/>
                </a:ext>
              </a:extLst>
            </p:cNvPr>
            <p:cNvSpPr/>
            <p:nvPr/>
          </p:nvSpPr>
          <p:spPr>
            <a:xfrm>
              <a:off x="858608" y="1242299"/>
              <a:ext cx="3726107" cy="2287982"/>
            </a:xfrm>
            <a:custGeom>
              <a:avLst/>
              <a:gdLst/>
              <a:ahLst/>
              <a:cxnLst/>
              <a:rect l="l" t="t" r="r" b="b"/>
              <a:pathLst>
                <a:path w="81826" h="55616" extrusionOk="0">
                  <a:moveTo>
                    <a:pt x="2836" y="0"/>
                  </a:moveTo>
                  <a:cubicBezTo>
                    <a:pt x="1279" y="0"/>
                    <a:pt x="0" y="1279"/>
                    <a:pt x="0" y="2836"/>
                  </a:cubicBezTo>
                  <a:lnTo>
                    <a:pt x="0" y="55616"/>
                  </a:lnTo>
                  <a:lnTo>
                    <a:pt x="81826" y="55616"/>
                  </a:lnTo>
                  <a:lnTo>
                    <a:pt x="81826" y="2836"/>
                  </a:lnTo>
                  <a:cubicBezTo>
                    <a:pt x="81826" y="1279"/>
                    <a:pt x="80547" y="0"/>
                    <a:pt x="789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897;p58">
              <a:extLst>
                <a:ext uri="{FF2B5EF4-FFF2-40B4-BE49-F238E27FC236}">
                  <a16:creationId xmlns:a16="http://schemas.microsoft.com/office/drawing/2014/main" id="{F42EB990-CF78-47B3-9EAD-F08267DAAD5D}"/>
                </a:ext>
              </a:extLst>
            </p:cNvPr>
            <p:cNvSpPr/>
            <p:nvPr/>
          </p:nvSpPr>
          <p:spPr>
            <a:xfrm>
              <a:off x="2663333" y="3603836"/>
              <a:ext cx="116667" cy="116667"/>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 name="صورة 18" descr="صورة تحتوي على نص, شخص, قضية&#10;&#10;تم إنشاء الوصف تلقائياً">
            <a:extLst>
              <a:ext uri="{FF2B5EF4-FFF2-40B4-BE49-F238E27FC236}">
                <a16:creationId xmlns:a16="http://schemas.microsoft.com/office/drawing/2014/main" id="{5639F676-3E73-44C7-85F7-3CF0787EE3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3797" y="2041465"/>
            <a:ext cx="3332030" cy="2037185"/>
          </a:xfrm>
          <a:prstGeom prst="rect">
            <a:avLst/>
          </a:prstGeom>
        </p:spPr>
      </p:pic>
    </p:spTree>
    <p:extLst>
      <p:ext uri="{BB962C8B-B14F-4D97-AF65-F5344CB8AC3E}">
        <p14:creationId xmlns:p14="http://schemas.microsoft.com/office/powerpoint/2010/main" val="419524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77"/>
        <p:cNvGrpSpPr/>
        <p:nvPr/>
      </p:nvGrpSpPr>
      <p:grpSpPr>
        <a:xfrm>
          <a:off x="0" y="0"/>
          <a:ext cx="0" cy="0"/>
          <a:chOff x="0" y="0"/>
          <a:chExt cx="0" cy="0"/>
        </a:xfrm>
      </p:grpSpPr>
      <p:graphicFrame>
        <p:nvGraphicFramePr>
          <p:cNvPr id="14" name="رسم تخطيطي 13">
            <a:extLst>
              <a:ext uri="{FF2B5EF4-FFF2-40B4-BE49-F238E27FC236}">
                <a16:creationId xmlns:a16="http://schemas.microsoft.com/office/drawing/2014/main" id="{B5E27B30-1811-4704-9D67-89D829FBA674}"/>
              </a:ext>
            </a:extLst>
          </p:cNvPr>
          <p:cNvGraphicFramePr/>
          <p:nvPr>
            <p:extLst>
              <p:ext uri="{D42A27DB-BD31-4B8C-83A1-F6EECF244321}">
                <p14:modId xmlns:p14="http://schemas.microsoft.com/office/powerpoint/2010/main" val="3375773145"/>
              </p:ext>
            </p:extLst>
          </p:nvPr>
        </p:nvGraphicFramePr>
        <p:xfrm>
          <a:off x="1839495" y="719666"/>
          <a:ext cx="870016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37"/>
        <p:cNvGrpSpPr/>
        <p:nvPr/>
      </p:nvGrpSpPr>
      <p:grpSpPr>
        <a:xfrm>
          <a:off x="0" y="0"/>
          <a:ext cx="0" cy="0"/>
          <a:chOff x="0" y="0"/>
          <a:chExt cx="0" cy="0"/>
        </a:xfrm>
      </p:grpSpPr>
      <p:sp>
        <p:nvSpPr>
          <p:cNvPr id="22" name="مستطيل 21">
            <a:extLst>
              <a:ext uri="{FF2B5EF4-FFF2-40B4-BE49-F238E27FC236}">
                <a16:creationId xmlns:a16="http://schemas.microsoft.com/office/drawing/2014/main" id="{2AE1B401-F6BF-4F61-A461-33C184E637CE}"/>
              </a:ext>
            </a:extLst>
          </p:cNvPr>
          <p:cNvSpPr/>
          <p:nvPr/>
        </p:nvSpPr>
        <p:spPr>
          <a:xfrm>
            <a:off x="4182215" y="1233423"/>
            <a:ext cx="2964035" cy="2326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sp>
        <p:nvSpPr>
          <p:cNvPr id="19" name="عنوان 18">
            <a:extLst>
              <a:ext uri="{FF2B5EF4-FFF2-40B4-BE49-F238E27FC236}">
                <a16:creationId xmlns:a16="http://schemas.microsoft.com/office/drawing/2014/main" id="{0C2BB2E0-F12A-4A23-B9ED-7EEA6E4DD657}"/>
              </a:ext>
            </a:extLst>
          </p:cNvPr>
          <p:cNvSpPr>
            <a:spLocks noGrp="1"/>
          </p:cNvSpPr>
          <p:nvPr>
            <p:ph type="title" idx="8"/>
          </p:nvPr>
        </p:nvSpPr>
        <p:spPr>
          <a:xfrm>
            <a:off x="443253" y="550033"/>
            <a:ext cx="10506800" cy="763600"/>
          </a:xfrm>
        </p:spPr>
        <p:txBody>
          <a:bodyPr/>
          <a:lstStyle/>
          <a:p>
            <a:pPr algn="ctr"/>
            <a:r>
              <a:rPr lang="ar-OM" dirty="0">
                <a:cs typeface="PT Bold Heading" panose="02010400000000000000" pitchFamily="2" charset="-78"/>
              </a:rPr>
              <a:t>الخصائص العامة في الغزل الحضري</a:t>
            </a:r>
            <a:br>
              <a:rPr lang="ar-OM" dirty="0">
                <a:cs typeface="PT Bold Heading" panose="02010400000000000000" pitchFamily="2" charset="-78"/>
              </a:rPr>
            </a:br>
            <a:r>
              <a:rPr lang="ar-OM" sz="2800" dirty="0">
                <a:solidFill>
                  <a:schemeClr val="bg1">
                    <a:lumMod val="50000"/>
                  </a:schemeClr>
                </a:solidFill>
                <a:cs typeface="PT Bold Heading" panose="02010400000000000000" pitchFamily="2" charset="-78"/>
              </a:rPr>
              <a:t>أ. من حيث المضمون</a:t>
            </a:r>
            <a:endParaRPr lang="ar-OM" dirty="0">
              <a:solidFill>
                <a:schemeClr val="bg1">
                  <a:lumMod val="50000"/>
                </a:schemeClr>
              </a:solidFill>
              <a:cs typeface="PT Bold Heading" panose="02010400000000000000" pitchFamily="2" charset="-78"/>
            </a:endParaRPr>
          </a:p>
        </p:txBody>
      </p:sp>
      <p:cxnSp>
        <p:nvCxnSpPr>
          <p:cNvPr id="56" name="Google Shape;1717;p51">
            <a:extLst>
              <a:ext uri="{FF2B5EF4-FFF2-40B4-BE49-F238E27FC236}">
                <a16:creationId xmlns:a16="http://schemas.microsoft.com/office/drawing/2014/main" id="{0F86A711-1AEC-4361-9322-551F9953AE5B}"/>
              </a:ext>
            </a:extLst>
          </p:cNvPr>
          <p:cNvCxnSpPr>
            <a:stCxn id="58" idx="6"/>
            <a:endCxn id="61" idx="2"/>
          </p:cNvCxnSpPr>
          <p:nvPr/>
        </p:nvCxnSpPr>
        <p:spPr>
          <a:xfrm>
            <a:off x="2868509" y="3765362"/>
            <a:ext cx="993600" cy="300"/>
          </a:xfrm>
          <a:prstGeom prst="straightConnector1">
            <a:avLst/>
          </a:prstGeom>
          <a:noFill/>
          <a:ln w="28575" cap="flat" cmpd="sng">
            <a:solidFill>
              <a:schemeClr val="dk1"/>
            </a:solidFill>
            <a:prstDash val="solid"/>
            <a:round/>
            <a:headEnd type="none" w="med" len="med"/>
            <a:tailEnd type="none" w="med" len="med"/>
          </a:ln>
        </p:spPr>
      </p:cxnSp>
      <p:cxnSp>
        <p:nvCxnSpPr>
          <p:cNvPr id="57" name="Google Shape;1720;p51">
            <a:extLst>
              <a:ext uri="{FF2B5EF4-FFF2-40B4-BE49-F238E27FC236}">
                <a16:creationId xmlns:a16="http://schemas.microsoft.com/office/drawing/2014/main" id="{27283BD5-B07D-45F2-BFD2-C30A46714E7E}"/>
              </a:ext>
            </a:extLst>
          </p:cNvPr>
          <p:cNvCxnSpPr>
            <a:stCxn id="59" idx="0"/>
          </p:cNvCxnSpPr>
          <p:nvPr/>
        </p:nvCxnSpPr>
        <p:spPr>
          <a:xfrm rot="10800000">
            <a:off x="2368709" y="2926350"/>
            <a:ext cx="0" cy="466800"/>
          </a:xfrm>
          <a:prstGeom prst="straightConnector1">
            <a:avLst/>
          </a:prstGeom>
          <a:noFill/>
          <a:ln w="28575" cap="flat" cmpd="sng">
            <a:solidFill>
              <a:schemeClr val="dk1"/>
            </a:solidFill>
            <a:prstDash val="solid"/>
            <a:round/>
            <a:headEnd type="none" w="med" len="med"/>
            <a:tailEnd type="none" w="med" len="med"/>
          </a:ln>
        </p:spPr>
      </p:cxnSp>
      <p:sp>
        <p:nvSpPr>
          <p:cNvPr id="58" name="Google Shape;1718;p51">
            <a:extLst>
              <a:ext uri="{FF2B5EF4-FFF2-40B4-BE49-F238E27FC236}">
                <a16:creationId xmlns:a16="http://schemas.microsoft.com/office/drawing/2014/main" id="{CDADA9A1-8347-40CC-8055-8AD3BC8F813B}"/>
              </a:ext>
            </a:extLst>
          </p:cNvPr>
          <p:cNvSpPr/>
          <p:nvPr/>
        </p:nvSpPr>
        <p:spPr>
          <a:xfrm>
            <a:off x="1868909" y="3265412"/>
            <a:ext cx="999600" cy="999900"/>
          </a:xfrm>
          <a:prstGeom prst="ellipse">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0" name="Google Shape;1723;p51">
            <a:extLst>
              <a:ext uri="{FF2B5EF4-FFF2-40B4-BE49-F238E27FC236}">
                <a16:creationId xmlns:a16="http://schemas.microsoft.com/office/drawing/2014/main" id="{92602370-967B-4AAF-B928-E12C4FA4C790}"/>
              </a:ext>
            </a:extLst>
          </p:cNvPr>
          <p:cNvCxnSpPr>
            <a:cxnSpLocks/>
          </p:cNvCxnSpPr>
          <p:nvPr/>
        </p:nvCxnSpPr>
        <p:spPr>
          <a:xfrm>
            <a:off x="4360865" y="4137505"/>
            <a:ext cx="1200" cy="453300"/>
          </a:xfrm>
          <a:prstGeom prst="straightConnector1">
            <a:avLst/>
          </a:prstGeom>
          <a:noFill/>
          <a:ln w="28575" cap="flat" cmpd="sng">
            <a:solidFill>
              <a:schemeClr val="dk1"/>
            </a:solidFill>
            <a:prstDash val="solid"/>
            <a:round/>
            <a:headEnd type="none" w="med" len="med"/>
            <a:tailEnd type="none" w="med" len="med"/>
          </a:ln>
        </p:spPr>
      </p:cxnSp>
      <p:sp>
        <p:nvSpPr>
          <p:cNvPr id="61" name="Google Shape;1719;p51">
            <a:extLst>
              <a:ext uri="{FF2B5EF4-FFF2-40B4-BE49-F238E27FC236}">
                <a16:creationId xmlns:a16="http://schemas.microsoft.com/office/drawing/2014/main" id="{FCFB1034-F050-4BFC-B771-9A54FCBB4B0B}"/>
              </a:ext>
            </a:extLst>
          </p:cNvPr>
          <p:cNvSpPr/>
          <p:nvPr/>
        </p:nvSpPr>
        <p:spPr>
          <a:xfrm>
            <a:off x="3861965" y="3265405"/>
            <a:ext cx="1000500" cy="1000500"/>
          </a:xfrm>
          <a:prstGeom prst="ellipse">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3" name="Google Shape;1726;p51">
            <a:extLst>
              <a:ext uri="{FF2B5EF4-FFF2-40B4-BE49-F238E27FC236}">
                <a16:creationId xmlns:a16="http://schemas.microsoft.com/office/drawing/2014/main" id="{E834F160-1E8A-472C-B053-7211CC62CE95}"/>
              </a:ext>
            </a:extLst>
          </p:cNvPr>
          <p:cNvCxnSpPr>
            <a:stCxn id="65" idx="0"/>
          </p:cNvCxnSpPr>
          <p:nvPr/>
        </p:nvCxnSpPr>
        <p:spPr>
          <a:xfrm rot="10800000" flipH="1">
            <a:off x="6353074" y="2926350"/>
            <a:ext cx="2400" cy="466800"/>
          </a:xfrm>
          <a:prstGeom prst="straightConnector1">
            <a:avLst/>
          </a:prstGeom>
          <a:noFill/>
          <a:ln w="28575" cap="flat" cmpd="sng">
            <a:solidFill>
              <a:schemeClr val="dk1"/>
            </a:solidFill>
            <a:prstDash val="solid"/>
            <a:round/>
            <a:headEnd type="none" w="med" len="med"/>
            <a:tailEnd type="none" w="med" len="med"/>
          </a:ln>
        </p:spPr>
      </p:cxnSp>
      <p:sp>
        <p:nvSpPr>
          <p:cNvPr id="64" name="Google Shape;1729;p51">
            <a:extLst>
              <a:ext uri="{FF2B5EF4-FFF2-40B4-BE49-F238E27FC236}">
                <a16:creationId xmlns:a16="http://schemas.microsoft.com/office/drawing/2014/main" id="{1BFD1F0D-6223-4D01-A55A-B9E7C132A3AD}"/>
              </a:ext>
            </a:extLst>
          </p:cNvPr>
          <p:cNvSpPr/>
          <p:nvPr/>
        </p:nvSpPr>
        <p:spPr>
          <a:xfrm>
            <a:off x="5855921" y="3265412"/>
            <a:ext cx="999600" cy="999900"/>
          </a:xfrm>
          <a:prstGeom prst="ellipse">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 name="Google Shape;1730;p51">
            <a:extLst>
              <a:ext uri="{FF2B5EF4-FFF2-40B4-BE49-F238E27FC236}">
                <a16:creationId xmlns:a16="http://schemas.microsoft.com/office/drawing/2014/main" id="{2AFDC89B-E24E-423F-BB4E-C20DEE167591}"/>
              </a:ext>
            </a:extLst>
          </p:cNvPr>
          <p:cNvCxnSpPr>
            <a:cxnSpLocks/>
          </p:cNvCxnSpPr>
          <p:nvPr/>
        </p:nvCxnSpPr>
        <p:spPr>
          <a:xfrm flipH="1">
            <a:off x="8348776" y="4137705"/>
            <a:ext cx="300" cy="452700"/>
          </a:xfrm>
          <a:prstGeom prst="straightConnector1">
            <a:avLst/>
          </a:prstGeom>
          <a:noFill/>
          <a:ln w="28575" cap="flat" cmpd="sng">
            <a:solidFill>
              <a:schemeClr val="dk1"/>
            </a:solidFill>
            <a:prstDash val="solid"/>
            <a:round/>
            <a:headEnd type="none" w="med" len="med"/>
            <a:tailEnd type="none" w="med" len="med"/>
          </a:ln>
        </p:spPr>
      </p:cxnSp>
      <p:sp>
        <p:nvSpPr>
          <p:cNvPr id="67" name="Google Shape;1732;p51">
            <a:extLst>
              <a:ext uri="{FF2B5EF4-FFF2-40B4-BE49-F238E27FC236}">
                <a16:creationId xmlns:a16="http://schemas.microsoft.com/office/drawing/2014/main" id="{15E2FB9B-91F3-414C-A953-CD7AD0BA18B3}"/>
              </a:ext>
            </a:extLst>
          </p:cNvPr>
          <p:cNvSpPr/>
          <p:nvPr/>
        </p:nvSpPr>
        <p:spPr>
          <a:xfrm>
            <a:off x="7848976" y="3265412"/>
            <a:ext cx="999600" cy="999900"/>
          </a:xfrm>
          <a:prstGeom prst="ellipse">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1" name="Google Shape;1738;p51">
            <a:extLst>
              <a:ext uri="{FF2B5EF4-FFF2-40B4-BE49-F238E27FC236}">
                <a16:creationId xmlns:a16="http://schemas.microsoft.com/office/drawing/2014/main" id="{7300BD59-BE4A-4D05-8A23-9CEB74D09E55}"/>
              </a:ext>
            </a:extLst>
          </p:cNvPr>
          <p:cNvCxnSpPr>
            <a:stCxn id="61" idx="6"/>
            <a:endCxn id="64" idx="2"/>
          </p:cNvCxnSpPr>
          <p:nvPr/>
        </p:nvCxnSpPr>
        <p:spPr>
          <a:xfrm rot="10800000" flipH="1">
            <a:off x="4862465" y="3765355"/>
            <a:ext cx="993600" cy="300"/>
          </a:xfrm>
          <a:prstGeom prst="straightConnector1">
            <a:avLst/>
          </a:prstGeom>
          <a:noFill/>
          <a:ln w="28575" cap="flat" cmpd="sng">
            <a:solidFill>
              <a:schemeClr val="dk1"/>
            </a:solidFill>
            <a:prstDash val="solid"/>
            <a:round/>
            <a:headEnd type="none" w="med" len="med"/>
            <a:tailEnd type="none" w="med" len="med"/>
          </a:ln>
        </p:spPr>
      </p:cxnSp>
      <p:cxnSp>
        <p:nvCxnSpPr>
          <p:cNvPr id="72" name="Google Shape;1739;p51">
            <a:extLst>
              <a:ext uri="{FF2B5EF4-FFF2-40B4-BE49-F238E27FC236}">
                <a16:creationId xmlns:a16="http://schemas.microsoft.com/office/drawing/2014/main" id="{2E7D3381-FCCC-42F2-8DF5-CCD58EEA865B}"/>
              </a:ext>
            </a:extLst>
          </p:cNvPr>
          <p:cNvCxnSpPr>
            <a:stCxn id="64" idx="6"/>
            <a:endCxn id="67" idx="2"/>
          </p:cNvCxnSpPr>
          <p:nvPr/>
        </p:nvCxnSpPr>
        <p:spPr>
          <a:xfrm>
            <a:off x="6855521" y="3765362"/>
            <a:ext cx="993600" cy="0"/>
          </a:xfrm>
          <a:prstGeom prst="straightConnector1">
            <a:avLst/>
          </a:prstGeom>
          <a:noFill/>
          <a:ln w="28575" cap="flat" cmpd="sng">
            <a:solidFill>
              <a:schemeClr val="dk1"/>
            </a:solidFill>
            <a:prstDash val="solid"/>
            <a:round/>
            <a:headEnd type="none" w="med" len="med"/>
            <a:tailEnd type="none" w="med" len="med"/>
          </a:ln>
        </p:spPr>
      </p:cxnSp>
      <p:grpSp>
        <p:nvGrpSpPr>
          <p:cNvPr id="73" name="Google Shape;1740;p51">
            <a:extLst>
              <a:ext uri="{FF2B5EF4-FFF2-40B4-BE49-F238E27FC236}">
                <a16:creationId xmlns:a16="http://schemas.microsoft.com/office/drawing/2014/main" id="{63341B40-960C-4168-9223-68E98CD9D6CC}"/>
              </a:ext>
            </a:extLst>
          </p:cNvPr>
          <p:cNvGrpSpPr/>
          <p:nvPr/>
        </p:nvGrpSpPr>
        <p:grpSpPr>
          <a:xfrm>
            <a:off x="6151987" y="3626954"/>
            <a:ext cx="407612" cy="277849"/>
            <a:chOff x="5414048" y="2725199"/>
            <a:chExt cx="407612" cy="277849"/>
          </a:xfrm>
        </p:grpSpPr>
        <p:sp>
          <p:nvSpPr>
            <p:cNvPr id="74" name="Google Shape;1741;p51">
              <a:extLst>
                <a:ext uri="{FF2B5EF4-FFF2-40B4-BE49-F238E27FC236}">
                  <a16:creationId xmlns:a16="http://schemas.microsoft.com/office/drawing/2014/main" id="{B315008B-62FA-4738-8B6C-708220DBCAAB}"/>
                </a:ext>
              </a:extLst>
            </p:cNvPr>
            <p:cNvSpPr/>
            <p:nvPr/>
          </p:nvSpPr>
          <p:spPr>
            <a:xfrm>
              <a:off x="5414048" y="2852535"/>
              <a:ext cx="149471" cy="150513"/>
            </a:xfrm>
            <a:custGeom>
              <a:avLst/>
              <a:gdLst/>
              <a:ahLst/>
              <a:cxnLst/>
              <a:rect l="l" t="t" r="r" b="b"/>
              <a:pathLst>
                <a:path w="5942" h="5984" extrusionOk="0">
                  <a:moveTo>
                    <a:pt x="2980" y="0"/>
                  </a:moveTo>
                  <a:cubicBezTo>
                    <a:pt x="2904" y="0"/>
                    <a:pt x="2828" y="3"/>
                    <a:pt x="2750" y="9"/>
                  </a:cubicBezTo>
                  <a:cubicBezTo>
                    <a:pt x="1191" y="140"/>
                    <a:pt x="0" y="1438"/>
                    <a:pt x="0" y="2998"/>
                  </a:cubicBezTo>
                  <a:cubicBezTo>
                    <a:pt x="0" y="4557"/>
                    <a:pt x="1191" y="5855"/>
                    <a:pt x="2750" y="5974"/>
                  </a:cubicBezTo>
                  <a:cubicBezTo>
                    <a:pt x="2828" y="5980"/>
                    <a:pt x="2906" y="5983"/>
                    <a:pt x="2983" y="5983"/>
                  </a:cubicBezTo>
                  <a:cubicBezTo>
                    <a:pt x="4435" y="5983"/>
                    <a:pt x="5704" y="4932"/>
                    <a:pt x="5941" y="3462"/>
                  </a:cubicBezTo>
                  <a:lnTo>
                    <a:pt x="2989" y="3462"/>
                  </a:lnTo>
                  <a:lnTo>
                    <a:pt x="2977" y="2521"/>
                  </a:lnTo>
                  <a:lnTo>
                    <a:pt x="5941" y="2521"/>
                  </a:lnTo>
                  <a:cubicBezTo>
                    <a:pt x="5704" y="1062"/>
                    <a:pt x="4434" y="0"/>
                    <a:pt x="29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742;p51">
              <a:extLst>
                <a:ext uri="{FF2B5EF4-FFF2-40B4-BE49-F238E27FC236}">
                  <a16:creationId xmlns:a16="http://schemas.microsoft.com/office/drawing/2014/main" id="{14F68603-1BC8-4491-9B32-16F69521CC26}"/>
                </a:ext>
              </a:extLst>
            </p:cNvPr>
            <p:cNvSpPr/>
            <p:nvPr/>
          </p:nvSpPr>
          <p:spPr>
            <a:xfrm>
              <a:off x="5659008" y="2852460"/>
              <a:ext cx="162652" cy="150412"/>
            </a:xfrm>
            <a:custGeom>
              <a:avLst/>
              <a:gdLst/>
              <a:ahLst/>
              <a:cxnLst/>
              <a:rect l="l" t="t" r="r" b="b"/>
              <a:pathLst>
                <a:path w="6466" h="5980" extrusionOk="0">
                  <a:moveTo>
                    <a:pt x="3310" y="0"/>
                  </a:moveTo>
                  <a:lnTo>
                    <a:pt x="3298" y="12"/>
                  </a:lnTo>
                  <a:cubicBezTo>
                    <a:pt x="3167" y="12"/>
                    <a:pt x="3036" y="12"/>
                    <a:pt x="2906" y="36"/>
                  </a:cubicBezTo>
                  <a:lnTo>
                    <a:pt x="3751" y="2858"/>
                  </a:lnTo>
                  <a:lnTo>
                    <a:pt x="2858" y="3132"/>
                  </a:lnTo>
                  <a:lnTo>
                    <a:pt x="2013" y="298"/>
                  </a:lnTo>
                  <a:cubicBezTo>
                    <a:pt x="643" y="965"/>
                    <a:pt x="0" y="2548"/>
                    <a:pt x="500" y="3989"/>
                  </a:cubicBezTo>
                  <a:cubicBezTo>
                    <a:pt x="926" y="5204"/>
                    <a:pt x="2083" y="5980"/>
                    <a:pt x="3327" y="5980"/>
                  </a:cubicBezTo>
                  <a:cubicBezTo>
                    <a:pt x="3546" y="5980"/>
                    <a:pt x="3768" y="5956"/>
                    <a:pt x="3989" y="5906"/>
                  </a:cubicBezTo>
                  <a:cubicBezTo>
                    <a:pt x="5477" y="5560"/>
                    <a:pt x="6465" y="4155"/>
                    <a:pt x="6287" y="2655"/>
                  </a:cubicBezTo>
                  <a:cubicBezTo>
                    <a:pt x="6108" y="1143"/>
                    <a:pt x="4834" y="0"/>
                    <a:pt x="33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743;p51">
              <a:extLst>
                <a:ext uri="{FF2B5EF4-FFF2-40B4-BE49-F238E27FC236}">
                  <a16:creationId xmlns:a16="http://schemas.microsoft.com/office/drawing/2014/main" id="{61DCA0AC-FE25-4EA1-8ECE-D2BB32B3F1AB}"/>
                </a:ext>
              </a:extLst>
            </p:cNvPr>
            <p:cNvSpPr/>
            <p:nvPr/>
          </p:nvSpPr>
          <p:spPr>
            <a:xfrm>
              <a:off x="5418525" y="2725199"/>
              <a:ext cx="315997" cy="214425"/>
            </a:xfrm>
            <a:custGeom>
              <a:avLst/>
              <a:gdLst/>
              <a:ahLst/>
              <a:cxnLst/>
              <a:rect l="l" t="t" r="r" b="b"/>
              <a:pathLst>
                <a:path w="12562" h="8525" extrusionOk="0">
                  <a:moveTo>
                    <a:pt x="10264" y="2822"/>
                  </a:moveTo>
                  <a:lnTo>
                    <a:pt x="7502" y="6798"/>
                  </a:lnTo>
                  <a:cubicBezTo>
                    <a:pt x="7085" y="5227"/>
                    <a:pt x="5906" y="3977"/>
                    <a:pt x="4382" y="3453"/>
                  </a:cubicBezTo>
                  <a:lnTo>
                    <a:pt x="4477" y="2822"/>
                  </a:lnTo>
                  <a:close/>
                  <a:moveTo>
                    <a:pt x="3144" y="0"/>
                  </a:moveTo>
                  <a:lnTo>
                    <a:pt x="3144" y="929"/>
                  </a:lnTo>
                  <a:lnTo>
                    <a:pt x="3823" y="929"/>
                  </a:lnTo>
                  <a:lnTo>
                    <a:pt x="3453" y="3227"/>
                  </a:lnTo>
                  <a:cubicBezTo>
                    <a:pt x="3370" y="3215"/>
                    <a:pt x="3287" y="3203"/>
                    <a:pt x="3203" y="3203"/>
                  </a:cubicBezTo>
                  <a:cubicBezTo>
                    <a:pt x="3064" y="3191"/>
                    <a:pt x="2925" y="3185"/>
                    <a:pt x="2787" y="3185"/>
                  </a:cubicBezTo>
                  <a:cubicBezTo>
                    <a:pt x="1790" y="3185"/>
                    <a:pt x="827" y="3485"/>
                    <a:pt x="1" y="4060"/>
                  </a:cubicBezTo>
                  <a:lnTo>
                    <a:pt x="536" y="4834"/>
                  </a:lnTo>
                  <a:cubicBezTo>
                    <a:pt x="1241" y="4343"/>
                    <a:pt x="2022" y="4118"/>
                    <a:pt x="2786" y="4118"/>
                  </a:cubicBezTo>
                  <a:cubicBezTo>
                    <a:pt x="4670" y="4118"/>
                    <a:pt x="6446" y="5484"/>
                    <a:pt x="6692" y="7584"/>
                  </a:cubicBezTo>
                  <a:lnTo>
                    <a:pt x="5763" y="7584"/>
                  </a:lnTo>
                  <a:cubicBezTo>
                    <a:pt x="5811" y="7894"/>
                    <a:pt x="5811" y="8215"/>
                    <a:pt x="5763" y="8525"/>
                  </a:cubicBezTo>
                  <a:lnTo>
                    <a:pt x="7454" y="8525"/>
                  </a:lnTo>
                  <a:lnTo>
                    <a:pt x="11002" y="3405"/>
                  </a:lnTo>
                  <a:lnTo>
                    <a:pt x="11574" y="5358"/>
                  </a:lnTo>
                  <a:cubicBezTo>
                    <a:pt x="11859" y="5215"/>
                    <a:pt x="12157" y="5132"/>
                    <a:pt x="12467" y="5084"/>
                  </a:cubicBezTo>
                  <a:lnTo>
                    <a:pt x="11240" y="929"/>
                  </a:lnTo>
                  <a:lnTo>
                    <a:pt x="12562" y="929"/>
                  </a:lnTo>
                  <a:lnTo>
                    <a:pt x="12562" y="0"/>
                  </a:lnTo>
                  <a:lnTo>
                    <a:pt x="9978" y="0"/>
                  </a:lnTo>
                  <a:lnTo>
                    <a:pt x="10538" y="1881"/>
                  </a:lnTo>
                  <a:lnTo>
                    <a:pt x="4632" y="1881"/>
                  </a:lnTo>
                  <a:lnTo>
                    <a:pt x="4775" y="941"/>
                  </a:lnTo>
                  <a:lnTo>
                    <a:pt x="5859" y="941"/>
                  </a:lnTo>
                  <a:lnTo>
                    <a:pt x="58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1744;p51">
            <a:extLst>
              <a:ext uri="{FF2B5EF4-FFF2-40B4-BE49-F238E27FC236}">
                <a16:creationId xmlns:a16="http://schemas.microsoft.com/office/drawing/2014/main" id="{A246C547-CA7A-4EBD-94B4-59707FB14CA1}"/>
              </a:ext>
            </a:extLst>
          </p:cNvPr>
          <p:cNvGrpSpPr/>
          <p:nvPr/>
        </p:nvGrpSpPr>
        <p:grpSpPr>
          <a:xfrm>
            <a:off x="4182215" y="3626951"/>
            <a:ext cx="360144" cy="277857"/>
            <a:chOff x="3444276" y="2725196"/>
            <a:chExt cx="360144" cy="277857"/>
          </a:xfrm>
        </p:grpSpPr>
        <p:sp>
          <p:nvSpPr>
            <p:cNvPr id="78" name="Google Shape;1745;p51">
              <a:extLst>
                <a:ext uri="{FF2B5EF4-FFF2-40B4-BE49-F238E27FC236}">
                  <a16:creationId xmlns:a16="http://schemas.microsoft.com/office/drawing/2014/main" id="{115C60A2-A958-4251-AEED-930D2BA20A5D}"/>
                </a:ext>
              </a:extLst>
            </p:cNvPr>
            <p:cNvSpPr/>
            <p:nvPr/>
          </p:nvSpPr>
          <p:spPr>
            <a:xfrm>
              <a:off x="3554053" y="2821624"/>
              <a:ext cx="112232" cy="181430"/>
            </a:xfrm>
            <a:custGeom>
              <a:avLst/>
              <a:gdLst/>
              <a:ahLst/>
              <a:cxnLst/>
              <a:rect l="l" t="t" r="r" b="b"/>
              <a:pathLst>
                <a:path w="5002" h="8086" extrusionOk="0">
                  <a:moveTo>
                    <a:pt x="4466" y="1"/>
                  </a:moveTo>
                  <a:cubicBezTo>
                    <a:pt x="4156" y="108"/>
                    <a:pt x="3859" y="275"/>
                    <a:pt x="3585" y="465"/>
                  </a:cubicBezTo>
                  <a:cubicBezTo>
                    <a:pt x="2537" y="1203"/>
                    <a:pt x="1287" y="1632"/>
                    <a:pt x="1" y="1668"/>
                  </a:cubicBezTo>
                  <a:lnTo>
                    <a:pt x="310" y="3216"/>
                  </a:lnTo>
                  <a:lnTo>
                    <a:pt x="1239" y="3049"/>
                  </a:lnTo>
                  <a:lnTo>
                    <a:pt x="2239" y="8085"/>
                  </a:lnTo>
                  <a:lnTo>
                    <a:pt x="5002" y="7526"/>
                  </a:lnTo>
                  <a:lnTo>
                    <a:pt x="4001" y="2489"/>
                  </a:lnTo>
                  <a:lnTo>
                    <a:pt x="4930" y="2299"/>
                  </a:lnTo>
                  <a:lnTo>
                    <a:pt x="44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746;p51">
              <a:extLst>
                <a:ext uri="{FF2B5EF4-FFF2-40B4-BE49-F238E27FC236}">
                  <a16:creationId xmlns:a16="http://schemas.microsoft.com/office/drawing/2014/main" id="{27CC951C-4B27-44BA-AE52-8CE25D51FA5C}"/>
                </a:ext>
              </a:extLst>
            </p:cNvPr>
            <p:cNvSpPr/>
            <p:nvPr/>
          </p:nvSpPr>
          <p:spPr>
            <a:xfrm>
              <a:off x="3444276" y="2725196"/>
              <a:ext cx="360144" cy="112771"/>
            </a:xfrm>
            <a:custGeom>
              <a:avLst/>
              <a:gdLst/>
              <a:ahLst/>
              <a:cxnLst/>
              <a:rect l="l" t="t" r="r" b="b"/>
              <a:pathLst>
                <a:path w="16051" h="5026" extrusionOk="0">
                  <a:moveTo>
                    <a:pt x="0" y="1"/>
                  </a:moveTo>
                  <a:lnTo>
                    <a:pt x="0" y="2894"/>
                  </a:lnTo>
                  <a:lnTo>
                    <a:pt x="1286" y="3870"/>
                  </a:lnTo>
                  <a:cubicBezTo>
                    <a:pt x="2227" y="4609"/>
                    <a:pt x="3394" y="5013"/>
                    <a:pt x="4584" y="5025"/>
                  </a:cubicBezTo>
                  <a:lnTo>
                    <a:pt x="4692" y="5025"/>
                  </a:lnTo>
                  <a:cubicBezTo>
                    <a:pt x="5858" y="5025"/>
                    <a:pt x="6989" y="4668"/>
                    <a:pt x="7930" y="3989"/>
                  </a:cubicBezTo>
                  <a:cubicBezTo>
                    <a:pt x="8716" y="3430"/>
                    <a:pt x="9668" y="3132"/>
                    <a:pt x="10633" y="3132"/>
                  </a:cubicBezTo>
                  <a:lnTo>
                    <a:pt x="16050" y="3132"/>
                  </a:lnTo>
                  <a:lnTo>
                    <a:pt x="1605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 name="Google Shape;1747;p51">
            <a:extLst>
              <a:ext uri="{FF2B5EF4-FFF2-40B4-BE49-F238E27FC236}">
                <a16:creationId xmlns:a16="http://schemas.microsoft.com/office/drawing/2014/main" id="{7241DBD2-F177-448E-8544-D4F053AC23BA}"/>
              </a:ext>
            </a:extLst>
          </p:cNvPr>
          <p:cNvGrpSpPr/>
          <p:nvPr/>
        </p:nvGrpSpPr>
        <p:grpSpPr>
          <a:xfrm>
            <a:off x="2274259" y="3570405"/>
            <a:ext cx="188901" cy="360135"/>
            <a:chOff x="1536320" y="2668650"/>
            <a:chExt cx="188901" cy="360135"/>
          </a:xfrm>
        </p:grpSpPr>
        <p:sp>
          <p:nvSpPr>
            <p:cNvPr id="81" name="Google Shape;1748;p51">
              <a:extLst>
                <a:ext uri="{FF2B5EF4-FFF2-40B4-BE49-F238E27FC236}">
                  <a16:creationId xmlns:a16="http://schemas.microsoft.com/office/drawing/2014/main" id="{6B25556A-8076-4436-A976-3E04CF5FDA71}"/>
                </a:ext>
              </a:extLst>
            </p:cNvPr>
            <p:cNvSpPr/>
            <p:nvPr/>
          </p:nvSpPr>
          <p:spPr>
            <a:xfrm>
              <a:off x="1536320" y="2774164"/>
              <a:ext cx="188901" cy="254621"/>
            </a:xfrm>
            <a:custGeom>
              <a:avLst/>
              <a:gdLst/>
              <a:ahLst/>
              <a:cxnLst/>
              <a:rect l="l" t="t" r="r" b="b"/>
              <a:pathLst>
                <a:path w="8419" h="11348" extrusionOk="0">
                  <a:moveTo>
                    <a:pt x="1" y="0"/>
                  </a:moveTo>
                  <a:lnTo>
                    <a:pt x="1" y="11347"/>
                  </a:lnTo>
                  <a:lnTo>
                    <a:pt x="8418" y="11347"/>
                  </a:lnTo>
                  <a:lnTo>
                    <a:pt x="84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749;p51">
              <a:extLst>
                <a:ext uri="{FF2B5EF4-FFF2-40B4-BE49-F238E27FC236}">
                  <a16:creationId xmlns:a16="http://schemas.microsoft.com/office/drawing/2014/main" id="{A3729F37-C248-4214-B832-BC1541630894}"/>
                </a:ext>
              </a:extLst>
            </p:cNvPr>
            <p:cNvSpPr/>
            <p:nvPr/>
          </p:nvSpPr>
          <p:spPr>
            <a:xfrm>
              <a:off x="1557432" y="2668650"/>
              <a:ext cx="146943" cy="84432"/>
            </a:xfrm>
            <a:custGeom>
              <a:avLst/>
              <a:gdLst/>
              <a:ahLst/>
              <a:cxnLst/>
              <a:rect l="l" t="t" r="r" b="b"/>
              <a:pathLst>
                <a:path w="6549" h="3763" extrusionOk="0">
                  <a:moveTo>
                    <a:pt x="1857" y="0"/>
                  </a:moveTo>
                  <a:lnTo>
                    <a:pt x="1857" y="1882"/>
                  </a:lnTo>
                  <a:lnTo>
                    <a:pt x="0" y="1882"/>
                  </a:lnTo>
                  <a:lnTo>
                    <a:pt x="0" y="3763"/>
                  </a:lnTo>
                  <a:lnTo>
                    <a:pt x="6549" y="3763"/>
                  </a:lnTo>
                  <a:lnTo>
                    <a:pt x="6549" y="1882"/>
                  </a:lnTo>
                  <a:lnTo>
                    <a:pt x="4679" y="1882"/>
                  </a:lnTo>
                  <a:lnTo>
                    <a:pt x="46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Google Shape;1727;p51">
            <a:extLst>
              <a:ext uri="{FF2B5EF4-FFF2-40B4-BE49-F238E27FC236}">
                <a16:creationId xmlns:a16="http://schemas.microsoft.com/office/drawing/2014/main" id="{0E3280A5-0265-418B-B5D2-234CAC4B34F0}"/>
              </a:ext>
            </a:extLst>
          </p:cNvPr>
          <p:cNvSpPr/>
          <p:nvPr/>
        </p:nvSpPr>
        <p:spPr>
          <a:xfrm>
            <a:off x="5980774" y="3393150"/>
            <a:ext cx="744600" cy="7446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725;p51">
            <a:extLst>
              <a:ext uri="{FF2B5EF4-FFF2-40B4-BE49-F238E27FC236}">
                <a16:creationId xmlns:a16="http://schemas.microsoft.com/office/drawing/2014/main" id="{C6E3D87D-74E5-49EA-98C1-DCF81632BF3C}"/>
              </a:ext>
            </a:extLst>
          </p:cNvPr>
          <p:cNvSpPr/>
          <p:nvPr/>
        </p:nvSpPr>
        <p:spPr>
          <a:xfrm>
            <a:off x="3988148" y="3393125"/>
            <a:ext cx="745500" cy="745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 name="Google Shape;1750;p51">
            <a:extLst>
              <a:ext uri="{FF2B5EF4-FFF2-40B4-BE49-F238E27FC236}">
                <a16:creationId xmlns:a16="http://schemas.microsoft.com/office/drawing/2014/main" id="{AFAA51E3-F5ED-40AA-992D-AC51D1FABD3A}"/>
              </a:ext>
            </a:extLst>
          </p:cNvPr>
          <p:cNvGrpSpPr/>
          <p:nvPr/>
        </p:nvGrpSpPr>
        <p:grpSpPr>
          <a:xfrm>
            <a:off x="8168854" y="3650329"/>
            <a:ext cx="359845" cy="231106"/>
            <a:chOff x="7431119" y="2748574"/>
            <a:chExt cx="359845" cy="231106"/>
          </a:xfrm>
        </p:grpSpPr>
        <p:sp>
          <p:nvSpPr>
            <p:cNvPr id="84" name="Google Shape;1751;p51">
              <a:extLst>
                <a:ext uri="{FF2B5EF4-FFF2-40B4-BE49-F238E27FC236}">
                  <a16:creationId xmlns:a16="http://schemas.microsoft.com/office/drawing/2014/main" id="{00AF6C54-648A-40D5-B0EF-7E95A39058A6}"/>
                </a:ext>
              </a:extLst>
            </p:cNvPr>
            <p:cNvSpPr/>
            <p:nvPr/>
          </p:nvSpPr>
          <p:spPr>
            <a:xfrm>
              <a:off x="7431119" y="2748843"/>
              <a:ext cx="173689" cy="230568"/>
            </a:xfrm>
            <a:custGeom>
              <a:avLst/>
              <a:gdLst/>
              <a:ahLst/>
              <a:cxnLst/>
              <a:rect l="l" t="t" r="r" b="b"/>
              <a:pathLst>
                <a:path w="7741" h="10276" extrusionOk="0">
                  <a:moveTo>
                    <a:pt x="7740" y="0"/>
                  </a:moveTo>
                  <a:cubicBezTo>
                    <a:pt x="5573" y="95"/>
                    <a:pt x="3716" y="584"/>
                    <a:pt x="2335" y="1429"/>
                  </a:cubicBezTo>
                  <a:cubicBezTo>
                    <a:pt x="834" y="2358"/>
                    <a:pt x="1" y="3679"/>
                    <a:pt x="1" y="5132"/>
                  </a:cubicBezTo>
                  <a:cubicBezTo>
                    <a:pt x="1" y="6596"/>
                    <a:pt x="834" y="7918"/>
                    <a:pt x="2335" y="8847"/>
                  </a:cubicBezTo>
                  <a:cubicBezTo>
                    <a:pt x="3716" y="9704"/>
                    <a:pt x="5573" y="10180"/>
                    <a:pt x="7740" y="10275"/>
                  </a:cubicBezTo>
                  <a:lnTo>
                    <a:pt x="77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752;p51">
              <a:extLst>
                <a:ext uri="{FF2B5EF4-FFF2-40B4-BE49-F238E27FC236}">
                  <a16:creationId xmlns:a16="http://schemas.microsoft.com/office/drawing/2014/main" id="{57E40537-A3E3-4B04-AB03-61DF60440B2B}"/>
                </a:ext>
              </a:extLst>
            </p:cNvPr>
            <p:cNvSpPr/>
            <p:nvPr/>
          </p:nvSpPr>
          <p:spPr>
            <a:xfrm>
              <a:off x="7625859" y="2748574"/>
              <a:ext cx="35025" cy="231106"/>
            </a:xfrm>
            <a:custGeom>
              <a:avLst/>
              <a:gdLst/>
              <a:ahLst/>
              <a:cxnLst/>
              <a:rect l="l" t="t" r="r" b="b"/>
              <a:pathLst>
                <a:path w="1561" h="10300" extrusionOk="0">
                  <a:moveTo>
                    <a:pt x="1" y="0"/>
                  </a:moveTo>
                  <a:lnTo>
                    <a:pt x="1" y="10299"/>
                  </a:lnTo>
                  <a:lnTo>
                    <a:pt x="1560" y="10299"/>
                  </a:lnTo>
                  <a:lnTo>
                    <a:pt x="156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753;p51">
              <a:extLst>
                <a:ext uri="{FF2B5EF4-FFF2-40B4-BE49-F238E27FC236}">
                  <a16:creationId xmlns:a16="http://schemas.microsoft.com/office/drawing/2014/main" id="{E049D369-9CCC-474D-A55D-424CE3BF89F7}"/>
                </a:ext>
              </a:extLst>
            </p:cNvPr>
            <p:cNvSpPr/>
            <p:nvPr/>
          </p:nvSpPr>
          <p:spPr>
            <a:xfrm>
              <a:off x="7752484" y="2853550"/>
              <a:ext cx="38480" cy="21136"/>
            </a:xfrm>
            <a:custGeom>
              <a:avLst/>
              <a:gdLst/>
              <a:ahLst/>
              <a:cxnLst/>
              <a:rect l="l" t="t" r="r" b="b"/>
              <a:pathLst>
                <a:path w="1715" h="942" extrusionOk="0">
                  <a:moveTo>
                    <a:pt x="0" y="0"/>
                  </a:moveTo>
                  <a:lnTo>
                    <a:pt x="0" y="941"/>
                  </a:lnTo>
                  <a:lnTo>
                    <a:pt x="1715" y="941"/>
                  </a:lnTo>
                  <a:lnTo>
                    <a:pt x="17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754;p51">
              <a:extLst>
                <a:ext uri="{FF2B5EF4-FFF2-40B4-BE49-F238E27FC236}">
                  <a16:creationId xmlns:a16="http://schemas.microsoft.com/office/drawing/2014/main" id="{B82AD264-F1E8-4D89-A3A7-F0E3E9670022}"/>
                </a:ext>
              </a:extLst>
            </p:cNvPr>
            <p:cNvSpPr/>
            <p:nvPr/>
          </p:nvSpPr>
          <p:spPr>
            <a:xfrm>
              <a:off x="7736443" y="2777964"/>
              <a:ext cx="42227" cy="42227"/>
            </a:xfrm>
            <a:custGeom>
              <a:avLst/>
              <a:gdLst/>
              <a:ahLst/>
              <a:cxnLst/>
              <a:rect l="l" t="t" r="r" b="b"/>
              <a:pathLst>
                <a:path w="1882" h="1882" extrusionOk="0">
                  <a:moveTo>
                    <a:pt x="1215" y="0"/>
                  </a:moveTo>
                  <a:lnTo>
                    <a:pt x="1" y="1214"/>
                  </a:lnTo>
                  <a:lnTo>
                    <a:pt x="668" y="1881"/>
                  </a:lnTo>
                  <a:lnTo>
                    <a:pt x="1882" y="667"/>
                  </a:lnTo>
                  <a:lnTo>
                    <a:pt x="12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755;p51">
              <a:extLst>
                <a:ext uri="{FF2B5EF4-FFF2-40B4-BE49-F238E27FC236}">
                  <a16:creationId xmlns:a16="http://schemas.microsoft.com/office/drawing/2014/main" id="{54D78082-B8F1-48EC-88FC-15264B23B900}"/>
                </a:ext>
              </a:extLst>
            </p:cNvPr>
            <p:cNvSpPr/>
            <p:nvPr/>
          </p:nvSpPr>
          <p:spPr>
            <a:xfrm>
              <a:off x="7736443" y="2908045"/>
              <a:ext cx="42227" cy="42227"/>
            </a:xfrm>
            <a:custGeom>
              <a:avLst/>
              <a:gdLst/>
              <a:ahLst/>
              <a:cxnLst/>
              <a:rect l="l" t="t" r="r" b="b"/>
              <a:pathLst>
                <a:path w="1882" h="1882" extrusionOk="0">
                  <a:moveTo>
                    <a:pt x="668" y="0"/>
                  </a:moveTo>
                  <a:lnTo>
                    <a:pt x="1" y="667"/>
                  </a:lnTo>
                  <a:lnTo>
                    <a:pt x="1227" y="1882"/>
                  </a:lnTo>
                  <a:lnTo>
                    <a:pt x="1882" y="1215"/>
                  </a:lnTo>
                  <a:lnTo>
                    <a:pt x="6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756;p51">
              <a:extLst>
                <a:ext uri="{FF2B5EF4-FFF2-40B4-BE49-F238E27FC236}">
                  <a16:creationId xmlns:a16="http://schemas.microsoft.com/office/drawing/2014/main" id="{29248694-E074-4FAD-BBDF-E358FC2F530F}"/>
                </a:ext>
              </a:extLst>
            </p:cNvPr>
            <p:cNvSpPr/>
            <p:nvPr/>
          </p:nvSpPr>
          <p:spPr>
            <a:xfrm>
              <a:off x="7681947" y="2773141"/>
              <a:ext cx="42250" cy="181946"/>
            </a:xfrm>
            <a:custGeom>
              <a:avLst/>
              <a:gdLst/>
              <a:ahLst/>
              <a:cxnLst/>
              <a:rect l="l" t="t" r="r" b="b"/>
              <a:pathLst>
                <a:path w="1883" h="8109" extrusionOk="0">
                  <a:moveTo>
                    <a:pt x="1" y="1"/>
                  </a:moveTo>
                  <a:lnTo>
                    <a:pt x="1" y="8109"/>
                  </a:lnTo>
                  <a:cubicBezTo>
                    <a:pt x="632" y="7775"/>
                    <a:pt x="1882" y="6787"/>
                    <a:pt x="1882" y="4049"/>
                  </a:cubicBezTo>
                  <a:cubicBezTo>
                    <a:pt x="1882" y="1322"/>
                    <a:pt x="632" y="334"/>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1721;p51">
            <a:extLst>
              <a:ext uri="{FF2B5EF4-FFF2-40B4-BE49-F238E27FC236}">
                <a16:creationId xmlns:a16="http://schemas.microsoft.com/office/drawing/2014/main" id="{B9E2CAD1-3D2F-4F2C-AC35-8CF1800844A4}"/>
              </a:ext>
            </a:extLst>
          </p:cNvPr>
          <p:cNvSpPr/>
          <p:nvPr/>
        </p:nvSpPr>
        <p:spPr>
          <a:xfrm>
            <a:off x="1996409" y="3393150"/>
            <a:ext cx="744600" cy="7446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1" name="Google Shape;1730;p51">
            <a:extLst>
              <a:ext uri="{FF2B5EF4-FFF2-40B4-BE49-F238E27FC236}">
                <a16:creationId xmlns:a16="http://schemas.microsoft.com/office/drawing/2014/main" id="{69B05647-732C-4D6E-9E88-BCAE1EB86649}"/>
              </a:ext>
            </a:extLst>
          </p:cNvPr>
          <p:cNvCxnSpPr>
            <a:cxnSpLocks/>
          </p:cNvCxnSpPr>
          <p:nvPr/>
        </p:nvCxnSpPr>
        <p:spPr>
          <a:xfrm flipH="1">
            <a:off x="10335952" y="2951529"/>
            <a:ext cx="300" cy="452700"/>
          </a:xfrm>
          <a:prstGeom prst="straightConnector1">
            <a:avLst/>
          </a:prstGeom>
          <a:noFill/>
          <a:ln w="28575" cap="flat" cmpd="sng">
            <a:solidFill>
              <a:schemeClr val="dk1"/>
            </a:solidFill>
            <a:prstDash val="solid"/>
            <a:round/>
            <a:headEnd type="none" w="med" len="med"/>
            <a:tailEnd type="none" w="med" len="med"/>
          </a:ln>
        </p:spPr>
      </p:cxnSp>
      <p:sp>
        <p:nvSpPr>
          <p:cNvPr id="92" name="Google Shape;1732;p51">
            <a:extLst>
              <a:ext uri="{FF2B5EF4-FFF2-40B4-BE49-F238E27FC236}">
                <a16:creationId xmlns:a16="http://schemas.microsoft.com/office/drawing/2014/main" id="{B26D8CBB-4E9E-4731-8D10-5FADE63AC55C}"/>
              </a:ext>
            </a:extLst>
          </p:cNvPr>
          <p:cNvSpPr/>
          <p:nvPr/>
        </p:nvSpPr>
        <p:spPr>
          <a:xfrm>
            <a:off x="9842385" y="3276491"/>
            <a:ext cx="999600" cy="999900"/>
          </a:xfrm>
          <a:prstGeom prst="ellipse">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733;p51">
            <a:extLst>
              <a:ext uri="{FF2B5EF4-FFF2-40B4-BE49-F238E27FC236}">
                <a16:creationId xmlns:a16="http://schemas.microsoft.com/office/drawing/2014/main" id="{FCD39765-A3EB-4BE4-AC1C-6887419E7072}"/>
              </a:ext>
            </a:extLst>
          </p:cNvPr>
          <p:cNvSpPr/>
          <p:nvPr/>
        </p:nvSpPr>
        <p:spPr>
          <a:xfrm>
            <a:off x="7976476" y="3393150"/>
            <a:ext cx="744600" cy="744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5" name="Google Shape;1739;p51">
            <a:extLst>
              <a:ext uri="{FF2B5EF4-FFF2-40B4-BE49-F238E27FC236}">
                <a16:creationId xmlns:a16="http://schemas.microsoft.com/office/drawing/2014/main" id="{215E574E-8161-4658-A94B-C867190BD980}"/>
              </a:ext>
            </a:extLst>
          </p:cNvPr>
          <p:cNvCxnSpPr>
            <a:cxnSpLocks/>
            <a:endCxn id="92" idx="2"/>
          </p:cNvCxnSpPr>
          <p:nvPr/>
        </p:nvCxnSpPr>
        <p:spPr>
          <a:xfrm>
            <a:off x="8848930" y="3776441"/>
            <a:ext cx="993600" cy="0"/>
          </a:xfrm>
          <a:prstGeom prst="straightConnector1">
            <a:avLst/>
          </a:prstGeom>
          <a:noFill/>
          <a:ln w="28575" cap="flat" cmpd="sng">
            <a:solidFill>
              <a:schemeClr val="dk1"/>
            </a:solidFill>
            <a:prstDash val="solid"/>
            <a:round/>
            <a:headEnd type="none" w="med" len="med"/>
            <a:tailEnd type="none" w="med" len="med"/>
          </a:ln>
        </p:spPr>
      </p:cxnSp>
      <p:grpSp>
        <p:nvGrpSpPr>
          <p:cNvPr id="96" name="Google Shape;1750;p51">
            <a:extLst>
              <a:ext uri="{FF2B5EF4-FFF2-40B4-BE49-F238E27FC236}">
                <a16:creationId xmlns:a16="http://schemas.microsoft.com/office/drawing/2014/main" id="{722D8933-F46A-48A2-A9CE-EFA53222301F}"/>
              </a:ext>
            </a:extLst>
          </p:cNvPr>
          <p:cNvGrpSpPr/>
          <p:nvPr/>
        </p:nvGrpSpPr>
        <p:grpSpPr>
          <a:xfrm>
            <a:off x="10162263" y="3661408"/>
            <a:ext cx="359845" cy="231106"/>
            <a:chOff x="7431119" y="2748574"/>
            <a:chExt cx="359845" cy="231106"/>
          </a:xfrm>
        </p:grpSpPr>
        <p:sp>
          <p:nvSpPr>
            <p:cNvPr id="97" name="Google Shape;1751;p51">
              <a:extLst>
                <a:ext uri="{FF2B5EF4-FFF2-40B4-BE49-F238E27FC236}">
                  <a16:creationId xmlns:a16="http://schemas.microsoft.com/office/drawing/2014/main" id="{0CDDD32D-17C8-439D-8CDB-BF5291E9232B}"/>
                </a:ext>
              </a:extLst>
            </p:cNvPr>
            <p:cNvSpPr/>
            <p:nvPr/>
          </p:nvSpPr>
          <p:spPr>
            <a:xfrm>
              <a:off x="7431119" y="2748843"/>
              <a:ext cx="173689" cy="230568"/>
            </a:xfrm>
            <a:custGeom>
              <a:avLst/>
              <a:gdLst/>
              <a:ahLst/>
              <a:cxnLst/>
              <a:rect l="l" t="t" r="r" b="b"/>
              <a:pathLst>
                <a:path w="7741" h="10276" extrusionOk="0">
                  <a:moveTo>
                    <a:pt x="7740" y="0"/>
                  </a:moveTo>
                  <a:cubicBezTo>
                    <a:pt x="5573" y="95"/>
                    <a:pt x="3716" y="584"/>
                    <a:pt x="2335" y="1429"/>
                  </a:cubicBezTo>
                  <a:cubicBezTo>
                    <a:pt x="834" y="2358"/>
                    <a:pt x="1" y="3679"/>
                    <a:pt x="1" y="5132"/>
                  </a:cubicBezTo>
                  <a:cubicBezTo>
                    <a:pt x="1" y="6596"/>
                    <a:pt x="834" y="7918"/>
                    <a:pt x="2335" y="8847"/>
                  </a:cubicBezTo>
                  <a:cubicBezTo>
                    <a:pt x="3716" y="9704"/>
                    <a:pt x="5573" y="10180"/>
                    <a:pt x="7740" y="10275"/>
                  </a:cubicBezTo>
                  <a:lnTo>
                    <a:pt x="77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752;p51">
              <a:extLst>
                <a:ext uri="{FF2B5EF4-FFF2-40B4-BE49-F238E27FC236}">
                  <a16:creationId xmlns:a16="http://schemas.microsoft.com/office/drawing/2014/main" id="{60C961C3-C077-497D-A23D-F9435CCFF9E1}"/>
                </a:ext>
              </a:extLst>
            </p:cNvPr>
            <p:cNvSpPr/>
            <p:nvPr/>
          </p:nvSpPr>
          <p:spPr>
            <a:xfrm>
              <a:off x="7625859" y="2748574"/>
              <a:ext cx="35025" cy="231106"/>
            </a:xfrm>
            <a:custGeom>
              <a:avLst/>
              <a:gdLst/>
              <a:ahLst/>
              <a:cxnLst/>
              <a:rect l="l" t="t" r="r" b="b"/>
              <a:pathLst>
                <a:path w="1561" h="10300" extrusionOk="0">
                  <a:moveTo>
                    <a:pt x="1" y="0"/>
                  </a:moveTo>
                  <a:lnTo>
                    <a:pt x="1" y="10299"/>
                  </a:lnTo>
                  <a:lnTo>
                    <a:pt x="1560" y="10299"/>
                  </a:lnTo>
                  <a:lnTo>
                    <a:pt x="156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753;p51">
              <a:extLst>
                <a:ext uri="{FF2B5EF4-FFF2-40B4-BE49-F238E27FC236}">
                  <a16:creationId xmlns:a16="http://schemas.microsoft.com/office/drawing/2014/main" id="{1288343E-12E9-49A3-A373-DFE5C37DD565}"/>
                </a:ext>
              </a:extLst>
            </p:cNvPr>
            <p:cNvSpPr/>
            <p:nvPr/>
          </p:nvSpPr>
          <p:spPr>
            <a:xfrm>
              <a:off x="7752484" y="2853550"/>
              <a:ext cx="38480" cy="21136"/>
            </a:xfrm>
            <a:custGeom>
              <a:avLst/>
              <a:gdLst/>
              <a:ahLst/>
              <a:cxnLst/>
              <a:rect l="l" t="t" r="r" b="b"/>
              <a:pathLst>
                <a:path w="1715" h="942" extrusionOk="0">
                  <a:moveTo>
                    <a:pt x="0" y="0"/>
                  </a:moveTo>
                  <a:lnTo>
                    <a:pt x="0" y="941"/>
                  </a:lnTo>
                  <a:lnTo>
                    <a:pt x="1715" y="941"/>
                  </a:lnTo>
                  <a:lnTo>
                    <a:pt x="17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754;p51">
              <a:extLst>
                <a:ext uri="{FF2B5EF4-FFF2-40B4-BE49-F238E27FC236}">
                  <a16:creationId xmlns:a16="http://schemas.microsoft.com/office/drawing/2014/main" id="{6AA57624-18A5-4E2E-BE5B-6CC12003C842}"/>
                </a:ext>
              </a:extLst>
            </p:cNvPr>
            <p:cNvSpPr/>
            <p:nvPr/>
          </p:nvSpPr>
          <p:spPr>
            <a:xfrm>
              <a:off x="7736443" y="2777964"/>
              <a:ext cx="42227" cy="42227"/>
            </a:xfrm>
            <a:custGeom>
              <a:avLst/>
              <a:gdLst/>
              <a:ahLst/>
              <a:cxnLst/>
              <a:rect l="l" t="t" r="r" b="b"/>
              <a:pathLst>
                <a:path w="1882" h="1882" extrusionOk="0">
                  <a:moveTo>
                    <a:pt x="1215" y="0"/>
                  </a:moveTo>
                  <a:lnTo>
                    <a:pt x="1" y="1214"/>
                  </a:lnTo>
                  <a:lnTo>
                    <a:pt x="668" y="1881"/>
                  </a:lnTo>
                  <a:lnTo>
                    <a:pt x="1882" y="667"/>
                  </a:lnTo>
                  <a:lnTo>
                    <a:pt x="12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755;p51">
              <a:extLst>
                <a:ext uri="{FF2B5EF4-FFF2-40B4-BE49-F238E27FC236}">
                  <a16:creationId xmlns:a16="http://schemas.microsoft.com/office/drawing/2014/main" id="{EB496FDF-4AAD-404F-A555-D8474565EEF1}"/>
                </a:ext>
              </a:extLst>
            </p:cNvPr>
            <p:cNvSpPr/>
            <p:nvPr/>
          </p:nvSpPr>
          <p:spPr>
            <a:xfrm>
              <a:off x="7736443" y="2908045"/>
              <a:ext cx="42227" cy="42227"/>
            </a:xfrm>
            <a:custGeom>
              <a:avLst/>
              <a:gdLst/>
              <a:ahLst/>
              <a:cxnLst/>
              <a:rect l="l" t="t" r="r" b="b"/>
              <a:pathLst>
                <a:path w="1882" h="1882" extrusionOk="0">
                  <a:moveTo>
                    <a:pt x="668" y="0"/>
                  </a:moveTo>
                  <a:lnTo>
                    <a:pt x="1" y="667"/>
                  </a:lnTo>
                  <a:lnTo>
                    <a:pt x="1227" y="1882"/>
                  </a:lnTo>
                  <a:lnTo>
                    <a:pt x="1882" y="1215"/>
                  </a:lnTo>
                  <a:lnTo>
                    <a:pt x="6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756;p51">
              <a:extLst>
                <a:ext uri="{FF2B5EF4-FFF2-40B4-BE49-F238E27FC236}">
                  <a16:creationId xmlns:a16="http://schemas.microsoft.com/office/drawing/2014/main" id="{45B58CF6-269C-468F-BE74-FC969C591CCD}"/>
                </a:ext>
              </a:extLst>
            </p:cNvPr>
            <p:cNvSpPr/>
            <p:nvPr/>
          </p:nvSpPr>
          <p:spPr>
            <a:xfrm>
              <a:off x="7681947" y="2773141"/>
              <a:ext cx="42250" cy="181946"/>
            </a:xfrm>
            <a:custGeom>
              <a:avLst/>
              <a:gdLst/>
              <a:ahLst/>
              <a:cxnLst/>
              <a:rect l="l" t="t" r="r" b="b"/>
              <a:pathLst>
                <a:path w="1883" h="8109" extrusionOk="0">
                  <a:moveTo>
                    <a:pt x="1" y="1"/>
                  </a:moveTo>
                  <a:lnTo>
                    <a:pt x="1" y="8109"/>
                  </a:lnTo>
                  <a:cubicBezTo>
                    <a:pt x="632" y="7775"/>
                    <a:pt x="1882" y="6787"/>
                    <a:pt x="1882" y="4049"/>
                  </a:cubicBezTo>
                  <a:cubicBezTo>
                    <a:pt x="1882" y="1322"/>
                    <a:pt x="632" y="334"/>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1733;p51">
            <a:extLst>
              <a:ext uri="{FF2B5EF4-FFF2-40B4-BE49-F238E27FC236}">
                <a16:creationId xmlns:a16="http://schemas.microsoft.com/office/drawing/2014/main" id="{CFC099DD-11B3-4DF6-B42E-215420947E3E}"/>
              </a:ext>
            </a:extLst>
          </p:cNvPr>
          <p:cNvSpPr/>
          <p:nvPr/>
        </p:nvSpPr>
        <p:spPr>
          <a:xfrm>
            <a:off x="9969885" y="3420275"/>
            <a:ext cx="744600" cy="744600"/>
          </a:xfrm>
          <a:prstGeom prst="ellipse">
            <a:avLst/>
          </a:prstGeom>
          <a:solidFill>
            <a:schemeClr val="accent2">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مربع نص 19">
            <a:extLst>
              <a:ext uri="{FF2B5EF4-FFF2-40B4-BE49-F238E27FC236}">
                <a16:creationId xmlns:a16="http://schemas.microsoft.com/office/drawing/2014/main" id="{E380758B-02F7-4BC0-8692-00B8D9D9E8EE}"/>
              </a:ext>
            </a:extLst>
          </p:cNvPr>
          <p:cNvSpPr txBox="1"/>
          <p:nvPr/>
        </p:nvSpPr>
        <p:spPr>
          <a:xfrm>
            <a:off x="10142116" y="3464354"/>
            <a:ext cx="415499" cy="646331"/>
          </a:xfrm>
          <a:prstGeom prst="rect">
            <a:avLst/>
          </a:prstGeom>
          <a:noFill/>
        </p:spPr>
        <p:txBody>
          <a:bodyPr wrap="none" rtlCol="1">
            <a:spAutoFit/>
          </a:bodyPr>
          <a:lstStyle/>
          <a:p>
            <a:r>
              <a:rPr lang="ar-OM" sz="3600" b="1" dirty="0">
                <a:cs typeface="PT Bold Heading" panose="02010400000000000000" pitchFamily="2" charset="-78"/>
              </a:rPr>
              <a:t>1</a:t>
            </a:r>
          </a:p>
        </p:txBody>
      </p:sp>
      <p:sp>
        <p:nvSpPr>
          <p:cNvPr id="104" name="مربع نص 103">
            <a:extLst>
              <a:ext uri="{FF2B5EF4-FFF2-40B4-BE49-F238E27FC236}">
                <a16:creationId xmlns:a16="http://schemas.microsoft.com/office/drawing/2014/main" id="{4531F40A-C2D8-4AB4-9E62-1B50CBFE004B}"/>
              </a:ext>
            </a:extLst>
          </p:cNvPr>
          <p:cNvSpPr txBox="1"/>
          <p:nvPr/>
        </p:nvSpPr>
        <p:spPr>
          <a:xfrm>
            <a:off x="8134346" y="3477426"/>
            <a:ext cx="415499" cy="646331"/>
          </a:xfrm>
          <a:prstGeom prst="rect">
            <a:avLst/>
          </a:prstGeom>
          <a:noFill/>
        </p:spPr>
        <p:txBody>
          <a:bodyPr wrap="none" rtlCol="1">
            <a:spAutoFit/>
          </a:bodyPr>
          <a:lstStyle/>
          <a:p>
            <a:r>
              <a:rPr lang="ar-OM" sz="3600" b="1" dirty="0">
                <a:cs typeface="PT Bold Heading" panose="02010400000000000000" pitchFamily="2" charset="-78"/>
              </a:rPr>
              <a:t>2</a:t>
            </a:r>
          </a:p>
        </p:txBody>
      </p:sp>
      <p:sp>
        <p:nvSpPr>
          <p:cNvPr id="105" name="مربع نص 104">
            <a:extLst>
              <a:ext uri="{FF2B5EF4-FFF2-40B4-BE49-F238E27FC236}">
                <a16:creationId xmlns:a16="http://schemas.microsoft.com/office/drawing/2014/main" id="{383E8D19-754E-4BC1-AAA6-FC0165B6D2B2}"/>
              </a:ext>
            </a:extLst>
          </p:cNvPr>
          <p:cNvSpPr txBox="1"/>
          <p:nvPr/>
        </p:nvSpPr>
        <p:spPr>
          <a:xfrm>
            <a:off x="6126576" y="3490498"/>
            <a:ext cx="415499" cy="646331"/>
          </a:xfrm>
          <a:prstGeom prst="rect">
            <a:avLst/>
          </a:prstGeom>
          <a:noFill/>
        </p:spPr>
        <p:txBody>
          <a:bodyPr wrap="none" rtlCol="1">
            <a:spAutoFit/>
          </a:bodyPr>
          <a:lstStyle/>
          <a:p>
            <a:r>
              <a:rPr lang="ar-OM" sz="3600" b="1" dirty="0">
                <a:cs typeface="PT Bold Heading" panose="02010400000000000000" pitchFamily="2" charset="-78"/>
              </a:rPr>
              <a:t>3</a:t>
            </a:r>
          </a:p>
        </p:txBody>
      </p:sp>
      <p:sp>
        <p:nvSpPr>
          <p:cNvPr id="106" name="مربع نص 105">
            <a:extLst>
              <a:ext uri="{FF2B5EF4-FFF2-40B4-BE49-F238E27FC236}">
                <a16:creationId xmlns:a16="http://schemas.microsoft.com/office/drawing/2014/main" id="{16729C35-B05B-47AA-BDBB-3DE02F49519B}"/>
              </a:ext>
            </a:extLst>
          </p:cNvPr>
          <p:cNvSpPr txBox="1"/>
          <p:nvPr/>
        </p:nvSpPr>
        <p:spPr>
          <a:xfrm>
            <a:off x="4118807" y="3503570"/>
            <a:ext cx="415498" cy="646331"/>
          </a:xfrm>
          <a:prstGeom prst="rect">
            <a:avLst/>
          </a:prstGeom>
          <a:noFill/>
        </p:spPr>
        <p:txBody>
          <a:bodyPr wrap="none" rtlCol="1">
            <a:spAutoFit/>
          </a:bodyPr>
          <a:lstStyle/>
          <a:p>
            <a:r>
              <a:rPr lang="ar-OM" sz="3600" b="1" dirty="0">
                <a:cs typeface="PT Bold Heading" panose="02010400000000000000" pitchFamily="2" charset="-78"/>
              </a:rPr>
              <a:t>4</a:t>
            </a:r>
          </a:p>
        </p:txBody>
      </p:sp>
      <p:sp>
        <p:nvSpPr>
          <p:cNvPr id="107" name="مربع نص 106">
            <a:extLst>
              <a:ext uri="{FF2B5EF4-FFF2-40B4-BE49-F238E27FC236}">
                <a16:creationId xmlns:a16="http://schemas.microsoft.com/office/drawing/2014/main" id="{3EFD2995-4927-4C63-A666-A139056F2B8C}"/>
              </a:ext>
            </a:extLst>
          </p:cNvPr>
          <p:cNvSpPr txBox="1"/>
          <p:nvPr/>
        </p:nvSpPr>
        <p:spPr>
          <a:xfrm>
            <a:off x="2137819" y="3464353"/>
            <a:ext cx="415498" cy="646331"/>
          </a:xfrm>
          <a:prstGeom prst="rect">
            <a:avLst/>
          </a:prstGeom>
          <a:noFill/>
        </p:spPr>
        <p:txBody>
          <a:bodyPr wrap="none" rtlCol="1">
            <a:spAutoFit/>
          </a:bodyPr>
          <a:lstStyle/>
          <a:p>
            <a:r>
              <a:rPr lang="ar-OM" sz="3600" b="1" dirty="0">
                <a:cs typeface="PT Bold Heading" panose="02010400000000000000" pitchFamily="2" charset="-78"/>
              </a:rPr>
              <a:t>5</a:t>
            </a:r>
          </a:p>
        </p:txBody>
      </p:sp>
      <p:sp>
        <p:nvSpPr>
          <p:cNvPr id="21" name="مربع نص 20">
            <a:extLst>
              <a:ext uri="{FF2B5EF4-FFF2-40B4-BE49-F238E27FC236}">
                <a16:creationId xmlns:a16="http://schemas.microsoft.com/office/drawing/2014/main" id="{0E759704-327C-4119-AA3A-57593A6CAA8F}"/>
              </a:ext>
            </a:extLst>
          </p:cNvPr>
          <p:cNvSpPr txBox="1"/>
          <p:nvPr/>
        </p:nvSpPr>
        <p:spPr>
          <a:xfrm>
            <a:off x="9013206" y="2259785"/>
            <a:ext cx="2257819" cy="707886"/>
          </a:xfrm>
          <a:prstGeom prst="rect">
            <a:avLst/>
          </a:prstGeom>
          <a:noFill/>
        </p:spPr>
        <p:txBody>
          <a:bodyPr wrap="square" rtlCol="1">
            <a:spAutoFit/>
          </a:bodyPr>
          <a:lstStyle/>
          <a:p>
            <a:r>
              <a:rPr lang="ar-OM" sz="2000" b="1" dirty="0">
                <a:solidFill>
                  <a:schemeClr val="bg1"/>
                </a:solidFill>
                <a:latin typeface="Al-Jazeera-Arabic-Bold" panose="01000500000000020006" pitchFamily="2" charset="-78"/>
                <a:cs typeface="Al-Jazeera-Arabic-Bold" panose="01000500000000020006" pitchFamily="2" charset="-78"/>
              </a:rPr>
              <a:t>تتسم تجربة الحب بالتجدد والتعدد</a:t>
            </a:r>
          </a:p>
        </p:txBody>
      </p:sp>
      <p:sp>
        <p:nvSpPr>
          <p:cNvPr id="109" name="مربع نص 108">
            <a:extLst>
              <a:ext uri="{FF2B5EF4-FFF2-40B4-BE49-F238E27FC236}">
                <a16:creationId xmlns:a16="http://schemas.microsoft.com/office/drawing/2014/main" id="{93226817-3677-49DA-9234-597CB9761B91}"/>
              </a:ext>
            </a:extLst>
          </p:cNvPr>
          <p:cNvSpPr txBox="1"/>
          <p:nvPr/>
        </p:nvSpPr>
        <p:spPr>
          <a:xfrm>
            <a:off x="7146250" y="4498699"/>
            <a:ext cx="2257819" cy="707886"/>
          </a:xfrm>
          <a:prstGeom prst="rect">
            <a:avLst/>
          </a:prstGeom>
          <a:noFill/>
        </p:spPr>
        <p:txBody>
          <a:bodyPr wrap="square" rtlCol="1">
            <a:spAutoFit/>
          </a:bodyPr>
          <a:lstStyle/>
          <a:p>
            <a:pPr algn="ctr"/>
            <a:r>
              <a:rPr lang="ar-OM" sz="2000" b="1" dirty="0">
                <a:latin typeface="Al-Jazeera-Arabic-Bold" panose="01000500000000020006" pitchFamily="2" charset="-78"/>
                <a:cs typeface="Al-Jazeera-Arabic-Bold" panose="01000500000000020006" pitchFamily="2" charset="-78"/>
              </a:rPr>
              <a:t>الحب ليس تجربة قاسية وجادة</a:t>
            </a:r>
          </a:p>
        </p:txBody>
      </p:sp>
      <p:sp>
        <p:nvSpPr>
          <p:cNvPr id="110" name="مربع نص 109">
            <a:extLst>
              <a:ext uri="{FF2B5EF4-FFF2-40B4-BE49-F238E27FC236}">
                <a16:creationId xmlns:a16="http://schemas.microsoft.com/office/drawing/2014/main" id="{F3BCBF37-78DE-4029-81D6-19A05B00F321}"/>
              </a:ext>
            </a:extLst>
          </p:cNvPr>
          <p:cNvSpPr txBox="1"/>
          <p:nvPr/>
        </p:nvSpPr>
        <p:spPr>
          <a:xfrm>
            <a:off x="5224164" y="2168252"/>
            <a:ext cx="2257819" cy="400110"/>
          </a:xfrm>
          <a:prstGeom prst="rect">
            <a:avLst/>
          </a:prstGeom>
          <a:noFill/>
        </p:spPr>
        <p:txBody>
          <a:bodyPr wrap="square" rtlCol="1">
            <a:spAutoFit/>
          </a:bodyPr>
          <a:lstStyle/>
          <a:p>
            <a:pPr algn="ctr"/>
            <a:r>
              <a:rPr lang="ar-OM" sz="2000" b="1" dirty="0">
                <a:solidFill>
                  <a:schemeClr val="bg1"/>
                </a:solidFill>
                <a:latin typeface="Al-Jazeera-Arabic-Bold" panose="01000500000000020006" pitchFamily="2" charset="-78"/>
                <a:cs typeface="Al-Jazeera-Arabic-Bold" panose="01000500000000020006" pitchFamily="2" charset="-78"/>
              </a:rPr>
              <a:t>الاستعلاء والفخر</a:t>
            </a:r>
          </a:p>
        </p:txBody>
      </p:sp>
      <p:sp>
        <p:nvSpPr>
          <p:cNvPr id="111" name="مربع نص 110">
            <a:extLst>
              <a:ext uri="{FF2B5EF4-FFF2-40B4-BE49-F238E27FC236}">
                <a16:creationId xmlns:a16="http://schemas.microsoft.com/office/drawing/2014/main" id="{D71198CC-BF05-4DBF-8321-165A8D88A7BE}"/>
              </a:ext>
            </a:extLst>
          </p:cNvPr>
          <p:cNvSpPr txBox="1"/>
          <p:nvPr/>
        </p:nvSpPr>
        <p:spPr>
          <a:xfrm>
            <a:off x="3213330" y="4562079"/>
            <a:ext cx="2257819" cy="707886"/>
          </a:xfrm>
          <a:prstGeom prst="rect">
            <a:avLst/>
          </a:prstGeom>
          <a:noFill/>
        </p:spPr>
        <p:txBody>
          <a:bodyPr wrap="square" rtlCol="1">
            <a:spAutoFit/>
          </a:bodyPr>
          <a:lstStyle/>
          <a:p>
            <a:pPr algn="ctr"/>
            <a:r>
              <a:rPr lang="ar-OM" sz="2000" b="1" dirty="0">
                <a:latin typeface="Al-Jazeera-Arabic-Bold" panose="01000500000000020006" pitchFamily="2" charset="-78"/>
                <a:cs typeface="Al-Jazeera-Arabic-Bold" panose="01000500000000020006" pitchFamily="2" charset="-78"/>
              </a:rPr>
              <a:t>سطحيّة التجربة وتردّدها</a:t>
            </a:r>
          </a:p>
        </p:txBody>
      </p:sp>
      <p:sp>
        <p:nvSpPr>
          <p:cNvPr id="112" name="مربع نص 111">
            <a:extLst>
              <a:ext uri="{FF2B5EF4-FFF2-40B4-BE49-F238E27FC236}">
                <a16:creationId xmlns:a16="http://schemas.microsoft.com/office/drawing/2014/main" id="{C1F72CF0-29C9-464B-9416-9D90F786F3DD}"/>
              </a:ext>
            </a:extLst>
          </p:cNvPr>
          <p:cNvSpPr txBox="1"/>
          <p:nvPr/>
        </p:nvSpPr>
        <p:spPr>
          <a:xfrm>
            <a:off x="1145349" y="2191398"/>
            <a:ext cx="2257819" cy="400110"/>
          </a:xfrm>
          <a:prstGeom prst="rect">
            <a:avLst/>
          </a:prstGeom>
          <a:noFill/>
        </p:spPr>
        <p:txBody>
          <a:bodyPr wrap="square" rtlCol="1">
            <a:spAutoFit/>
          </a:bodyPr>
          <a:lstStyle/>
          <a:p>
            <a:pPr algn="ctr"/>
            <a:r>
              <a:rPr lang="ar-OM" sz="2000" b="1" dirty="0">
                <a:solidFill>
                  <a:schemeClr val="bg1"/>
                </a:solidFill>
                <a:latin typeface="Al-Jazeera-Arabic-Bold" panose="01000500000000020006" pitchFamily="2" charset="-78"/>
                <a:cs typeface="Al-Jazeera-Arabic-Bold" panose="01000500000000020006" pitchFamily="2" charset="-78"/>
              </a:rPr>
              <a:t>الحضرية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wipe(up)">
                                      <p:cBhvr>
                                        <p:cTn id="12" dur="500"/>
                                        <p:tgtEl>
                                          <p:spTgt spid="10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0"/>
                                        </p:tgtEl>
                                        <p:attrNameLst>
                                          <p:attrName>style.visibility</p:attrName>
                                        </p:attrNameLst>
                                      </p:cBhvr>
                                      <p:to>
                                        <p:strVal val="visible"/>
                                      </p:to>
                                    </p:set>
                                    <p:animEffect transition="in" filter="wipe(down)">
                                      <p:cBhvr>
                                        <p:cTn id="17" dur="500"/>
                                        <p:tgtEl>
                                          <p:spTgt spid="1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1"/>
                                        </p:tgtEl>
                                        <p:attrNameLst>
                                          <p:attrName>style.visibility</p:attrName>
                                        </p:attrNameLst>
                                      </p:cBhvr>
                                      <p:to>
                                        <p:strVal val="visible"/>
                                      </p:to>
                                    </p:set>
                                    <p:animEffect transition="in" filter="wipe(up)">
                                      <p:cBhvr>
                                        <p:cTn id="22" dur="500"/>
                                        <p:tgtEl>
                                          <p:spTgt spid="1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2"/>
                                        </p:tgtEl>
                                        <p:attrNameLst>
                                          <p:attrName>style.visibility</p:attrName>
                                        </p:attrNameLst>
                                      </p:cBhvr>
                                      <p:to>
                                        <p:strVal val="visible"/>
                                      </p:to>
                                    </p:set>
                                    <p:animEffect transition="in" filter="wipe(down)">
                                      <p:cBhvr>
                                        <p:cTn id="27"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09" grpId="0"/>
      <p:bldP spid="110" grpId="0"/>
      <p:bldP spid="111" grpId="0"/>
      <p:bldP spid="1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20000"/>
            <a:lumOff val="80000"/>
          </a:schemeClr>
        </a:solidFill>
        <a:effectLst/>
      </p:bgPr>
    </p:bg>
    <p:spTree>
      <p:nvGrpSpPr>
        <p:cNvPr id="1" name="Shape 1358"/>
        <p:cNvGrpSpPr/>
        <p:nvPr/>
      </p:nvGrpSpPr>
      <p:grpSpPr>
        <a:xfrm>
          <a:off x="0" y="0"/>
          <a:ext cx="0" cy="0"/>
          <a:chOff x="0" y="0"/>
          <a:chExt cx="0" cy="0"/>
        </a:xfrm>
      </p:grpSpPr>
      <p:sp>
        <p:nvSpPr>
          <p:cNvPr id="1362" name="Google Shape;1362;p40"/>
          <p:cNvSpPr txBox="1">
            <a:spLocks noGrp="1"/>
          </p:cNvSpPr>
          <p:nvPr>
            <p:ph type="title" idx="6"/>
          </p:nvPr>
        </p:nvSpPr>
        <p:spPr>
          <a:xfrm>
            <a:off x="948800" y="550033"/>
            <a:ext cx="10506800" cy="763600"/>
          </a:xfrm>
          <a:prstGeom prst="rect">
            <a:avLst/>
          </a:prstGeom>
        </p:spPr>
        <p:txBody>
          <a:bodyPr spcFirstLastPara="1" wrap="square" lIns="121900" tIns="121900" rIns="121900" bIns="121900" anchor="t" anchorCtr="0">
            <a:noAutofit/>
          </a:bodyPr>
          <a:lstStyle/>
          <a:p>
            <a:pPr algn="ctr"/>
            <a:r>
              <a:rPr lang="ar-OM" sz="2800" dirty="0">
                <a:cs typeface="PT Bold Heading" panose="02010400000000000000" pitchFamily="2" charset="-78"/>
              </a:rPr>
              <a:t>الخصائص العامة في الغزل الحضري </a:t>
            </a:r>
            <a:br>
              <a:rPr lang="ar-OM" sz="2800" dirty="0">
                <a:cs typeface="PT Bold Heading" panose="02010400000000000000" pitchFamily="2" charset="-78"/>
              </a:rPr>
            </a:br>
            <a:r>
              <a:rPr lang="ar-OM" sz="2400" dirty="0">
                <a:solidFill>
                  <a:schemeClr val="bg1"/>
                </a:solidFill>
                <a:cs typeface="PT Bold Heading" panose="02010400000000000000" pitchFamily="2" charset="-78"/>
              </a:rPr>
              <a:t>ب- من حيث الشكل</a:t>
            </a:r>
            <a:endParaRPr sz="2800" dirty="0">
              <a:solidFill>
                <a:schemeClr val="bg1"/>
              </a:solidFill>
              <a:cs typeface="PT Bold Heading" panose="02010400000000000000" pitchFamily="2" charset="-78"/>
            </a:endParaRPr>
          </a:p>
        </p:txBody>
      </p:sp>
      <p:sp>
        <p:nvSpPr>
          <p:cNvPr id="24" name="Google Shape;274;p18">
            <a:extLst>
              <a:ext uri="{FF2B5EF4-FFF2-40B4-BE49-F238E27FC236}">
                <a16:creationId xmlns:a16="http://schemas.microsoft.com/office/drawing/2014/main" id="{23B609B3-67B0-4707-98C3-37A607FAD5C2}"/>
              </a:ext>
            </a:extLst>
          </p:cNvPr>
          <p:cNvSpPr/>
          <p:nvPr/>
        </p:nvSpPr>
        <p:spPr>
          <a:xfrm>
            <a:off x="-296799" y="3894349"/>
            <a:ext cx="12785633" cy="2092367"/>
          </a:xfrm>
          <a:custGeom>
            <a:avLst/>
            <a:gdLst/>
            <a:ahLst/>
            <a:cxnLst/>
            <a:rect l="l" t="t" r="r" b="b"/>
            <a:pathLst>
              <a:path w="383569" h="62771" extrusionOk="0">
                <a:moveTo>
                  <a:pt x="0" y="138"/>
                </a:moveTo>
                <a:cubicBezTo>
                  <a:pt x="6712" y="1268"/>
                  <a:pt x="25229" y="-3498"/>
                  <a:pt x="40271" y="6916"/>
                </a:cubicBezTo>
                <a:cubicBezTo>
                  <a:pt x="55313" y="17330"/>
                  <a:pt x="73703" y="59698"/>
                  <a:pt x="90250" y="62622"/>
                </a:cubicBezTo>
                <a:cubicBezTo>
                  <a:pt x="106797" y="65546"/>
                  <a:pt x="122630" y="24574"/>
                  <a:pt x="139552" y="24460"/>
                </a:cubicBezTo>
                <a:cubicBezTo>
                  <a:pt x="156475" y="24346"/>
                  <a:pt x="174308" y="62007"/>
                  <a:pt x="191785" y="61940"/>
                </a:cubicBezTo>
                <a:cubicBezTo>
                  <a:pt x="209262" y="61874"/>
                  <a:pt x="227514" y="23947"/>
                  <a:pt x="244416" y="24061"/>
                </a:cubicBezTo>
                <a:cubicBezTo>
                  <a:pt x="261318" y="24175"/>
                  <a:pt x="276319" y="63951"/>
                  <a:pt x="293198" y="62622"/>
                </a:cubicBezTo>
                <a:cubicBezTo>
                  <a:pt x="310077" y="61293"/>
                  <a:pt x="330629" y="24973"/>
                  <a:pt x="345691" y="16087"/>
                </a:cubicBezTo>
                <a:cubicBezTo>
                  <a:pt x="360753" y="7202"/>
                  <a:pt x="377256" y="10439"/>
                  <a:pt x="383569" y="9309"/>
                </a:cubicBezTo>
              </a:path>
            </a:pathLst>
          </a:custGeom>
          <a:noFill/>
          <a:ln w="152400" cap="rnd" cmpd="sng">
            <a:solidFill>
              <a:srgbClr val="EFEFEF"/>
            </a:solidFill>
            <a:prstDash val="solid"/>
            <a:round/>
            <a:headEnd type="none" w="med" len="med"/>
            <a:tailEnd type="none" w="med" len="med"/>
          </a:ln>
        </p:spPr>
      </p:sp>
      <p:sp>
        <p:nvSpPr>
          <p:cNvPr id="25" name="Google Shape;275;p18">
            <a:extLst>
              <a:ext uri="{FF2B5EF4-FFF2-40B4-BE49-F238E27FC236}">
                <a16:creationId xmlns:a16="http://schemas.microsoft.com/office/drawing/2014/main" id="{7A21FEA4-D584-4951-B212-778325AC556D}"/>
              </a:ext>
            </a:extLst>
          </p:cNvPr>
          <p:cNvSpPr/>
          <p:nvPr/>
        </p:nvSpPr>
        <p:spPr>
          <a:xfrm>
            <a:off x="-305466" y="3894349"/>
            <a:ext cx="12785633" cy="2092367"/>
          </a:xfrm>
          <a:custGeom>
            <a:avLst/>
            <a:gdLst/>
            <a:ahLst/>
            <a:cxnLst/>
            <a:rect l="l" t="t" r="r" b="b"/>
            <a:pathLst>
              <a:path w="383569" h="62771" extrusionOk="0">
                <a:moveTo>
                  <a:pt x="0" y="138"/>
                </a:moveTo>
                <a:cubicBezTo>
                  <a:pt x="6712" y="1268"/>
                  <a:pt x="25186" y="-3498"/>
                  <a:pt x="40271" y="6916"/>
                </a:cubicBezTo>
                <a:cubicBezTo>
                  <a:pt x="55356" y="17330"/>
                  <a:pt x="73963" y="59698"/>
                  <a:pt x="90510" y="62622"/>
                </a:cubicBezTo>
                <a:cubicBezTo>
                  <a:pt x="107057" y="65546"/>
                  <a:pt x="122673" y="24574"/>
                  <a:pt x="139552" y="24460"/>
                </a:cubicBezTo>
                <a:cubicBezTo>
                  <a:pt x="156431" y="24346"/>
                  <a:pt x="174308" y="62007"/>
                  <a:pt x="191785" y="61940"/>
                </a:cubicBezTo>
                <a:cubicBezTo>
                  <a:pt x="209262" y="61874"/>
                  <a:pt x="227471" y="23947"/>
                  <a:pt x="244416" y="24061"/>
                </a:cubicBezTo>
                <a:cubicBezTo>
                  <a:pt x="261362" y="24175"/>
                  <a:pt x="276579" y="63951"/>
                  <a:pt x="293458" y="62622"/>
                </a:cubicBezTo>
                <a:cubicBezTo>
                  <a:pt x="310337" y="61293"/>
                  <a:pt x="330673" y="24973"/>
                  <a:pt x="345691" y="16087"/>
                </a:cubicBezTo>
                <a:cubicBezTo>
                  <a:pt x="360710" y="7202"/>
                  <a:pt x="377256" y="10439"/>
                  <a:pt x="383569" y="9309"/>
                </a:cubicBezTo>
              </a:path>
            </a:pathLst>
          </a:custGeom>
          <a:noFill/>
          <a:ln w="9525" cap="rnd" cmpd="sng">
            <a:solidFill>
              <a:srgbClr val="000000"/>
            </a:solidFill>
            <a:prstDash val="solid"/>
            <a:round/>
            <a:headEnd type="none" w="med" len="med"/>
            <a:tailEnd type="none" w="med" len="med"/>
          </a:ln>
        </p:spPr>
      </p:sp>
      <p:sp>
        <p:nvSpPr>
          <p:cNvPr id="26" name="Google Shape;277;p18">
            <a:extLst>
              <a:ext uri="{FF2B5EF4-FFF2-40B4-BE49-F238E27FC236}">
                <a16:creationId xmlns:a16="http://schemas.microsoft.com/office/drawing/2014/main" id="{8E5E6856-90DE-4959-BA71-6AE8163EB0A9}"/>
              </a:ext>
            </a:extLst>
          </p:cNvPr>
          <p:cNvSpPr/>
          <p:nvPr/>
        </p:nvSpPr>
        <p:spPr>
          <a:xfrm>
            <a:off x="4217151" y="4572605"/>
            <a:ext cx="258400" cy="258000"/>
          </a:xfrm>
          <a:prstGeom prst="ellipse">
            <a:avLst/>
          </a:pr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7" name="Google Shape;278;p18">
            <a:extLst>
              <a:ext uri="{FF2B5EF4-FFF2-40B4-BE49-F238E27FC236}">
                <a16:creationId xmlns:a16="http://schemas.microsoft.com/office/drawing/2014/main" id="{0082A32B-662F-4655-BE85-E7A8BA80C681}"/>
              </a:ext>
            </a:extLst>
          </p:cNvPr>
          <p:cNvSpPr/>
          <p:nvPr/>
        </p:nvSpPr>
        <p:spPr>
          <a:xfrm>
            <a:off x="7716451" y="4572605"/>
            <a:ext cx="258400" cy="258000"/>
          </a:xfrm>
          <a:prstGeom prst="ellipse">
            <a:avLst/>
          </a:pr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28" name="Google Shape;279;p18">
            <a:extLst>
              <a:ext uri="{FF2B5EF4-FFF2-40B4-BE49-F238E27FC236}">
                <a16:creationId xmlns:a16="http://schemas.microsoft.com/office/drawing/2014/main" id="{8A2C9751-72FF-4E58-96B9-F5747E736278}"/>
              </a:ext>
            </a:extLst>
          </p:cNvPr>
          <p:cNvGrpSpPr/>
          <p:nvPr/>
        </p:nvGrpSpPr>
        <p:grpSpPr>
          <a:xfrm>
            <a:off x="4588858" y="1866173"/>
            <a:ext cx="2683341" cy="4236700"/>
            <a:chOff x="3441644" y="1369725"/>
            <a:chExt cx="2012506" cy="3177525"/>
          </a:xfrm>
        </p:grpSpPr>
        <p:cxnSp>
          <p:nvCxnSpPr>
            <p:cNvPr id="29" name="Google Shape;280;p18">
              <a:extLst>
                <a:ext uri="{FF2B5EF4-FFF2-40B4-BE49-F238E27FC236}">
                  <a16:creationId xmlns:a16="http://schemas.microsoft.com/office/drawing/2014/main" id="{DD6A4960-7E3D-4D5B-99F9-2D5B5B637564}"/>
                </a:ext>
              </a:extLst>
            </p:cNvPr>
            <p:cNvCxnSpPr/>
            <p:nvPr/>
          </p:nvCxnSpPr>
          <p:spPr>
            <a:xfrm rot="10800000">
              <a:off x="4572000" y="3075150"/>
              <a:ext cx="0" cy="883200"/>
            </a:xfrm>
            <a:prstGeom prst="straightConnector1">
              <a:avLst/>
            </a:prstGeom>
            <a:noFill/>
            <a:ln w="9525" cap="flat" cmpd="sng">
              <a:solidFill>
                <a:srgbClr val="000000"/>
              </a:solidFill>
              <a:prstDash val="solid"/>
              <a:round/>
              <a:headEnd type="none" w="med" len="med"/>
              <a:tailEnd type="oval" w="med" len="med"/>
            </a:ln>
          </p:spPr>
        </p:cxnSp>
        <p:sp>
          <p:nvSpPr>
            <p:cNvPr id="30" name="Google Shape;281;p18">
              <a:extLst>
                <a:ext uri="{FF2B5EF4-FFF2-40B4-BE49-F238E27FC236}">
                  <a16:creationId xmlns:a16="http://schemas.microsoft.com/office/drawing/2014/main" id="{932E5B39-0B43-48E2-823A-590C82AB8734}"/>
                </a:ext>
              </a:extLst>
            </p:cNvPr>
            <p:cNvSpPr/>
            <p:nvPr/>
          </p:nvSpPr>
          <p:spPr>
            <a:xfrm>
              <a:off x="4163250" y="3729750"/>
              <a:ext cx="817500" cy="817500"/>
            </a:xfrm>
            <a:prstGeom prst="ellipse">
              <a:avLst/>
            </a:prstGeom>
            <a:solidFill>
              <a:srgbClr val="F8961E"/>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1" name="Google Shape;282;p18">
              <a:extLst>
                <a:ext uri="{FF2B5EF4-FFF2-40B4-BE49-F238E27FC236}">
                  <a16:creationId xmlns:a16="http://schemas.microsoft.com/office/drawing/2014/main" id="{4F8AD491-F311-46B3-8E5C-C0C9B30DA3B3}"/>
                </a:ext>
              </a:extLst>
            </p:cNvPr>
            <p:cNvSpPr txBox="1"/>
            <p:nvPr/>
          </p:nvSpPr>
          <p:spPr>
            <a:xfrm>
              <a:off x="3441644" y="2028907"/>
              <a:ext cx="1971706" cy="848423"/>
            </a:xfrm>
            <a:prstGeom prst="rect">
              <a:avLst/>
            </a:prstGeom>
            <a:noFill/>
            <a:ln>
              <a:noFill/>
            </a:ln>
          </p:spPr>
          <p:txBody>
            <a:bodyPr spcFirstLastPara="1" wrap="square" lIns="121900" tIns="121900" rIns="121900" bIns="121900" anchor="ctr" anchorCtr="0">
              <a:noAutofit/>
            </a:bodyPr>
            <a:lstStyle/>
            <a:p>
              <a:pPr marL="342900" marR="0" lvl="0" indent="-342900"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ar-OM" sz="2000" b="0" i="0" u="none" strike="noStrike" kern="0" cap="none" spc="0" normalizeH="0" baseline="0" noProof="0" dirty="0">
                  <a:ln>
                    <a:noFill/>
                  </a:ln>
                  <a:solidFill>
                    <a:srgbClr val="000000"/>
                  </a:solidFill>
                  <a:effectLst/>
                  <a:uLnTx/>
                  <a:uFillTx/>
                  <a:latin typeface="Al-Jazeera-Arabic-Bold" panose="01000500000000020006" pitchFamily="2" charset="-78"/>
                  <a:ea typeface="Roboto"/>
                  <a:cs typeface="Al-Jazeera-Arabic-Bold" panose="01000500000000020006" pitchFamily="2" charset="-78"/>
                  <a:sym typeface="Roboto"/>
                </a:rPr>
                <a:t>الأمكنة.</a:t>
              </a:r>
            </a:p>
            <a:p>
              <a:pPr marL="342900" marR="0" lvl="0" indent="-342900"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ar-OM" sz="2000" kern="0" dirty="0">
                  <a:solidFill>
                    <a:srgbClr val="000000"/>
                  </a:solidFill>
                  <a:latin typeface="Al-Jazeera-Arabic-Bold" panose="01000500000000020006" pitchFamily="2" charset="-78"/>
                  <a:ea typeface="Roboto"/>
                  <a:cs typeface="Al-Jazeera-Arabic-Bold" panose="01000500000000020006" pitchFamily="2" charset="-78"/>
                  <a:sym typeface="Roboto"/>
                </a:rPr>
                <a:t>الأزمنة</a:t>
              </a:r>
            </a:p>
            <a:p>
              <a:pPr marL="342900" marR="0" lvl="0" indent="-342900"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ar-OM" sz="2000" b="0" i="0" u="none" strike="noStrike" kern="0" cap="none" spc="0" normalizeH="0" baseline="0" noProof="0" dirty="0">
                  <a:ln>
                    <a:noFill/>
                  </a:ln>
                  <a:solidFill>
                    <a:srgbClr val="000000"/>
                  </a:solidFill>
                  <a:effectLst/>
                  <a:uLnTx/>
                  <a:uFillTx/>
                  <a:latin typeface="Al-Jazeera-Arabic-Bold" panose="01000500000000020006" pitchFamily="2" charset="-78"/>
                  <a:ea typeface="Roboto"/>
                  <a:cs typeface="Al-Jazeera-Arabic-Bold" panose="01000500000000020006" pitchFamily="2" charset="-78"/>
                  <a:sym typeface="Roboto"/>
                </a:rPr>
                <a:t>الشخوص الأصلية والثانوية.</a:t>
              </a:r>
            </a:p>
            <a:p>
              <a:pPr marL="342900" marR="0" lvl="0" indent="-342900"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ar-OM" sz="2000" kern="0" dirty="0">
                  <a:solidFill>
                    <a:srgbClr val="000000"/>
                  </a:solidFill>
                  <a:latin typeface="Al-Jazeera-Arabic-Bold" panose="01000500000000020006" pitchFamily="2" charset="-78"/>
                  <a:ea typeface="Roboto"/>
                  <a:cs typeface="Al-Jazeera-Arabic-Bold" panose="01000500000000020006" pitchFamily="2" charset="-78"/>
                  <a:sym typeface="Roboto"/>
                </a:rPr>
                <a:t>الأحداث.</a:t>
              </a:r>
              <a:endParaRPr kumimoji="0" sz="2000" b="0" i="0" u="none" strike="noStrike" kern="0" cap="none" spc="0" normalizeH="0" baseline="0" noProof="0" dirty="0">
                <a:ln>
                  <a:noFill/>
                </a:ln>
                <a:solidFill>
                  <a:srgbClr val="000000"/>
                </a:solidFill>
                <a:effectLst/>
                <a:uLnTx/>
                <a:uFillTx/>
                <a:latin typeface="Al-Jazeera-Arabic-Bold" panose="01000500000000020006" pitchFamily="2" charset="-78"/>
                <a:ea typeface="Roboto"/>
                <a:cs typeface="Al-Jazeera-Arabic-Bold" panose="01000500000000020006" pitchFamily="2" charset="-78"/>
                <a:sym typeface="Roboto"/>
              </a:endParaRPr>
            </a:p>
          </p:txBody>
        </p:sp>
        <p:sp>
          <p:nvSpPr>
            <p:cNvPr id="32" name="Google Shape;283;p18">
              <a:extLst>
                <a:ext uri="{FF2B5EF4-FFF2-40B4-BE49-F238E27FC236}">
                  <a16:creationId xmlns:a16="http://schemas.microsoft.com/office/drawing/2014/main" id="{E8F40686-648E-4DC6-A44E-B92F0CEF587B}"/>
                </a:ext>
              </a:extLst>
            </p:cNvPr>
            <p:cNvSpPr/>
            <p:nvPr/>
          </p:nvSpPr>
          <p:spPr>
            <a:xfrm>
              <a:off x="3689850" y="1369725"/>
              <a:ext cx="1764300" cy="448500"/>
            </a:xfrm>
            <a:prstGeom prst="roundRect">
              <a:avLst>
                <a:gd name="adj" fmla="val 50000"/>
              </a:avLst>
            </a:prstGeom>
            <a:solidFill>
              <a:srgbClr val="F8961E"/>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OM" sz="2400" b="0" i="0" u="none" strike="noStrike" kern="0" cap="none" spc="0" normalizeH="0" baseline="0" noProof="0" dirty="0">
                  <a:ln>
                    <a:noFill/>
                  </a:ln>
                  <a:solidFill>
                    <a:srgbClr val="FFFFFF"/>
                  </a:solidFill>
                  <a:effectLst/>
                  <a:uLnTx/>
                  <a:uFillTx/>
                  <a:latin typeface="Al-Jazeera-Arabic-Bold" panose="01000500000000020006" pitchFamily="2" charset="-78"/>
                  <a:ea typeface="Fira Sans Extra Condensed Medium"/>
                  <a:cs typeface="Al-Jazeera-Arabic-Bold" panose="01000500000000020006" pitchFamily="2" charset="-78"/>
                  <a:sym typeface="Fira Sans Extra Condensed Medium"/>
                </a:rPr>
                <a:t>الأسلوب</a:t>
              </a:r>
              <a:endParaRPr kumimoji="0" sz="2000" b="0" i="0" u="none" strike="noStrike" kern="0" cap="none" spc="0" normalizeH="0" baseline="0" noProof="0" dirty="0">
                <a:ln>
                  <a:noFill/>
                </a:ln>
                <a:solidFill>
                  <a:srgbClr val="FFFFFF"/>
                </a:solidFill>
                <a:effectLst/>
                <a:uLnTx/>
                <a:uFillTx/>
                <a:latin typeface="Al-Jazeera-Arabic-Bold" panose="01000500000000020006" pitchFamily="2" charset="-78"/>
                <a:cs typeface="Al-Jazeera-Arabic-Bold" panose="01000500000000020006" pitchFamily="2" charset="-78"/>
                <a:sym typeface="Arial"/>
              </a:endParaRPr>
            </a:p>
          </p:txBody>
        </p:sp>
      </p:grpSp>
      <p:grpSp>
        <p:nvGrpSpPr>
          <p:cNvPr id="37" name="Google Shape;288;p18">
            <a:extLst>
              <a:ext uri="{FF2B5EF4-FFF2-40B4-BE49-F238E27FC236}">
                <a16:creationId xmlns:a16="http://schemas.microsoft.com/office/drawing/2014/main" id="{C4C58D77-0AA5-4F46-957F-CEAA47C71EDE}"/>
              </a:ext>
            </a:extLst>
          </p:cNvPr>
          <p:cNvGrpSpPr/>
          <p:nvPr/>
        </p:nvGrpSpPr>
        <p:grpSpPr>
          <a:xfrm>
            <a:off x="7974850" y="1866173"/>
            <a:ext cx="2663341" cy="4236700"/>
            <a:chOff x="5981138" y="1369725"/>
            <a:chExt cx="1997506" cy="3177525"/>
          </a:xfrm>
        </p:grpSpPr>
        <p:cxnSp>
          <p:nvCxnSpPr>
            <p:cNvPr id="38" name="Google Shape;289;p18">
              <a:extLst>
                <a:ext uri="{FF2B5EF4-FFF2-40B4-BE49-F238E27FC236}">
                  <a16:creationId xmlns:a16="http://schemas.microsoft.com/office/drawing/2014/main" id="{71E219F5-115C-4013-B7B2-668AB16EB5E1}"/>
                </a:ext>
              </a:extLst>
            </p:cNvPr>
            <p:cNvCxnSpPr/>
            <p:nvPr/>
          </p:nvCxnSpPr>
          <p:spPr>
            <a:xfrm rot="10800000">
              <a:off x="7096494" y="3075150"/>
              <a:ext cx="0" cy="883200"/>
            </a:xfrm>
            <a:prstGeom prst="straightConnector1">
              <a:avLst/>
            </a:prstGeom>
            <a:noFill/>
            <a:ln w="9525" cap="flat" cmpd="sng">
              <a:solidFill>
                <a:srgbClr val="000000"/>
              </a:solidFill>
              <a:prstDash val="solid"/>
              <a:round/>
              <a:headEnd type="none" w="med" len="med"/>
              <a:tailEnd type="oval" w="med" len="med"/>
            </a:ln>
          </p:spPr>
        </p:cxnSp>
        <p:sp>
          <p:nvSpPr>
            <p:cNvPr id="39" name="Google Shape;290;p18">
              <a:extLst>
                <a:ext uri="{FF2B5EF4-FFF2-40B4-BE49-F238E27FC236}">
                  <a16:creationId xmlns:a16="http://schemas.microsoft.com/office/drawing/2014/main" id="{7ADDC1E1-5712-4608-AD2B-4D73017C844F}"/>
                </a:ext>
              </a:extLst>
            </p:cNvPr>
            <p:cNvSpPr/>
            <p:nvPr/>
          </p:nvSpPr>
          <p:spPr>
            <a:xfrm>
              <a:off x="6687744" y="3729750"/>
              <a:ext cx="817500" cy="817500"/>
            </a:xfrm>
            <a:prstGeom prst="ellipse">
              <a:avLst/>
            </a:prstGeom>
            <a:solidFill>
              <a:srgbClr val="90BE6D"/>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40" name="Google Shape;291;p18">
              <a:extLst>
                <a:ext uri="{FF2B5EF4-FFF2-40B4-BE49-F238E27FC236}">
                  <a16:creationId xmlns:a16="http://schemas.microsoft.com/office/drawing/2014/main" id="{E1011703-54B3-4E0E-837C-0C5270DE4F97}"/>
                </a:ext>
              </a:extLst>
            </p:cNvPr>
            <p:cNvSpPr txBox="1"/>
            <p:nvPr/>
          </p:nvSpPr>
          <p:spPr>
            <a:xfrm>
              <a:off x="5981138" y="2028907"/>
              <a:ext cx="1971706" cy="817500"/>
            </a:xfrm>
            <a:prstGeom prst="rect">
              <a:avLst/>
            </a:prstGeom>
            <a:noFill/>
            <a:ln>
              <a:noFill/>
            </a:ln>
          </p:spPr>
          <p:txBody>
            <a:bodyPr spcFirstLastPara="1" wrap="square" lIns="121900" tIns="121900" rIns="121900" bIns="121900" anchor="ctr" anchorCtr="0">
              <a:noAutofit/>
            </a:bodyPr>
            <a:lstStyle/>
            <a:p>
              <a:pPr marL="285750" marR="0" lvl="0" indent="-285750"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ar-OM" b="0" i="0" u="none" strike="noStrike" kern="0" cap="none" spc="0" normalizeH="0" baseline="0" noProof="0" dirty="0">
                  <a:ln>
                    <a:noFill/>
                  </a:ln>
                  <a:solidFill>
                    <a:srgbClr val="000000"/>
                  </a:solidFill>
                  <a:effectLst/>
                  <a:uLnTx/>
                  <a:uFillTx/>
                  <a:latin typeface="Al-Jazeera-Arabic-Bold" panose="01000500000000020006" pitchFamily="2" charset="-78"/>
                  <a:ea typeface="Roboto"/>
                  <a:cs typeface="Al-Jazeera-Arabic-Bold" panose="01000500000000020006" pitchFamily="2" charset="-78"/>
                  <a:sym typeface="Roboto"/>
                </a:rPr>
                <a:t>البداية أو المدخل الذي ينفذ من الشاعر.</a:t>
              </a:r>
            </a:p>
            <a:p>
              <a:pPr marL="285750" marR="0" lvl="0" indent="-285750"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ar-OM" kern="0" dirty="0">
                  <a:solidFill>
                    <a:srgbClr val="000000"/>
                  </a:solidFill>
                  <a:latin typeface="Al-Jazeera-Arabic-Bold" panose="01000500000000020006" pitchFamily="2" charset="-78"/>
                  <a:ea typeface="Roboto"/>
                  <a:cs typeface="Al-Jazeera-Arabic-Bold" panose="01000500000000020006" pitchFamily="2" charset="-78"/>
                  <a:sym typeface="Roboto"/>
                </a:rPr>
                <a:t>وصف المحاسن.</a:t>
              </a:r>
            </a:p>
            <a:p>
              <a:pPr marL="285750" marR="0" lvl="0" indent="-285750"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ar-OM" b="0" i="0" u="none" strike="noStrike" kern="0" cap="none" spc="0" normalizeH="0" baseline="0" noProof="0" dirty="0">
                  <a:ln>
                    <a:noFill/>
                  </a:ln>
                  <a:solidFill>
                    <a:srgbClr val="000000"/>
                  </a:solidFill>
                  <a:effectLst/>
                  <a:uLnTx/>
                  <a:uFillTx/>
                  <a:latin typeface="Al-Jazeera-Arabic-Bold" panose="01000500000000020006" pitchFamily="2" charset="-78"/>
                  <a:ea typeface="Roboto"/>
                  <a:cs typeface="Al-Jazeera-Arabic-Bold" panose="01000500000000020006" pitchFamily="2" charset="-78"/>
                  <a:sym typeface="Roboto"/>
                </a:rPr>
                <a:t>الحكاية أو الموقف أو الشكوى أو العتاب.</a:t>
              </a:r>
              <a:endParaRPr kumimoji="0" b="0" i="0" u="none" strike="noStrike" kern="0" cap="none" spc="0" normalizeH="0" baseline="0" noProof="0" dirty="0">
                <a:ln>
                  <a:noFill/>
                </a:ln>
                <a:solidFill>
                  <a:srgbClr val="000000"/>
                </a:solidFill>
                <a:effectLst/>
                <a:uLnTx/>
                <a:uFillTx/>
                <a:latin typeface="Al-Jazeera-Arabic-Bold" panose="01000500000000020006" pitchFamily="2" charset="-78"/>
                <a:ea typeface="Roboto"/>
                <a:cs typeface="Al-Jazeera-Arabic-Bold" panose="01000500000000020006" pitchFamily="2" charset="-78"/>
                <a:sym typeface="Roboto"/>
              </a:endParaRPr>
            </a:p>
          </p:txBody>
        </p:sp>
        <p:sp>
          <p:nvSpPr>
            <p:cNvPr id="41" name="Google Shape;292;p18">
              <a:extLst>
                <a:ext uri="{FF2B5EF4-FFF2-40B4-BE49-F238E27FC236}">
                  <a16:creationId xmlns:a16="http://schemas.microsoft.com/office/drawing/2014/main" id="{6E0A8894-89DB-4B11-862E-EDA697E37030}"/>
                </a:ext>
              </a:extLst>
            </p:cNvPr>
            <p:cNvSpPr/>
            <p:nvPr/>
          </p:nvSpPr>
          <p:spPr>
            <a:xfrm>
              <a:off x="6214344" y="1369725"/>
              <a:ext cx="1764300" cy="448500"/>
            </a:xfrm>
            <a:prstGeom prst="roundRect">
              <a:avLst>
                <a:gd name="adj" fmla="val 50000"/>
              </a:avLst>
            </a:prstGeom>
            <a:solidFill>
              <a:srgbClr val="90BE6D"/>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OM" sz="2000" b="0" i="0" u="none" strike="noStrike" kern="0" cap="none" spc="0" normalizeH="0" baseline="0" noProof="0" dirty="0">
                  <a:ln>
                    <a:noFill/>
                  </a:ln>
                  <a:solidFill>
                    <a:srgbClr val="FFFFFF"/>
                  </a:solidFill>
                  <a:effectLst/>
                  <a:uLnTx/>
                  <a:uFillTx/>
                  <a:latin typeface="Al-Jazeera-Arabic-Bold" panose="01000500000000020006" pitchFamily="2" charset="-78"/>
                  <a:cs typeface="Al-Jazeera-Arabic-Bold" panose="01000500000000020006" pitchFamily="2" charset="-78"/>
                  <a:sym typeface="Arial"/>
                </a:rPr>
                <a:t>هيكل القصيدة</a:t>
              </a:r>
              <a:endParaRPr kumimoji="0" sz="2000" b="0" i="0" u="none" strike="noStrike" kern="0" cap="none" spc="0" normalizeH="0" baseline="0" noProof="0" dirty="0">
                <a:ln>
                  <a:noFill/>
                </a:ln>
                <a:solidFill>
                  <a:srgbClr val="FFFFFF"/>
                </a:solidFill>
                <a:effectLst/>
                <a:uLnTx/>
                <a:uFillTx/>
                <a:latin typeface="Al-Jazeera-Arabic-Bold" panose="01000500000000020006" pitchFamily="2" charset="-78"/>
                <a:cs typeface="Al-Jazeera-Arabic-Bold" panose="01000500000000020006" pitchFamily="2" charset="-78"/>
                <a:sym typeface="Arial"/>
              </a:endParaRPr>
            </a:p>
          </p:txBody>
        </p:sp>
      </p:grpSp>
      <p:cxnSp>
        <p:nvCxnSpPr>
          <p:cNvPr id="46" name="Google Shape;297;p18">
            <a:extLst>
              <a:ext uri="{FF2B5EF4-FFF2-40B4-BE49-F238E27FC236}">
                <a16:creationId xmlns:a16="http://schemas.microsoft.com/office/drawing/2014/main" id="{78336FE3-555E-4F10-866F-61473E8EADEF}"/>
              </a:ext>
            </a:extLst>
          </p:cNvPr>
          <p:cNvCxnSpPr/>
          <p:nvPr/>
        </p:nvCxnSpPr>
        <p:spPr>
          <a:xfrm rot="10800000">
            <a:off x="2730008" y="4140073"/>
            <a:ext cx="0" cy="1177600"/>
          </a:xfrm>
          <a:prstGeom prst="straightConnector1">
            <a:avLst/>
          </a:prstGeom>
          <a:noFill/>
          <a:ln w="9525" cap="flat" cmpd="sng">
            <a:solidFill>
              <a:srgbClr val="000000"/>
            </a:solidFill>
            <a:prstDash val="solid"/>
            <a:round/>
            <a:headEnd type="none" w="med" len="med"/>
            <a:tailEnd type="oval" w="med" len="med"/>
          </a:ln>
        </p:spPr>
      </p:cxnSp>
      <p:sp>
        <p:nvSpPr>
          <p:cNvPr id="47" name="Google Shape;298;p18">
            <a:extLst>
              <a:ext uri="{FF2B5EF4-FFF2-40B4-BE49-F238E27FC236}">
                <a16:creationId xmlns:a16="http://schemas.microsoft.com/office/drawing/2014/main" id="{7E31265F-B749-4890-96A9-6B2754580FF6}"/>
              </a:ext>
            </a:extLst>
          </p:cNvPr>
          <p:cNvSpPr/>
          <p:nvPr/>
        </p:nvSpPr>
        <p:spPr>
          <a:xfrm>
            <a:off x="2185008" y="5012873"/>
            <a:ext cx="1090000" cy="1090000"/>
          </a:xfrm>
          <a:prstGeom prst="ellipse">
            <a:avLst/>
          </a:prstGeom>
          <a:solidFill>
            <a:srgbClr val="F94144"/>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48" name="Google Shape;299;p18">
            <a:extLst>
              <a:ext uri="{FF2B5EF4-FFF2-40B4-BE49-F238E27FC236}">
                <a16:creationId xmlns:a16="http://schemas.microsoft.com/office/drawing/2014/main" id="{37E7ACA5-33D4-4F4C-A6D0-894742F78AC0}"/>
              </a:ext>
            </a:extLst>
          </p:cNvPr>
          <p:cNvSpPr txBox="1"/>
          <p:nvPr/>
        </p:nvSpPr>
        <p:spPr>
          <a:xfrm>
            <a:off x="1222867" y="2745082"/>
            <a:ext cx="2628941" cy="1090000"/>
          </a:xfrm>
          <a:prstGeom prst="rect">
            <a:avLst/>
          </a:prstGeom>
          <a:noFill/>
          <a:ln>
            <a:noFill/>
          </a:ln>
        </p:spPr>
        <p:txBody>
          <a:bodyPr spcFirstLastPara="1" wrap="square" lIns="121900" tIns="121900" rIns="121900" bIns="121900" anchor="ctr" anchorCtr="0">
            <a:noAutofit/>
          </a:bodyPr>
          <a:lstStyle/>
          <a:p>
            <a:pPr marL="342900" marR="0" lvl="0" indent="-342900"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ar-OM" sz="2000" b="0" i="0" u="none" strike="noStrike" kern="0" cap="none" spc="0" normalizeH="0" baseline="0" noProof="0" dirty="0">
                <a:ln>
                  <a:noFill/>
                </a:ln>
                <a:solidFill>
                  <a:srgbClr val="000000"/>
                </a:solidFill>
                <a:effectLst/>
                <a:uLnTx/>
                <a:uFillTx/>
                <a:latin typeface="Al-Jazeera-Arabic-Bold" panose="01000500000000020006" pitchFamily="2" charset="-78"/>
                <a:ea typeface="Roboto"/>
                <a:cs typeface="Al-Jazeera-Arabic-Bold" panose="01000500000000020006" pitchFamily="2" charset="-78"/>
                <a:sym typeface="Roboto"/>
              </a:rPr>
              <a:t>تطويع اللغة للحياة اليومية.</a:t>
            </a:r>
          </a:p>
          <a:p>
            <a:pPr marL="342900" marR="0" lvl="0" indent="-342900"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ar-OM" sz="2000" kern="0" dirty="0">
                <a:solidFill>
                  <a:srgbClr val="000000"/>
                </a:solidFill>
                <a:latin typeface="Al-Jazeera-Arabic-Bold" panose="01000500000000020006" pitchFamily="2" charset="-78"/>
                <a:ea typeface="Roboto"/>
                <a:cs typeface="Al-Jazeera-Arabic-Bold" panose="01000500000000020006" pitchFamily="2" charset="-78"/>
                <a:sym typeface="Roboto"/>
              </a:rPr>
              <a:t>التطويع للغناء.</a:t>
            </a:r>
          </a:p>
          <a:p>
            <a:pPr marL="342900" marR="0" lvl="0" indent="-342900"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ar-OM" sz="2000" b="0" i="0" u="none" strike="noStrike" kern="0" cap="none" spc="0" normalizeH="0" baseline="0" noProof="0" dirty="0">
                <a:ln>
                  <a:noFill/>
                </a:ln>
                <a:solidFill>
                  <a:srgbClr val="000000"/>
                </a:solidFill>
                <a:effectLst/>
                <a:uLnTx/>
                <a:uFillTx/>
                <a:latin typeface="Al-Jazeera-Arabic-Bold" panose="01000500000000020006" pitchFamily="2" charset="-78"/>
                <a:ea typeface="Roboto"/>
                <a:cs typeface="Al-Jazeera-Arabic-Bold" panose="01000500000000020006" pitchFamily="2" charset="-78"/>
                <a:sym typeface="Roboto"/>
              </a:rPr>
              <a:t>الاقتراب من النثر.</a:t>
            </a:r>
            <a:endParaRPr kumimoji="0" sz="2000" b="0" i="0" u="none" strike="noStrike" kern="0" cap="none" spc="0" normalizeH="0" baseline="0" noProof="0" dirty="0">
              <a:ln>
                <a:noFill/>
              </a:ln>
              <a:solidFill>
                <a:srgbClr val="000000"/>
              </a:solidFill>
              <a:effectLst/>
              <a:uLnTx/>
              <a:uFillTx/>
              <a:latin typeface="Al-Jazeera-Arabic-Bold" panose="01000500000000020006" pitchFamily="2" charset="-78"/>
              <a:ea typeface="Roboto"/>
              <a:cs typeface="Al-Jazeera-Arabic-Bold" panose="01000500000000020006" pitchFamily="2" charset="-78"/>
              <a:sym typeface="Roboto"/>
            </a:endParaRPr>
          </a:p>
        </p:txBody>
      </p:sp>
      <p:sp>
        <p:nvSpPr>
          <p:cNvPr id="49" name="Google Shape;300;p18">
            <a:extLst>
              <a:ext uri="{FF2B5EF4-FFF2-40B4-BE49-F238E27FC236}">
                <a16:creationId xmlns:a16="http://schemas.microsoft.com/office/drawing/2014/main" id="{B744FADE-14C4-4913-A8EB-099A57883494}"/>
              </a:ext>
            </a:extLst>
          </p:cNvPr>
          <p:cNvSpPr/>
          <p:nvPr/>
        </p:nvSpPr>
        <p:spPr>
          <a:xfrm>
            <a:off x="1553808" y="1866173"/>
            <a:ext cx="2352400" cy="598000"/>
          </a:xfrm>
          <a:prstGeom prst="roundRect">
            <a:avLst>
              <a:gd name="adj" fmla="val 50000"/>
            </a:avLst>
          </a:prstGeom>
          <a:solidFill>
            <a:srgbClr val="F94144"/>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OM" sz="2400" b="0" i="0" u="none" strike="noStrike" kern="0" cap="none" spc="0" normalizeH="0" baseline="0" noProof="0" dirty="0">
                <a:ln>
                  <a:noFill/>
                </a:ln>
                <a:solidFill>
                  <a:srgbClr val="FFFFFF"/>
                </a:solidFill>
                <a:effectLst/>
                <a:uLnTx/>
                <a:uFillTx/>
                <a:latin typeface="Al-Jazeera-Arabic-Bold" panose="01000500000000020006" pitchFamily="2" charset="-78"/>
                <a:ea typeface="Fira Sans Extra Condensed Medium"/>
                <a:cs typeface="Al-Jazeera-Arabic-Bold" panose="01000500000000020006" pitchFamily="2" charset="-78"/>
                <a:sym typeface="Fira Sans Extra Condensed Medium"/>
              </a:rPr>
              <a:t>التعبير</a:t>
            </a:r>
            <a:endParaRPr kumimoji="0" sz="2000" b="0" i="0" u="none" strike="noStrike" kern="0" cap="none" spc="0" normalizeH="0" baseline="0" noProof="0" dirty="0">
              <a:ln>
                <a:noFill/>
              </a:ln>
              <a:solidFill>
                <a:srgbClr val="FFFFFF"/>
              </a:solidFill>
              <a:effectLst/>
              <a:uLnTx/>
              <a:uFillTx/>
              <a:latin typeface="Al-Jazeera-Arabic-Bold" panose="01000500000000020006" pitchFamily="2" charset="-78"/>
              <a:cs typeface="Al-Jazeera-Arabic-Bold" panose="01000500000000020006" pitchFamily="2" charset="-78"/>
              <a:sym typeface="Arial"/>
            </a:endParaRPr>
          </a:p>
        </p:txBody>
      </p:sp>
      <p:grpSp>
        <p:nvGrpSpPr>
          <p:cNvPr id="50" name="Google Shape;301;p18">
            <a:extLst>
              <a:ext uri="{FF2B5EF4-FFF2-40B4-BE49-F238E27FC236}">
                <a16:creationId xmlns:a16="http://schemas.microsoft.com/office/drawing/2014/main" id="{47C1D910-6C19-443C-BF52-1BDF5FC63DAB}"/>
              </a:ext>
            </a:extLst>
          </p:cNvPr>
          <p:cNvGrpSpPr/>
          <p:nvPr/>
        </p:nvGrpSpPr>
        <p:grpSpPr>
          <a:xfrm>
            <a:off x="2500632" y="5312110"/>
            <a:ext cx="458753" cy="491525"/>
            <a:chOff x="4149138" y="4121151"/>
            <a:chExt cx="344065" cy="368644"/>
          </a:xfrm>
        </p:grpSpPr>
        <p:sp>
          <p:nvSpPr>
            <p:cNvPr id="51" name="Google Shape;302;p18">
              <a:extLst>
                <a:ext uri="{FF2B5EF4-FFF2-40B4-BE49-F238E27FC236}">
                  <a16:creationId xmlns:a16="http://schemas.microsoft.com/office/drawing/2014/main" id="{A8063235-642A-4F87-841D-5C13D5313647}"/>
                </a:ext>
              </a:extLst>
            </p:cNvPr>
            <p:cNvSpPr/>
            <p:nvPr/>
          </p:nvSpPr>
          <p:spPr>
            <a:xfrm>
              <a:off x="4205853" y="4182724"/>
              <a:ext cx="225746" cy="307071"/>
            </a:xfrm>
            <a:custGeom>
              <a:avLst/>
              <a:gdLst/>
              <a:ahLst/>
              <a:cxnLst/>
              <a:rect l="l" t="t" r="r" b="b"/>
              <a:pathLst>
                <a:path w="7109" h="9670" extrusionOk="0">
                  <a:moveTo>
                    <a:pt x="3643" y="359"/>
                  </a:moveTo>
                  <a:cubicBezTo>
                    <a:pt x="4417" y="359"/>
                    <a:pt x="5132" y="645"/>
                    <a:pt x="5703" y="1157"/>
                  </a:cubicBezTo>
                  <a:cubicBezTo>
                    <a:pt x="6358" y="1752"/>
                    <a:pt x="6751" y="2597"/>
                    <a:pt x="6751" y="3478"/>
                  </a:cubicBezTo>
                  <a:cubicBezTo>
                    <a:pt x="6739" y="4074"/>
                    <a:pt x="6572" y="4669"/>
                    <a:pt x="6251" y="5157"/>
                  </a:cubicBezTo>
                  <a:cubicBezTo>
                    <a:pt x="5929" y="5645"/>
                    <a:pt x="5489" y="6038"/>
                    <a:pt x="4953" y="6288"/>
                  </a:cubicBezTo>
                  <a:cubicBezTo>
                    <a:pt x="4620" y="6431"/>
                    <a:pt x="4417" y="6776"/>
                    <a:pt x="4417" y="7146"/>
                  </a:cubicBezTo>
                  <a:lnTo>
                    <a:pt x="4417" y="7360"/>
                  </a:lnTo>
                  <a:lnTo>
                    <a:pt x="2834" y="7360"/>
                  </a:lnTo>
                  <a:lnTo>
                    <a:pt x="2834" y="7146"/>
                  </a:lnTo>
                  <a:cubicBezTo>
                    <a:pt x="2834" y="6776"/>
                    <a:pt x="2631" y="6455"/>
                    <a:pt x="2298" y="6288"/>
                  </a:cubicBezTo>
                  <a:cubicBezTo>
                    <a:pt x="1084" y="5705"/>
                    <a:pt x="381" y="4407"/>
                    <a:pt x="548" y="3074"/>
                  </a:cubicBezTo>
                  <a:cubicBezTo>
                    <a:pt x="726" y="1669"/>
                    <a:pt x="1869" y="526"/>
                    <a:pt x="3286" y="383"/>
                  </a:cubicBezTo>
                  <a:cubicBezTo>
                    <a:pt x="3405" y="359"/>
                    <a:pt x="3524" y="359"/>
                    <a:pt x="3643" y="359"/>
                  </a:cubicBezTo>
                  <a:close/>
                  <a:moveTo>
                    <a:pt x="4417" y="7729"/>
                  </a:moveTo>
                  <a:lnTo>
                    <a:pt x="4417" y="8324"/>
                  </a:lnTo>
                  <a:cubicBezTo>
                    <a:pt x="4417" y="8443"/>
                    <a:pt x="4322" y="8539"/>
                    <a:pt x="4203" y="8539"/>
                  </a:cubicBezTo>
                  <a:lnTo>
                    <a:pt x="3048" y="8539"/>
                  </a:lnTo>
                  <a:cubicBezTo>
                    <a:pt x="2929" y="8539"/>
                    <a:pt x="2834" y="8443"/>
                    <a:pt x="2834" y="8324"/>
                  </a:cubicBezTo>
                  <a:lnTo>
                    <a:pt x="2834" y="7729"/>
                  </a:lnTo>
                  <a:close/>
                  <a:moveTo>
                    <a:pt x="4024" y="8896"/>
                  </a:moveTo>
                  <a:lnTo>
                    <a:pt x="4024" y="9098"/>
                  </a:lnTo>
                  <a:cubicBezTo>
                    <a:pt x="4024" y="9217"/>
                    <a:pt x="3941" y="9313"/>
                    <a:pt x="3822" y="9313"/>
                  </a:cubicBezTo>
                  <a:lnTo>
                    <a:pt x="3429" y="9313"/>
                  </a:lnTo>
                  <a:cubicBezTo>
                    <a:pt x="3310" y="9313"/>
                    <a:pt x="3227" y="9217"/>
                    <a:pt x="3227" y="9098"/>
                  </a:cubicBezTo>
                  <a:lnTo>
                    <a:pt x="3227" y="8896"/>
                  </a:lnTo>
                  <a:close/>
                  <a:moveTo>
                    <a:pt x="3658" y="1"/>
                  </a:moveTo>
                  <a:cubicBezTo>
                    <a:pt x="3519" y="1"/>
                    <a:pt x="3379" y="9"/>
                    <a:pt x="3239" y="26"/>
                  </a:cubicBezTo>
                  <a:cubicBezTo>
                    <a:pt x="1667" y="204"/>
                    <a:pt x="381" y="1466"/>
                    <a:pt x="191" y="3026"/>
                  </a:cubicBezTo>
                  <a:cubicBezTo>
                    <a:pt x="0" y="4526"/>
                    <a:pt x="786" y="5979"/>
                    <a:pt x="2155" y="6610"/>
                  </a:cubicBezTo>
                  <a:cubicBezTo>
                    <a:pt x="2358" y="6705"/>
                    <a:pt x="2477" y="6931"/>
                    <a:pt x="2477" y="7146"/>
                  </a:cubicBezTo>
                  <a:lnTo>
                    <a:pt x="2477" y="8324"/>
                  </a:lnTo>
                  <a:cubicBezTo>
                    <a:pt x="2477" y="8574"/>
                    <a:pt x="2643" y="8789"/>
                    <a:pt x="2870" y="8860"/>
                  </a:cubicBezTo>
                  <a:lnTo>
                    <a:pt x="2870" y="9098"/>
                  </a:lnTo>
                  <a:cubicBezTo>
                    <a:pt x="2870" y="9408"/>
                    <a:pt x="3120" y="9670"/>
                    <a:pt x="3429" y="9670"/>
                  </a:cubicBezTo>
                  <a:lnTo>
                    <a:pt x="3822" y="9670"/>
                  </a:lnTo>
                  <a:cubicBezTo>
                    <a:pt x="4132" y="9670"/>
                    <a:pt x="4382" y="9408"/>
                    <a:pt x="4382" y="9098"/>
                  </a:cubicBezTo>
                  <a:lnTo>
                    <a:pt x="4382" y="8860"/>
                  </a:lnTo>
                  <a:cubicBezTo>
                    <a:pt x="4608" y="8789"/>
                    <a:pt x="4775" y="8574"/>
                    <a:pt x="4775" y="8324"/>
                  </a:cubicBezTo>
                  <a:lnTo>
                    <a:pt x="4775" y="7146"/>
                  </a:lnTo>
                  <a:cubicBezTo>
                    <a:pt x="4775" y="6931"/>
                    <a:pt x="4906" y="6717"/>
                    <a:pt x="5096" y="6610"/>
                  </a:cubicBezTo>
                  <a:cubicBezTo>
                    <a:pt x="5691" y="6336"/>
                    <a:pt x="6191" y="5895"/>
                    <a:pt x="6549" y="5348"/>
                  </a:cubicBezTo>
                  <a:cubicBezTo>
                    <a:pt x="6906" y="4788"/>
                    <a:pt x="7096" y="4133"/>
                    <a:pt x="7096" y="3455"/>
                  </a:cubicBezTo>
                  <a:cubicBezTo>
                    <a:pt x="7108" y="2490"/>
                    <a:pt x="6680" y="1538"/>
                    <a:pt x="5953" y="883"/>
                  </a:cubicBezTo>
                  <a:cubicBezTo>
                    <a:pt x="5309" y="310"/>
                    <a:pt x="4506" y="1"/>
                    <a:pt x="3658"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52" name="Google Shape;303;p18">
              <a:extLst>
                <a:ext uri="{FF2B5EF4-FFF2-40B4-BE49-F238E27FC236}">
                  <a16:creationId xmlns:a16="http://schemas.microsoft.com/office/drawing/2014/main" id="{B0E3707C-421F-4178-8316-60E92E6D30A5}"/>
                </a:ext>
              </a:extLst>
            </p:cNvPr>
            <p:cNvSpPr/>
            <p:nvPr/>
          </p:nvSpPr>
          <p:spPr>
            <a:xfrm>
              <a:off x="4444777" y="4287484"/>
              <a:ext cx="48426" cy="11400"/>
            </a:xfrm>
            <a:custGeom>
              <a:avLst/>
              <a:gdLst/>
              <a:ahLst/>
              <a:cxnLst/>
              <a:rect l="l" t="t" r="r" b="b"/>
              <a:pathLst>
                <a:path w="1525" h="359" extrusionOk="0">
                  <a:moveTo>
                    <a:pt x="180" y="1"/>
                  </a:moveTo>
                  <a:cubicBezTo>
                    <a:pt x="72" y="1"/>
                    <a:pt x="1" y="72"/>
                    <a:pt x="1" y="179"/>
                  </a:cubicBezTo>
                  <a:cubicBezTo>
                    <a:pt x="1" y="275"/>
                    <a:pt x="72" y="358"/>
                    <a:pt x="180" y="358"/>
                  </a:cubicBezTo>
                  <a:lnTo>
                    <a:pt x="1346" y="358"/>
                  </a:lnTo>
                  <a:cubicBezTo>
                    <a:pt x="1442" y="358"/>
                    <a:pt x="1525" y="275"/>
                    <a:pt x="1525" y="179"/>
                  </a:cubicBezTo>
                  <a:cubicBezTo>
                    <a:pt x="1525" y="72"/>
                    <a:pt x="1430" y="1"/>
                    <a:pt x="1346"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53" name="Google Shape;304;p18">
              <a:extLst>
                <a:ext uri="{FF2B5EF4-FFF2-40B4-BE49-F238E27FC236}">
                  <a16:creationId xmlns:a16="http://schemas.microsoft.com/office/drawing/2014/main" id="{AEF8F14E-44F3-43AE-97C5-338AE8957E27}"/>
                </a:ext>
              </a:extLst>
            </p:cNvPr>
            <p:cNvSpPr/>
            <p:nvPr/>
          </p:nvSpPr>
          <p:spPr>
            <a:xfrm>
              <a:off x="4149138" y="4287484"/>
              <a:ext cx="48426" cy="11400"/>
            </a:xfrm>
            <a:custGeom>
              <a:avLst/>
              <a:gdLst/>
              <a:ahLst/>
              <a:cxnLst/>
              <a:rect l="l" t="t" r="r" b="b"/>
              <a:pathLst>
                <a:path w="1525" h="359" extrusionOk="0">
                  <a:moveTo>
                    <a:pt x="179" y="1"/>
                  </a:moveTo>
                  <a:cubicBezTo>
                    <a:pt x="72" y="1"/>
                    <a:pt x="0" y="72"/>
                    <a:pt x="0" y="179"/>
                  </a:cubicBezTo>
                  <a:cubicBezTo>
                    <a:pt x="0" y="275"/>
                    <a:pt x="72" y="358"/>
                    <a:pt x="179" y="358"/>
                  </a:cubicBezTo>
                  <a:lnTo>
                    <a:pt x="1334" y="358"/>
                  </a:lnTo>
                  <a:cubicBezTo>
                    <a:pt x="1441" y="358"/>
                    <a:pt x="1512" y="275"/>
                    <a:pt x="1512" y="179"/>
                  </a:cubicBezTo>
                  <a:cubicBezTo>
                    <a:pt x="1524" y="72"/>
                    <a:pt x="1441" y="1"/>
                    <a:pt x="1334"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54" name="Google Shape;305;p18">
              <a:extLst>
                <a:ext uri="{FF2B5EF4-FFF2-40B4-BE49-F238E27FC236}">
                  <a16:creationId xmlns:a16="http://schemas.microsoft.com/office/drawing/2014/main" id="{7E0B6E81-60A6-44BD-B1F0-BD718C54109E}"/>
                </a:ext>
              </a:extLst>
            </p:cNvPr>
            <p:cNvSpPr/>
            <p:nvPr/>
          </p:nvSpPr>
          <p:spPr>
            <a:xfrm>
              <a:off x="4315471" y="4121151"/>
              <a:ext cx="11400" cy="48045"/>
            </a:xfrm>
            <a:custGeom>
              <a:avLst/>
              <a:gdLst/>
              <a:ahLst/>
              <a:cxnLst/>
              <a:rect l="l" t="t" r="r" b="b"/>
              <a:pathLst>
                <a:path w="359" h="1513" extrusionOk="0">
                  <a:moveTo>
                    <a:pt x="180" y="0"/>
                  </a:moveTo>
                  <a:cubicBezTo>
                    <a:pt x="72" y="0"/>
                    <a:pt x="1" y="72"/>
                    <a:pt x="1" y="179"/>
                  </a:cubicBezTo>
                  <a:lnTo>
                    <a:pt x="1" y="1334"/>
                  </a:lnTo>
                  <a:cubicBezTo>
                    <a:pt x="1" y="1441"/>
                    <a:pt x="72" y="1512"/>
                    <a:pt x="180" y="1512"/>
                  </a:cubicBezTo>
                  <a:cubicBezTo>
                    <a:pt x="275" y="1512"/>
                    <a:pt x="358" y="1441"/>
                    <a:pt x="358" y="1334"/>
                  </a:cubicBezTo>
                  <a:lnTo>
                    <a:pt x="358" y="179"/>
                  </a:lnTo>
                  <a:cubicBezTo>
                    <a:pt x="358" y="72"/>
                    <a:pt x="275" y="0"/>
                    <a:pt x="180"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55" name="Google Shape;306;p18">
              <a:extLst>
                <a:ext uri="{FF2B5EF4-FFF2-40B4-BE49-F238E27FC236}">
                  <a16:creationId xmlns:a16="http://schemas.microsoft.com/office/drawing/2014/main" id="{FB5B9336-7687-48D4-AE61-125ED9DFED51}"/>
                </a:ext>
              </a:extLst>
            </p:cNvPr>
            <p:cNvSpPr/>
            <p:nvPr/>
          </p:nvSpPr>
          <p:spPr>
            <a:xfrm>
              <a:off x="4378632" y="4159575"/>
              <a:ext cx="22705" cy="27754"/>
            </a:xfrm>
            <a:custGeom>
              <a:avLst/>
              <a:gdLst/>
              <a:ahLst/>
              <a:cxnLst/>
              <a:rect l="l" t="t" r="r" b="b"/>
              <a:pathLst>
                <a:path w="715" h="874" extrusionOk="0">
                  <a:moveTo>
                    <a:pt x="513" y="0"/>
                  </a:moveTo>
                  <a:cubicBezTo>
                    <a:pt x="451" y="0"/>
                    <a:pt x="387" y="27"/>
                    <a:pt x="346" y="76"/>
                  </a:cubicBezTo>
                  <a:lnTo>
                    <a:pt x="48" y="588"/>
                  </a:lnTo>
                  <a:cubicBezTo>
                    <a:pt x="0" y="671"/>
                    <a:pt x="24" y="778"/>
                    <a:pt x="107" y="838"/>
                  </a:cubicBezTo>
                  <a:cubicBezTo>
                    <a:pt x="131" y="850"/>
                    <a:pt x="167" y="874"/>
                    <a:pt x="191" y="874"/>
                  </a:cubicBezTo>
                  <a:cubicBezTo>
                    <a:pt x="250" y="874"/>
                    <a:pt x="310" y="838"/>
                    <a:pt x="358" y="778"/>
                  </a:cubicBezTo>
                  <a:lnTo>
                    <a:pt x="655" y="278"/>
                  </a:lnTo>
                  <a:cubicBezTo>
                    <a:pt x="715" y="171"/>
                    <a:pt x="691" y="64"/>
                    <a:pt x="596" y="16"/>
                  </a:cubicBezTo>
                  <a:cubicBezTo>
                    <a:pt x="570" y="5"/>
                    <a:pt x="542" y="0"/>
                    <a:pt x="513"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56" name="Google Shape;307;p18">
              <a:extLst>
                <a:ext uri="{FF2B5EF4-FFF2-40B4-BE49-F238E27FC236}">
                  <a16:creationId xmlns:a16="http://schemas.microsoft.com/office/drawing/2014/main" id="{958843FE-C6AA-48D7-B34E-B2B75D40DB70}"/>
                </a:ext>
              </a:extLst>
            </p:cNvPr>
            <p:cNvSpPr/>
            <p:nvPr/>
          </p:nvSpPr>
          <p:spPr>
            <a:xfrm>
              <a:off x="4240243" y="4399103"/>
              <a:ext cx="22705" cy="27563"/>
            </a:xfrm>
            <a:custGeom>
              <a:avLst/>
              <a:gdLst/>
              <a:ahLst/>
              <a:cxnLst/>
              <a:rect l="l" t="t" r="r" b="b"/>
              <a:pathLst>
                <a:path w="715" h="868" extrusionOk="0">
                  <a:moveTo>
                    <a:pt x="507" y="0"/>
                  </a:moveTo>
                  <a:cubicBezTo>
                    <a:pt x="444" y="0"/>
                    <a:pt x="387" y="33"/>
                    <a:pt x="346" y="82"/>
                  </a:cubicBezTo>
                  <a:lnTo>
                    <a:pt x="48" y="594"/>
                  </a:lnTo>
                  <a:cubicBezTo>
                    <a:pt x="1" y="677"/>
                    <a:pt x="24" y="784"/>
                    <a:pt x="108" y="844"/>
                  </a:cubicBezTo>
                  <a:cubicBezTo>
                    <a:pt x="132" y="855"/>
                    <a:pt x="155" y="867"/>
                    <a:pt x="191" y="867"/>
                  </a:cubicBezTo>
                  <a:cubicBezTo>
                    <a:pt x="251" y="867"/>
                    <a:pt x="310" y="844"/>
                    <a:pt x="358" y="784"/>
                  </a:cubicBezTo>
                  <a:lnTo>
                    <a:pt x="655" y="272"/>
                  </a:lnTo>
                  <a:cubicBezTo>
                    <a:pt x="715" y="189"/>
                    <a:pt x="679" y="82"/>
                    <a:pt x="596" y="22"/>
                  </a:cubicBezTo>
                  <a:cubicBezTo>
                    <a:pt x="566" y="7"/>
                    <a:pt x="536" y="0"/>
                    <a:pt x="507"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57" name="Google Shape;308;p18">
              <a:extLst>
                <a:ext uri="{FF2B5EF4-FFF2-40B4-BE49-F238E27FC236}">
                  <a16:creationId xmlns:a16="http://schemas.microsoft.com/office/drawing/2014/main" id="{D69EBC4F-EC8B-499B-B03B-556707A1E3DD}"/>
                </a:ext>
              </a:extLst>
            </p:cNvPr>
            <p:cNvSpPr/>
            <p:nvPr/>
          </p:nvSpPr>
          <p:spPr>
            <a:xfrm>
              <a:off x="4240243" y="4159130"/>
              <a:ext cx="22705" cy="28198"/>
            </a:xfrm>
            <a:custGeom>
              <a:avLst/>
              <a:gdLst/>
              <a:ahLst/>
              <a:cxnLst/>
              <a:rect l="l" t="t" r="r" b="b"/>
              <a:pathLst>
                <a:path w="715" h="888" extrusionOk="0">
                  <a:moveTo>
                    <a:pt x="213" y="1"/>
                  </a:moveTo>
                  <a:cubicBezTo>
                    <a:pt x="181" y="1"/>
                    <a:pt x="148" y="10"/>
                    <a:pt x="120" y="30"/>
                  </a:cubicBezTo>
                  <a:cubicBezTo>
                    <a:pt x="24" y="78"/>
                    <a:pt x="1" y="197"/>
                    <a:pt x="60" y="292"/>
                  </a:cubicBezTo>
                  <a:lnTo>
                    <a:pt x="358" y="792"/>
                  </a:lnTo>
                  <a:cubicBezTo>
                    <a:pt x="382" y="852"/>
                    <a:pt x="441" y="888"/>
                    <a:pt x="525" y="888"/>
                  </a:cubicBezTo>
                  <a:cubicBezTo>
                    <a:pt x="548" y="888"/>
                    <a:pt x="584" y="864"/>
                    <a:pt x="608" y="852"/>
                  </a:cubicBezTo>
                  <a:cubicBezTo>
                    <a:pt x="679" y="792"/>
                    <a:pt x="715" y="685"/>
                    <a:pt x="667" y="602"/>
                  </a:cubicBezTo>
                  <a:lnTo>
                    <a:pt x="370" y="90"/>
                  </a:lnTo>
                  <a:cubicBezTo>
                    <a:pt x="338" y="35"/>
                    <a:pt x="276" y="1"/>
                    <a:pt x="213"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58" name="Google Shape;309;p18">
              <a:extLst>
                <a:ext uri="{FF2B5EF4-FFF2-40B4-BE49-F238E27FC236}">
                  <a16:creationId xmlns:a16="http://schemas.microsoft.com/office/drawing/2014/main" id="{7E7E6E10-C088-4C42-AA8D-ECF17CF25408}"/>
                </a:ext>
              </a:extLst>
            </p:cNvPr>
            <p:cNvSpPr/>
            <p:nvPr/>
          </p:nvSpPr>
          <p:spPr>
            <a:xfrm>
              <a:off x="4378632" y="4399230"/>
              <a:ext cx="22705" cy="28198"/>
            </a:xfrm>
            <a:custGeom>
              <a:avLst/>
              <a:gdLst/>
              <a:ahLst/>
              <a:cxnLst/>
              <a:rect l="l" t="t" r="r" b="b"/>
              <a:pathLst>
                <a:path w="715" h="888" extrusionOk="0">
                  <a:moveTo>
                    <a:pt x="221" y="0"/>
                  </a:moveTo>
                  <a:cubicBezTo>
                    <a:pt x="187" y="0"/>
                    <a:pt x="152" y="10"/>
                    <a:pt x="119" y="30"/>
                  </a:cubicBezTo>
                  <a:cubicBezTo>
                    <a:pt x="24" y="78"/>
                    <a:pt x="0" y="197"/>
                    <a:pt x="60" y="292"/>
                  </a:cubicBezTo>
                  <a:lnTo>
                    <a:pt x="358" y="792"/>
                  </a:lnTo>
                  <a:cubicBezTo>
                    <a:pt x="393" y="851"/>
                    <a:pt x="453" y="887"/>
                    <a:pt x="524" y="887"/>
                  </a:cubicBezTo>
                  <a:cubicBezTo>
                    <a:pt x="548" y="887"/>
                    <a:pt x="584" y="863"/>
                    <a:pt x="608" y="851"/>
                  </a:cubicBezTo>
                  <a:cubicBezTo>
                    <a:pt x="691" y="792"/>
                    <a:pt x="715" y="673"/>
                    <a:pt x="667" y="601"/>
                  </a:cubicBezTo>
                  <a:lnTo>
                    <a:pt x="369" y="89"/>
                  </a:lnTo>
                  <a:cubicBezTo>
                    <a:pt x="346" y="35"/>
                    <a:pt x="286" y="0"/>
                    <a:pt x="221"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59" name="Google Shape;310;p18">
              <a:extLst>
                <a:ext uri="{FF2B5EF4-FFF2-40B4-BE49-F238E27FC236}">
                  <a16:creationId xmlns:a16="http://schemas.microsoft.com/office/drawing/2014/main" id="{BA2EFE29-7CAE-401A-B9AE-4049A813E9C0}"/>
                </a:ext>
              </a:extLst>
            </p:cNvPr>
            <p:cNvSpPr/>
            <p:nvPr/>
          </p:nvSpPr>
          <p:spPr>
            <a:xfrm>
              <a:off x="4426264" y="4351851"/>
              <a:ext cx="29532" cy="21117"/>
            </a:xfrm>
            <a:custGeom>
              <a:avLst/>
              <a:gdLst/>
              <a:ahLst/>
              <a:cxnLst/>
              <a:rect l="l" t="t" r="r" b="b"/>
              <a:pathLst>
                <a:path w="930" h="665" extrusionOk="0">
                  <a:moveTo>
                    <a:pt x="215" y="0"/>
                  </a:moveTo>
                  <a:cubicBezTo>
                    <a:pt x="152" y="0"/>
                    <a:pt x="89" y="32"/>
                    <a:pt x="48" y="81"/>
                  </a:cubicBezTo>
                  <a:cubicBezTo>
                    <a:pt x="1" y="177"/>
                    <a:pt x="36" y="272"/>
                    <a:pt x="108" y="331"/>
                  </a:cubicBezTo>
                  <a:lnTo>
                    <a:pt x="608" y="629"/>
                  </a:lnTo>
                  <a:cubicBezTo>
                    <a:pt x="643" y="653"/>
                    <a:pt x="667" y="665"/>
                    <a:pt x="703" y="665"/>
                  </a:cubicBezTo>
                  <a:cubicBezTo>
                    <a:pt x="763" y="665"/>
                    <a:pt x="822" y="629"/>
                    <a:pt x="870" y="569"/>
                  </a:cubicBezTo>
                  <a:cubicBezTo>
                    <a:pt x="929" y="486"/>
                    <a:pt x="893" y="367"/>
                    <a:pt x="810" y="319"/>
                  </a:cubicBezTo>
                  <a:lnTo>
                    <a:pt x="298" y="22"/>
                  </a:lnTo>
                  <a:cubicBezTo>
                    <a:pt x="272" y="7"/>
                    <a:pt x="244" y="0"/>
                    <a:pt x="21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60" name="Google Shape;311;p18">
              <a:extLst>
                <a:ext uri="{FF2B5EF4-FFF2-40B4-BE49-F238E27FC236}">
                  <a16:creationId xmlns:a16="http://schemas.microsoft.com/office/drawing/2014/main" id="{482CE2CB-245B-4FD6-9B64-1AC87B3DD2D7}"/>
                </a:ext>
              </a:extLst>
            </p:cNvPr>
            <p:cNvSpPr/>
            <p:nvPr/>
          </p:nvSpPr>
          <p:spPr>
            <a:xfrm>
              <a:off x="4186196" y="4213463"/>
              <a:ext cx="29500" cy="21117"/>
            </a:xfrm>
            <a:custGeom>
              <a:avLst/>
              <a:gdLst/>
              <a:ahLst/>
              <a:cxnLst/>
              <a:rect l="l" t="t" r="r" b="b"/>
              <a:pathLst>
                <a:path w="929" h="665" extrusionOk="0">
                  <a:moveTo>
                    <a:pt x="214" y="0"/>
                  </a:moveTo>
                  <a:cubicBezTo>
                    <a:pt x="152" y="0"/>
                    <a:pt x="89" y="33"/>
                    <a:pt x="48" y="82"/>
                  </a:cubicBezTo>
                  <a:cubicBezTo>
                    <a:pt x="0" y="165"/>
                    <a:pt x="36" y="272"/>
                    <a:pt x="107" y="332"/>
                  </a:cubicBezTo>
                  <a:lnTo>
                    <a:pt x="619" y="629"/>
                  </a:lnTo>
                  <a:cubicBezTo>
                    <a:pt x="643" y="641"/>
                    <a:pt x="667" y="665"/>
                    <a:pt x="703" y="665"/>
                  </a:cubicBezTo>
                  <a:cubicBezTo>
                    <a:pt x="762" y="665"/>
                    <a:pt x="822" y="629"/>
                    <a:pt x="869" y="570"/>
                  </a:cubicBezTo>
                  <a:cubicBezTo>
                    <a:pt x="929" y="463"/>
                    <a:pt x="893" y="367"/>
                    <a:pt x="810" y="320"/>
                  </a:cubicBezTo>
                  <a:lnTo>
                    <a:pt x="298" y="22"/>
                  </a:lnTo>
                  <a:cubicBezTo>
                    <a:pt x="272" y="7"/>
                    <a:pt x="243" y="0"/>
                    <a:pt x="214"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61" name="Google Shape;312;p18">
              <a:extLst>
                <a:ext uri="{FF2B5EF4-FFF2-40B4-BE49-F238E27FC236}">
                  <a16:creationId xmlns:a16="http://schemas.microsoft.com/office/drawing/2014/main" id="{66FA9619-57AA-4428-AD27-5C8A76EBCB8D}"/>
                </a:ext>
              </a:extLst>
            </p:cNvPr>
            <p:cNvSpPr/>
            <p:nvPr/>
          </p:nvSpPr>
          <p:spPr>
            <a:xfrm>
              <a:off x="4425883" y="4213590"/>
              <a:ext cx="29913" cy="21371"/>
            </a:xfrm>
            <a:custGeom>
              <a:avLst/>
              <a:gdLst/>
              <a:ahLst/>
              <a:cxnLst/>
              <a:rect l="l" t="t" r="r" b="b"/>
              <a:pathLst>
                <a:path w="942" h="673" extrusionOk="0">
                  <a:moveTo>
                    <a:pt x="725" y="0"/>
                  </a:moveTo>
                  <a:cubicBezTo>
                    <a:pt x="693" y="0"/>
                    <a:pt x="660" y="10"/>
                    <a:pt x="632" y="30"/>
                  </a:cubicBezTo>
                  <a:lnTo>
                    <a:pt x="120" y="328"/>
                  </a:lnTo>
                  <a:cubicBezTo>
                    <a:pt x="36" y="375"/>
                    <a:pt x="1" y="494"/>
                    <a:pt x="60" y="578"/>
                  </a:cubicBezTo>
                  <a:cubicBezTo>
                    <a:pt x="96" y="637"/>
                    <a:pt x="155" y="673"/>
                    <a:pt x="227" y="673"/>
                  </a:cubicBezTo>
                  <a:cubicBezTo>
                    <a:pt x="251" y="673"/>
                    <a:pt x="286" y="661"/>
                    <a:pt x="310" y="637"/>
                  </a:cubicBezTo>
                  <a:lnTo>
                    <a:pt x="822" y="340"/>
                  </a:lnTo>
                  <a:cubicBezTo>
                    <a:pt x="905" y="280"/>
                    <a:pt x="941" y="161"/>
                    <a:pt x="882" y="89"/>
                  </a:cubicBezTo>
                  <a:cubicBezTo>
                    <a:pt x="850" y="35"/>
                    <a:pt x="788" y="0"/>
                    <a:pt x="72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62" name="Google Shape;313;p18">
              <a:extLst>
                <a:ext uri="{FF2B5EF4-FFF2-40B4-BE49-F238E27FC236}">
                  <a16:creationId xmlns:a16="http://schemas.microsoft.com/office/drawing/2014/main" id="{FC443FBB-0C16-46BE-9E60-F96A56CC0592}"/>
                </a:ext>
              </a:extLst>
            </p:cNvPr>
            <p:cNvSpPr/>
            <p:nvPr/>
          </p:nvSpPr>
          <p:spPr>
            <a:xfrm>
              <a:off x="4186196" y="4351978"/>
              <a:ext cx="29500" cy="21371"/>
            </a:xfrm>
            <a:custGeom>
              <a:avLst/>
              <a:gdLst/>
              <a:ahLst/>
              <a:cxnLst/>
              <a:rect l="l" t="t" r="r" b="b"/>
              <a:pathLst>
                <a:path w="929" h="673" extrusionOk="0">
                  <a:moveTo>
                    <a:pt x="725" y="0"/>
                  </a:moveTo>
                  <a:cubicBezTo>
                    <a:pt x="692" y="0"/>
                    <a:pt x="660" y="9"/>
                    <a:pt x="631" y="30"/>
                  </a:cubicBezTo>
                  <a:lnTo>
                    <a:pt x="119" y="327"/>
                  </a:lnTo>
                  <a:cubicBezTo>
                    <a:pt x="36" y="375"/>
                    <a:pt x="0" y="494"/>
                    <a:pt x="60" y="589"/>
                  </a:cubicBezTo>
                  <a:cubicBezTo>
                    <a:pt x="95" y="649"/>
                    <a:pt x="155" y="673"/>
                    <a:pt x="226" y="673"/>
                  </a:cubicBezTo>
                  <a:cubicBezTo>
                    <a:pt x="262" y="673"/>
                    <a:pt x="286" y="661"/>
                    <a:pt x="322" y="649"/>
                  </a:cubicBezTo>
                  <a:lnTo>
                    <a:pt x="822" y="351"/>
                  </a:lnTo>
                  <a:cubicBezTo>
                    <a:pt x="893" y="292"/>
                    <a:pt x="929" y="173"/>
                    <a:pt x="881" y="89"/>
                  </a:cubicBezTo>
                  <a:cubicBezTo>
                    <a:pt x="850" y="34"/>
                    <a:pt x="787" y="0"/>
                    <a:pt x="72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grpSp>
        <p:nvGrpSpPr>
          <p:cNvPr id="63" name="Google Shape;301;p18">
            <a:extLst>
              <a:ext uri="{FF2B5EF4-FFF2-40B4-BE49-F238E27FC236}">
                <a16:creationId xmlns:a16="http://schemas.microsoft.com/office/drawing/2014/main" id="{47C57469-2EE1-4305-9109-3F39AA12451E}"/>
              </a:ext>
            </a:extLst>
          </p:cNvPr>
          <p:cNvGrpSpPr/>
          <p:nvPr/>
        </p:nvGrpSpPr>
        <p:grpSpPr>
          <a:xfrm>
            <a:off x="5866622" y="5353158"/>
            <a:ext cx="458753" cy="491525"/>
            <a:chOff x="4149138" y="4121151"/>
            <a:chExt cx="344065" cy="368644"/>
          </a:xfrm>
        </p:grpSpPr>
        <p:sp>
          <p:nvSpPr>
            <p:cNvPr id="64" name="Google Shape;302;p18">
              <a:extLst>
                <a:ext uri="{FF2B5EF4-FFF2-40B4-BE49-F238E27FC236}">
                  <a16:creationId xmlns:a16="http://schemas.microsoft.com/office/drawing/2014/main" id="{B54206EB-B38E-4474-8DC5-CFCFD56962C7}"/>
                </a:ext>
              </a:extLst>
            </p:cNvPr>
            <p:cNvSpPr/>
            <p:nvPr/>
          </p:nvSpPr>
          <p:spPr>
            <a:xfrm>
              <a:off x="4205853" y="4182724"/>
              <a:ext cx="225746" cy="307071"/>
            </a:xfrm>
            <a:custGeom>
              <a:avLst/>
              <a:gdLst/>
              <a:ahLst/>
              <a:cxnLst/>
              <a:rect l="l" t="t" r="r" b="b"/>
              <a:pathLst>
                <a:path w="7109" h="9670" extrusionOk="0">
                  <a:moveTo>
                    <a:pt x="3643" y="359"/>
                  </a:moveTo>
                  <a:cubicBezTo>
                    <a:pt x="4417" y="359"/>
                    <a:pt x="5132" y="645"/>
                    <a:pt x="5703" y="1157"/>
                  </a:cubicBezTo>
                  <a:cubicBezTo>
                    <a:pt x="6358" y="1752"/>
                    <a:pt x="6751" y="2597"/>
                    <a:pt x="6751" y="3478"/>
                  </a:cubicBezTo>
                  <a:cubicBezTo>
                    <a:pt x="6739" y="4074"/>
                    <a:pt x="6572" y="4669"/>
                    <a:pt x="6251" y="5157"/>
                  </a:cubicBezTo>
                  <a:cubicBezTo>
                    <a:pt x="5929" y="5645"/>
                    <a:pt x="5489" y="6038"/>
                    <a:pt x="4953" y="6288"/>
                  </a:cubicBezTo>
                  <a:cubicBezTo>
                    <a:pt x="4620" y="6431"/>
                    <a:pt x="4417" y="6776"/>
                    <a:pt x="4417" y="7146"/>
                  </a:cubicBezTo>
                  <a:lnTo>
                    <a:pt x="4417" y="7360"/>
                  </a:lnTo>
                  <a:lnTo>
                    <a:pt x="2834" y="7360"/>
                  </a:lnTo>
                  <a:lnTo>
                    <a:pt x="2834" y="7146"/>
                  </a:lnTo>
                  <a:cubicBezTo>
                    <a:pt x="2834" y="6776"/>
                    <a:pt x="2631" y="6455"/>
                    <a:pt x="2298" y="6288"/>
                  </a:cubicBezTo>
                  <a:cubicBezTo>
                    <a:pt x="1084" y="5705"/>
                    <a:pt x="381" y="4407"/>
                    <a:pt x="548" y="3074"/>
                  </a:cubicBezTo>
                  <a:cubicBezTo>
                    <a:pt x="726" y="1669"/>
                    <a:pt x="1869" y="526"/>
                    <a:pt x="3286" y="383"/>
                  </a:cubicBezTo>
                  <a:cubicBezTo>
                    <a:pt x="3405" y="359"/>
                    <a:pt x="3524" y="359"/>
                    <a:pt x="3643" y="359"/>
                  </a:cubicBezTo>
                  <a:close/>
                  <a:moveTo>
                    <a:pt x="4417" y="7729"/>
                  </a:moveTo>
                  <a:lnTo>
                    <a:pt x="4417" y="8324"/>
                  </a:lnTo>
                  <a:cubicBezTo>
                    <a:pt x="4417" y="8443"/>
                    <a:pt x="4322" y="8539"/>
                    <a:pt x="4203" y="8539"/>
                  </a:cubicBezTo>
                  <a:lnTo>
                    <a:pt x="3048" y="8539"/>
                  </a:lnTo>
                  <a:cubicBezTo>
                    <a:pt x="2929" y="8539"/>
                    <a:pt x="2834" y="8443"/>
                    <a:pt x="2834" y="8324"/>
                  </a:cubicBezTo>
                  <a:lnTo>
                    <a:pt x="2834" y="7729"/>
                  </a:lnTo>
                  <a:close/>
                  <a:moveTo>
                    <a:pt x="4024" y="8896"/>
                  </a:moveTo>
                  <a:lnTo>
                    <a:pt x="4024" y="9098"/>
                  </a:lnTo>
                  <a:cubicBezTo>
                    <a:pt x="4024" y="9217"/>
                    <a:pt x="3941" y="9313"/>
                    <a:pt x="3822" y="9313"/>
                  </a:cubicBezTo>
                  <a:lnTo>
                    <a:pt x="3429" y="9313"/>
                  </a:lnTo>
                  <a:cubicBezTo>
                    <a:pt x="3310" y="9313"/>
                    <a:pt x="3227" y="9217"/>
                    <a:pt x="3227" y="9098"/>
                  </a:cubicBezTo>
                  <a:lnTo>
                    <a:pt x="3227" y="8896"/>
                  </a:lnTo>
                  <a:close/>
                  <a:moveTo>
                    <a:pt x="3658" y="1"/>
                  </a:moveTo>
                  <a:cubicBezTo>
                    <a:pt x="3519" y="1"/>
                    <a:pt x="3379" y="9"/>
                    <a:pt x="3239" y="26"/>
                  </a:cubicBezTo>
                  <a:cubicBezTo>
                    <a:pt x="1667" y="204"/>
                    <a:pt x="381" y="1466"/>
                    <a:pt x="191" y="3026"/>
                  </a:cubicBezTo>
                  <a:cubicBezTo>
                    <a:pt x="0" y="4526"/>
                    <a:pt x="786" y="5979"/>
                    <a:pt x="2155" y="6610"/>
                  </a:cubicBezTo>
                  <a:cubicBezTo>
                    <a:pt x="2358" y="6705"/>
                    <a:pt x="2477" y="6931"/>
                    <a:pt x="2477" y="7146"/>
                  </a:cubicBezTo>
                  <a:lnTo>
                    <a:pt x="2477" y="8324"/>
                  </a:lnTo>
                  <a:cubicBezTo>
                    <a:pt x="2477" y="8574"/>
                    <a:pt x="2643" y="8789"/>
                    <a:pt x="2870" y="8860"/>
                  </a:cubicBezTo>
                  <a:lnTo>
                    <a:pt x="2870" y="9098"/>
                  </a:lnTo>
                  <a:cubicBezTo>
                    <a:pt x="2870" y="9408"/>
                    <a:pt x="3120" y="9670"/>
                    <a:pt x="3429" y="9670"/>
                  </a:cubicBezTo>
                  <a:lnTo>
                    <a:pt x="3822" y="9670"/>
                  </a:lnTo>
                  <a:cubicBezTo>
                    <a:pt x="4132" y="9670"/>
                    <a:pt x="4382" y="9408"/>
                    <a:pt x="4382" y="9098"/>
                  </a:cubicBezTo>
                  <a:lnTo>
                    <a:pt x="4382" y="8860"/>
                  </a:lnTo>
                  <a:cubicBezTo>
                    <a:pt x="4608" y="8789"/>
                    <a:pt x="4775" y="8574"/>
                    <a:pt x="4775" y="8324"/>
                  </a:cubicBezTo>
                  <a:lnTo>
                    <a:pt x="4775" y="7146"/>
                  </a:lnTo>
                  <a:cubicBezTo>
                    <a:pt x="4775" y="6931"/>
                    <a:pt x="4906" y="6717"/>
                    <a:pt x="5096" y="6610"/>
                  </a:cubicBezTo>
                  <a:cubicBezTo>
                    <a:pt x="5691" y="6336"/>
                    <a:pt x="6191" y="5895"/>
                    <a:pt x="6549" y="5348"/>
                  </a:cubicBezTo>
                  <a:cubicBezTo>
                    <a:pt x="6906" y="4788"/>
                    <a:pt x="7096" y="4133"/>
                    <a:pt x="7096" y="3455"/>
                  </a:cubicBezTo>
                  <a:cubicBezTo>
                    <a:pt x="7108" y="2490"/>
                    <a:pt x="6680" y="1538"/>
                    <a:pt x="5953" y="883"/>
                  </a:cubicBezTo>
                  <a:cubicBezTo>
                    <a:pt x="5309" y="310"/>
                    <a:pt x="4506" y="1"/>
                    <a:pt x="3658"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65" name="Google Shape;303;p18">
              <a:extLst>
                <a:ext uri="{FF2B5EF4-FFF2-40B4-BE49-F238E27FC236}">
                  <a16:creationId xmlns:a16="http://schemas.microsoft.com/office/drawing/2014/main" id="{6DE1365E-7D7B-4087-A27D-1CACBB707956}"/>
                </a:ext>
              </a:extLst>
            </p:cNvPr>
            <p:cNvSpPr/>
            <p:nvPr/>
          </p:nvSpPr>
          <p:spPr>
            <a:xfrm>
              <a:off x="4444777" y="4287484"/>
              <a:ext cx="48426" cy="11400"/>
            </a:xfrm>
            <a:custGeom>
              <a:avLst/>
              <a:gdLst/>
              <a:ahLst/>
              <a:cxnLst/>
              <a:rect l="l" t="t" r="r" b="b"/>
              <a:pathLst>
                <a:path w="1525" h="359" extrusionOk="0">
                  <a:moveTo>
                    <a:pt x="180" y="1"/>
                  </a:moveTo>
                  <a:cubicBezTo>
                    <a:pt x="72" y="1"/>
                    <a:pt x="1" y="72"/>
                    <a:pt x="1" y="179"/>
                  </a:cubicBezTo>
                  <a:cubicBezTo>
                    <a:pt x="1" y="275"/>
                    <a:pt x="72" y="358"/>
                    <a:pt x="180" y="358"/>
                  </a:cubicBezTo>
                  <a:lnTo>
                    <a:pt x="1346" y="358"/>
                  </a:lnTo>
                  <a:cubicBezTo>
                    <a:pt x="1442" y="358"/>
                    <a:pt x="1525" y="275"/>
                    <a:pt x="1525" y="179"/>
                  </a:cubicBezTo>
                  <a:cubicBezTo>
                    <a:pt x="1525" y="72"/>
                    <a:pt x="1430" y="1"/>
                    <a:pt x="1346"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66" name="Google Shape;304;p18">
              <a:extLst>
                <a:ext uri="{FF2B5EF4-FFF2-40B4-BE49-F238E27FC236}">
                  <a16:creationId xmlns:a16="http://schemas.microsoft.com/office/drawing/2014/main" id="{4A026C41-5D44-483B-B6A8-F5EFEB47FFBD}"/>
                </a:ext>
              </a:extLst>
            </p:cNvPr>
            <p:cNvSpPr/>
            <p:nvPr/>
          </p:nvSpPr>
          <p:spPr>
            <a:xfrm>
              <a:off x="4149138" y="4287484"/>
              <a:ext cx="48426" cy="11400"/>
            </a:xfrm>
            <a:custGeom>
              <a:avLst/>
              <a:gdLst/>
              <a:ahLst/>
              <a:cxnLst/>
              <a:rect l="l" t="t" r="r" b="b"/>
              <a:pathLst>
                <a:path w="1525" h="359" extrusionOk="0">
                  <a:moveTo>
                    <a:pt x="179" y="1"/>
                  </a:moveTo>
                  <a:cubicBezTo>
                    <a:pt x="72" y="1"/>
                    <a:pt x="0" y="72"/>
                    <a:pt x="0" y="179"/>
                  </a:cubicBezTo>
                  <a:cubicBezTo>
                    <a:pt x="0" y="275"/>
                    <a:pt x="72" y="358"/>
                    <a:pt x="179" y="358"/>
                  </a:cubicBezTo>
                  <a:lnTo>
                    <a:pt x="1334" y="358"/>
                  </a:lnTo>
                  <a:cubicBezTo>
                    <a:pt x="1441" y="358"/>
                    <a:pt x="1512" y="275"/>
                    <a:pt x="1512" y="179"/>
                  </a:cubicBezTo>
                  <a:cubicBezTo>
                    <a:pt x="1524" y="72"/>
                    <a:pt x="1441" y="1"/>
                    <a:pt x="1334"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67" name="Google Shape;305;p18">
              <a:extLst>
                <a:ext uri="{FF2B5EF4-FFF2-40B4-BE49-F238E27FC236}">
                  <a16:creationId xmlns:a16="http://schemas.microsoft.com/office/drawing/2014/main" id="{679B715C-C358-4DE5-9187-E865DC0816E2}"/>
                </a:ext>
              </a:extLst>
            </p:cNvPr>
            <p:cNvSpPr/>
            <p:nvPr/>
          </p:nvSpPr>
          <p:spPr>
            <a:xfrm>
              <a:off x="4315471" y="4121151"/>
              <a:ext cx="11400" cy="48045"/>
            </a:xfrm>
            <a:custGeom>
              <a:avLst/>
              <a:gdLst/>
              <a:ahLst/>
              <a:cxnLst/>
              <a:rect l="l" t="t" r="r" b="b"/>
              <a:pathLst>
                <a:path w="359" h="1513" extrusionOk="0">
                  <a:moveTo>
                    <a:pt x="180" y="0"/>
                  </a:moveTo>
                  <a:cubicBezTo>
                    <a:pt x="72" y="0"/>
                    <a:pt x="1" y="72"/>
                    <a:pt x="1" y="179"/>
                  </a:cubicBezTo>
                  <a:lnTo>
                    <a:pt x="1" y="1334"/>
                  </a:lnTo>
                  <a:cubicBezTo>
                    <a:pt x="1" y="1441"/>
                    <a:pt x="72" y="1512"/>
                    <a:pt x="180" y="1512"/>
                  </a:cubicBezTo>
                  <a:cubicBezTo>
                    <a:pt x="275" y="1512"/>
                    <a:pt x="358" y="1441"/>
                    <a:pt x="358" y="1334"/>
                  </a:cubicBezTo>
                  <a:lnTo>
                    <a:pt x="358" y="179"/>
                  </a:lnTo>
                  <a:cubicBezTo>
                    <a:pt x="358" y="72"/>
                    <a:pt x="275" y="0"/>
                    <a:pt x="180"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68" name="Google Shape;306;p18">
              <a:extLst>
                <a:ext uri="{FF2B5EF4-FFF2-40B4-BE49-F238E27FC236}">
                  <a16:creationId xmlns:a16="http://schemas.microsoft.com/office/drawing/2014/main" id="{0D69D4A9-1496-48DE-AE3B-8078A1F31666}"/>
                </a:ext>
              </a:extLst>
            </p:cNvPr>
            <p:cNvSpPr/>
            <p:nvPr/>
          </p:nvSpPr>
          <p:spPr>
            <a:xfrm>
              <a:off x="4378632" y="4159575"/>
              <a:ext cx="22705" cy="27754"/>
            </a:xfrm>
            <a:custGeom>
              <a:avLst/>
              <a:gdLst/>
              <a:ahLst/>
              <a:cxnLst/>
              <a:rect l="l" t="t" r="r" b="b"/>
              <a:pathLst>
                <a:path w="715" h="874" extrusionOk="0">
                  <a:moveTo>
                    <a:pt x="513" y="0"/>
                  </a:moveTo>
                  <a:cubicBezTo>
                    <a:pt x="451" y="0"/>
                    <a:pt x="387" y="27"/>
                    <a:pt x="346" y="76"/>
                  </a:cubicBezTo>
                  <a:lnTo>
                    <a:pt x="48" y="588"/>
                  </a:lnTo>
                  <a:cubicBezTo>
                    <a:pt x="0" y="671"/>
                    <a:pt x="24" y="778"/>
                    <a:pt x="107" y="838"/>
                  </a:cubicBezTo>
                  <a:cubicBezTo>
                    <a:pt x="131" y="850"/>
                    <a:pt x="167" y="874"/>
                    <a:pt x="191" y="874"/>
                  </a:cubicBezTo>
                  <a:cubicBezTo>
                    <a:pt x="250" y="874"/>
                    <a:pt x="310" y="838"/>
                    <a:pt x="358" y="778"/>
                  </a:cubicBezTo>
                  <a:lnTo>
                    <a:pt x="655" y="278"/>
                  </a:lnTo>
                  <a:cubicBezTo>
                    <a:pt x="715" y="171"/>
                    <a:pt x="691" y="64"/>
                    <a:pt x="596" y="16"/>
                  </a:cubicBezTo>
                  <a:cubicBezTo>
                    <a:pt x="570" y="5"/>
                    <a:pt x="542" y="0"/>
                    <a:pt x="513"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69" name="Google Shape;307;p18">
              <a:extLst>
                <a:ext uri="{FF2B5EF4-FFF2-40B4-BE49-F238E27FC236}">
                  <a16:creationId xmlns:a16="http://schemas.microsoft.com/office/drawing/2014/main" id="{53EBB716-E5CD-4E55-BF8D-2A5872170543}"/>
                </a:ext>
              </a:extLst>
            </p:cNvPr>
            <p:cNvSpPr/>
            <p:nvPr/>
          </p:nvSpPr>
          <p:spPr>
            <a:xfrm>
              <a:off x="4240243" y="4399103"/>
              <a:ext cx="22705" cy="27563"/>
            </a:xfrm>
            <a:custGeom>
              <a:avLst/>
              <a:gdLst/>
              <a:ahLst/>
              <a:cxnLst/>
              <a:rect l="l" t="t" r="r" b="b"/>
              <a:pathLst>
                <a:path w="715" h="868" extrusionOk="0">
                  <a:moveTo>
                    <a:pt x="507" y="0"/>
                  </a:moveTo>
                  <a:cubicBezTo>
                    <a:pt x="444" y="0"/>
                    <a:pt x="387" y="33"/>
                    <a:pt x="346" y="82"/>
                  </a:cubicBezTo>
                  <a:lnTo>
                    <a:pt x="48" y="594"/>
                  </a:lnTo>
                  <a:cubicBezTo>
                    <a:pt x="1" y="677"/>
                    <a:pt x="24" y="784"/>
                    <a:pt x="108" y="844"/>
                  </a:cubicBezTo>
                  <a:cubicBezTo>
                    <a:pt x="132" y="855"/>
                    <a:pt x="155" y="867"/>
                    <a:pt x="191" y="867"/>
                  </a:cubicBezTo>
                  <a:cubicBezTo>
                    <a:pt x="251" y="867"/>
                    <a:pt x="310" y="844"/>
                    <a:pt x="358" y="784"/>
                  </a:cubicBezTo>
                  <a:lnTo>
                    <a:pt x="655" y="272"/>
                  </a:lnTo>
                  <a:cubicBezTo>
                    <a:pt x="715" y="189"/>
                    <a:pt x="679" y="82"/>
                    <a:pt x="596" y="22"/>
                  </a:cubicBezTo>
                  <a:cubicBezTo>
                    <a:pt x="566" y="7"/>
                    <a:pt x="536" y="0"/>
                    <a:pt x="507"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70" name="Google Shape;308;p18">
              <a:extLst>
                <a:ext uri="{FF2B5EF4-FFF2-40B4-BE49-F238E27FC236}">
                  <a16:creationId xmlns:a16="http://schemas.microsoft.com/office/drawing/2014/main" id="{013A95F6-B421-47CE-91ED-A11F6533FD8A}"/>
                </a:ext>
              </a:extLst>
            </p:cNvPr>
            <p:cNvSpPr/>
            <p:nvPr/>
          </p:nvSpPr>
          <p:spPr>
            <a:xfrm>
              <a:off x="4240243" y="4159130"/>
              <a:ext cx="22705" cy="28198"/>
            </a:xfrm>
            <a:custGeom>
              <a:avLst/>
              <a:gdLst/>
              <a:ahLst/>
              <a:cxnLst/>
              <a:rect l="l" t="t" r="r" b="b"/>
              <a:pathLst>
                <a:path w="715" h="888" extrusionOk="0">
                  <a:moveTo>
                    <a:pt x="213" y="1"/>
                  </a:moveTo>
                  <a:cubicBezTo>
                    <a:pt x="181" y="1"/>
                    <a:pt x="148" y="10"/>
                    <a:pt x="120" y="30"/>
                  </a:cubicBezTo>
                  <a:cubicBezTo>
                    <a:pt x="24" y="78"/>
                    <a:pt x="1" y="197"/>
                    <a:pt x="60" y="292"/>
                  </a:cubicBezTo>
                  <a:lnTo>
                    <a:pt x="358" y="792"/>
                  </a:lnTo>
                  <a:cubicBezTo>
                    <a:pt x="382" y="852"/>
                    <a:pt x="441" y="888"/>
                    <a:pt x="525" y="888"/>
                  </a:cubicBezTo>
                  <a:cubicBezTo>
                    <a:pt x="548" y="888"/>
                    <a:pt x="584" y="864"/>
                    <a:pt x="608" y="852"/>
                  </a:cubicBezTo>
                  <a:cubicBezTo>
                    <a:pt x="679" y="792"/>
                    <a:pt x="715" y="685"/>
                    <a:pt x="667" y="602"/>
                  </a:cubicBezTo>
                  <a:lnTo>
                    <a:pt x="370" y="90"/>
                  </a:lnTo>
                  <a:cubicBezTo>
                    <a:pt x="338" y="35"/>
                    <a:pt x="276" y="1"/>
                    <a:pt x="213"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71" name="Google Shape;309;p18">
              <a:extLst>
                <a:ext uri="{FF2B5EF4-FFF2-40B4-BE49-F238E27FC236}">
                  <a16:creationId xmlns:a16="http://schemas.microsoft.com/office/drawing/2014/main" id="{B8ABBADC-B193-4191-88D7-4D15A0322961}"/>
                </a:ext>
              </a:extLst>
            </p:cNvPr>
            <p:cNvSpPr/>
            <p:nvPr/>
          </p:nvSpPr>
          <p:spPr>
            <a:xfrm>
              <a:off x="4378632" y="4399230"/>
              <a:ext cx="22705" cy="28198"/>
            </a:xfrm>
            <a:custGeom>
              <a:avLst/>
              <a:gdLst/>
              <a:ahLst/>
              <a:cxnLst/>
              <a:rect l="l" t="t" r="r" b="b"/>
              <a:pathLst>
                <a:path w="715" h="888" extrusionOk="0">
                  <a:moveTo>
                    <a:pt x="221" y="0"/>
                  </a:moveTo>
                  <a:cubicBezTo>
                    <a:pt x="187" y="0"/>
                    <a:pt x="152" y="10"/>
                    <a:pt x="119" y="30"/>
                  </a:cubicBezTo>
                  <a:cubicBezTo>
                    <a:pt x="24" y="78"/>
                    <a:pt x="0" y="197"/>
                    <a:pt x="60" y="292"/>
                  </a:cubicBezTo>
                  <a:lnTo>
                    <a:pt x="358" y="792"/>
                  </a:lnTo>
                  <a:cubicBezTo>
                    <a:pt x="393" y="851"/>
                    <a:pt x="453" y="887"/>
                    <a:pt x="524" y="887"/>
                  </a:cubicBezTo>
                  <a:cubicBezTo>
                    <a:pt x="548" y="887"/>
                    <a:pt x="584" y="863"/>
                    <a:pt x="608" y="851"/>
                  </a:cubicBezTo>
                  <a:cubicBezTo>
                    <a:pt x="691" y="792"/>
                    <a:pt x="715" y="673"/>
                    <a:pt x="667" y="601"/>
                  </a:cubicBezTo>
                  <a:lnTo>
                    <a:pt x="369" y="89"/>
                  </a:lnTo>
                  <a:cubicBezTo>
                    <a:pt x="346" y="35"/>
                    <a:pt x="286" y="0"/>
                    <a:pt x="221"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72" name="Google Shape;310;p18">
              <a:extLst>
                <a:ext uri="{FF2B5EF4-FFF2-40B4-BE49-F238E27FC236}">
                  <a16:creationId xmlns:a16="http://schemas.microsoft.com/office/drawing/2014/main" id="{9EF73363-A2E8-4002-A7C8-9DA1C45DCDA6}"/>
                </a:ext>
              </a:extLst>
            </p:cNvPr>
            <p:cNvSpPr/>
            <p:nvPr/>
          </p:nvSpPr>
          <p:spPr>
            <a:xfrm>
              <a:off x="4426264" y="4351851"/>
              <a:ext cx="29532" cy="21117"/>
            </a:xfrm>
            <a:custGeom>
              <a:avLst/>
              <a:gdLst/>
              <a:ahLst/>
              <a:cxnLst/>
              <a:rect l="l" t="t" r="r" b="b"/>
              <a:pathLst>
                <a:path w="930" h="665" extrusionOk="0">
                  <a:moveTo>
                    <a:pt x="215" y="0"/>
                  </a:moveTo>
                  <a:cubicBezTo>
                    <a:pt x="152" y="0"/>
                    <a:pt x="89" y="32"/>
                    <a:pt x="48" y="81"/>
                  </a:cubicBezTo>
                  <a:cubicBezTo>
                    <a:pt x="1" y="177"/>
                    <a:pt x="36" y="272"/>
                    <a:pt x="108" y="331"/>
                  </a:cubicBezTo>
                  <a:lnTo>
                    <a:pt x="608" y="629"/>
                  </a:lnTo>
                  <a:cubicBezTo>
                    <a:pt x="643" y="653"/>
                    <a:pt x="667" y="665"/>
                    <a:pt x="703" y="665"/>
                  </a:cubicBezTo>
                  <a:cubicBezTo>
                    <a:pt x="763" y="665"/>
                    <a:pt x="822" y="629"/>
                    <a:pt x="870" y="569"/>
                  </a:cubicBezTo>
                  <a:cubicBezTo>
                    <a:pt x="929" y="486"/>
                    <a:pt x="893" y="367"/>
                    <a:pt x="810" y="319"/>
                  </a:cubicBezTo>
                  <a:lnTo>
                    <a:pt x="298" y="22"/>
                  </a:lnTo>
                  <a:cubicBezTo>
                    <a:pt x="272" y="7"/>
                    <a:pt x="244" y="0"/>
                    <a:pt x="21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73" name="Google Shape;311;p18">
              <a:extLst>
                <a:ext uri="{FF2B5EF4-FFF2-40B4-BE49-F238E27FC236}">
                  <a16:creationId xmlns:a16="http://schemas.microsoft.com/office/drawing/2014/main" id="{B665642B-0F14-43F4-8379-04B5AA1618AA}"/>
                </a:ext>
              </a:extLst>
            </p:cNvPr>
            <p:cNvSpPr/>
            <p:nvPr/>
          </p:nvSpPr>
          <p:spPr>
            <a:xfrm>
              <a:off x="4186196" y="4213463"/>
              <a:ext cx="29500" cy="21117"/>
            </a:xfrm>
            <a:custGeom>
              <a:avLst/>
              <a:gdLst/>
              <a:ahLst/>
              <a:cxnLst/>
              <a:rect l="l" t="t" r="r" b="b"/>
              <a:pathLst>
                <a:path w="929" h="665" extrusionOk="0">
                  <a:moveTo>
                    <a:pt x="214" y="0"/>
                  </a:moveTo>
                  <a:cubicBezTo>
                    <a:pt x="152" y="0"/>
                    <a:pt x="89" y="33"/>
                    <a:pt x="48" y="82"/>
                  </a:cubicBezTo>
                  <a:cubicBezTo>
                    <a:pt x="0" y="165"/>
                    <a:pt x="36" y="272"/>
                    <a:pt x="107" y="332"/>
                  </a:cubicBezTo>
                  <a:lnTo>
                    <a:pt x="619" y="629"/>
                  </a:lnTo>
                  <a:cubicBezTo>
                    <a:pt x="643" y="641"/>
                    <a:pt x="667" y="665"/>
                    <a:pt x="703" y="665"/>
                  </a:cubicBezTo>
                  <a:cubicBezTo>
                    <a:pt x="762" y="665"/>
                    <a:pt x="822" y="629"/>
                    <a:pt x="869" y="570"/>
                  </a:cubicBezTo>
                  <a:cubicBezTo>
                    <a:pt x="929" y="463"/>
                    <a:pt x="893" y="367"/>
                    <a:pt x="810" y="320"/>
                  </a:cubicBezTo>
                  <a:lnTo>
                    <a:pt x="298" y="22"/>
                  </a:lnTo>
                  <a:cubicBezTo>
                    <a:pt x="272" y="7"/>
                    <a:pt x="243" y="0"/>
                    <a:pt x="214"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74" name="Google Shape;312;p18">
              <a:extLst>
                <a:ext uri="{FF2B5EF4-FFF2-40B4-BE49-F238E27FC236}">
                  <a16:creationId xmlns:a16="http://schemas.microsoft.com/office/drawing/2014/main" id="{2359E370-D2C6-4875-93B7-A58312F927EC}"/>
                </a:ext>
              </a:extLst>
            </p:cNvPr>
            <p:cNvSpPr/>
            <p:nvPr/>
          </p:nvSpPr>
          <p:spPr>
            <a:xfrm>
              <a:off x="4425883" y="4213590"/>
              <a:ext cx="29913" cy="21371"/>
            </a:xfrm>
            <a:custGeom>
              <a:avLst/>
              <a:gdLst/>
              <a:ahLst/>
              <a:cxnLst/>
              <a:rect l="l" t="t" r="r" b="b"/>
              <a:pathLst>
                <a:path w="942" h="673" extrusionOk="0">
                  <a:moveTo>
                    <a:pt x="725" y="0"/>
                  </a:moveTo>
                  <a:cubicBezTo>
                    <a:pt x="693" y="0"/>
                    <a:pt x="660" y="10"/>
                    <a:pt x="632" y="30"/>
                  </a:cubicBezTo>
                  <a:lnTo>
                    <a:pt x="120" y="328"/>
                  </a:lnTo>
                  <a:cubicBezTo>
                    <a:pt x="36" y="375"/>
                    <a:pt x="1" y="494"/>
                    <a:pt x="60" y="578"/>
                  </a:cubicBezTo>
                  <a:cubicBezTo>
                    <a:pt x="96" y="637"/>
                    <a:pt x="155" y="673"/>
                    <a:pt x="227" y="673"/>
                  </a:cubicBezTo>
                  <a:cubicBezTo>
                    <a:pt x="251" y="673"/>
                    <a:pt x="286" y="661"/>
                    <a:pt x="310" y="637"/>
                  </a:cubicBezTo>
                  <a:lnTo>
                    <a:pt x="822" y="340"/>
                  </a:lnTo>
                  <a:cubicBezTo>
                    <a:pt x="905" y="280"/>
                    <a:pt x="941" y="161"/>
                    <a:pt x="882" y="89"/>
                  </a:cubicBezTo>
                  <a:cubicBezTo>
                    <a:pt x="850" y="35"/>
                    <a:pt x="788" y="0"/>
                    <a:pt x="72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75" name="Google Shape;313;p18">
              <a:extLst>
                <a:ext uri="{FF2B5EF4-FFF2-40B4-BE49-F238E27FC236}">
                  <a16:creationId xmlns:a16="http://schemas.microsoft.com/office/drawing/2014/main" id="{DF473CD8-F1D6-49C7-B0A2-CAFDBC99F88B}"/>
                </a:ext>
              </a:extLst>
            </p:cNvPr>
            <p:cNvSpPr/>
            <p:nvPr/>
          </p:nvSpPr>
          <p:spPr>
            <a:xfrm>
              <a:off x="4186196" y="4351978"/>
              <a:ext cx="29500" cy="21371"/>
            </a:xfrm>
            <a:custGeom>
              <a:avLst/>
              <a:gdLst/>
              <a:ahLst/>
              <a:cxnLst/>
              <a:rect l="l" t="t" r="r" b="b"/>
              <a:pathLst>
                <a:path w="929" h="673" extrusionOk="0">
                  <a:moveTo>
                    <a:pt x="725" y="0"/>
                  </a:moveTo>
                  <a:cubicBezTo>
                    <a:pt x="692" y="0"/>
                    <a:pt x="660" y="9"/>
                    <a:pt x="631" y="30"/>
                  </a:cubicBezTo>
                  <a:lnTo>
                    <a:pt x="119" y="327"/>
                  </a:lnTo>
                  <a:cubicBezTo>
                    <a:pt x="36" y="375"/>
                    <a:pt x="0" y="494"/>
                    <a:pt x="60" y="589"/>
                  </a:cubicBezTo>
                  <a:cubicBezTo>
                    <a:pt x="95" y="649"/>
                    <a:pt x="155" y="673"/>
                    <a:pt x="226" y="673"/>
                  </a:cubicBezTo>
                  <a:cubicBezTo>
                    <a:pt x="262" y="673"/>
                    <a:pt x="286" y="661"/>
                    <a:pt x="322" y="649"/>
                  </a:cubicBezTo>
                  <a:lnTo>
                    <a:pt x="822" y="351"/>
                  </a:lnTo>
                  <a:cubicBezTo>
                    <a:pt x="893" y="292"/>
                    <a:pt x="929" y="173"/>
                    <a:pt x="881" y="89"/>
                  </a:cubicBezTo>
                  <a:cubicBezTo>
                    <a:pt x="850" y="34"/>
                    <a:pt x="787" y="0"/>
                    <a:pt x="72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grpSp>
        <p:nvGrpSpPr>
          <p:cNvPr id="76" name="Google Shape;301;p18">
            <a:extLst>
              <a:ext uri="{FF2B5EF4-FFF2-40B4-BE49-F238E27FC236}">
                <a16:creationId xmlns:a16="http://schemas.microsoft.com/office/drawing/2014/main" id="{742626A4-5051-4842-A4C9-25C97C4AF383}"/>
              </a:ext>
            </a:extLst>
          </p:cNvPr>
          <p:cNvGrpSpPr/>
          <p:nvPr/>
        </p:nvGrpSpPr>
        <p:grpSpPr>
          <a:xfrm>
            <a:off x="9232612" y="5394206"/>
            <a:ext cx="458753" cy="491525"/>
            <a:chOff x="4149138" y="4121151"/>
            <a:chExt cx="344065" cy="368644"/>
          </a:xfrm>
        </p:grpSpPr>
        <p:sp>
          <p:nvSpPr>
            <p:cNvPr id="77" name="Google Shape;302;p18">
              <a:extLst>
                <a:ext uri="{FF2B5EF4-FFF2-40B4-BE49-F238E27FC236}">
                  <a16:creationId xmlns:a16="http://schemas.microsoft.com/office/drawing/2014/main" id="{DA1245D3-B265-482B-B6D0-B1C6E9970F2F}"/>
                </a:ext>
              </a:extLst>
            </p:cNvPr>
            <p:cNvSpPr/>
            <p:nvPr/>
          </p:nvSpPr>
          <p:spPr>
            <a:xfrm>
              <a:off x="4205853" y="4182724"/>
              <a:ext cx="225746" cy="307071"/>
            </a:xfrm>
            <a:custGeom>
              <a:avLst/>
              <a:gdLst/>
              <a:ahLst/>
              <a:cxnLst/>
              <a:rect l="l" t="t" r="r" b="b"/>
              <a:pathLst>
                <a:path w="7109" h="9670" extrusionOk="0">
                  <a:moveTo>
                    <a:pt x="3643" y="359"/>
                  </a:moveTo>
                  <a:cubicBezTo>
                    <a:pt x="4417" y="359"/>
                    <a:pt x="5132" y="645"/>
                    <a:pt x="5703" y="1157"/>
                  </a:cubicBezTo>
                  <a:cubicBezTo>
                    <a:pt x="6358" y="1752"/>
                    <a:pt x="6751" y="2597"/>
                    <a:pt x="6751" y="3478"/>
                  </a:cubicBezTo>
                  <a:cubicBezTo>
                    <a:pt x="6739" y="4074"/>
                    <a:pt x="6572" y="4669"/>
                    <a:pt x="6251" y="5157"/>
                  </a:cubicBezTo>
                  <a:cubicBezTo>
                    <a:pt x="5929" y="5645"/>
                    <a:pt x="5489" y="6038"/>
                    <a:pt x="4953" y="6288"/>
                  </a:cubicBezTo>
                  <a:cubicBezTo>
                    <a:pt x="4620" y="6431"/>
                    <a:pt x="4417" y="6776"/>
                    <a:pt x="4417" y="7146"/>
                  </a:cubicBezTo>
                  <a:lnTo>
                    <a:pt x="4417" y="7360"/>
                  </a:lnTo>
                  <a:lnTo>
                    <a:pt x="2834" y="7360"/>
                  </a:lnTo>
                  <a:lnTo>
                    <a:pt x="2834" y="7146"/>
                  </a:lnTo>
                  <a:cubicBezTo>
                    <a:pt x="2834" y="6776"/>
                    <a:pt x="2631" y="6455"/>
                    <a:pt x="2298" y="6288"/>
                  </a:cubicBezTo>
                  <a:cubicBezTo>
                    <a:pt x="1084" y="5705"/>
                    <a:pt x="381" y="4407"/>
                    <a:pt x="548" y="3074"/>
                  </a:cubicBezTo>
                  <a:cubicBezTo>
                    <a:pt x="726" y="1669"/>
                    <a:pt x="1869" y="526"/>
                    <a:pt x="3286" y="383"/>
                  </a:cubicBezTo>
                  <a:cubicBezTo>
                    <a:pt x="3405" y="359"/>
                    <a:pt x="3524" y="359"/>
                    <a:pt x="3643" y="359"/>
                  </a:cubicBezTo>
                  <a:close/>
                  <a:moveTo>
                    <a:pt x="4417" y="7729"/>
                  </a:moveTo>
                  <a:lnTo>
                    <a:pt x="4417" y="8324"/>
                  </a:lnTo>
                  <a:cubicBezTo>
                    <a:pt x="4417" y="8443"/>
                    <a:pt x="4322" y="8539"/>
                    <a:pt x="4203" y="8539"/>
                  </a:cubicBezTo>
                  <a:lnTo>
                    <a:pt x="3048" y="8539"/>
                  </a:lnTo>
                  <a:cubicBezTo>
                    <a:pt x="2929" y="8539"/>
                    <a:pt x="2834" y="8443"/>
                    <a:pt x="2834" y="8324"/>
                  </a:cubicBezTo>
                  <a:lnTo>
                    <a:pt x="2834" y="7729"/>
                  </a:lnTo>
                  <a:close/>
                  <a:moveTo>
                    <a:pt x="4024" y="8896"/>
                  </a:moveTo>
                  <a:lnTo>
                    <a:pt x="4024" y="9098"/>
                  </a:lnTo>
                  <a:cubicBezTo>
                    <a:pt x="4024" y="9217"/>
                    <a:pt x="3941" y="9313"/>
                    <a:pt x="3822" y="9313"/>
                  </a:cubicBezTo>
                  <a:lnTo>
                    <a:pt x="3429" y="9313"/>
                  </a:lnTo>
                  <a:cubicBezTo>
                    <a:pt x="3310" y="9313"/>
                    <a:pt x="3227" y="9217"/>
                    <a:pt x="3227" y="9098"/>
                  </a:cubicBezTo>
                  <a:lnTo>
                    <a:pt x="3227" y="8896"/>
                  </a:lnTo>
                  <a:close/>
                  <a:moveTo>
                    <a:pt x="3658" y="1"/>
                  </a:moveTo>
                  <a:cubicBezTo>
                    <a:pt x="3519" y="1"/>
                    <a:pt x="3379" y="9"/>
                    <a:pt x="3239" y="26"/>
                  </a:cubicBezTo>
                  <a:cubicBezTo>
                    <a:pt x="1667" y="204"/>
                    <a:pt x="381" y="1466"/>
                    <a:pt x="191" y="3026"/>
                  </a:cubicBezTo>
                  <a:cubicBezTo>
                    <a:pt x="0" y="4526"/>
                    <a:pt x="786" y="5979"/>
                    <a:pt x="2155" y="6610"/>
                  </a:cubicBezTo>
                  <a:cubicBezTo>
                    <a:pt x="2358" y="6705"/>
                    <a:pt x="2477" y="6931"/>
                    <a:pt x="2477" y="7146"/>
                  </a:cubicBezTo>
                  <a:lnTo>
                    <a:pt x="2477" y="8324"/>
                  </a:lnTo>
                  <a:cubicBezTo>
                    <a:pt x="2477" y="8574"/>
                    <a:pt x="2643" y="8789"/>
                    <a:pt x="2870" y="8860"/>
                  </a:cubicBezTo>
                  <a:lnTo>
                    <a:pt x="2870" y="9098"/>
                  </a:lnTo>
                  <a:cubicBezTo>
                    <a:pt x="2870" y="9408"/>
                    <a:pt x="3120" y="9670"/>
                    <a:pt x="3429" y="9670"/>
                  </a:cubicBezTo>
                  <a:lnTo>
                    <a:pt x="3822" y="9670"/>
                  </a:lnTo>
                  <a:cubicBezTo>
                    <a:pt x="4132" y="9670"/>
                    <a:pt x="4382" y="9408"/>
                    <a:pt x="4382" y="9098"/>
                  </a:cubicBezTo>
                  <a:lnTo>
                    <a:pt x="4382" y="8860"/>
                  </a:lnTo>
                  <a:cubicBezTo>
                    <a:pt x="4608" y="8789"/>
                    <a:pt x="4775" y="8574"/>
                    <a:pt x="4775" y="8324"/>
                  </a:cubicBezTo>
                  <a:lnTo>
                    <a:pt x="4775" y="7146"/>
                  </a:lnTo>
                  <a:cubicBezTo>
                    <a:pt x="4775" y="6931"/>
                    <a:pt x="4906" y="6717"/>
                    <a:pt x="5096" y="6610"/>
                  </a:cubicBezTo>
                  <a:cubicBezTo>
                    <a:pt x="5691" y="6336"/>
                    <a:pt x="6191" y="5895"/>
                    <a:pt x="6549" y="5348"/>
                  </a:cubicBezTo>
                  <a:cubicBezTo>
                    <a:pt x="6906" y="4788"/>
                    <a:pt x="7096" y="4133"/>
                    <a:pt x="7096" y="3455"/>
                  </a:cubicBezTo>
                  <a:cubicBezTo>
                    <a:pt x="7108" y="2490"/>
                    <a:pt x="6680" y="1538"/>
                    <a:pt x="5953" y="883"/>
                  </a:cubicBezTo>
                  <a:cubicBezTo>
                    <a:pt x="5309" y="310"/>
                    <a:pt x="4506" y="1"/>
                    <a:pt x="3658"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78" name="Google Shape;303;p18">
              <a:extLst>
                <a:ext uri="{FF2B5EF4-FFF2-40B4-BE49-F238E27FC236}">
                  <a16:creationId xmlns:a16="http://schemas.microsoft.com/office/drawing/2014/main" id="{A752F906-9EBB-4AB0-9E6E-A6839DCA39F7}"/>
                </a:ext>
              </a:extLst>
            </p:cNvPr>
            <p:cNvSpPr/>
            <p:nvPr/>
          </p:nvSpPr>
          <p:spPr>
            <a:xfrm>
              <a:off x="4444777" y="4287484"/>
              <a:ext cx="48426" cy="11400"/>
            </a:xfrm>
            <a:custGeom>
              <a:avLst/>
              <a:gdLst/>
              <a:ahLst/>
              <a:cxnLst/>
              <a:rect l="l" t="t" r="r" b="b"/>
              <a:pathLst>
                <a:path w="1525" h="359" extrusionOk="0">
                  <a:moveTo>
                    <a:pt x="180" y="1"/>
                  </a:moveTo>
                  <a:cubicBezTo>
                    <a:pt x="72" y="1"/>
                    <a:pt x="1" y="72"/>
                    <a:pt x="1" y="179"/>
                  </a:cubicBezTo>
                  <a:cubicBezTo>
                    <a:pt x="1" y="275"/>
                    <a:pt x="72" y="358"/>
                    <a:pt x="180" y="358"/>
                  </a:cubicBezTo>
                  <a:lnTo>
                    <a:pt x="1346" y="358"/>
                  </a:lnTo>
                  <a:cubicBezTo>
                    <a:pt x="1442" y="358"/>
                    <a:pt x="1525" y="275"/>
                    <a:pt x="1525" y="179"/>
                  </a:cubicBezTo>
                  <a:cubicBezTo>
                    <a:pt x="1525" y="72"/>
                    <a:pt x="1430" y="1"/>
                    <a:pt x="1346"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79" name="Google Shape;304;p18">
              <a:extLst>
                <a:ext uri="{FF2B5EF4-FFF2-40B4-BE49-F238E27FC236}">
                  <a16:creationId xmlns:a16="http://schemas.microsoft.com/office/drawing/2014/main" id="{FD512AE3-4E45-466C-B2A6-F2F63338905D}"/>
                </a:ext>
              </a:extLst>
            </p:cNvPr>
            <p:cNvSpPr/>
            <p:nvPr/>
          </p:nvSpPr>
          <p:spPr>
            <a:xfrm>
              <a:off x="4149138" y="4287484"/>
              <a:ext cx="48426" cy="11400"/>
            </a:xfrm>
            <a:custGeom>
              <a:avLst/>
              <a:gdLst/>
              <a:ahLst/>
              <a:cxnLst/>
              <a:rect l="l" t="t" r="r" b="b"/>
              <a:pathLst>
                <a:path w="1525" h="359" extrusionOk="0">
                  <a:moveTo>
                    <a:pt x="179" y="1"/>
                  </a:moveTo>
                  <a:cubicBezTo>
                    <a:pt x="72" y="1"/>
                    <a:pt x="0" y="72"/>
                    <a:pt x="0" y="179"/>
                  </a:cubicBezTo>
                  <a:cubicBezTo>
                    <a:pt x="0" y="275"/>
                    <a:pt x="72" y="358"/>
                    <a:pt x="179" y="358"/>
                  </a:cubicBezTo>
                  <a:lnTo>
                    <a:pt x="1334" y="358"/>
                  </a:lnTo>
                  <a:cubicBezTo>
                    <a:pt x="1441" y="358"/>
                    <a:pt x="1512" y="275"/>
                    <a:pt x="1512" y="179"/>
                  </a:cubicBezTo>
                  <a:cubicBezTo>
                    <a:pt x="1524" y="72"/>
                    <a:pt x="1441" y="1"/>
                    <a:pt x="1334"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80" name="Google Shape;305;p18">
              <a:extLst>
                <a:ext uri="{FF2B5EF4-FFF2-40B4-BE49-F238E27FC236}">
                  <a16:creationId xmlns:a16="http://schemas.microsoft.com/office/drawing/2014/main" id="{4BD70392-2110-44C7-9C05-C19D8C5B0152}"/>
                </a:ext>
              </a:extLst>
            </p:cNvPr>
            <p:cNvSpPr/>
            <p:nvPr/>
          </p:nvSpPr>
          <p:spPr>
            <a:xfrm>
              <a:off x="4315471" y="4121151"/>
              <a:ext cx="11400" cy="48045"/>
            </a:xfrm>
            <a:custGeom>
              <a:avLst/>
              <a:gdLst/>
              <a:ahLst/>
              <a:cxnLst/>
              <a:rect l="l" t="t" r="r" b="b"/>
              <a:pathLst>
                <a:path w="359" h="1513" extrusionOk="0">
                  <a:moveTo>
                    <a:pt x="180" y="0"/>
                  </a:moveTo>
                  <a:cubicBezTo>
                    <a:pt x="72" y="0"/>
                    <a:pt x="1" y="72"/>
                    <a:pt x="1" y="179"/>
                  </a:cubicBezTo>
                  <a:lnTo>
                    <a:pt x="1" y="1334"/>
                  </a:lnTo>
                  <a:cubicBezTo>
                    <a:pt x="1" y="1441"/>
                    <a:pt x="72" y="1512"/>
                    <a:pt x="180" y="1512"/>
                  </a:cubicBezTo>
                  <a:cubicBezTo>
                    <a:pt x="275" y="1512"/>
                    <a:pt x="358" y="1441"/>
                    <a:pt x="358" y="1334"/>
                  </a:cubicBezTo>
                  <a:lnTo>
                    <a:pt x="358" y="179"/>
                  </a:lnTo>
                  <a:cubicBezTo>
                    <a:pt x="358" y="72"/>
                    <a:pt x="275" y="0"/>
                    <a:pt x="180"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81" name="Google Shape;306;p18">
              <a:extLst>
                <a:ext uri="{FF2B5EF4-FFF2-40B4-BE49-F238E27FC236}">
                  <a16:creationId xmlns:a16="http://schemas.microsoft.com/office/drawing/2014/main" id="{86BA8DBA-D67F-45E9-823E-520B5A6A727D}"/>
                </a:ext>
              </a:extLst>
            </p:cNvPr>
            <p:cNvSpPr/>
            <p:nvPr/>
          </p:nvSpPr>
          <p:spPr>
            <a:xfrm>
              <a:off x="4378632" y="4159575"/>
              <a:ext cx="22705" cy="27754"/>
            </a:xfrm>
            <a:custGeom>
              <a:avLst/>
              <a:gdLst/>
              <a:ahLst/>
              <a:cxnLst/>
              <a:rect l="l" t="t" r="r" b="b"/>
              <a:pathLst>
                <a:path w="715" h="874" extrusionOk="0">
                  <a:moveTo>
                    <a:pt x="513" y="0"/>
                  </a:moveTo>
                  <a:cubicBezTo>
                    <a:pt x="451" y="0"/>
                    <a:pt x="387" y="27"/>
                    <a:pt x="346" y="76"/>
                  </a:cubicBezTo>
                  <a:lnTo>
                    <a:pt x="48" y="588"/>
                  </a:lnTo>
                  <a:cubicBezTo>
                    <a:pt x="0" y="671"/>
                    <a:pt x="24" y="778"/>
                    <a:pt x="107" y="838"/>
                  </a:cubicBezTo>
                  <a:cubicBezTo>
                    <a:pt x="131" y="850"/>
                    <a:pt x="167" y="874"/>
                    <a:pt x="191" y="874"/>
                  </a:cubicBezTo>
                  <a:cubicBezTo>
                    <a:pt x="250" y="874"/>
                    <a:pt x="310" y="838"/>
                    <a:pt x="358" y="778"/>
                  </a:cubicBezTo>
                  <a:lnTo>
                    <a:pt x="655" y="278"/>
                  </a:lnTo>
                  <a:cubicBezTo>
                    <a:pt x="715" y="171"/>
                    <a:pt x="691" y="64"/>
                    <a:pt x="596" y="16"/>
                  </a:cubicBezTo>
                  <a:cubicBezTo>
                    <a:pt x="570" y="5"/>
                    <a:pt x="542" y="0"/>
                    <a:pt x="513"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82" name="Google Shape;307;p18">
              <a:extLst>
                <a:ext uri="{FF2B5EF4-FFF2-40B4-BE49-F238E27FC236}">
                  <a16:creationId xmlns:a16="http://schemas.microsoft.com/office/drawing/2014/main" id="{5F9DC5B9-708F-4734-8A16-439851AA97AD}"/>
                </a:ext>
              </a:extLst>
            </p:cNvPr>
            <p:cNvSpPr/>
            <p:nvPr/>
          </p:nvSpPr>
          <p:spPr>
            <a:xfrm>
              <a:off x="4240243" y="4399103"/>
              <a:ext cx="22705" cy="27563"/>
            </a:xfrm>
            <a:custGeom>
              <a:avLst/>
              <a:gdLst/>
              <a:ahLst/>
              <a:cxnLst/>
              <a:rect l="l" t="t" r="r" b="b"/>
              <a:pathLst>
                <a:path w="715" h="868" extrusionOk="0">
                  <a:moveTo>
                    <a:pt x="507" y="0"/>
                  </a:moveTo>
                  <a:cubicBezTo>
                    <a:pt x="444" y="0"/>
                    <a:pt x="387" y="33"/>
                    <a:pt x="346" y="82"/>
                  </a:cubicBezTo>
                  <a:lnTo>
                    <a:pt x="48" y="594"/>
                  </a:lnTo>
                  <a:cubicBezTo>
                    <a:pt x="1" y="677"/>
                    <a:pt x="24" y="784"/>
                    <a:pt x="108" y="844"/>
                  </a:cubicBezTo>
                  <a:cubicBezTo>
                    <a:pt x="132" y="855"/>
                    <a:pt x="155" y="867"/>
                    <a:pt x="191" y="867"/>
                  </a:cubicBezTo>
                  <a:cubicBezTo>
                    <a:pt x="251" y="867"/>
                    <a:pt x="310" y="844"/>
                    <a:pt x="358" y="784"/>
                  </a:cubicBezTo>
                  <a:lnTo>
                    <a:pt x="655" y="272"/>
                  </a:lnTo>
                  <a:cubicBezTo>
                    <a:pt x="715" y="189"/>
                    <a:pt x="679" y="82"/>
                    <a:pt x="596" y="22"/>
                  </a:cubicBezTo>
                  <a:cubicBezTo>
                    <a:pt x="566" y="7"/>
                    <a:pt x="536" y="0"/>
                    <a:pt x="507"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83" name="Google Shape;308;p18">
              <a:extLst>
                <a:ext uri="{FF2B5EF4-FFF2-40B4-BE49-F238E27FC236}">
                  <a16:creationId xmlns:a16="http://schemas.microsoft.com/office/drawing/2014/main" id="{C7038C51-14E1-4489-B868-39F70FDFB8EF}"/>
                </a:ext>
              </a:extLst>
            </p:cNvPr>
            <p:cNvSpPr/>
            <p:nvPr/>
          </p:nvSpPr>
          <p:spPr>
            <a:xfrm>
              <a:off x="4240243" y="4159130"/>
              <a:ext cx="22705" cy="28198"/>
            </a:xfrm>
            <a:custGeom>
              <a:avLst/>
              <a:gdLst/>
              <a:ahLst/>
              <a:cxnLst/>
              <a:rect l="l" t="t" r="r" b="b"/>
              <a:pathLst>
                <a:path w="715" h="888" extrusionOk="0">
                  <a:moveTo>
                    <a:pt x="213" y="1"/>
                  </a:moveTo>
                  <a:cubicBezTo>
                    <a:pt x="181" y="1"/>
                    <a:pt x="148" y="10"/>
                    <a:pt x="120" y="30"/>
                  </a:cubicBezTo>
                  <a:cubicBezTo>
                    <a:pt x="24" y="78"/>
                    <a:pt x="1" y="197"/>
                    <a:pt x="60" y="292"/>
                  </a:cubicBezTo>
                  <a:lnTo>
                    <a:pt x="358" y="792"/>
                  </a:lnTo>
                  <a:cubicBezTo>
                    <a:pt x="382" y="852"/>
                    <a:pt x="441" y="888"/>
                    <a:pt x="525" y="888"/>
                  </a:cubicBezTo>
                  <a:cubicBezTo>
                    <a:pt x="548" y="888"/>
                    <a:pt x="584" y="864"/>
                    <a:pt x="608" y="852"/>
                  </a:cubicBezTo>
                  <a:cubicBezTo>
                    <a:pt x="679" y="792"/>
                    <a:pt x="715" y="685"/>
                    <a:pt x="667" y="602"/>
                  </a:cubicBezTo>
                  <a:lnTo>
                    <a:pt x="370" y="90"/>
                  </a:lnTo>
                  <a:cubicBezTo>
                    <a:pt x="338" y="35"/>
                    <a:pt x="276" y="1"/>
                    <a:pt x="213"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84" name="Google Shape;309;p18">
              <a:extLst>
                <a:ext uri="{FF2B5EF4-FFF2-40B4-BE49-F238E27FC236}">
                  <a16:creationId xmlns:a16="http://schemas.microsoft.com/office/drawing/2014/main" id="{8D00F04A-0933-4275-B651-F580470D6C34}"/>
                </a:ext>
              </a:extLst>
            </p:cNvPr>
            <p:cNvSpPr/>
            <p:nvPr/>
          </p:nvSpPr>
          <p:spPr>
            <a:xfrm>
              <a:off x="4378632" y="4399230"/>
              <a:ext cx="22705" cy="28198"/>
            </a:xfrm>
            <a:custGeom>
              <a:avLst/>
              <a:gdLst/>
              <a:ahLst/>
              <a:cxnLst/>
              <a:rect l="l" t="t" r="r" b="b"/>
              <a:pathLst>
                <a:path w="715" h="888" extrusionOk="0">
                  <a:moveTo>
                    <a:pt x="221" y="0"/>
                  </a:moveTo>
                  <a:cubicBezTo>
                    <a:pt x="187" y="0"/>
                    <a:pt x="152" y="10"/>
                    <a:pt x="119" y="30"/>
                  </a:cubicBezTo>
                  <a:cubicBezTo>
                    <a:pt x="24" y="78"/>
                    <a:pt x="0" y="197"/>
                    <a:pt x="60" y="292"/>
                  </a:cubicBezTo>
                  <a:lnTo>
                    <a:pt x="358" y="792"/>
                  </a:lnTo>
                  <a:cubicBezTo>
                    <a:pt x="393" y="851"/>
                    <a:pt x="453" y="887"/>
                    <a:pt x="524" y="887"/>
                  </a:cubicBezTo>
                  <a:cubicBezTo>
                    <a:pt x="548" y="887"/>
                    <a:pt x="584" y="863"/>
                    <a:pt x="608" y="851"/>
                  </a:cubicBezTo>
                  <a:cubicBezTo>
                    <a:pt x="691" y="792"/>
                    <a:pt x="715" y="673"/>
                    <a:pt x="667" y="601"/>
                  </a:cubicBezTo>
                  <a:lnTo>
                    <a:pt x="369" y="89"/>
                  </a:lnTo>
                  <a:cubicBezTo>
                    <a:pt x="346" y="35"/>
                    <a:pt x="286" y="0"/>
                    <a:pt x="221"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85" name="Google Shape;310;p18">
              <a:extLst>
                <a:ext uri="{FF2B5EF4-FFF2-40B4-BE49-F238E27FC236}">
                  <a16:creationId xmlns:a16="http://schemas.microsoft.com/office/drawing/2014/main" id="{C6E0650C-9B41-4E75-97E7-C08F27408E44}"/>
                </a:ext>
              </a:extLst>
            </p:cNvPr>
            <p:cNvSpPr/>
            <p:nvPr/>
          </p:nvSpPr>
          <p:spPr>
            <a:xfrm>
              <a:off x="4426264" y="4351851"/>
              <a:ext cx="29532" cy="21117"/>
            </a:xfrm>
            <a:custGeom>
              <a:avLst/>
              <a:gdLst/>
              <a:ahLst/>
              <a:cxnLst/>
              <a:rect l="l" t="t" r="r" b="b"/>
              <a:pathLst>
                <a:path w="930" h="665" extrusionOk="0">
                  <a:moveTo>
                    <a:pt x="215" y="0"/>
                  </a:moveTo>
                  <a:cubicBezTo>
                    <a:pt x="152" y="0"/>
                    <a:pt x="89" y="32"/>
                    <a:pt x="48" y="81"/>
                  </a:cubicBezTo>
                  <a:cubicBezTo>
                    <a:pt x="1" y="177"/>
                    <a:pt x="36" y="272"/>
                    <a:pt x="108" y="331"/>
                  </a:cubicBezTo>
                  <a:lnTo>
                    <a:pt x="608" y="629"/>
                  </a:lnTo>
                  <a:cubicBezTo>
                    <a:pt x="643" y="653"/>
                    <a:pt x="667" y="665"/>
                    <a:pt x="703" y="665"/>
                  </a:cubicBezTo>
                  <a:cubicBezTo>
                    <a:pt x="763" y="665"/>
                    <a:pt x="822" y="629"/>
                    <a:pt x="870" y="569"/>
                  </a:cubicBezTo>
                  <a:cubicBezTo>
                    <a:pt x="929" y="486"/>
                    <a:pt x="893" y="367"/>
                    <a:pt x="810" y="319"/>
                  </a:cubicBezTo>
                  <a:lnTo>
                    <a:pt x="298" y="22"/>
                  </a:lnTo>
                  <a:cubicBezTo>
                    <a:pt x="272" y="7"/>
                    <a:pt x="244" y="0"/>
                    <a:pt x="21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86" name="Google Shape;311;p18">
              <a:extLst>
                <a:ext uri="{FF2B5EF4-FFF2-40B4-BE49-F238E27FC236}">
                  <a16:creationId xmlns:a16="http://schemas.microsoft.com/office/drawing/2014/main" id="{735D0C6F-4974-4BBB-8691-BFC673546064}"/>
                </a:ext>
              </a:extLst>
            </p:cNvPr>
            <p:cNvSpPr/>
            <p:nvPr/>
          </p:nvSpPr>
          <p:spPr>
            <a:xfrm>
              <a:off x="4186196" y="4213463"/>
              <a:ext cx="29500" cy="21117"/>
            </a:xfrm>
            <a:custGeom>
              <a:avLst/>
              <a:gdLst/>
              <a:ahLst/>
              <a:cxnLst/>
              <a:rect l="l" t="t" r="r" b="b"/>
              <a:pathLst>
                <a:path w="929" h="665" extrusionOk="0">
                  <a:moveTo>
                    <a:pt x="214" y="0"/>
                  </a:moveTo>
                  <a:cubicBezTo>
                    <a:pt x="152" y="0"/>
                    <a:pt x="89" y="33"/>
                    <a:pt x="48" y="82"/>
                  </a:cubicBezTo>
                  <a:cubicBezTo>
                    <a:pt x="0" y="165"/>
                    <a:pt x="36" y="272"/>
                    <a:pt x="107" y="332"/>
                  </a:cubicBezTo>
                  <a:lnTo>
                    <a:pt x="619" y="629"/>
                  </a:lnTo>
                  <a:cubicBezTo>
                    <a:pt x="643" y="641"/>
                    <a:pt x="667" y="665"/>
                    <a:pt x="703" y="665"/>
                  </a:cubicBezTo>
                  <a:cubicBezTo>
                    <a:pt x="762" y="665"/>
                    <a:pt x="822" y="629"/>
                    <a:pt x="869" y="570"/>
                  </a:cubicBezTo>
                  <a:cubicBezTo>
                    <a:pt x="929" y="463"/>
                    <a:pt x="893" y="367"/>
                    <a:pt x="810" y="320"/>
                  </a:cubicBezTo>
                  <a:lnTo>
                    <a:pt x="298" y="22"/>
                  </a:lnTo>
                  <a:cubicBezTo>
                    <a:pt x="272" y="7"/>
                    <a:pt x="243" y="0"/>
                    <a:pt x="214"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87" name="Google Shape;312;p18">
              <a:extLst>
                <a:ext uri="{FF2B5EF4-FFF2-40B4-BE49-F238E27FC236}">
                  <a16:creationId xmlns:a16="http://schemas.microsoft.com/office/drawing/2014/main" id="{DA529A4D-5DA0-46D1-8791-26C314AC8747}"/>
                </a:ext>
              </a:extLst>
            </p:cNvPr>
            <p:cNvSpPr/>
            <p:nvPr/>
          </p:nvSpPr>
          <p:spPr>
            <a:xfrm>
              <a:off x="4425883" y="4213590"/>
              <a:ext cx="29913" cy="21371"/>
            </a:xfrm>
            <a:custGeom>
              <a:avLst/>
              <a:gdLst/>
              <a:ahLst/>
              <a:cxnLst/>
              <a:rect l="l" t="t" r="r" b="b"/>
              <a:pathLst>
                <a:path w="942" h="673" extrusionOk="0">
                  <a:moveTo>
                    <a:pt x="725" y="0"/>
                  </a:moveTo>
                  <a:cubicBezTo>
                    <a:pt x="693" y="0"/>
                    <a:pt x="660" y="10"/>
                    <a:pt x="632" y="30"/>
                  </a:cubicBezTo>
                  <a:lnTo>
                    <a:pt x="120" y="328"/>
                  </a:lnTo>
                  <a:cubicBezTo>
                    <a:pt x="36" y="375"/>
                    <a:pt x="1" y="494"/>
                    <a:pt x="60" y="578"/>
                  </a:cubicBezTo>
                  <a:cubicBezTo>
                    <a:pt x="96" y="637"/>
                    <a:pt x="155" y="673"/>
                    <a:pt x="227" y="673"/>
                  </a:cubicBezTo>
                  <a:cubicBezTo>
                    <a:pt x="251" y="673"/>
                    <a:pt x="286" y="661"/>
                    <a:pt x="310" y="637"/>
                  </a:cubicBezTo>
                  <a:lnTo>
                    <a:pt x="822" y="340"/>
                  </a:lnTo>
                  <a:cubicBezTo>
                    <a:pt x="905" y="280"/>
                    <a:pt x="941" y="161"/>
                    <a:pt x="882" y="89"/>
                  </a:cubicBezTo>
                  <a:cubicBezTo>
                    <a:pt x="850" y="35"/>
                    <a:pt x="788" y="0"/>
                    <a:pt x="72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88" name="Google Shape;313;p18">
              <a:extLst>
                <a:ext uri="{FF2B5EF4-FFF2-40B4-BE49-F238E27FC236}">
                  <a16:creationId xmlns:a16="http://schemas.microsoft.com/office/drawing/2014/main" id="{D143A809-535E-4AE3-88C5-F6974B6941BE}"/>
                </a:ext>
              </a:extLst>
            </p:cNvPr>
            <p:cNvSpPr/>
            <p:nvPr/>
          </p:nvSpPr>
          <p:spPr>
            <a:xfrm>
              <a:off x="4186196" y="4351978"/>
              <a:ext cx="29500" cy="21371"/>
            </a:xfrm>
            <a:custGeom>
              <a:avLst/>
              <a:gdLst/>
              <a:ahLst/>
              <a:cxnLst/>
              <a:rect l="l" t="t" r="r" b="b"/>
              <a:pathLst>
                <a:path w="929" h="673" extrusionOk="0">
                  <a:moveTo>
                    <a:pt x="725" y="0"/>
                  </a:moveTo>
                  <a:cubicBezTo>
                    <a:pt x="692" y="0"/>
                    <a:pt x="660" y="9"/>
                    <a:pt x="631" y="30"/>
                  </a:cubicBezTo>
                  <a:lnTo>
                    <a:pt x="119" y="327"/>
                  </a:lnTo>
                  <a:cubicBezTo>
                    <a:pt x="36" y="375"/>
                    <a:pt x="0" y="494"/>
                    <a:pt x="60" y="589"/>
                  </a:cubicBezTo>
                  <a:cubicBezTo>
                    <a:pt x="95" y="649"/>
                    <a:pt x="155" y="673"/>
                    <a:pt x="226" y="673"/>
                  </a:cubicBezTo>
                  <a:cubicBezTo>
                    <a:pt x="262" y="673"/>
                    <a:pt x="286" y="661"/>
                    <a:pt x="322" y="649"/>
                  </a:cubicBezTo>
                  <a:lnTo>
                    <a:pt x="822" y="351"/>
                  </a:lnTo>
                  <a:cubicBezTo>
                    <a:pt x="893" y="292"/>
                    <a:pt x="929" y="173"/>
                    <a:pt x="881" y="89"/>
                  </a:cubicBezTo>
                  <a:cubicBezTo>
                    <a:pt x="850" y="34"/>
                    <a:pt x="787" y="0"/>
                    <a:pt x="72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spTree>
    <p:extLst>
      <p:ext uri="{BB962C8B-B14F-4D97-AF65-F5344CB8AC3E}">
        <p14:creationId xmlns:p14="http://schemas.microsoft.com/office/powerpoint/2010/main" val="246877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5"/>
        <p:cNvGrpSpPr/>
        <p:nvPr/>
      </p:nvGrpSpPr>
      <p:grpSpPr>
        <a:xfrm>
          <a:off x="0" y="0"/>
          <a:ext cx="0" cy="0"/>
          <a:chOff x="0" y="0"/>
          <a:chExt cx="0" cy="0"/>
        </a:xfrm>
      </p:grpSpPr>
      <p:sp>
        <p:nvSpPr>
          <p:cNvPr id="3" name="عنوان 2">
            <a:extLst>
              <a:ext uri="{FF2B5EF4-FFF2-40B4-BE49-F238E27FC236}">
                <a16:creationId xmlns:a16="http://schemas.microsoft.com/office/drawing/2014/main" id="{E1BCE529-ECCF-421F-B1A2-A04897535A94}"/>
              </a:ext>
            </a:extLst>
          </p:cNvPr>
          <p:cNvSpPr>
            <a:spLocks noGrp="1"/>
          </p:cNvSpPr>
          <p:nvPr>
            <p:ph type="title"/>
          </p:nvPr>
        </p:nvSpPr>
        <p:spPr/>
        <p:txBody>
          <a:bodyPr/>
          <a:lstStyle/>
          <a:p>
            <a:pPr algn="ctr"/>
            <a:r>
              <a:rPr lang="ar-OM" dirty="0">
                <a:cs typeface="PT Bold Heading" panose="02010400000000000000" pitchFamily="2" charset="-78"/>
              </a:rPr>
              <a:t>مناحي التجديد في شعر الغزل الحضري</a:t>
            </a:r>
          </a:p>
        </p:txBody>
      </p:sp>
      <p:grpSp>
        <p:nvGrpSpPr>
          <p:cNvPr id="208" name="Google Shape;945;p26">
            <a:extLst>
              <a:ext uri="{FF2B5EF4-FFF2-40B4-BE49-F238E27FC236}">
                <a16:creationId xmlns:a16="http://schemas.microsoft.com/office/drawing/2014/main" id="{0730A283-31F2-4115-86B6-13F6D6D57E98}"/>
              </a:ext>
            </a:extLst>
          </p:cNvPr>
          <p:cNvGrpSpPr/>
          <p:nvPr/>
        </p:nvGrpSpPr>
        <p:grpSpPr>
          <a:xfrm>
            <a:off x="757979" y="3282989"/>
            <a:ext cx="11010533" cy="1011800"/>
            <a:chOff x="460200" y="2572575"/>
            <a:chExt cx="8257900" cy="758850"/>
          </a:xfrm>
        </p:grpSpPr>
        <p:sp>
          <p:nvSpPr>
            <p:cNvPr id="209" name="Google Shape;946;p26">
              <a:extLst>
                <a:ext uri="{FF2B5EF4-FFF2-40B4-BE49-F238E27FC236}">
                  <a16:creationId xmlns:a16="http://schemas.microsoft.com/office/drawing/2014/main" id="{58963D02-98F8-49A2-B9CC-1020280DD5B4}"/>
                </a:ext>
              </a:extLst>
            </p:cNvPr>
            <p:cNvSpPr/>
            <p:nvPr/>
          </p:nvSpPr>
          <p:spPr>
            <a:xfrm>
              <a:off x="460200" y="2572575"/>
              <a:ext cx="8257900" cy="682650"/>
            </a:xfrm>
            <a:custGeom>
              <a:avLst/>
              <a:gdLst/>
              <a:ahLst/>
              <a:cxnLst/>
              <a:rect l="l" t="t" r="r" b="b"/>
              <a:pathLst>
                <a:path w="330316" h="27306" extrusionOk="0">
                  <a:moveTo>
                    <a:pt x="0" y="0"/>
                  </a:moveTo>
                  <a:cubicBezTo>
                    <a:pt x="6803" y="4549"/>
                    <a:pt x="23671" y="26596"/>
                    <a:pt x="40816" y="27291"/>
                  </a:cubicBezTo>
                  <a:cubicBezTo>
                    <a:pt x="57961" y="27986"/>
                    <a:pt x="82188" y="4287"/>
                    <a:pt x="102869" y="4169"/>
                  </a:cubicBezTo>
                  <a:cubicBezTo>
                    <a:pt x="123550" y="4051"/>
                    <a:pt x="144222" y="26504"/>
                    <a:pt x="164903" y="26583"/>
                  </a:cubicBezTo>
                  <a:cubicBezTo>
                    <a:pt x="185584" y="26662"/>
                    <a:pt x="206252" y="4602"/>
                    <a:pt x="226956" y="4641"/>
                  </a:cubicBezTo>
                  <a:cubicBezTo>
                    <a:pt x="247661" y="4680"/>
                    <a:pt x="271903" y="27514"/>
                    <a:pt x="289130" y="26819"/>
                  </a:cubicBezTo>
                  <a:cubicBezTo>
                    <a:pt x="306357" y="26124"/>
                    <a:pt x="323452" y="4863"/>
                    <a:pt x="330316" y="472"/>
                  </a:cubicBezTo>
                </a:path>
              </a:pathLst>
            </a:custGeom>
            <a:noFill/>
            <a:ln w="9525" cap="rnd" cmpd="sng">
              <a:solidFill>
                <a:srgbClr val="000000"/>
              </a:solidFill>
              <a:prstDash val="dash"/>
              <a:round/>
              <a:headEnd type="none" w="med" len="med"/>
              <a:tailEnd type="none" w="med" len="med"/>
            </a:ln>
          </p:spPr>
        </p:sp>
        <p:sp>
          <p:nvSpPr>
            <p:cNvPr id="210" name="Google Shape;947;p26">
              <a:extLst>
                <a:ext uri="{FF2B5EF4-FFF2-40B4-BE49-F238E27FC236}">
                  <a16:creationId xmlns:a16="http://schemas.microsoft.com/office/drawing/2014/main" id="{FB1B4182-8A8A-40AC-A0F7-EFBFB5A11ABE}"/>
                </a:ext>
              </a:extLst>
            </p:cNvPr>
            <p:cNvSpPr/>
            <p:nvPr/>
          </p:nvSpPr>
          <p:spPr>
            <a:xfrm>
              <a:off x="460200" y="2648775"/>
              <a:ext cx="8257900" cy="682650"/>
            </a:xfrm>
            <a:custGeom>
              <a:avLst/>
              <a:gdLst/>
              <a:ahLst/>
              <a:cxnLst/>
              <a:rect l="l" t="t" r="r" b="b"/>
              <a:pathLst>
                <a:path w="330316" h="27306" extrusionOk="0">
                  <a:moveTo>
                    <a:pt x="0" y="0"/>
                  </a:moveTo>
                  <a:cubicBezTo>
                    <a:pt x="6803" y="4549"/>
                    <a:pt x="23671" y="26596"/>
                    <a:pt x="40816" y="27291"/>
                  </a:cubicBezTo>
                  <a:cubicBezTo>
                    <a:pt x="57961" y="27986"/>
                    <a:pt x="82188" y="4287"/>
                    <a:pt x="102869" y="4169"/>
                  </a:cubicBezTo>
                  <a:cubicBezTo>
                    <a:pt x="123550" y="4051"/>
                    <a:pt x="144222" y="26504"/>
                    <a:pt x="164903" y="26583"/>
                  </a:cubicBezTo>
                  <a:cubicBezTo>
                    <a:pt x="185584" y="26662"/>
                    <a:pt x="206252" y="4602"/>
                    <a:pt x="226956" y="4641"/>
                  </a:cubicBezTo>
                  <a:cubicBezTo>
                    <a:pt x="247661" y="4680"/>
                    <a:pt x="271903" y="27514"/>
                    <a:pt x="289130" y="26819"/>
                  </a:cubicBezTo>
                  <a:cubicBezTo>
                    <a:pt x="306357" y="26124"/>
                    <a:pt x="323452" y="4863"/>
                    <a:pt x="330316" y="472"/>
                  </a:cubicBezTo>
                </a:path>
              </a:pathLst>
            </a:custGeom>
            <a:noFill/>
            <a:ln w="9525" cap="rnd" cmpd="sng">
              <a:solidFill>
                <a:srgbClr val="D9D9D9"/>
              </a:solidFill>
              <a:prstDash val="dash"/>
              <a:round/>
              <a:headEnd type="none" w="med" len="med"/>
              <a:tailEnd type="none" w="med" len="med"/>
            </a:ln>
          </p:spPr>
        </p:sp>
      </p:grpSp>
      <p:grpSp>
        <p:nvGrpSpPr>
          <p:cNvPr id="211" name="Google Shape;949;p26">
            <a:extLst>
              <a:ext uri="{FF2B5EF4-FFF2-40B4-BE49-F238E27FC236}">
                <a16:creationId xmlns:a16="http://schemas.microsoft.com/office/drawing/2014/main" id="{7B38CB36-18B9-44BC-8DA9-1C057BA28DE2}"/>
              </a:ext>
            </a:extLst>
          </p:cNvPr>
          <p:cNvGrpSpPr/>
          <p:nvPr/>
        </p:nvGrpSpPr>
        <p:grpSpPr>
          <a:xfrm>
            <a:off x="3153425" y="1475990"/>
            <a:ext cx="2018420" cy="2606444"/>
            <a:chOff x="2256784" y="1217325"/>
            <a:chExt cx="1513815" cy="1954833"/>
          </a:xfrm>
        </p:grpSpPr>
        <p:sp>
          <p:nvSpPr>
            <p:cNvPr id="212" name="Google Shape;950;p26">
              <a:extLst>
                <a:ext uri="{FF2B5EF4-FFF2-40B4-BE49-F238E27FC236}">
                  <a16:creationId xmlns:a16="http://schemas.microsoft.com/office/drawing/2014/main" id="{64C4271B-158E-4962-99F7-A8700CF78316}"/>
                </a:ext>
              </a:extLst>
            </p:cNvPr>
            <p:cNvSpPr/>
            <p:nvPr/>
          </p:nvSpPr>
          <p:spPr>
            <a:xfrm>
              <a:off x="2715102" y="2754486"/>
              <a:ext cx="474255" cy="417672"/>
            </a:xfrm>
            <a:custGeom>
              <a:avLst/>
              <a:gdLst/>
              <a:ahLst/>
              <a:cxnLst/>
              <a:rect l="l" t="t" r="r" b="b"/>
              <a:pathLst>
                <a:path w="19697" h="17347" extrusionOk="0">
                  <a:moveTo>
                    <a:pt x="9849" y="0"/>
                  </a:moveTo>
                  <a:cubicBezTo>
                    <a:pt x="8744" y="0"/>
                    <a:pt x="7621" y="212"/>
                    <a:pt x="6535" y="658"/>
                  </a:cubicBezTo>
                  <a:cubicBezTo>
                    <a:pt x="2128" y="2481"/>
                    <a:pt x="0" y="7527"/>
                    <a:pt x="1824" y="11965"/>
                  </a:cubicBezTo>
                  <a:cubicBezTo>
                    <a:pt x="3206" y="15328"/>
                    <a:pt x="6456" y="17347"/>
                    <a:pt x="9867" y="17347"/>
                  </a:cubicBezTo>
                  <a:cubicBezTo>
                    <a:pt x="10957" y="17347"/>
                    <a:pt x="12064" y="17141"/>
                    <a:pt x="13131" y="16707"/>
                  </a:cubicBezTo>
                  <a:cubicBezTo>
                    <a:pt x="17569" y="14883"/>
                    <a:pt x="19697" y="9807"/>
                    <a:pt x="17873" y="5369"/>
                  </a:cubicBezTo>
                  <a:cubicBezTo>
                    <a:pt x="16495" y="2017"/>
                    <a:pt x="13262" y="0"/>
                    <a:pt x="9849" y="0"/>
                  </a:cubicBezTo>
                  <a:close/>
                </a:path>
              </a:pathLst>
            </a:custGeom>
            <a:solidFill>
              <a:srgbClr val="000000">
                <a:alpha val="140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13" name="Google Shape;951;p26">
              <a:extLst>
                <a:ext uri="{FF2B5EF4-FFF2-40B4-BE49-F238E27FC236}">
                  <a16:creationId xmlns:a16="http://schemas.microsoft.com/office/drawing/2014/main" id="{8183DA00-6723-4E53-A269-36B39F0071E0}"/>
                </a:ext>
              </a:extLst>
            </p:cNvPr>
            <p:cNvSpPr/>
            <p:nvPr/>
          </p:nvSpPr>
          <p:spPr>
            <a:xfrm>
              <a:off x="2816083" y="2690536"/>
              <a:ext cx="417913" cy="417913"/>
            </a:xfrm>
            <a:custGeom>
              <a:avLst/>
              <a:gdLst/>
              <a:ahLst/>
              <a:cxnLst/>
              <a:rect l="l" t="t" r="r" b="b"/>
              <a:pathLst>
                <a:path w="17357" h="17357" extrusionOk="0">
                  <a:moveTo>
                    <a:pt x="8694" y="1"/>
                  </a:moveTo>
                  <a:cubicBezTo>
                    <a:pt x="3891" y="1"/>
                    <a:pt x="1" y="3891"/>
                    <a:pt x="1" y="8663"/>
                  </a:cubicBezTo>
                  <a:cubicBezTo>
                    <a:pt x="1" y="13466"/>
                    <a:pt x="3891" y="17356"/>
                    <a:pt x="8694" y="17356"/>
                  </a:cubicBezTo>
                  <a:cubicBezTo>
                    <a:pt x="13466" y="17356"/>
                    <a:pt x="17357" y="13466"/>
                    <a:pt x="17357" y="8663"/>
                  </a:cubicBezTo>
                  <a:cubicBezTo>
                    <a:pt x="17357" y="3891"/>
                    <a:pt x="13466" y="1"/>
                    <a:pt x="8694" y="1"/>
                  </a:cubicBezTo>
                  <a:close/>
                </a:path>
              </a:pathLst>
            </a:custGeom>
            <a:solidFill>
              <a:srgbClr val="F9414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214" name="Google Shape;952;p26">
              <a:extLst>
                <a:ext uri="{FF2B5EF4-FFF2-40B4-BE49-F238E27FC236}">
                  <a16:creationId xmlns:a16="http://schemas.microsoft.com/office/drawing/2014/main" id="{F7FC8B88-6F52-4306-B320-28131620D76E}"/>
                </a:ext>
              </a:extLst>
            </p:cNvPr>
            <p:cNvGrpSpPr/>
            <p:nvPr/>
          </p:nvGrpSpPr>
          <p:grpSpPr>
            <a:xfrm>
              <a:off x="2256784" y="1217325"/>
              <a:ext cx="1513815" cy="1123414"/>
              <a:chOff x="2245802" y="1217325"/>
              <a:chExt cx="1513815" cy="1123414"/>
            </a:xfrm>
          </p:grpSpPr>
          <p:sp>
            <p:nvSpPr>
              <p:cNvPr id="234" name="Google Shape;953;p26">
                <a:extLst>
                  <a:ext uri="{FF2B5EF4-FFF2-40B4-BE49-F238E27FC236}">
                    <a16:creationId xmlns:a16="http://schemas.microsoft.com/office/drawing/2014/main" id="{ECC4CF50-55AB-42DE-A682-9A8E2D49B13F}"/>
                  </a:ext>
                </a:extLst>
              </p:cNvPr>
              <p:cNvSpPr/>
              <p:nvPr/>
            </p:nvSpPr>
            <p:spPr>
              <a:xfrm>
                <a:off x="2245802" y="1291225"/>
                <a:ext cx="1448724" cy="1049514"/>
              </a:xfrm>
              <a:custGeom>
                <a:avLst/>
                <a:gdLst/>
                <a:ahLst/>
                <a:cxnLst/>
                <a:rect l="l" t="t" r="r" b="b"/>
                <a:pathLst>
                  <a:path w="46112" h="43589" extrusionOk="0">
                    <a:moveTo>
                      <a:pt x="3618" y="1"/>
                    </a:moveTo>
                    <a:cubicBezTo>
                      <a:pt x="1612" y="1"/>
                      <a:pt x="1" y="1612"/>
                      <a:pt x="1" y="3618"/>
                    </a:cubicBezTo>
                    <a:lnTo>
                      <a:pt x="1" y="37813"/>
                    </a:lnTo>
                    <a:cubicBezTo>
                      <a:pt x="1" y="39819"/>
                      <a:pt x="1612" y="41430"/>
                      <a:pt x="3618" y="41430"/>
                    </a:cubicBezTo>
                    <a:lnTo>
                      <a:pt x="19272" y="41430"/>
                    </a:lnTo>
                    <a:cubicBezTo>
                      <a:pt x="20001" y="41430"/>
                      <a:pt x="20700" y="41704"/>
                      <a:pt x="21247" y="42190"/>
                    </a:cubicBezTo>
                    <a:lnTo>
                      <a:pt x="22676" y="43467"/>
                    </a:lnTo>
                    <a:cubicBezTo>
                      <a:pt x="22767" y="43558"/>
                      <a:pt x="22919" y="43588"/>
                      <a:pt x="23041" y="43588"/>
                    </a:cubicBezTo>
                    <a:cubicBezTo>
                      <a:pt x="23193" y="43588"/>
                      <a:pt x="23314" y="43558"/>
                      <a:pt x="23436" y="43467"/>
                    </a:cubicBezTo>
                    <a:lnTo>
                      <a:pt x="24834" y="42190"/>
                    </a:lnTo>
                    <a:cubicBezTo>
                      <a:pt x="25381" y="41704"/>
                      <a:pt x="26111" y="41430"/>
                      <a:pt x="26840" y="41430"/>
                    </a:cubicBezTo>
                    <a:lnTo>
                      <a:pt x="42494" y="41430"/>
                    </a:lnTo>
                    <a:cubicBezTo>
                      <a:pt x="44500" y="41430"/>
                      <a:pt x="46111" y="39819"/>
                      <a:pt x="46111" y="37813"/>
                    </a:cubicBezTo>
                    <a:lnTo>
                      <a:pt x="46111" y="3618"/>
                    </a:lnTo>
                    <a:cubicBezTo>
                      <a:pt x="46111" y="1612"/>
                      <a:pt x="44500" y="1"/>
                      <a:pt x="42494" y="1"/>
                    </a:cubicBezTo>
                    <a:close/>
                  </a:path>
                </a:pathLst>
              </a:custGeom>
              <a:solidFill>
                <a:srgbClr val="000000">
                  <a:alpha val="140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235" name="Google Shape;954;p26">
                <a:extLst>
                  <a:ext uri="{FF2B5EF4-FFF2-40B4-BE49-F238E27FC236}">
                    <a16:creationId xmlns:a16="http://schemas.microsoft.com/office/drawing/2014/main" id="{A5F7F141-D61C-4FB9-9A3B-8565BB782CEC}"/>
                  </a:ext>
                </a:extLst>
              </p:cNvPr>
              <p:cNvGrpSpPr/>
              <p:nvPr/>
            </p:nvGrpSpPr>
            <p:grpSpPr>
              <a:xfrm>
                <a:off x="2310925" y="1217325"/>
                <a:ext cx="1448692" cy="1063384"/>
                <a:chOff x="2463325" y="1217325"/>
                <a:chExt cx="1448692" cy="1063384"/>
              </a:xfrm>
            </p:grpSpPr>
            <p:sp>
              <p:nvSpPr>
                <p:cNvPr id="236" name="Google Shape;955;p26">
                  <a:extLst>
                    <a:ext uri="{FF2B5EF4-FFF2-40B4-BE49-F238E27FC236}">
                      <a16:creationId xmlns:a16="http://schemas.microsoft.com/office/drawing/2014/main" id="{3B7FDBE0-2B72-4531-A2DF-B65747A88E50}"/>
                    </a:ext>
                  </a:extLst>
                </p:cNvPr>
                <p:cNvSpPr/>
                <p:nvPr/>
              </p:nvSpPr>
              <p:spPr>
                <a:xfrm>
                  <a:off x="2469925" y="1450775"/>
                  <a:ext cx="1408023" cy="821885"/>
                </a:xfrm>
                <a:custGeom>
                  <a:avLst/>
                  <a:gdLst/>
                  <a:ahLst/>
                  <a:cxnLst/>
                  <a:rect l="l" t="t" r="r" b="b"/>
                  <a:pathLst>
                    <a:path w="46142" h="34135" extrusionOk="0">
                      <a:moveTo>
                        <a:pt x="1" y="0"/>
                      </a:moveTo>
                      <a:lnTo>
                        <a:pt x="1" y="28329"/>
                      </a:lnTo>
                      <a:cubicBezTo>
                        <a:pt x="1" y="30335"/>
                        <a:pt x="1612" y="31976"/>
                        <a:pt x="3618" y="31976"/>
                      </a:cubicBezTo>
                      <a:lnTo>
                        <a:pt x="19302" y="31976"/>
                      </a:lnTo>
                      <a:cubicBezTo>
                        <a:pt x="20031" y="31976"/>
                        <a:pt x="20730" y="32250"/>
                        <a:pt x="21278" y="32736"/>
                      </a:cubicBezTo>
                      <a:lnTo>
                        <a:pt x="22706" y="33983"/>
                      </a:lnTo>
                      <a:cubicBezTo>
                        <a:pt x="22797" y="34074"/>
                        <a:pt x="22949" y="34135"/>
                        <a:pt x="23071" y="34135"/>
                      </a:cubicBezTo>
                      <a:cubicBezTo>
                        <a:pt x="23223" y="34135"/>
                        <a:pt x="23344" y="34074"/>
                        <a:pt x="23466" y="33983"/>
                      </a:cubicBezTo>
                      <a:lnTo>
                        <a:pt x="24864" y="32736"/>
                      </a:lnTo>
                      <a:cubicBezTo>
                        <a:pt x="25411" y="32250"/>
                        <a:pt x="26141" y="31976"/>
                        <a:pt x="26870" y="31976"/>
                      </a:cubicBezTo>
                      <a:lnTo>
                        <a:pt x="42524" y="31976"/>
                      </a:lnTo>
                      <a:cubicBezTo>
                        <a:pt x="44530" y="31976"/>
                        <a:pt x="46141" y="30335"/>
                        <a:pt x="46141" y="28329"/>
                      </a:cubicBezTo>
                      <a:lnTo>
                        <a:pt x="46141"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37" name="Google Shape;956;p26">
                  <a:extLst>
                    <a:ext uri="{FF2B5EF4-FFF2-40B4-BE49-F238E27FC236}">
                      <a16:creationId xmlns:a16="http://schemas.microsoft.com/office/drawing/2014/main" id="{4AA099A7-90F8-4E22-8EA0-58CEED406704}"/>
                    </a:ext>
                  </a:extLst>
                </p:cNvPr>
                <p:cNvSpPr/>
                <p:nvPr/>
              </p:nvSpPr>
              <p:spPr>
                <a:xfrm>
                  <a:off x="2469926" y="1222425"/>
                  <a:ext cx="1408023" cy="228375"/>
                </a:xfrm>
                <a:custGeom>
                  <a:avLst/>
                  <a:gdLst/>
                  <a:ahLst/>
                  <a:cxnLst/>
                  <a:rect l="l" t="t" r="r" b="b"/>
                  <a:pathLst>
                    <a:path w="46142" h="9485" extrusionOk="0">
                      <a:moveTo>
                        <a:pt x="3618" y="1"/>
                      </a:moveTo>
                      <a:cubicBezTo>
                        <a:pt x="1612" y="1"/>
                        <a:pt x="1" y="1642"/>
                        <a:pt x="1" y="3648"/>
                      </a:cubicBezTo>
                      <a:lnTo>
                        <a:pt x="1" y="9484"/>
                      </a:lnTo>
                      <a:lnTo>
                        <a:pt x="46141" y="9484"/>
                      </a:lnTo>
                      <a:lnTo>
                        <a:pt x="46141" y="3648"/>
                      </a:lnTo>
                      <a:cubicBezTo>
                        <a:pt x="46141" y="1642"/>
                        <a:pt x="44530" y="1"/>
                        <a:pt x="42524" y="1"/>
                      </a:cubicBezTo>
                      <a:close/>
                    </a:path>
                  </a:pathLst>
                </a:custGeom>
                <a:solidFill>
                  <a:srgbClr val="F94144"/>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38" name="Google Shape;957;p26">
                  <a:extLst>
                    <a:ext uri="{FF2B5EF4-FFF2-40B4-BE49-F238E27FC236}">
                      <a16:creationId xmlns:a16="http://schemas.microsoft.com/office/drawing/2014/main" id="{2D55A49D-D3C0-4A47-8973-4FE19AED3B86}"/>
                    </a:ext>
                  </a:extLst>
                </p:cNvPr>
                <p:cNvSpPr/>
                <p:nvPr/>
              </p:nvSpPr>
              <p:spPr>
                <a:xfrm>
                  <a:off x="2464280" y="1445316"/>
                  <a:ext cx="1447737" cy="835393"/>
                </a:xfrm>
                <a:custGeom>
                  <a:avLst/>
                  <a:gdLst/>
                  <a:ahLst/>
                  <a:cxnLst/>
                  <a:rect l="l" t="t" r="r" b="b"/>
                  <a:pathLst>
                    <a:path w="46993" h="34696" extrusionOk="0">
                      <a:moveTo>
                        <a:pt x="15580" y="1"/>
                      </a:moveTo>
                      <a:cubicBezTo>
                        <a:pt x="14546" y="1"/>
                        <a:pt x="13516" y="4"/>
                        <a:pt x="12493" y="14"/>
                      </a:cubicBezTo>
                      <a:lnTo>
                        <a:pt x="6383" y="75"/>
                      </a:lnTo>
                      <a:lnTo>
                        <a:pt x="0" y="75"/>
                      </a:lnTo>
                      <a:lnTo>
                        <a:pt x="0" y="7765"/>
                      </a:lnTo>
                      <a:lnTo>
                        <a:pt x="0" y="10653"/>
                      </a:lnTo>
                      <a:lnTo>
                        <a:pt x="0" y="24240"/>
                      </a:lnTo>
                      <a:lnTo>
                        <a:pt x="0" y="28708"/>
                      </a:lnTo>
                      <a:lnTo>
                        <a:pt x="31" y="29042"/>
                      </a:lnTo>
                      <a:cubicBezTo>
                        <a:pt x="31" y="29164"/>
                        <a:pt x="61" y="29255"/>
                        <a:pt x="61" y="29377"/>
                      </a:cubicBezTo>
                      <a:cubicBezTo>
                        <a:pt x="422" y="31210"/>
                        <a:pt x="2001" y="32538"/>
                        <a:pt x="3888" y="32538"/>
                      </a:cubicBezTo>
                      <a:cubicBezTo>
                        <a:pt x="3909" y="32538"/>
                        <a:pt x="3930" y="32538"/>
                        <a:pt x="3952" y="32538"/>
                      </a:cubicBezTo>
                      <a:lnTo>
                        <a:pt x="18815" y="32538"/>
                      </a:lnTo>
                      <a:cubicBezTo>
                        <a:pt x="18922" y="32529"/>
                        <a:pt x="19032" y="32525"/>
                        <a:pt x="19142" y="32525"/>
                      </a:cubicBezTo>
                      <a:cubicBezTo>
                        <a:pt x="19409" y="32525"/>
                        <a:pt x="19682" y="32547"/>
                        <a:pt x="19940" y="32568"/>
                      </a:cubicBezTo>
                      <a:cubicBezTo>
                        <a:pt x="20305" y="32629"/>
                        <a:pt x="20639" y="32751"/>
                        <a:pt x="20943" y="32933"/>
                      </a:cubicBezTo>
                      <a:cubicBezTo>
                        <a:pt x="21095" y="33024"/>
                        <a:pt x="21247" y="33146"/>
                        <a:pt x="21369" y="33267"/>
                      </a:cubicBezTo>
                      <a:lnTo>
                        <a:pt x="21824" y="33632"/>
                      </a:lnTo>
                      <a:lnTo>
                        <a:pt x="22676" y="34392"/>
                      </a:lnTo>
                      <a:lnTo>
                        <a:pt x="22797" y="34514"/>
                      </a:lnTo>
                      <a:cubicBezTo>
                        <a:pt x="22858" y="34544"/>
                        <a:pt x="22919" y="34574"/>
                        <a:pt x="22980" y="34605"/>
                      </a:cubicBezTo>
                      <a:cubicBezTo>
                        <a:pt x="23101" y="34666"/>
                        <a:pt x="23223" y="34696"/>
                        <a:pt x="23375" y="34696"/>
                      </a:cubicBezTo>
                      <a:cubicBezTo>
                        <a:pt x="23496" y="34666"/>
                        <a:pt x="23618" y="34635"/>
                        <a:pt x="23739" y="34574"/>
                      </a:cubicBezTo>
                      <a:cubicBezTo>
                        <a:pt x="23831" y="34514"/>
                        <a:pt x="23922" y="34422"/>
                        <a:pt x="23983" y="34362"/>
                      </a:cubicBezTo>
                      <a:lnTo>
                        <a:pt x="24864" y="33602"/>
                      </a:lnTo>
                      <a:lnTo>
                        <a:pt x="25290" y="33207"/>
                      </a:lnTo>
                      <a:cubicBezTo>
                        <a:pt x="25442" y="33085"/>
                        <a:pt x="25594" y="32994"/>
                        <a:pt x="25746" y="32903"/>
                      </a:cubicBezTo>
                      <a:cubicBezTo>
                        <a:pt x="26049" y="32720"/>
                        <a:pt x="26384" y="32629"/>
                        <a:pt x="26749" y="32568"/>
                      </a:cubicBezTo>
                      <a:lnTo>
                        <a:pt x="42524" y="32568"/>
                      </a:lnTo>
                      <a:cubicBezTo>
                        <a:pt x="42889" y="32568"/>
                        <a:pt x="43284" y="32538"/>
                        <a:pt x="43649" y="32447"/>
                      </a:cubicBezTo>
                      <a:cubicBezTo>
                        <a:pt x="45229" y="32052"/>
                        <a:pt x="46384" y="30744"/>
                        <a:pt x="46567" y="29164"/>
                      </a:cubicBezTo>
                      <a:cubicBezTo>
                        <a:pt x="46627" y="28799"/>
                        <a:pt x="46627" y="28404"/>
                        <a:pt x="46627" y="28039"/>
                      </a:cubicBezTo>
                      <a:lnTo>
                        <a:pt x="46627" y="26945"/>
                      </a:lnTo>
                      <a:cubicBezTo>
                        <a:pt x="46658" y="24027"/>
                        <a:pt x="46688" y="21109"/>
                        <a:pt x="46688" y="18191"/>
                      </a:cubicBezTo>
                      <a:cubicBezTo>
                        <a:pt x="46719" y="17006"/>
                        <a:pt x="46719" y="15759"/>
                        <a:pt x="46779" y="14665"/>
                      </a:cubicBezTo>
                      <a:cubicBezTo>
                        <a:pt x="46992" y="10592"/>
                        <a:pt x="46992" y="6550"/>
                        <a:pt x="46779" y="2477"/>
                      </a:cubicBezTo>
                      <a:lnTo>
                        <a:pt x="46779" y="2142"/>
                      </a:lnTo>
                      <a:cubicBezTo>
                        <a:pt x="46749" y="1261"/>
                        <a:pt x="46688" y="501"/>
                        <a:pt x="46567" y="379"/>
                      </a:cubicBezTo>
                      <a:cubicBezTo>
                        <a:pt x="46549" y="362"/>
                        <a:pt x="46532" y="353"/>
                        <a:pt x="46516" y="353"/>
                      </a:cubicBezTo>
                      <a:cubicBezTo>
                        <a:pt x="46420" y="353"/>
                        <a:pt x="46345" y="666"/>
                        <a:pt x="46293" y="1291"/>
                      </a:cubicBezTo>
                      <a:cubicBezTo>
                        <a:pt x="46202" y="2294"/>
                        <a:pt x="46141" y="3358"/>
                        <a:pt x="46080" y="4483"/>
                      </a:cubicBezTo>
                      <a:cubicBezTo>
                        <a:pt x="45928" y="7978"/>
                        <a:pt x="45867" y="11686"/>
                        <a:pt x="45867" y="16033"/>
                      </a:cubicBezTo>
                      <a:cubicBezTo>
                        <a:pt x="45867" y="19073"/>
                        <a:pt x="45807" y="22659"/>
                        <a:pt x="45837" y="26489"/>
                      </a:cubicBezTo>
                      <a:cubicBezTo>
                        <a:pt x="45867" y="27279"/>
                        <a:pt x="45867" y="28039"/>
                        <a:pt x="45867" y="28799"/>
                      </a:cubicBezTo>
                      <a:cubicBezTo>
                        <a:pt x="45867" y="30197"/>
                        <a:pt x="44956" y="31413"/>
                        <a:pt x="43618" y="31778"/>
                      </a:cubicBezTo>
                      <a:cubicBezTo>
                        <a:pt x="43343" y="31853"/>
                        <a:pt x="43068" y="31907"/>
                        <a:pt x="42793" y="31907"/>
                      </a:cubicBezTo>
                      <a:cubicBezTo>
                        <a:pt x="42734" y="31907"/>
                        <a:pt x="42674" y="31905"/>
                        <a:pt x="42615" y="31900"/>
                      </a:cubicBezTo>
                      <a:lnTo>
                        <a:pt x="26840" y="31900"/>
                      </a:lnTo>
                      <a:cubicBezTo>
                        <a:pt x="26688" y="31930"/>
                        <a:pt x="26536" y="31930"/>
                        <a:pt x="26384" y="31991"/>
                      </a:cubicBezTo>
                      <a:cubicBezTo>
                        <a:pt x="26080" y="32052"/>
                        <a:pt x="25776" y="32143"/>
                        <a:pt x="25502" y="32295"/>
                      </a:cubicBezTo>
                      <a:cubicBezTo>
                        <a:pt x="25290" y="32386"/>
                        <a:pt x="25107" y="32538"/>
                        <a:pt x="24925" y="32659"/>
                      </a:cubicBezTo>
                      <a:cubicBezTo>
                        <a:pt x="24712" y="32842"/>
                        <a:pt x="24590" y="32963"/>
                        <a:pt x="24439" y="33085"/>
                      </a:cubicBezTo>
                      <a:lnTo>
                        <a:pt x="23527" y="33906"/>
                      </a:lnTo>
                      <a:lnTo>
                        <a:pt x="23405" y="34027"/>
                      </a:lnTo>
                      <a:lnTo>
                        <a:pt x="23375" y="34027"/>
                      </a:lnTo>
                      <a:cubicBezTo>
                        <a:pt x="23359" y="34042"/>
                        <a:pt x="23344" y="34050"/>
                        <a:pt x="23333" y="34050"/>
                      </a:cubicBezTo>
                      <a:cubicBezTo>
                        <a:pt x="23321" y="34050"/>
                        <a:pt x="23314" y="34042"/>
                        <a:pt x="23314" y="34027"/>
                      </a:cubicBezTo>
                      <a:cubicBezTo>
                        <a:pt x="23299" y="34027"/>
                        <a:pt x="23289" y="34029"/>
                        <a:pt x="23280" y="34029"/>
                      </a:cubicBezTo>
                      <a:cubicBezTo>
                        <a:pt x="23253" y="34029"/>
                        <a:pt x="23230" y="34012"/>
                        <a:pt x="23071" y="33875"/>
                      </a:cubicBezTo>
                      <a:lnTo>
                        <a:pt x="22159" y="33055"/>
                      </a:lnTo>
                      <a:cubicBezTo>
                        <a:pt x="22007" y="32933"/>
                        <a:pt x="21855" y="32811"/>
                        <a:pt x="21673" y="32629"/>
                      </a:cubicBezTo>
                      <a:cubicBezTo>
                        <a:pt x="21490" y="32477"/>
                        <a:pt x="21277" y="32355"/>
                        <a:pt x="21065" y="32264"/>
                      </a:cubicBezTo>
                      <a:cubicBezTo>
                        <a:pt x="20639" y="32052"/>
                        <a:pt x="20183" y="31900"/>
                        <a:pt x="19697" y="31869"/>
                      </a:cubicBezTo>
                      <a:lnTo>
                        <a:pt x="17204" y="31869"/>
                      </a:lnTo>
                      <a:lnTo>
                        <a:pt x="7356" y="31930"/>
                      </a:lnTo>
                      <a:lnTo>
                        <a:pt x="3769" y="31930"/>
                      </a:lnTo>
                      <a:cubicBezTo>
                        <a:pt x="3405" y="31900"/>
                        <a:pt x="3040" y="31839"/>
                        <a:pt x="2706" y="31717"/>
                      </a:cubicBezTo>
                      <a:cubicBezTo>
                        <a:pt x="2037" y="31444"/>
                        <a:pt x="1459" y="30988"/>
                        <a:pt x="1064" y="30349"/>
                      </a:cubicBezTo>
                      <a:cubicBezTo>
                        <a:pt x="882" y="30045"/>
                        <a:pt x="760" y="29711"/>
                        <a:pt x="669" y="29377"/>
                      </a:cubicBezTo>
                      <a:cubicBezTo>
                        <a:pt x="608" y="28982"/>
                        <a:pt x="578" y="28617"/>
                        <a:pt x="578" y="28222"/>
                      </a:cubicBezTo>
                      <a:cubicBezTo>
                        <a:pt x="578" y="25000"/>
                        <a:pt x="547" y="21778"/>
                        <a:pt x="517" y="18556"/>
                      </a:cubicBezTo>
                      <a:cubicBezTo>
                        <a:pt x="487" y="15212"/>
                        <a:pt x="487" y="11899"/>
                        <a:pt x="487" y="8556"/>
                      </a:cubicBezTo>
                      <a:cubicBezTo>
                        <a:pt x="456" y="5881"/>
                        <a:pt x="456" y="3206"/>
                        <a:pt x="426" y="531"/>
                      </a:cubicBezTo>
                      <a:lnTo>
                        <a:pt x="7204" y="470"/>
                      </a:lnTo>
                      <a:lnTo>
                        <a:pt x="14226" y="470"/>
                      </a:lnTo>
                      <a:cubicBezTo>
                        <a:pt x="16961" y="470"/>
                        <a:pt x="19697" y="410"/>
                        <a:pt x="22432" y="410"/>
                      </a:cubicBezTo>
                      <a:lnTo>
                        <a:pt x="37448" y="318"/>
                      </a:lnTo>
                      <a:lnTo>
                        <a:pt x="44956" y="258"/>
                      </a:lnTo>
                      <a:cubicBezTo>
                        <a:pt x="45381" y="227"/>
                        <a:pt x="45807" y="197"/>
                        <a:pt x="46232" y="166"/>
                      </a:cubicBezTo>
                      <a:cubicBezTo>
                        <a:pt x="46293" y="166"/>
                        <a:pt x="46384" y="136"/>
                        <a:pt x="46384" y="136"/>
                      </a:cubicBezTo>
                      <a:cubicBezTo>
                        <a:pt x="46293" y="75"/>
                        <a:pt x="46202" y="75"/>
                        <a:pt x="46111" y="75"/>
                      </a:cubicBezTo>
                      <a:cubicBezTo>
                        <a:pt x="45533" y="45"/>
                        <a:pt x="44956" y="45"/>
                        <a:pt x="44348" y="45"/>
                      </a:cubicBezTo>
                      <a:lnTo>
                        <a:pt x="38633" y="45"/>
                      </a:lnTo>
                      <a:lnTo>
                        <a:pt x="21794" y="14"/>
                      </a:lnTo>
                      <a:cubicBezTo>
                        <a:pt x="19727" y="14"/>
                        <a:pt x="17647" y="1"/>
                        <a:pt x="15580"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39" name="Google Shape;958;p26">
                  <a:extLst>
                    <a:ext uri="{FF2B5EF4-FFF2-40B4-BE49-F238E27FC236}">
                      <a16:creationId xmlns:a16="http://schemas.microsoft.com/office/drawing/2014/main" id="{351B763D-2822-4D18-8FF7-EBD087849BE9}"/>
                    </a:ext>
                  </a:extLst>
                </p:cNvPr>
                <p:cNvSpPr/>
                <p:nvPr/>
              </p:nvSpPr>
              <p:spPr>
                <a:xfrm>
                  <a:off x="2463325" y="1217325"/>
                  <a:ext cx="1446813" cy="244459"/>
                </a:xfrm>
                <a:custGeom>
                  <a:avLst/>
                  <a:gdLst/>
                  <a:ahLst/>
                  <a:cxnLst/>
                  <a:rect l="l" t="t" r="r" b="b"/>
                  <a:pathLst>
                    <a:path w="46963" h="10153" extrusionOk="0">
                      <a:moveTo>
                        <a:pt x="41370" y="0"/>
                      </a:moveTo>
                      <a:lnTo>
                        <a:pt x="37357" y="61"/>
                      </a:lnTo>
                      <a:lnTo>
                        <a:pt x="25564" y="30"/>
                      </a:lnTo>
                      <a:cubicBezTo>
                        <a:pt x="24125" y="30"/>
                        <a:pt x="22673" y="17"/>
                        <a:pt x="21225" y="17"/>
                      </a:cubicBezTo>
                      <a:cubicBezTo>
                        <a:pt x="20501" y="17"/>
                        <a:pt x="19778" y="20"/>
                        <a:pt x="19059" y="30"/>
                      </a:cubicBezTo>
                      <a:cubicBezTo>
                        <a:pt x="14469" y="91"/>
                        <a:pt x="9910" y="91"/>
                        <a:pt x="5320" y="91"/>
                      </a:cubicBezTo>
                      <a:lnTo>
                        <a:pt x="4317" y="91"/>
                      </a:lnTo>
                      <a:cubicBezTo>
                        <a:pt x="4219" y="83"/>
                        <a:pt x="4124" y="79"/>
                        <a:pt x="4029" y="79"/>
                      </a:cubicBezTo>
                      <a:cubicBezTo>
                        <a:pt x="3771" y="79"/>
                        <a:pt x="3520" y="107"/>
                        <a:pt x="3253" y="152"/>
                      </a:cubicBezTo>
                      <a:cubicBezTo>
                        <a:pt x="1521" y="426"/>
                        <a:pt x="183" y="1854"/>
                        <a:pt x="31" y="3617"/>
                      </a:cubicBezTo>
                      <a:cubicBezTo>
                        <a:pt x="1" y="4043"/>
                        <a:pt x="31" y="4438"/>
                        <a:pt x="31" y="4833"/>
                      </a:cubicBezTo>
                      <a:lnTo>
                        <a:pt x="31" y="10091"/>
                      </a:lnTo>
                      <a:lnTo>
                        <a:pt x="33193" y="10091"/>
                      </a:lnTo>
                      <a:cubicBezTo>
                        <a:pt x="34395" y="10074"/>
                        <a:pt x="35597" y="10066"/>
                        <a:pt x="36798" y="10066"/>
                      </a:cubicBezTo>
                      <a:cubicBezTo>
                        <a:pt x="39698" y="10066"/>
                        <a:pt x="42593" y="10109"/>
                        <a:pt x="45473" y="10152"/>
                      </a:cubicBezTo>
                      <a:lnTo>
                        <a:pt x="46750" y="10152"/>
                      </a:lnTo>
                      <a:lnTo>
                        <a:pt x="46750" y="9514"/>
                      </a:lnTo>
                      <a:lnTo>
                        <a:pt x="46750" y="9028"/>
                      </a:lnTo>
                      <a:cubicBezTo>
                        <a:pt x="46780" y="8754"/>
                        <a:pt x="46780" y="8511"/>
                        <a:pt x="46780" y="8268"/>
                      </a:cubicBezTo>
                      <a:cubicBezTo>
                        <a:pt x="46902" y="6839"/>
                        <a:pt x="46962" y="5441"/>
                        <a:pt x="46962" y="4012"/>
                      </a:cubicBezTo>
                      <a:cubicBezTo>
                        <a:pt x="46962" y="3192"/>
                        <a:pt x="46719" y="2401"/>
                        <a:pt x="46263" y="1733"/>
                      </a:cubicBezTo>
                      <a:cubicBezTo>
                        <a:pt x="45777" y="1064"/>
                        <a:pt x="45139" y="547"/>
                        <a:pt x="44379" y="274"/>
                      </a:cubicBezTo>
                      <a:cubicBezTo>
                        <a:pt x="44318" y="243"/>
                        <a:pt x="44196" y="213"/>
                        <a:pt x="44136" y="182"/>
                      </a:cubicBezTo>
                      <a:cubicBezTo>
                        <a:pt x="43816" y="81"/>
                        <a:pt x="43518" y="42"/>
                        <a:pt x="43283" y="42"/>
                      </a:cubicBezTo>
                      <a:cubicBezTo>
                        <a:pt x="43026" y="42"/>
                        <a:pt x="42846" y="88"/>
                        <a:pt x="42798" y="152"/>
                      </a:cubicBezTo>
                      <a:cubicBezTo>
                        <a:pt x="42737" y="213"/>
                        <a:pt x="42768" y="274"/>
                        <a:pt x="42889" y="304"/>
                      </a:cubicBezTo>
                      <a:cubicBezTo>
                        <a:pt x="43041" y="395"/>
                        <a:pt x="43224" y="456"/>
                        <a:pt x="43406" y="486"/>
                      </a:cubicBezTo>
                      <a:cubicBezTo>
                        <a:pt x="44075" y="699"/>
                        <a:pt x="44683" y="1094"/>
                        <a:pt x="45139" y="1641"/>
                      </a:cubicBezTo>
                      <a:cubicBezTo>
                        <a:pt x="45534" y="2067"/>
                        <a:pt x="45777" y="2584"/>
                        <a:pt x="45898" y="3161"/>
                      </a:cubicBezTo>
                      <a:cubicBezTo>
                        <a:pt x="45959" y="3435"/>
                        <a:pt x="45990" y="3708"/>
                        <a:pt x="45990" y="4012"/>
                      </a:cubicBezTo>
                      <a:cubicBezTo>
                        <a:pt x="45959" y="4316"/>
                        <a:pt x="45959" y="4651"/>
                        <a:pt x="45959" y="4985"/>
                      </a:cubicBezTo>
                      <a:cubicBezTo>
                        <a:pt x="45929" y="6322"/>
                        <a:pt x="45898" y="7721"/>
                        <a:pt x="45898" y="9240"/>
                      </a:cubicBezTo>
                      <a:lnTo>
                        <a:pt x="45898" y="9301"/>
                      </a:lnTo>
                      <a:lnTo>
                        <a:pt x="43224" y="9271"/>
                      </a:lnTo>
                      <a:lnTo>
                        <a:pt x="39728" y="9271"/>
                      </a:lnTo>
                      <a:cubicBezTo>
                        <a:pt x="37138" y="9325"/>
                        <a:pt x="34527" y="9336"/>
                        <a:pt x="31913" y="9336"/>
                      </a:cubicBezTo>
                      <a:cubicBezTo>
                        <a:pt x="30171" y="9336"/>
                        <a:pt x="28427" y="9331"/>
                        <a:pt x="26688" y="9331"/>
                      </a:cubicBezTo>
                      <a:lnTo>
                        <a:pt x="22190" y="9331"/>
                      </a:lnTo>
                      <a:lnTo>
                        <a:pt x="8390" y="9392"/>
                      </a:lnTo>
                      <a:lnTo>
                        <a:pt x="609" y="9483"/>
                      </a:lnTo>
                      <a:lnTo>
                        <a:pt x="548" y="4407"/>
                      </a:lnTo>
                      <a:lnTo>
                        <a:pt x="548" y="3982"/>
                      </a:lnTo>
                      <a:cubicBezTo>
                        <a:pt x="578" y="3830"/>
                        <a:pt x="578" y="3708"/>
                        <a:pt x="578" y="3587"/>
                      </a:cubicBezTo>
                      <a:cubicBezTo>
                        <a:pt x="609" y="3313"/>
                        <a:pt x="670" y="3040"/>
                        <a:pt x="761" y="2796"/>
                      </a:cubicBezTo>
                      <a:cubicBezTo>
                        <a:pt x="943" y="2280"/>
                        <a:pt x="1247" y="1824"/>
                        <a:pt x="1642" y="1459"/>
                      </a:cubicBezTo>
                      <a:cubicBezTo>
                        <a:pt x="2068" y="1094"/>
                        <a:pt x="2554" y="821"/>
                        <a:pt x="3071" y="699"/>
                      </a:cubicBezTo>
                      <a:cubicBezTo>
                        <a:pt x="3345" y="608"/>
                        <a:pt x="3618" y="578"/>
                        <a:pt x="3892" y="578"/>
                      </a:cubicBezTo>
                      <a:lnTo>
                        <a:pt x="4773" y="578"/>
                      </a:lnTo>
                      <a:cubicBezTo>
                        <a:pt x="9374" y="550"/>
                        <a:pt x="13951" y="451"/>
                        <a:pt x="18568" y="451"/>
                      </a:cubicBezTo>
                      <a:cubicBezTo>
                        <a:pt x="19136" y="451"/>
                        <a:pt x="19705" y="453"/>
                        <a:pt x="20275" y="456"/>
                      </a:cubicBezTo>
                      <a:cubicBezTo>
                        <a:pt x="22190" y="456"/>
                        <a:pt x="24105" y="395"/>
                        <a:pt x="26020" y="395"/>
                      </a:cubicBezTo>
                      <a:lnTo>
                        <a:pt x="36537" y="304"/>
                      </a:lnTo>
                      <a:lnTo>
                        <a:pt x="41795" y="213"/>
                      </a:lnTo>
                      <a:cubicBezTo>
                        <a:pt x="42099" y="213"/>
                        <a:pt x="42403" y="182"/>
                        <a:pt x="42677" y="152"/>
                      </a:cubicBezTo>
                      <a:cubicBezTo>
                        <a:pt x="42737" y="122"/>
                        <a:pt x="42798" y="91"/>
                        <a:pt x="42798" y="91"/>
                      </a:cubicBezTo>
                      <a:cubicBezTo>
                        <a:pt x="42737" y="61"/>
                        <a:pt x="42677" y="30"/>
                        <a:pt x="42585" y="30"/>
                      </a:cubicBezTo>
                      <a:cubicBezTo>
                        <a:pt x="42190" y="0"/>
                        <a:pt x="41765" y="0"/>
                        <a:pt x="41370"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grpSp>
        <p:sp>
          <p:nvSpPr>
            <p:cNvPr id="215" name="Google Shape;959;p26">
              <a:extLst>
                <a:ext uri="{FF2B5EF4-FFF2-40B4-BE49-F238E27FC236}">
                  <a16:creationId xmlns:a16="http://schemas.microsoft.com/office/drawing/2014/main" id="{8F9984CA-0716-42B1-ACCF-9BA169A9E66C}"/>
                </a:ext>
              </a:extLst>
            </p:cNvPr>
            <p:cNvSpPr/>
            <p:nvPr/>
          </p:nvSpPr>
          <p:spPr>
            <a:xfrm>
              <a:off x="3014410" y="2275391"/>
              <a:ext cx="21983" cy="422488"/>
            </a:xfrm>
            <a:custGeom>
              <a:avLst/>
              <a:gdLst/>
              <a:ahLst/>
              <a:cxnLst/>
              <a:rect l="l" t="t" r="r" b="b"/>
              <a:pathLst>
                <a:path w="913" h="17547" extrusionOk="0">
                  <a:moveTo>
                    <a:pt x="559" y="0"/>
                  </a:moveTo>
                  <a:cubicBezTo>
                    <a:pt x="486" y="0"/>
                    <a:pt x="421" y="50"/>
                    <a:pt x="396" y="99"/>
                  </a:cubicBezTo>
                  <a:cubicBezTo>
                    <a:pt x="335" y="221"/>
                    <a:pt x="275" y="343"/>
                    <a:pt x="244" y="464"/>
                  </a:cubicBezTo>
                  <a:cubicBezTo>
                    <a:pt x="123" y="890"/>
                    <a:pt x="62" y="1346"/>
                    <a:pt x="62" y="1771"/>
                  </a:cubicBezTo>
                  <a:cubicBezTo>
                    <a:pt x="62" y="2136"/>
                    <a:pt x="31" y="2531"/>
                    <a:pt x="1" y="2957"/>
                  </a:cubicBezTo>
                  <a:cubicBezTo>
                    <a:pt x="62" y="3686"/>
                    <a:pt x="62" y="4385"/>
                    <a:pt x="62" y="5084"/>
                  </a:cubicBezTo>
                  <a:lnTo>
                    <a:pt x="62" y="5814"/>
                  </a:lnTo>
                  <a:cubicBezTo>
                    <a:pt x="62" y="6574"/>
                    <a:pt x="62" y="7334"/>
                    <a:pt x="92" y="8063"/>
                  </a:cubicBezTo>
                  <a:cubicBezTo>
                    <a:pt x="123" y="8793"/>
                    <a:pt x="153" y="9522"/>
                    <a:pt x="183" y="10252"/>
                  </a:cubicBezTo>
                  <a:cubicBezTo>
                    <a:pt x="214" y="10616"/>
                    <a:pt x="214" y="11011"/>
                    <a:pt x="214" y="11376"/>
                  </a:cubicBezTo>
                  <a:cubicBezTo>
                    <a:pt x="244" y="12227"/>
                    <a:pt x="335" y="13048"/>
                    <a:pt x="305" y="13899"/>
                  </a:cubicBezTo>
                  <a:cubicBezTo>
                    <a:pt x="305" y="14203"/>
                    <a:pt x="366" y="14537"/>
                    <a:pt x="366" y="14841"/>
                  </a:cubicBezTo>
                  <a:cubicBezTo>
                    <a:pt x="396" y="15388"/>
                    <a:pt x="396" y="15966"/>
                    <a:pt x="426" y="16543"/>
                  </a:cubicBezTo>
                  <a:cubicBezTo>
                    <a:pt x="457" y="16817"/>
                    <a:pt x="487" y="17121"/>
                    <a:pt x="487" y="17394"/>
                  </a:cubicBezTo>
                  <a:cubicBezTo>
                    <a:pt x="518" y="17455"/>
                    <a:pt x="518" y="17486"/>
                    <a:pt x="548" y="17546"/>
                  </a:cubicBezTo>
                  <a:lnTo>
                    <a:pt x="578" y="17546"/>
                  </a:lnTo>
                  <a:cubicBezTo>
                    <a:pt x="609" y="17516"/>
                    <a:pt x="639" y="17516"/>
                    <a:pt x="639" y="17516"/>
                  </a:cubicBezTo>
                  <a:cubicBezTo>
                    <a:pt x="639" y="17425"/>
                    <a:pt x="670" y="17364"/>
                    <a:pt x="670" y="17303"/>
                  </a:cubicBezTo>
                  <a:cubicBezTo>
                    <a:pt x="639" y="17091"/>
                    <a:pt x="639" y="16878"/>
                    <a:pt x="639" y="16665"/>
                  </a:cubicBezTo>
                  <a:cubicBezTo>
                    <a:pt x="670" y="16027"/>
                    <a:pt x="670" y="15388"/>
                    <a:pt x="670" y="14750"/>
                  </a:cubicBezTo>
                  <a:cubicBezTo>
                    <a:pt x="670" y="14416"/>
                    <a:pt x="700" y="14051"/>
                    <a:pt x="670" y="13686"/>
                  </a:cubicBezTo>
                  <a:cubicBezTo>
                    <a:pt x="609" y="12957"/>
                    <a:pt x="609" y="12227"/>
                    <a:pt x="609" y="11467"/>
                  </a:cubicBezTo>
                  <a:lnTo>
                    <a:pt x="609" y="11133"/>
                  </a:lnTo>
                  <a:lnTo>
                    <a:pt x="609" y="9583"/>
                  </a:lnTo>
                  <a:lnTo>
                    <a:pt x="609" y="7273"/>
                  </a:lnTo>
                  <a:lnTo>
                    <a:pt x="609" y="5175"/>
                  </a:lnTo>
                  <a:lnTo>
                    <a:pt x="609" y="4020"/>
                  </a:lnTo>
                  <a:cubicBezTo>
                    <a:pt x="609" y="3352"/>
                    <a:pt x="639" y="2683"/>
                    <a:pt x="700" y="2045"/>
                  </a:cubicBezTo>
                  <a:cubicBezTo>
                    <a:pt x="700" y="1893"/>
                    <a:pt x="700" y="1741"/>
                    <a:pt x="761" y="1619"/>
                  </a:cubicBezTo>
                  <a:cubicBezTo>
                    <a:pt x="913" y="1163"/>
                    <a:pt x="913" y="677"/>
                    <a:pt x="761" y="221"/>
                  </a:cubicBezTo>
                  <a:cubicBezTo>
                    <a:pt x="761" y="221"/>
                    <a:pt x="761" y="221"/>
                    <a:pt x="761" y="191"/>
                  </a:cubicBezTo>
                  <a:cubicBezTo>
                    <a:pt x="730" y="99"/>
                    <a:pt x="700" y="8"/>
                    <a:pt x="609" y="8"/>
                  </a:cubicBezTo>
                  <a:cubicBezTo>
                    <a:pt x="592" y="3"/>
                    <a:pt x="575" y="0"/>
                    <a:pt x="559"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16" name="Google Shape;960;p26">
              <a:extLst>
                <a:ext uri="{FF2B5EF4-FFF2-40B4-BE49-F238E27FC236}">
                  <a16:creationId xmlns:a16="http://schemas.microsoft.com/office/drawing/2014/main" id="{84DC8690-8ECE-4F10-A5DC-3B98FB22C28F}"/>
                </a:ext>
              </a:extLst>
            </p:cNvPr>
            <p:cNvSpPr/>
            <p:nvPr/>
          </p:nvSpPr>
          <p:spPr>
            <a:xfrm>
              <a:off x="2807295" y="2685889"/>
              <a:ext cx="485258" cy="427785"/>
            </a:xfrm>
            <a:custGeom>
              <a:avLst/>
              <a:gdLst/>
              <a:ahLst/>
              <a:cxnLst/>
              <a:rect l="l" t="t" r="r" b="b"/>
              <a:pathLst>
                <a:path w="20154" h="17767" extrusionOk="0">
                  <a:moveTo>
                    <a:pt x="9021" y="1"/>
                  </a:moveTo>
                  <a:cubicBezTo>
                    <a:pt x="8648" y="1"/>
                    <a:pt x="8274" y="24"/>
                    <a:pt x="7904" y="72"/>
                  </a:cubicBezTo>
                  <a:cubicBezTo>
                    <a:pt x="5776" y="376"/>
                    <a:pt x="3831" y="1379"/>
                    <a:pt x="2372" y="2929"/>
                  </a:cubicBezTo>
                  <a:lnTo>
                    <a:pt x="2159" y="3172"/>
                  </a:lnTo>
                  <a:lnTo>
                    <a:pt x="1946" y="3415"/>
                  </a:lnTo>
                  <a:cubicBezTo>
                    <a:pt x="1794" y="3598"/>
                    <a:pt x="1642" y="3750"/>
                    <a:pt x="1521" y="3902"/>
                  </a:cubicBezTo>
                  <a:cubicBezTo>
                    <a:pt x="518" y="5057"/>
                    <a:pt x="1" y="6546"/>
                    <a:pt x="92" y="8066"/>
                  </a:cubicBezTo>
                  <a:lnTo>
                    <a:pt x="92" y="8218"/>
                  </a:lnTo>
                  <a:cubicBezTo>
                    <a:pt x="92" y="8522"/>
                    <a:pt x="153" y="8795"/>
                    <a:pt x="244" y="8856"/>
                  </a:cubicBezTo>
                  <a:cubicBezTo>
                    <a:pt x="265" y="8867"/>
                    <a:pt x="285" y="8872"/>
                    <a:pt x="305" y="8872"/>
                  </a:cubicBezTo>
                  <a:cubicBezTo>
                    <a:pt x="405" y="8872"/>
                    <a:pt x="498" y="8749"/>
                    <a:pt x="548" y="8522"/>
                  </a:cubicBezTo>
                  <a:cubicBezTo>
                    <a:pt x="609" y="8370"/>
                    <a:pt x="639" y="8188"/>
                    <a:pt x="700" y="8005"/>
                  </a:cubicBezTo>
                  <a:cubicBezTo>
                    <a:pt x="730" y="7823"/>
                    <a:pt x="791" y="7640"/>
                    <a:pt x="852" y="7458"/>
                  </a:cubicBezTo>
                  <a:cubicBezTo>
                    <a:pt x="1217" y="6242"/>
                    <a:pt x="1794" y="5087"/>
                    <a:pt x="2554" y="4054"/>
                  </a:cubicBezTo>
                  <a:cubicBezTo>
                    <a:pt x="3253" y="3142"/>
                    <a:pt x="4135" y="2412"/>
                    <a:pt x="5107" y="1835"/>
                  </a:cubicBezTo>
                  <a:cubicBezTo>
                    <a:pt x="6314" y="1119"/>
                    <a:pt x="7673" y="761"/>
                    <a:pt x="9044" y="761"/>
                  </a:cubicBezTo>
                  <a:cubicBezTo>
                    <a:pt x="9710" y="761"/>
                    <a:pt x="10379" y="845"/>
                    <a:pt x="11035" y="1014"/>
                  </a:cubicBezTo>
                  <a:cubicBezTo>
                    <a:pt x="17782" y="2625"/>
                    <a:pt x="19606" y="11379"/>
                    <a:pt x="14044" y="15574"/>
                  </a:cubicBezTo>
                  <a:cubicBezTo>
                    <a:pt x="13041" y="16334"/>
                    <a:pt x="11886" y="16881"/>
                    <a:pt x="10639" y="17154"/>
                  </a:cubicBezTo>
                  <a:cubicBezTo>
                    <a:pt x="10079" y="17277"/>
                    <a:pt x="9506" y="17339"/>
                    <a:pt x="8931" y="17339"/>
                  </a:cubicBezTo>
                  <a:cubicBezTo>
                    <a:pt x="8229" y="17339"/>
                    <a:pt x="7525" y="17247"/>
                    <a:pt x="6840" y="17063"/>
                  </a:cubicBezTo>
                  <a:cubicBezTo>
                    <a:pt x="5928" y="16820"/>
                    <a:pt x="5047" y="16425"/>
                    <a:pt x="4256" y="15908"/>
                  </a:cubicBezTo>
                  <a:cubicBezTo>
                    <a:pt x="2037" y="14419"/>
                    <a:pt x="609" y="12017"/>
                    <a:pt x="335" y="9373"/>
                  </a:cubicBezTo>
                  <a:cubicBezTo>
                    <a:pt x="335" y="9191"/>
                    <a:pt x="275" y="9069"/>
                    <a:pt x="244" y="8917"/>
                  </a:cubicBezTo>
                  <a:cubicBezTo>
                    <a:pt x="244" y="8887"/>
                    <a:pt x="214" y="8856"/>
                    <a:pt x="214" y="8856"/>
                  </a:cubicBezTo>
                  <a:cubicBezTo>
                    <a:pt x="183" y="8887"/>
                    <a:pt x="153" y="8917"/>
                    <a:pt x="153" y="8947"/>
                  </a:cubicBezTo>
                  <a:lnTo>
                    <a:pt x="153" y="9586"/>
                  </a:lnTo>
                  <a:cubicBezTo>
                    <a:pt x="153" y="9920"/>
                    <a:pt x="214" y="10285"/>
                    <a:pt x="305" y="10619"/>
                  </a:cubicBezTo>
                  <a:cubicBezTo>
                    <a:pt x="396" y="10954"/>
                    <a:pt x="457" y="11288"/>
                    <a:pt x="578" y="11622"/>
                  </a:cubicBezTo>
                  <a:cubicBezTo>
                    <a:pt x="1217" y="13568"/>
                    <a:pt x="2493" y="15270"/>
                    <a:pt x="4226" y="16394"/>
                  </a:cubicBezTo>
                  <a:cubicBezTo>
                    <a:pt x="5168" y="17002"/>
                    <a:pt x="6232" y="17428"/>
                    <a:pt x="7357" y="17641"/>
                  </a:cubicBezTo>
                  <a:cubicBezTo>
                    <a:pt x="7863" y="17725"/>
                    <a:pt x="8371" y="17766"/>
                    <a:pt x="8877" y="17766"/>
                  </a:cubicBezTo>
                  <a:cubicBezTo>
                    <a:pt x="10744" y="17766"/>
                    <a:pt x="12581" y="17203"/>
                    <a:pt x="14135" y="16151"/>
                  </a:cubicBezTo>
                  <a:cubicBezTo>
                    <a:pt x="14409" y="15938"/>
                    <a:pt x="14682" y="15726"/>
                    <a:pt x="14925" y="15483"/>
                  </a:cubicBezTo>
                  <a:cubicBezTo>
                    <a:pt x="20153" y="10832"/>
                    <a:pt x="18178" y="2260"/>
                    <a:pt x="11460" y="345"/>
                  </a:cubicBezTo>
                  <a:cubicBezTo>
                    <a:pt x="10666" y="116"/>
                    <a:pt x="9843" y="1"/>
                    <a:pt x="9021"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217" name="Google Shape;961;p26">
              <a:extLst>
                <a:ext uri="{FF2B5EF4-FFF2-40B4-BE49-F238E27FC236}">
                  <a16:creationId xmlns:a16="http://schemas.microsoft.com/office/drawing/2014/main" id="{B2E7A286-F12C-4D8B-BF5A-453B248BEBF1}"/>
                </a:ext>
              </a:extLst>
            </p:cNvPr>
            <p:cNvGrpSpPr/>
            <p:nvPr/>
          </p:nvGrpSpPr>
          <p:grpSpPr>
            <a:xfrm>
              <a:off x="2915183" y="2770764"/>
              <a:ext cx="231510" cy="257457"/>
              <a:chOff x="2887088" y="2741869"/>
              <a:chExt cx="282501" cy="314163"/>
            </a:xfrm>
          </p:grpSpPr>
          <p:sp>
            <p:nvSpPr>
              <p:cNvPr id="220" name="Google Shape;962;p26">
                <a:extLst>
                  <a:ext uri="{FF2B5EF4-FFF2-40B4-BE49-F238E27FC236}">
                    <a16:creationId xmlns:a16="http://schemas.microsoft.com/office/drawing/2014/main" id="{E45316A7-DC16-4814-8EF4-C4931AE6E91A}"/>
                  </a:ext>
                </a:extLst>
              </p:cNvPr>
              <p:cNvSpPr/>
              <p:nvPr/>
            </p:nvSpPr>
            <p:spPr>
              <a:xfrm>
                <a:off x="2887088" y="2741869"/>
                <a:ext cx="129561" cy="111190"/>
              </a:xfrm>
              <a:custGeom>
                <a:avLst/>
                <a:gdLst/>
                <a:ahLst/>
                <a:cxnLst/>
                <a:rect l="l" t="t" r="r" b="b"/>
                <a:pathLst>
                  <a:path w="5381" h="4618" extrusionOk="0">
                    <a:moveTo>
                      <a:pt x="2961" y="1"/>
                    </a:moveTo>
                    <a:cubicBezTo>
                      <a:pt x="2465" y="1"/>
                      <a:pt x="1968" y="152"/>
                      <a:pt x="1550" y="422"/>
                    </a:cubicBezTo>
                    <a:cubicBezTo>
                      <a:pt x="1489" y="483"/>
                      <a:pt x="1429" y="543"/>
                      <a:pt x="1337" y="604"/>
                    </a:cubicBezTo>
                    <a:cubicBezTo>
                      <a:pt x="0" y="1820"/>
                      <a:pt x="517" y="4008"/>
                      <a:pt x="2249" y="4525"/>
                    </a:cubicBezTo>
                    <a:cubicBezTo>
                      <a:pt x="2446" y="4584"/>
                      <a:pt x="2642" y="4618"/>
                      <a:pt x="2846" y="4618"/>
                    </a:cubicBezTo>
                    <a:cubicBezTo>
                      <a:pt x="2959" y="4618"/>
                      <a:pt x="3073" y="4607"/>
                      <a:pt x="3192" y="4586"/>
                    </a:cubicBezTo>
                    <a:cubicBezTo>
                      <a:pt x="3708" y="4495"/>
                      <a:pt x="4225" y="4252"/>
                      <a:pt x="4651" y="3887"/>
                    </a:cubicBezTo>
                    <a:cubicBezTo>
                      <a:pt x="4711" y="3796"/>
                      <a:pt x="4803" y="3735"/>
                      <a:pt x="4894" y="3644"/>
                    </a:cubicBezTo>
                    <a:cubicBezTo>
                      <a:pt x="5228" y="3401"/>
                      <a:pt x="5380" y="2945"/>
                      <a:pt x="5259" y="2519"/>
                    </a:cubicBezTo>
                    <a:cubicBezTo>
                      <a:pt x="5259" y="2519"/>
                      <a:pt x="5259" y="2519"/>
                      <a:pt x="5259" y="2489"/>
                    </a:cubicBezTo>
                    <a:cubicBezTo>
                      <a:pt x="5259" y="2428"/>
                      <a:pt x="5228" y="2337"/>
                      <a:pt x="5137" y="2337"/>
                    </a:cubicBezTo>
                    <a:cubicBezTo>
                      <a:pt x="5113" y="2329"/>
                      <a:pt x="5088" y="2325"/>
                      <a:pt x="5065" y="2325"/>
                    </a:cubicBezTo>
                    <a:cubicBezTo>
                      <a:pt x="5001" y="2325"/>
                      <a:pt x="4946" y="2353"/>
                      <a:pt x="4924" y="2397"/>
                    </a:cubicBezTo>
                    <a:cubicBezTo>
                      <a:pt x="4863" y="2489"/>
                      <a:pt x="4803" y="2549"/>
                      <a:pt x="4742" y="2641"/>
                    </a:cubicBezTo>
                    <a:cubicBezTo>
                      <a:pt x="4559" y="2884"/>
                      <a:pt x="4438" y="3097"/>
                      <a:pt x="4255" y="3340"/>
                    </a:cubicBezTo>
                    <a:cubicBezTo>
                      <a:pt x="4104" y="3522"/>
                      <a:pt x="3921" y="3674"/>
                      <a:pt x="3739" y="3826"/>
                    </a:cubicBezTo>
                    <a:cubicBezTo>
                      <a:pt x="3475" y="3988"/>
                      <a:pt x="3185" y="4069"/>
                      <a:pt x="2894" y="4069"/>
                    </a:cubicBezTo>
                    <a:cubicBezTo>
                      <a:pt x="2749" y="4069"/>
                      <a:pt x="2604" y="4049"/>
                      <a:pt x="2462" y="4008"/>
                    </a:cubicBezTo>
                    <a:cubicBezTo>
                      <a:pt x="2310" y="3978"/>
                      <a:pt x="2189" y="3917"/>
                      <a:pt x="2037" y="3856"/>
                    </a:cubicBezTo>
                    <a:cubicBezTo>
                      <a:pt x="1611" y="3644"/>
                      <a:pt x="1307" y="3249"/>
                      <a:pt x="1155" y="2793"/>
                    </a:cubicBezTo>
                    <a:cubicBezTo>
                      <a:pt x="1003" y="2337"/>
                      <a:pt x="1034" y="1820"/>
                      <a:pt x="1246" y="1394"/>
                    </a:cubicBezTo>
                    <a:cubicBezTo>
                      <a:pt x="1603" y="732"/>
                      <a:pt x="2280" y="347"/>
                      <a:pt x="2990" y="347"/>
                    </a:cubicBezTo>
                    <a:cubicBezTo>
                      <a:pt x="3128" y="347"/>
                      <a:pt x="3266" y="362"/>
                      <a:pt x="3404" y="391"/>
                    </a:cubicBezTo>
                    <a:cubicBezTo>
                      <a:pt x="3648" y="452"/>
                      <a:pt x="3860" y="513"/>
                      <a:pt x="4043" y="635"/>
                    </a:cubicBezTo>
                    <a:cubicBezTo>
                      <a:pt x="4407" y="847"/>
                      <a:pt x="4711" y="1182"/>
                      <a:pt x="4894" y="1577"/>
                    </a:cubicBezTo>
                    <a:cubicBezTo>
                      <a:pt x="4985" y="1790"/>
                      <a:pt x="5046" y="2002"/>
                      <a:pt x="5076" y="2215"/>
                    </a:cubicBezTo>
                    <a:cubicBezTo>
                      <a:pt x="5107" y="2245"/>
                      <a:pt x="5137" y="2276"/>
                      <a:pt x="5137" y="2337"/>
                    </a:cubicBezTo>
                    <a:lnTo>
                      <a:pt x="5167" y="2337"/>
                    </a:lnTo>
                    <a:cubicBezTo>
                      <a:pt x="5198" y="2306"/>
                      <a:pt x="5228" y="2306"/>
                      <a:pt x="5228" y="2306"/>
                    </a:cubicBezTo>
                    <a:cubicBezTo>
                      <a:pt x="5228" y="2245"/>
                      <a:pt x="5228" y="2185"/>
                      <a:pt x="5228" y="2124"/>
                    </a:cubicBezTo>
                    <a:cubicBezTo>
                      <a:pt x="5198" y="1942"/>
                      <a:pt x="5167" y="1759"/>
                      <a:pt x="5107" y="1607"/>
                    </a:cubicBezTo>
                    <a:cubicBezTo>
                      <a:pt x="4955" y="1090"/>
                      <a:pt x="4620" y="635"/>
                      <a:pt x="4164" y="331"/>
                    </a:cubicBezTo>
                    <a:cubicBezTo>
                      <a:pt x="3891" y="179"/>
                      <a:pt x="3617" y="57"/>
                      <a:pt x="3313" y="27"/>
                    </a:cubicBezTo>
                    <a:cubicBezTo>
                      <a:pt x="3196" y="9"/>
                      <a:pt x="3079" y="1"/>
                      <a:pt x="296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21" name="Google Shape;963;p26">
                <a:extLst>
                  <a:ext uri="{FF2B5EF4-FFF2-40B4-BE49-F238E27FC236}">
                    <a16:creationId xmlns:a16="http://schemas.microsoft.com/office/drawing/2014/main" id="{5E93377A-6A46-4663-9CD2-AE31A5EBCEED}"/>
                  </a:ext>
                </a:extLst>
              </p:cNvPr>
              <p:cNvSpPr/>
              <p:nvPr/>
            </p:nvSpPr>
            <p:spPr>
              <a:xfrm>
                <a:off x="2894407" y="2944601"/>
                <a:ext cx="122241" cy="111431"/>
              </a:xfrm>
              <a:custGeom>
                <a:avLst/>
                <a:gdLst/>
                <a:ahLst/>
                <a:cxnLst/>
                <a:rect l="l" t="t" r="r" b="b"/>
                <a:pathLst>
                  <a:path w="5077" h="4628" extrusionOk="0">
                    <a:moveTo>
                      <a:pt x="2661" y="0"/>
                    </a:moveTo>
                    <a:cubicBezTo>
                      <a:pt x="2163" y="0"/>
                      <a:pt x="1665" y="156"/>
                      <a:pt x="1246" y="452"/>
                    </a:cubicBezTo>
                    <a:cubicBezTo>
                      <a:pt x="1185" y="482"/>
                      <a:pt x="1125" y="543"/>
                      <a:pt x="1033" y="604"/>
                    </a:cubicBezTo>
                    <a:cubicBezTo>
                      <a:pt x="730" y="908"/>
                      <a:pt x="486" y="1272"/>
                      <a:pt x="395" y="1668"/>
                    </a:cubicBezTo>
                    <a:cubicBezTo>
                      <a:pt x="0" y="2914"/>
                      <a:pt x="730" y="4190"/>
                      <a:pt x="1945" y="4555"/>
                    </a:cubicBezTo>
                    <a:cubicBezTo>
                      <a:pt x="2168" y="4600"/>
                      <a:pt x="2390" y="4628"/>
                      <a:pt x="2625" y="4628"/>
                    </a:cubicBezTo>
                    <a:cubicBezTo>
                      <a:pt x="2711" y="4628"/>
                      <a:pt x="2798" y="4624"/>
                      <a:pt x="2888" y="4616"/>
                    </a:cubicBezTo>
                    <a:cubicBezTo>
                      <a:pt x="3404" y="4525"/>
                      <a:pt x="3921" y="4282"/>
                      <a:pt x="4347" y="3917"/>
                    </a:cubicBezTo>
                    <a:cubicBezTo>
                      <a:pt x="4407" y="3826"/>
                      <a:pt x="4499" y="3734"/>
                      <a:pt x="4590" y="3674"/>
                    </a:cubicBezTo>
                    <a:cubicBezTo>
                      <a:pt x="4924" y="3400"/>
                      <a:pt x="5076" y="2975"/>
                      <a:pt x="4955" y="2549"/>
                    </a:cubicBezTo>
                    <a:cubicBezTo>
                      <a:pt x="4955" y="2549"/>
                      <a:pt x="4955" y="2519"/>
                      <a:pt x="4955" y="2519"/>
                    </a:cubicBezTo>
                    <a:cubicBezTo>
                      <a:pt x="4955" y="2427"/>
                      <a:pt x="4924" y="2336"/>
                      <a:pt x="4833" y="2336"/>
                    </a:cubicBezTo>
                    <a:cubicBezTo>
                      <a:pt x="4742" y="2336"/>
                      <a:pt x="4651" y="2367"/>
                      <a:pt x="4620" y="2427"/>
                    </a:cubicBezTo>
                    <a:cubicBezTo>
                      <a:pt x="4559" y="2488"/>
                      <a:pt x="4499" y="2579"/>
                      <a:pt x="4438" y="2671"/>
                    </a:cubicBezTo>
                    <a:cubicBezTo>
                      <a:pt x="4255" y="2914"/>
                      <a:pt x="4134" y="3127"/>
                      <a:pt x="3951" y="3370"/>
                    </a:cubicBezTo>
                    <a:cubicBezTo>
                      <a:pt x="3800" y="3552"/>
                      <a:pt x="3617" y="3704"/>
                      <a:pt x="3435" y="3826"/>
                    </a:cubicBezTo>
                    <a:cubicBezTo>
                      <a:pt x="3158" y="3996"/>
                      <a:pt x="2850" y="4092"/>
                      <a:pt x="2545" y="4092"/>
                    </a:cubicBezTo>
                    <a:cubicBezTo>
                      <a:pt x="2415" y="4092"/>
                      <a:pt x="2285" y="4075"/>
                      <a:pt x="2158" y="4038"/>
                    </a:cubicBezTo>
                    <a:cubicBezTo>
                      <a:pt x="2006" y="4008"/>
                      <a:pt x="1885" y="3947"/>
                      <a:pt x="1733" y="3886"/>
                    </a:cubicBezTo>
                    <a:cubicBezTo>
                      <a:pt x="1307" y="3643"/>
                      <a:pt x="1003" y="3279"/>
                      <a:pt x="851" y="2823"/>
                    </a:cubicBezTo>
                    <a:cubicBezTo>
                      <a:pt x="578" y="2093"/>
                      <a:pt x="821" y="1272"/>
                      <a:pt x="1429" y="817"/>
                    </a:cubicBezTo>
                    <a:cubicBezTo>
                      <a:pt x="1769" y="499"/>
                      <a:pt x="2211" y="333"/>
                      <a:pt x="2654" y="333"/>
                    </a:cubicBezTo>
                    <a:cubicBezTo>
                      <a:pt x="2804" y="333"/>
                      <a:pt x="2954" y="352"/>
                      <a:pt x="3100" y="391"/>
                    </a:cubicBezTo>
                    <a:cubicBezTo>
                      <a:pt x="3344" y="452"/>
                      <a:pt x="3556" y="543"/>
                      <a:pt x="3739" y="634"/>
                    </a:cubicBezTo>
                    <a:cubicBezTo>
                      <a:pt x="4103" y="877"/>
                      <a:pt x="4407" y="1212"/>
                      <a:pt x="4590" y="1607"/>
                    </a:cubicBezTo>
                    <a:cubicBezTo>
                      <a:pt x="4681" y="1789"/>
                      <a:pt x="4742" y="2002"/>
                      <a:pt x="4772" y="2215"/>
                    </a:cubicBezTo>
                    <a:cubicBezTo>
                      <a:pt x="4803" y="2275"/>
                      <a:pt x="4833" y="2306"/>
                      <a:pt x="4833" y="2336"/>
                    </a:cubicBezTo>
                    <a:lnTo>
                      <a:pt x="4863" y="2336"/>
                    </a:lnTo>
                    <a:cubicBezTo>
                      <a:pt x="4894" y="2306"/>
                      <a:pt x="4924" y="2306"/>
                      <a:pt x="4924" y="2306"/>
                    </a:cubicBezTo>
                    <a:cubicBezTo>
                      <a:pt x="4924" y="2245"/>
                      <a:pt x="4924" y="2215"/>
                      <a:pt x="4924" y="2154"/>
                    </a:cubicBezTo>
                    <a:cubicBezTo>
                      <a:pt x="4894" y="1972"/>
                      <a:pt x="4863" y="1789"/>
                      <a:pt x="4803" y="1607"/>
                    </a:cubicBezTo>
                    <a:cubicBezTo>
                      <a:pt x="4651" y="1090"/>
                      <a:pt x="4316" y="634"/>
                      <a:pt x="3860" y="361"/>
                    </a:cubicBezTo>
                    <a:cubicBezTo>
                      <a:pt x="3587" y="178"/>
                      <a:pt x="3313" y="57"/>
                      <a:pt x="3009" y="26"/>
                    </a:cubicBezTo>
                    <a:cubicBezTo>
                      <a:pt x="2894" y="9"/>
                      <a:pt x="2777" y="0"/>
                      <a:pt x="266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22" name="Google Shape;964;p26">
                <a:extLst>
                  <a:ext uri="{FF2B5EF4-FFF2-40B4-BE49-F238E27FC236}">
                    <a16:creationId xmlns:a16="http://schemas.microsoft.com/office/drawing/2014/main" id="{920E1F05-0639-4F56-881C-3694CA4E218D}"/>
                  </a:ext>
                </a:extLst>
              </p:cNvPr>
              <p:cNvSpPr/>
              <p:nvPr/>
            </p:nvSpPr>
            <p:spPr>
              <a:xfrm>
                <a:off x="3040028" y="2843187"/>
                <a:ext cx="129561" cy="111599"/>
              </a:xfrm>
              <a:custGeom>
                <a:avLst/>
                <a:gdLst/>
                <a:ahLst/>
                <a:cxnLst/>
                <a:rect l="l" t="t" r="r" b="b"/>
                <a:pathLst>
                  <a:path w="5381" h="4635" extrusionOk="0">
                    <a:moveTo>
                      <a:pt x="2946" y="351"/>
                    </a:moveTo>
                    <a:cubicBezTo>
                      <a:pt x="3097" y="351"/>
                      <a:pt x="3251" y="370"/>
                      <a:pt x="3405" y="408"/>
                    </a:cubicBezTo>
                    <a:cubicBezTo>
                      <a:pt x="3618" y="469"/>
                      <a:pt x="3831" y="560"/>
                      <a:pt x="4043" y="652"/>
                    </a:cubicBezTo>
                    <a:cubicBezTo>
                      <a:pt x="4408" y="895"/>
                      <a:pt x="4682" y="1229"/>
                      <a:pt x="4864" y="1594"/>
                    </a:cubicBezTo>
                    <a:cubicBezTo>
                      <a:pt x="4955" y="1807"/>
                      <a:pt x="5046" y="2019"/>
                      <a:pt x="5077" y="2232"/>
                    </a:cubicBezTo>
                    <a:cubicBezTo>
                      <a:pt x="5077" y="2273"/>
                      <a:pt x="5091" y="2301"/>
                      <a:pt x="5109" y="2323"/>
                    </a:cubicBezTo>
                    <a:lnTo>
                      <a:pt x="5109" y="2323"/>
                    </a:lnTo>
                    <a:cubicBezTo>
                      <a:pt x="5109" y="2323"/>
                      <a:pt x="5108" y="2323"/>
                      <a:pt x="5107" y="2323"/>
                    </a:cubicBezTo>
                    <a:cubicBezTo>
                      <a:pt x="5046" y="2323"/>
                      <a:pt x="4955" y="2354"/>
                      <a:pt x="4894" y="2414"/>
                    </a:cubicBezTo>
                    <a:cubicBezTo>
                      <a:pt x="4834" y="2506"/>
                      <a:pt x="4773" y="2566"/>
                      <a:pt x="4743" y="2658"/>
                    </a:cubicBezTo>
                    <a:cubicBezTo>
                      <a:pt x="4560" y="2901"/>
                      <a:pt x="4439" y="3114"/>
                      <a:pt x="4256" y="3357"/>
                    </a:cubicBezTo>
                    <a:cubicBezTo>
                      <a:pt x="4104" y="3539"/>
                      <a:pt x="3922" y="3721"/>
                      <a:pt x="3709" y="3843"/>
                    </a:cubicBezTo>
                    <a:cubicBezTo>
                      <a:pt x="3453" y="4014"/>
                      <a:pt x="3152" y="4109"/>
                      <a:pt x="2849" y="4109"/>
                    </a:cubicBezTo>
                    <a:cubicBezTo>
                      <a:pt x="2720" y="4109"/>
                      <a:pt x="2590" y="4092"/>
                      <a:pt x="2463" y="4056"/>
                    </a:cubicBezTo>
                    <a:cubicBezTo>
                      <a:pt x="2311" y="4025"/>
                      <a:pt x="2159" y="3965"/>
                      <a:pt x="2037" y="3904"/>
                    </a:cubicBezTo>
                    <a:cubicBezTo>
                      <a:pt x="1612" y="3661"/>
                      <a:pt x="1277" y="3296"/>
                      <a:pt x="1156" y="2840"/>
                    </a:cubicBezTo>
                    <a:cubicBezTo>
                      <a:pt x="882" y="2111"/>
                      <a:pt x="1125" y="1290"/>
                      <a:pt x="1733" y="834"/>
                    </a:cubicBezTo>
                    <a:cubicBezTo>
                      <a:pt x="2074" y="516"/>
                      <a:pt x="2499" y="351"/>
                      <a:pt x="2946" y="351"/>
                    </a:cubicBezTo>
                    <a:close/>
                    <a:moveTo>
                      <a:pt x="3040" y="0"/>
                    </a:moveTo>
                    <a:cubicBezTo>
                      <a:pt x="2502" y="0"/>
                      <a:pt x="1993" y="153"/>
                      <a:pt x="1551" y="439"/>
                    </a:cubicBezTo>
                    <a:cubicBezTo>
                      <a:pt x="1460" y="500"/>
                      <a:pt x="1399" y="530"/>
                      <a:pt x="1338" y="621"/>
                    </a:cubicBezTo>
                    <a:cubicBezTo>
                      <a:pt x="1" y="1807"/>
                      <a:pt x="518" y="4025"/>
                      <a:pt x="2250" y="4542"/>
                    </a:cubicBezTo>
                    <a:cubicBezTo>
                      <a:pt x="2427" y="4601"/>
                      <a:pt x="2629" y="4635"/>
                      <a:pt x="2832" y="4635"/>
                    </a:cubicBezTo>
                    <a:cubicBezTo>
                      <a:pt x="2943" y="4635"/>
                      <a:pt x="3054" y="4624"/>
                      <a:pt x="3162" y="4603"/>
                    </a:cubicBezTo>
                    <a:cubicBezTo>
                      <a:pt x="3709" y="4512"/>
                      <a:pt x="4226" y="4269"/>
                      <a:pt x="4621" y="3904"/>
                    </a:cubicBezTo>
                    <a:cubicBezTo>
                      <a:pt x="4712" y="3813"/>
                      <a:pt x="4773" y="3721"/>
                      <a:pt x="4864" y="3661"/>
                    </a:cubicBezTo>
                    <a:cubicBezTo>
                      <a:pt x="5229" y="3418"/>
                      <a:pt x="5381" y="2962"/>
                      <a:pt x="5259" y="2536"/>
                    </a:cubicBezTo>
                    <a:lnTo>
                      <a:pt x="5259" y="2506"/>
                    </a:lnTo>
                    <a:cubicBezTo>
                      <a:pt x="5237" y="2440"/>
                      <a:pt x="5215" y="2373"/>
                      <a:pt x="5170" y="2342"/>
                    </a:cubicBezTo>
                    <a:lnTo>
                      <a:pt x="5170" y="2342"/>
                    </a:lnTo>
                    <a:cubicBezTo>
                      <a:pt x="5176" y="2323"/>
                      <a:pt x="5198" y="2323"/>
                      <a:pt x="5198" y="2323"/>
                    </a:cubicBezTo>
                    <a:cubicBezTo>
                      <a:pt x="5229" y="2262"/>
                      <a:pt x="5229" y="2202"/>
                      <a:pt x="5198" y="2171"/>
                    </a:cubicBezTo>
                    <a:cubicBezTo>
                      <a:pt x="5198" y="1989"/>
                      <a:pt x="5138" y="1807"/>
                      <a:pt x="5077" y="1624"/>
                    </a:cubicBezTo>
                    <a:cubicBezTo>
                      <a:pt x="4925" y="1107"/>
                      <a:pt x="4591" y="652"/>
                      <a:pt x="4135" y="348"/>
                    </a:cubicBezTo>
                    <a:cubicBezTo>
                      <a:pt x="3891" y="165"/>
                      <a:pt x="3618" y="74"/>
                      <a:pt x="3314" y="13"/>
                    </a:cubicBezTo>
                    <a:cubicBezTo>
                      <a:pt x="3222" y="4"/>
                      <a:pt x="3130" y="0"/>
                      <a:pt x="304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23" name="Google Shape;965;p26">
                <a:extLst>
                  <a:ext uri="{FF2B5EF4-FFF2-40B4-BE49-F238E27FC236}">
                    <a16:creationId xmlns:a16="http://schemas.microsoft.com/office/drawing/2014/main" id="{011EEB4B-9033-482E-8EC6-E56595D212D8}"/>
                  </a:ext>
                </a:extLst>
              </p:cNvPr>
              <p:cNvSpPr/>
              <p:nvPr/>
            </p:nvSpPr>
            <p:spPr>
              <a:xfrm>
                <a:off x="2998326" y="2824455"/>
                <a:ext cx="69536" cy="48588"/>
              </a:xfrm>
              <a:custGeom>
                <a:avLst/>
                <a:gdLst/>
                <a:ahLst/>
                <a:cxnLst/>
                <a:rect l="l" t="t" r="r" b="b"/>
                <a:pathLst>
                  <a:path w="2888" h="2018" extrusionOk="0">
                    <a:moveTo>
                      <a:pt x="31" y="1"/>
                    </a:moveTo>
                    <a:lnTo>
                      <a:pt x="0" y="31"/>
                    </a:lnTo>
                    <a:cubicBezTo>
                      <a:pt x="31" y="31"/>
                      <a:pt x="31" y="31"/>
                      <a:pt x="31" y="62"/>
                    </a:cubicBezTo>
                    <a:lnTo>
                      <a:pt x="152" y="123"/>
                    </a:lnTo>
                    <a:cubicBezTo>
                      <a:pt x="243" y="183"/>
                      <a:pt x="335" y="274"/>
                      <a:pt x="426" y="335"/>
                    </a:cubicBezTo>
                    <a:cubicBezTo>
                      <a:pt x="487" y="396"/>
                      <a:pt x="547" y="426"/>
                      <a:pt x="608" y="457"/>
                    </a:cubicBezTo>
                    <a:cubicBezTo>
                      <a:pt x="730" y="518"/>
                      <a:pt x="882" y="609"/>
                      <a:pt x="1003" y="700"/>
                    </a:cubicBezTo>
                    <a:lnTo>
                      <a:pt x="1034" y="730"/>
                    </a:lnTo>
                    <a:lnTo>
                      <a:pt x="1307" y="882"/>
                    </a:lnTo>
                    <a:lnTo>
                      <a:pt x="1672" y="1156"/>
                    </a:lnTo>
                    <a:lnTo>
                      <a:pt x="2006" y="1399"/>
                    </a:lnTo>
                    <a:cubicBezTo>
                      <a:pt x="2067" y="1430"/>
                      <a:pt x="2128" y="1490"/>
                      <a:pt x="2189" y="1521"/>
                    </a:cubicBezTo>
                    <a:cubicBezTo>
                      <a:pt x="2310" y="1582"/>
                      <a:pt x="2401" y="1673"/>
                      <a:pt x="2462" y="1794"/>
                    </a:cubicBezTo>
                    <a:cubicBezTo>
                      <a:pt x="2493" y="1794"/>
                      <a:pt x="2523" y="1825"/>
                      <a:pt x="2523" y="1855"/>
                    </a:cubicBezTo>
                    <a:cubicBezTo>
                      <a:pt x="2523" y="1973"/>
                      <a:pt x="2578" y="2018"/>
                      <a:pt x="2659" y="2018"/>
                    </a:cubicBezTo>
                    <a:cubicBezTo>
                      <a:pt x="2683" y="2018"/>
                      <a:pt x="2709" y="2014"/>
                      <a:pt x="2736" y="2007"/>
                    </a:cubicBezTo>
                    <a:cubicBezTo>
                      <a:pt x="2766" y="2007"/>
                      <a:pt x="2797" y="2007"/>
                      <a:pt x="2827" y="1977"/>
                    </a:cubicBezTo>
                    <a:cubicBezTo>
                      <a:pt x="2857" y="1916"/>
                      <a:pt x="2888" y="1885"/>
                      <a:pt x="2888" y="1825"/>
                    </a:cubicBezTo>
                    <a:cubicBezTo>
                      <a:pt x="2888" y="1794"/>
                      <a:pt x="2888" y="1764"/>
                      <a:pt x="2888" y="1703"/>
                    </a:cubicBezTo>
                    <a:cubicBezTo>
                      <a:pt x="2888" y="1612"/>
                      <a:pt x="2827" y="1521"/>
                      <a:pt x="2766" y="1460"/>
                    </a:cubicBezTo>
                    <a:cubicBezTo>
                      <a:pt x="2705" y="1430"/>
                      <a:pt x="2645" y="1369"/>
                      <a:pt x="2553" y="1338"/>
                    </a:cubicBezTo>
                    <a:cubicBezTo>
                      <a:pt x="2432" y="1278"/>
                      <a:pt x="2310" y="1217"/>
                      <a:pt x="2219" y="1126"/>
                    </a:cubicBezTo>
                    <a:lnTo>
                      <a:pt x="2098" y="1065"/>
                    </a:lnTo>
                    <a:cubicBezTo>
                      <a:pt x="1946" y="974"/>
                      <a:pt x="1824" y="913"/>
                      <a:pt x="1702" y="822"/>
                    </a:cubicBezTo>
                    <a:cubicBezTo>
                      <a:pt x="1581" y="761"/>
                      <a:pt x="1398" y="670"/>
                      <a:pt x="1338" y="639"/>
                    </a:cubicBezTo>
                    <a:cubicBezTo>
                      <a:pt x="1246" y="609"/>
                      <a:pt x="1186" y="548"/>
                      <a:pt x="1125" y="518"/>
                    </a:cubicBezTo>
                    <a:cubicBezTo>
                      <a:pt x="973" y="457"/>
                      <a:pt x="821" y="366"/>
                      <a:pt x="699" y="274"/>
                    </a:cubicBezTo>
                    <a:cubicBezTo>
                      <a:pt x="639" y="244"/>
                      <a:pt x="578" y="214"/>
                      <a:pt x="547" y="214"/>
                    </a:cubicBezTo>
                    <a:cubicBezTo>
                      <a:pt x="426" y="153"/>
                      <a:pt x="335" y="92"/>
                      <a:pt x="243" y="31"/>
                    </a:cubicBezTo>
                    <a:cubicBezTo>
                      <a:pt x="183" y="31"/>
                      <a:pt x="122" y="1"/>
                      <a:pt x="9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24" name="Google Shape;966;p26">
                <a:extLst>
                  <a:ext uri="{FF2B5EF4-FFF2-40B4-BE49-F238E27FC236}">
                    <a16:creationId xmlns:a16="http://schemas.microsoft.com/office/drawing/2014/main" id="{5F05520E-478F-4F45-8BF3-F9C2C8397EE7}"/>
                  </a:ext>
                </a:extLst>
              </p:cNvPr>
              <p:cNvSpPr/>
              <p:nvPr/>
            </p:nvSpPr>
            <p:spPr>
              <a:xfrm>
                <a:off x="2996135" y="2925460"/>
                <a:ext cx="68813" cy="49792"/>
              </a:xfrm>
              <a:custGeom>
                <a:avLst/>
                <a:gdLst/>
                <a:ahLst/>
                <a:cxnLst/>
                <a:rect l="l" t="t" r="r" b="b"/>
                <a:pathLst>
                  <a:path w="2858" h="2068" extrusionOk="0">
                    <a:moveTo>
                      <a:pt x="2796" y="1"/>
                    </a:moveTo>
                    <a:lnTo>
                      <a:pt x="2705" y="92"/>
                    </a:lnTo>
                    <a:lnTo>
                      <a:pt x="2401" y="274"/>
                    </a:lnTo>
                    <a:cubicBezTo>
                      <a:pt x="2341" y="304"/>
                      <a:pt x="2280" y="365"/>
                      <a:pt x="2219" y="396"/>
                    </a:cubicBezTo>
                    <a:cubicBezTo>
                      <a:pt x="2128" y="517"/>
                      <a:pt x="2006" y="578"/>
                      <a:pt x="1885" y="669"/>
                    </a:cubicBezTo>
                    <a:lnTo>
                      <a:pt x="1824" y="700"/>
                    </a:lnTo>
                    <a:lnTo>
                      <a:pt x="1581" y="882"/>
                    </a:lnTo>
                    <a:lnTo>
                      <a:pt x="1216" y="1125"/>
                    </a:lnTo>
                    <a:lnTo>
                      <a:pt x="851" y="1368"/>
                    </a:lnTo>
                    <a:cubicBezTo>
                      <a:pt x="790" y="1399"/>
                      <a:pt x="730" y="1429"/>
                      <a:pt x="669" y="1490"/>
                    </a:cubicBezTo>
                    <a:cubicBezTo>
                      <a:pt x="578" y="1551"/>
                      <a:pt x="456" y="1612"/>
                      <a:pt x="334" y="1642"/>
                    </a:cubicBezTo>
                    <a:cubicBezTo>
                      <a:pt x="319" y="1657"/>
                      <a:pt x="304" y="1665"/>
                      <a:pt x="289" y="1665"/>
                    </a:cubicBezTo>
                    <a:cubicBezTo>
                      <a:pt x="274" y="1665"/>
                      <a:pt x="258" y="1657"/>
                      <a:pt x="243" y="1642"/>
                    </a:cubicBezTo>
                    <a:cubicBezTo>
                      <a:pt x="222" y="1637"/>
                      <a:pt x="202" y="1634"/>
                      <a:pt x="184" y="1634"/>
                    </a:cubicBezTo>
                    <a:cubicBezTo>
                      <a:pt x="93" y="1634"/>
                      <a:pt x="30" y="1693"/>
                      <a:pt x="30" y="1794"/>
                    </a:cubicBezTo>
                    <a:cubicBezTo>
                      <a:pt x="0" y="1824"/>
                      <a:pt x="0" y="1855"/>
                      <a:pt x="61" y="1915"/>
                    </a:cubicBezTo>
                    <a:cubicBezTo>
                      <a:pt x="61" y="1946"/>
                      <a:pt x="91" y="1976"/>
                      <a:pt x="152" y="2007"/>
                    </a:cubicBezTo>
                    <a:cubicBezTo>
                      <a:pt x="182" y="2037"/>
                      <a:pt x="213" y="2037"/>
                      <a:pt x="243" y="2067"/>
                    </a:cubicBezTo>
                    <a:cubicBezTo>
                      <a:pt x="334" y="2067"/>
                      <a:pt x="456" y="2067"/>
                      <a:pt x="517" y="2007"/>
                    </a:cubicBezTo>
                    <a:cubicBezTo>
                      <a:pt x="578" y="1946"/>
                      <a:pt x="699" y="1946"/>
                      <a:pt x="730" y="1915"/>
                    </a:cubicBezTo>
                    <a:cubicBezTo>
                      <a:pt x="821" y="1824"/>
                      <a:pt x="942" y="1733"/>
                      <a:pt x="1034" y="1672"/>
                    </a:cubicBezTo>
                    <a:lnTo>
                      <a:pt x="1155" y="1581"/>
                    </a:lnTo>
                    <a:cubicBezTo>
                      <a:pt x="1277" y="1490"/>
                      <a:pt x="1398" y="1399"/>
                      <a:pt x="1489" y="1308"/>
                    </a:cubicBezTo>
                    <a:cubicBezTo>
                      <a:pt x="1611" y="1216"/>
                      <a:pt x="1763" y="1064"/>
                      <a:pt x="1824" y="1004"/>
                    </a:cubicBezTo>
                    <a:cubicBezTo>
                      <a:pt x="1854" y="973"/>
                      <a:pt x="1945" y="912"/>
                      <a:pt x="1976" y="882"/>
                    </a:cubicBezTo>
                    <a:cubicBezTo>
                      <a:pt x="2097" y="760"/>
                      <a:pt x="2219" y="639"/>
                      <a:pt x="2371" y="548"/>
                    </a:cubicBezTo>
                    <a:cubicBezTo>
                      <a:pt x="2432" y="517"/>
                      <a:pt x="2462" y="487"/>
                      <a:pt x="2523" y="426"/>
                    </a:cubicBezTo>
                    <a:lnTo>
                      <a:pt x="2766" y="213"/>
                    </a:lnTo>
                    <a:cubicBezTo>
                      <a:pt x="2796" y="183"/>
                      <a:pt x="2827" y="122"/>
                      <a:pt x="2857" y="92"/>
                    </a:cubicBezTo>
                    <a:lnTo>
                      <a:pt x="2857" y="31"/>
                    </a:lnTo>
                    <a:lnTo>
                      <a:pt x="2827"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25" name="Google Shape;967;p26">
                <a:extLst>
                  <a:ext uri="{FF2B5EF4-FFF2-40B4-BE49-F238E27FC236}">
                    <a16:creationId xmlns:a16="http://schemas.microsoft.com/office/drawing/2014/main" id="{A3648413-57E1-4347-96B2-D3C423EAA3E8}"/>
                  </a:ext>
                </a:extLst>
              </p:cNvPr>
              <p:cNvSpPr/>
              <p:nvPr/>
            </p:nvSpPr>
            <p:spPr>
              <a:xfrm>
                <a:off x="2903172" y="2749814"/>
                <a:ext cx="74688" cy="52272"/>
              </a:xfrm>
              <a:custGeom>
                <a:avLst/>
                <a:gdLst/>
                <a:ahLst/>
                <a:cxnLst/>
                <a:rect l="l" t="t" r="r" b="b"/>
                <a:pathLst>
                  <a:path w="3102" h="2171" extrusionOk="0">
                    <a:moveTo>
                      <a:pt x="3040" y="1"/>
                    </a:moveTo>
                    <a:cubicBezTo>
                      <a:pt x="3010" y="31"/>
                      <a:pt x="2980" y="61"/>
                      <a:pt x="2949" y="61"/>
                    </a:cubicBezTo>
                    <a:lnTo>
                      <a:pt x="2584" y="274"/>
                    </a:lnTo>
                    <a:cubicBezTo>
                      <a:pt x="2524" y="305"/>
                      <a:pt x="2463" y="335"/>
                      <a:pt x="2402" y="396"/>
                    </a:cubicBezTo>
                    <a:cubicBezTo>
                      <a:pt x="2280" y="487"/>
                      <a:pt x="2159" y="578"/>
                      <a:pt x="2037" y="669"/>
                    </a:cubicBezTo>
                    <a:lnTo>
                      <a:pt x="1977" y="700"/>
                    </a:lnTo>
                    <a:lnTo>
                      <a:pt x="1703" y="882"/>
                    </a:lnTo>
                    <a:lnTo>
                      <a:pt x="1308" y="1156"/>
                    </a:lnTo>
                    <a:lnTo>
                      <a:pt x="913" y="1399"/>
                    </a:lnTo>
                    <a:cubicBezTo>
                      <a:pt x="852" y="1429"/>
                      <a:pt x="791" y="1490"/>
                      <a:pt x="730" y="1551"/>
                    </a:cubicBezTo>
                    <a:cubicBezTo>
                      <a:pt x="609" y="1612"/>
                      <a:pt x="487" y="1703"/>
                      <a:pt x="335" y="1733"/>
                    </a:cubicBezTo>
                    <a:cubicBezTo>
                      <a:pt x="305" y="1764"/>
                      <a:pt x="274" y="1764"/>
                      <a:pt x="244" y="1764"/>
                    </a:cubicBezTo>
                    <a:cubicBezTo>
                      <a:pt x="224" y="1750"/>
                      <a:pt x="203" y="1744"/>
                      <a:pt x="181" y="1744"/>
                    </a:cubicBezTo>
                    <a:cubicBezTo>
                      <a:pt x="105" y="1744"/>
                      <a:pt x="31" y="1821"/>
                      <a:pt x="31" y="1915"/>
                    </a:cubicBezTo>
                    <a:cubicBezTo>
                      <a:pt x="1" y="1946"/>
                      <a:pt x="1" y="2007"/>
                      <a:pt x="31" y="2037"/>
                    </a:cubicBezTo>
                    <a:cubicBezTo>
                      <a:pt x="62" y="2067"/>
                      <a:pt x="92" y="2098"/>
                      <a:pt x="153" y="2128"/>
                    </a:cubicBezTo>
                    <a:cubicBezTo>
                      <a:pt x="183" y="2159"/>
                      <a:pt x="214" y="2159"/>
                      <a:pt x="274" y="2159"/>
                    </a:cubicBezTo>
                    <a:cubicBezTo>
                      <a:pt x="299" y="2167"/>
                      <a:pt x="323" y="2171"/>
                      <a:pt x="348" y="2171"/>
                    </a:cubicBezTo>
                    <a:cubicBezTo>
                      <a:pt x="414" y="2171"/>
                      <a:pt x="481" y="2142"/>
                      <a:pt x="548" y="2098"/>
                    </a:cubicBezTo>
                    <a:cubicBezTo>
                      <a:pt x="609" y="2067"/>
                      <a:pt x="700" y="2037"/>
                      <a:pt x="761" y="1976"/>
                    </a:cubicBezTo>
                    <a:cubicBezTo>
                      <a:pt x="882" y="1885"/>
                      <a:pt x="1004" y="1794"/>
                      <a:pt x="1125" y="1703"/>
                    </a:cubicBezTo>
                    <a:lnTo>
                      <a:pt x="1247" y="1612"/>
                    </a:lnTo>
                    <a:cubicBezTo>
                      <a:pt x="1369" y="1520"/>
                      <a:pt x="1490" y="1429"/>
                      <a:pt x="1612" y="1338"/>
                    </a:cubicBezTo>
                    <a:cubicBezTo>
                      <a:pt x="1733" y="1247"/>
                      <a:pt x="1885" y="1095"/>
                      <a:pt x="1946" y="1034"/>
                    </a:cubicBezTo>
                    <a:cubicBezTo>
                      <a:pt x="2007" y="973"/>
                      <a:pt x="2098" y="943"/>
                      <a:pt x="2159" y="882"/>
                    </a:cubicBezTo>
                    <a:cubicBezTo>
                      <a:pt x="2280" y="760"/>
                      <a:pt x="2402" y="639"/>
                      <a:pt x="2554" y="548"/>
                    </a:cubicBezTo>
                    <a:cubicBezTo>
                      <a:pt x="2615" y="517"/>
                      <a:pt x="2676" y="487"/>
                      <a:pt x="2706" y="426"/>
                    </a:cubicBezTo>
                    <a:lnTo>
                      <a:pt x="2980" y="213"/>
                    </a:lnTo>
                    <a:cubicBezTo>
                      <a:pt x="3040" y="153"/>
                      <a:pt x="3071" y="122"/>
                      <a:pt x="3101" y="61"/>
                    </a:cubicBezTo>
                    <a:lnTo>
                      <a:pt x="3101" y="31"/>
                    </a:lnTo>
                    <a:cubicBezTo>
                      <a:pt x="3101" y="1"/>
                      <a:pt x="3101" y="1"/>
                      <a:pt x="310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26" name="Google Shape;968;p26">
                <a:extLst>
                  <a:ext uri="{FF2B5EF4-FFF2-40B4-BE49-F238E27FC236}">
                    <a16:creationId xmlns:a16="http://schemas.microsoft.com/office/drawing/2014/main" id="{49C04D73-D2CB-4E7B-BF60-40BA15BBD18E}"/>
                  </a:ext>
                </a:extLst>
              </p:cNvPr>
              <p:cNvSpPr/>
              <p:nvPr/>
            </p:nvSpPr>
            <p:spPr>
              <a:xfrm>
                <a:off x="2909022" y="2763394"/>
                <a:ext cx="85668" cy="59640"/>
              </a:xfrm>
              <a:custGeom>
                <a:avLst/>
                <a:gdLst/>
                <a:ahLst/>
                <a:cxnLst/>
                <a:rect l="l" t="t" r="r" b="b"/>
                <a:pathLst>
                  <a:path w="3558" h="2477" extrusionOk="0">
                    <a:moveTo>
                      <a:pt x="3502" y="1"/>
                    </a:moveTo>
                    <a:cubicBezTo>
                      <a:pt x="3496" y="1"/>
                      <a:pt x="3486" y="4"/>
                      <a:pt x="3466" y="14"/>
                    </a:cubicBezTo>
                    <a:cubicBezTo>
                      <a:pt x="3436" y="44"/>
                      <a:pt x="3375" y="75"/>
                      <a:pt x="3344" y="105"/>
                    </a:cubicBezTo>
                    <a:lnTo>
                      <a:pt x="2980" y="348"/>
                    </a:lnTo>
                    <a:cubicBezTo>
                      <a:pt x="2889" y="379"/>
                      <a:pt x="2828" y="409"/>
                      <a:pt x="2767" y="470"/>
                    </a:cubicBezTo>
                    <a:cubicBezTo>
                      <a:pt x="2615" y="592"/>
                      <a:pt x="2463" y="713"/>
                      <a:pt x="2311" y="804"/>
                    </a:cubicBezTo>
                    <a:lnTo>
                      <a:pt x="2250" y="835"/>
                    </a:lnTo>
                    <a:lnTo>
                      <a:pt x="1946" y="1048"/>
                    </a:lnTo>
                    <a:lnTo>
                      <a:pt x="1490" y="1351"/>
                    </a:lnTo>
                    <a:lnTo>
                      <a:pt x="1065" y="1655"/>
                    </a:lnTo>
                    <a:cubicBezTo>
                      <a:pt x="1004" y="1686"/>
                      <a:pt x="913" y="1747"/>
                      <a:pt x="852" y="1777"/>
                    </a:cubicBezTo>
                    <a:cubicBezTo>
                      <a:pt x="700" y="1899"/>
                      <a:pt x="578" y="1959"/>
                      <a:pt x="426" y="2020"/>
                    </a:cubicBezTo>
                    <a:cubicBezTo>
                      <a:pt x="396" y="2020"/>
                      <a:pt x="366" y="2051"/>
                      <a:pt x="305" y="2051"/>
                    </a:cubicBezTo>
                    <a:cubicBezTo>
                      <a:pt x="279" y="2038"/>
                      <a:pt x="253" y="2032"/>
                      <a:pt x="228" y="2032"/>
                    </a:cubicBezTo>
                    <a:cubicBezTo>
                      <a:pt x="136" y="2032"/>
                      <a:pt x="55" y="2113"/>
                      <a:pt x="31" y="2233"/>
                    </a:cubicBezTo>
                    <a:cubicBezTo>
                      <a:pt x="1" y="2233"/>
                      <a:pt x="1" y="2263"/>
                      <a:pt x="31" y="2324"/>
                    </a:cubicBezTo>
                    <a:cubicBezTo>
                      <a:pt x="62" y="2355"/>
                      <a:pt x="92" y="2415"/>
                      <a:pt x="153" y="2446"/>
                    </a:cubicBezTo>
                    <a:cubicBezTo>
                      <a:pt x="183" y="2446"/>
                      <a:pt x="214" y="2446"/>
                      <a:pt x="275" y="2476"/>
                    </a:cubicBezTo>
                    <a:cubicBezTo>
                      <a:pt x="396" y="2476"/>
                      <a:pt x="487" y="2446"/>
                      <a:pt x="609" y="2385"/>
                    </a:cubicBezTo>
                    <a:cubicBezTo>
                      <a:pt x="700" y="2355"/>
                      <a:pt x="761" y="2294"/>
                      <a:pt x="852" y="2233"/>
                    </a:cubicBezTo>
                    <a:cubicBezTo>
                      <a:pt x="974" y="2142"/>
                      <a:pt x="1126" y="2051"/>
                      <a:pt x="1278" y="1959"/>
                    </a:cubicBezTo>
                    <a:lnTo>
                      <a:pt x="1399" y="1838"/>
                    </a:lnTo>
                    <a:cubicBezTo>
                      <a:pt x="1551" y="1747"/>
                      <a:pt x="1734" y="1625"/>
                      <a:pt x="1855" y="1534"/>
                    </a:cubicBezTo>
                    <a:cubicBezTo>
                      <a:pt x="1946" y="1412"/>
                      <a:pt x="2098" y="1291"/>
                      <a:pt x="2220" y="1169"/>
                    </a:cubicBezTo>
                    <a:cubicBezTo>
                      <a:pt x="2281" y="1108"/>
                      <a:pt x="2372" y="1078"/>
                      <a:pt x="2433" y="1017"/>
                    </a:cubicBezTo>
                    <a:cubicBezTo>
                      <a:pt x="2585" y="865"/>
                      <a:pt x="2737" y="744"/>
                      <a:pt x="2919" y="622"/>
                    </a:cubicBezTo>
                    <a:cubicBezTo>
                      <a:pt x="2980" y="592"/>
                      <a:pt x="3041" y="561"/>
                      <a:pt x="3071" y="500"/>
                    </a:cubicBezTo>
                    <a:lnTo>
                      <a:pt x="3405" y="227"/>
                    </a:lnTo>
                    <a:cubicBezTo>
                      <a:pt x="3436" y="166"/>
                      <a:pt x="3496" y="136"/>
                      <a:pt x="3557" y="75"/>
                    </a:cubicBezTo>
                    <a:cubicBezTo>
                      <a:pt x="3557" y="75"/>
                      <a:pt x="3557" y="44"/>
                      <a:pt x="3557" y="44"/>
                    </a:cubicBezTo>
                    <a:lnTo>
                      <a:pt x="3527" y="14"/>
                    </a:lnTo>
                    <a:cubicBezTo>
                      <a:pt x="3507" y="14"/>
                      <a:pt x="3513" y="1"/>
                      <a:pt x="350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27" name="Google Shape;969;p26">
                <a:extLst>
                  <a:ext uri="{FF2B5EF4-FFF2-40B4-BE49-F238E27FC236}">
                    <a16:creationId xmlns:a16="http://schemas.microsoft.com/office/drawing/2014/main" id="{A4E32D7B-5C1A-4527-BBB8-53AC6DAEFB9F}"/>
                  </a:ext>
                </a:extLst>
              </p:cNvPr>
              <p:cNvSpPr/>
              <p:nvPr/>
            </p:nvSpPr>
            <p:spPr>
              <a:xfrm>
                <a:off x="2927321" y="2790794"/>
                <a:ext cx="78348" cy="51983"/>
              </a:xfrm>
              <a:custGeom>
                <a:avLst/>
                <a:gdLst/>
                <a:ahLst/>
                <a:cxnLst/>
                <a:rect l="l" t="t" r="r" b="b"/>
                <a:pathLst>
                  <a:path w="3254" h="2159" extrusionOk="0">
                    <a:moveTo>
                      <a:pt x="3192" y="1"/>
                    </a:moveTo>
                    <a:cubicBezTo>
                      <a:pt x="3162" y="31"/>
                      <a:pt x="3101" y="62"/>
                      <a:pt x="3071" y="92"/>
                    </a:cubicBezTo>
                    <a:lnTo>
                      <a:pt x="2676" y="274"/>
                    </a:lnTo>
                    <a:cubicBezTo>
                      <a:pt x="2615" y="305"/>
                      <a:pt x="2554" y="335"/>
                      <a:pt x="2493" y="396"/>
                    </a:cubicBezTo>
                    <a:cubicBezTo>
                      <a:pt x="2372" y="487"/>
                      <a:pt x="2250" y="578"/>
                      <a:pt x="2098" y="669"/>
                    </a:cubicBezTo>
                    <a:cubicBezTo>
                      <a:pt x="2068" y="669"/>
                      <a:pt x="2037" y="700"/>
                      <a:pt x="2037" y="700"/>
                    </a:cubicBezTo>
                    <a:lnTo>
                      <a:pt x="1764" y="882"/>
                    </a:lnTo>
                    <a:lnTo>
                      <a:pt x="1338" y="1156"/>
                    </a:lnTo>
                    <a:lnTo>
                      <a:pt x="943" y="1399"/>
                    </a:lnTo>
                    <a:cubicBezTo>
                      <a:pt x="882" y="1429"/>
                      <a:pt x="822" y="1490"/>
                      <a:pt x="730" y="1551"/>
                    </a:cubicBezTo>
                    <a:cubicBezTo>
                      <a:pt x="639" y="1612"/>
                      <a:pt x="487" y="1703"/>
                      <a:pt x="366" y="1733"/>
                    </a:cubicBezTo>
                    <a:lnTo>
                      <a:pt x="274" y="1733"/>
                    </a:lnTo>
                    <a:cubicBezTo>
                      <a:pt x="254" y="1728"/>
                      <a:pt x="234" y="1726"/>
                      <a:pt x="214" y="1726"/>
                    </a:cubicBezTo>
                    <a:cubicBezTo>
                      <a:pt x="116" y="1726"/>
                      <a:pt x="31" y="1789"/>
                      <a:pt x="31" y="1916"/>
                    </a:cubicBezTo>
                    <a:cubicBezTo>
                      <a:pt x="1" y="1916"/>
                      <a:pt x="1" y="1946"/>
                      <a:pt x="31" y="2007"/>
                    </a:cubicBezTo>
                    <a:cubicBezTo>
                      <a:pt x="62" y="2037"/>
                      <a:pt x="92" y="2068"/>
                      <a:pt x="153" y="2098"/>
                    </a:cubicBezTo>
                    <a:cubicBezTo>
                      <a:pt x="183" y="2128"/>
                      <a:pt x="214" y="2128"/>
                      <a:pt x="274" y="2159"/>
                    </a:cubicBezTo>
                    <a:cubicBezTo>
                      <a:pt x="366" y="2159"/>
                      <a:pt x="457" y="2128"/>
                      <a:pt x="548" y="2098"/>
                    </a:cubicBezTo>
                    <a:cubicBezTo>
                      <a:pt x="609" y="2037"/>
                      <a:pt x="700" y="2037"/>
                      <a:pt x="761" y="1976"/>
                    </a:cubicBezTo>
                    <a:cubicBezTo>
                      <a:pt x="882" y="1885"/>
                      <a:pt x="1004" y="1794"/>
                      <a:pt x="1156" y="1703"/>
                    </a:cubicBezTo>
                    <a:lnTo>
                      <a:pt x="1277" y="1612"/>
                    </a:lnTo>
                    <a:cubicBezTo>
                      <a:pt x="1399" y="1521"/>
                      <a:pt x="1521" y="1429"/>
                      <a:pt x="1642" y="1338"/>
                    </a:cubicBezTo>
                    <a:cubicBezTo>
                      <a:pt x="1794" y="1247"/>
                      <a:pt x="1916" y="1125"/>
                      <a:pt x="2037" y="1034"/>
                    </a:cubicBezTo>
                    <a:cubicBezTo>
                      <a:pt x="2098" y="973"/>
                      <a:pt x="2159" y="943"/>
                      <a:pt x="2220" y="882"/>
                    </a:cubicBezTo>
                    <a:cubicBezTo>
                      <a:pt x="2372" y="761"/>
                      <a:pt x="2493" y="669"/>
                      <a:pt x="2645" y="548"/>
                    </a:cubicBezTo>
                    <a:cubicBezTo>
                      <a:pt x="2706" y="517"/>
                      <a:pt x="2767" y="487"/>
                      <a:pt x="2828" y="426"/>
                    </a:cubicBezTo>
                    <a:lnTo>
                      <a:pt x="3132" y="213"/>
                    </a:lnTo>
                    <a:cubicBezTo>
                      <a:pt x="3162" y="153"/>
                      <a:pt x="3223" y="122"/>
                      <a:pt x="3253" y="92"/>
                    </a:cubicBezTo>
                    <a:lnTo>
                      <a:pt x="3253" y="31"/>
                    </a:lnTo>
                    <a:cubicBezTo>
                      <a:pt x="3223" y="31"/>
                      <a:pt x="3223" y="1"/>
                      <a:pt x="322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28" name="Google Shape;970;p26">
                <a:extLst>
                  <a:ext uri="{FF2B5EF4-FFF2-40B4-BE49-F238E27FC236}">
                    <a16:creationId xmlns:a16="http://schemas.microsoft.com/office/drawing/2014/main" id="{FD3D4525-D1CC-45BF-A22D-1061725CED7B}"/>
                  </a:ext>
                </a:extLst>
              </p:cNvPr>
              <p:cNvSpPr/>
              <p:nvPr/>
            </p:nvSpPr>
            <p:spPr>
              <a:xfrm>
                <a:off x="3056136" y="2849351"/>
                <a:ext cx="69560" cy="47168"/>
              </a:xfrm>
              <a:custGeom>
                <a:avLst/>
                <a:gdLst/>
                <a:ahLst/>
                <a:cxnLst/>
                <a:rect l="l" t="t" r="r" b="b"/>
                <a:pathLst>
                  <a:path w="2889" h="1959" extrusionOk="0">
                    <a:moveTo>
                      <a:pt x="2827" y="0"/>
                    </a:moveTo>
                    <a:cubicBezTo>
                      <a:pt x="2797" y="31"/>
                      <a:pt x="2767" y="61"/>
                      <a:pt x="2736" y="92"/>
                    </a:cubicBezTo>
                    <a:lnTo>
                      <a:pt x="2402" y="274"/>
                    </a:lnTo>
                    <a:cubicBezTo>
                      <a:pt x="2341" y="304"/>
                      <a:pt x="2280" y="335"/>
                      <a:pt x="2250" y="365"/>
                    </a:cubicBezTo>
                    <a:cubicBezTo>
                      <a:pt x="2128" y="456"/>
                      <a:pt x="2007" y="548"/>
                      <a:pt x="1885" y="608"/>
                    </a:cubicBezTo>
                    <a:lnTo>
                      <a:pt x="1824" y="669"/>
                    </a:lnTo>
                    <a:lnTo>
                      <a:pt x="1581" y="821"/>
                    </a:lnTo>
                    <a:lnTo>
                      <a:pt x="1216" y="1064"/>
                    </a:lnTo>
                    <a:lnTo>
                      <a:pt x="852" y="1277"/>
                    </a:lnTo>
                    <a:cubicBezTo>
                      <a:pt x="791" y="1307"/>
                      <a:pt x="730" y="1338"/>
                      <a:pt x="669" y="1368"/>
                    </a:cubicBezTo>
                    <a:cubicBezTo>
                      <a:pt x="578" y="1459"/>
                      <a:pt x="456" y="1520"/>
                      <a:pt x="335" y="1551"/>
                    </a:cubicBezTo>
                    <a:lnTo>
                      <a:pt x="244" y="1551"/>
                    </a:lnTo>
                    <a:cubicBezTo>
                      <a:pt x="211" y="1534"/>
                      <a:pt x="179" y="1527"/>
                      <a:pt x="148" y="1527"/>
                    </a:cubicBezTo>
                    <a:cubicBezTo>
                      <a:pt x="66" y="1527"/>
                      <a:pt x="0" y="1583"/>
                      <a:pt x="0" y="1672"/>
                    </a:cubicBezTo>
                    <a:cubicBezTo>
                      <a:pt x="0" y="1703"/>
                      <a:pt x="0" y="1733"/>
                      <a:pt x="31" y="1794"/>
                    </a:cubicBezTo>
                    <a:cubicBezTo>
                      <a:pt x="61" y="1824"/>
                      <a:pt x="92" y="1855"/>
                      <a:pt x="122" y="1885"/>
                    </a:cubicBezTo>
                    <a:cubicBezTo>
                      <a:pt x="152" y="1915"/>
                      <a:pt x="183" y="1915"/>
                      <a:pt x="244" y="1946"/>
                    </a:cubicBezTo>
                    <a:cubicBezTo>
                      <a:pt x="270" y="1955"/>
                      <a:pt x="297" y="1958"/>
                      <a:pt x="324" y="1958"/>
                    </a:cubicBezTo>
                    <a:cubicBezTo>
                      <a:pt x="388" y="1958"/>
                      <a:pt x="453" y="1937"/>
                      <a:pt x="517" y="1915"/>
                    </a:cubicBezTo>
                    <a:cubicBezTo>
                      <a:pt x="578" y="1855"/>
                      <a:pt x="669" y="1855"/>
                      <a:pt x="700" y="1824"/>
                    </a:cubicBezTo>
                    <a:cubicBezTo>
                      <a:pt x="821" y="1733"/>
                      <a:pt x="912" y="1672"/>
                      <a:pt x="1034" y="1611"/>
                    </a:cubicBezTo>
                    <a:lnTo>
                      <a:pt x="1156" y="1520"/>
                    </a:lnTo>
                    <a:cubicBezTo>
                      <a:pt x="1277" y="1429"/>
                      <a:pt x="1399" y="1368"/>
                      <a:pt x="1490" y="1277"/>
                    </a:cubicBezTo>
                    <a:cubicBezTo>
                      <a:pt x="1611" y="1186"/>
                      <a:pt x="1703" y="1064"/>
                      <a:pt x="1824" y="973"/>
                    </a:cubicBezTo>
                    <a:cubicBezTo>
                      <a:pt x="1885" y="943"/>
                      <a:pt x="1946" y="912"/>
                      <a:pt x="2007" y="851"/>
                    </a:cubicBezTo>
                    <a:cubicBezTo>
                      <a:pt x="2128" y="730"/>
                      <a:pt x="2250" y="639"/>
                      <a:pt x="2371" y="548"/>
                    </a:cubicBezTo>
                    <a:cubicBezTo>
                      <a:pt x="2432" y="517"/>
                      <a:pt x="2493" y="487"/>
                      <a:pt x="2523" y="426"/>
                    </a:cubicBezTo>
                    <a:lnTo>
                      <a:pt x="2767" y="213"/>
                    </a:lnTo>
                    <a:cubicBezTo>
                      <a:pt x="2827" y="183"/>
                      <a:pt x="2858" y="152"/>
                      <a:pt x="2888" y="92"/>
                    </a:cubicBezTo>
                    <a:cubicBezTo>
                      <a:pt x="2888" y="92"/>
                      <a:pt x="2888" y="61"/>
                      <a:pt x="2888" y="61"/>
                    </a:cubicBezTo>
                    <a:lnTo>
                      <a:pt x="2888" y="31"/>
                    </a:lnTo>
                    <a:cubicBezTo>
                      <a:pt x="2858" y="31"/>
                      <a:pt x="2858" y="0"/>
                      <a:pt x="285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29" name="Google Shape;971;p26">
                <a:extLst>
                  <a:ext uri="{FF2B5EF4-FFF2-40B4-BE49-F238E27FC236}">
                    <a16:creationId xmlns:a16="http://schemas.microsoft.com/office/drawing/2014/main" id="{001A2895-CDA8-4BF7-A758-19C9A055F7F3}"/>
                  </a:ext>
                </a:extLst>
              </p:cNvPr>
              <p:cNvSpPr/>
              <p:nvPr/>
            </p:nvSpPr>
            <p:spPr>
              <a:xfrm>
                <a:off x="3059073" y="2864905"/>
                <a:ext cx="87835" cy="53548"/>
              </a:xfrm>
              <a:custGeom>
                <a:avLst/>
                <a:gdLst/>
                <a:ahLst/>
                <a:cxnLst/>
                <a:rect l="l" t="t" r="r" b="b"/>
                <a:pathLst>
                  <a:path w="3648" h="2224" extrusionOk="0">
                    <a:moveTo>
                      <a:pt x="3617" y="0"/>
                    </a:moveTo>
                    <a:cubicBezTo>
                      <a:pt x="3610" y="0"/>
                      <a:pt x="3602" y="8"/>
                      <a:pt x="3587" y="23"/>
                    </a:cubicBezTo>
                    <a:cubicBezTo>
                      <a:pt x="3556" y="23"/>
                      <a:pt x="3496" y="84"/>
                      <a:pt x="3465" y="84"/>
                    </a:cubicBezTo>
                    <a:lnTo>
                      <a:pt x="3070" y="297"/>
                    </a:lnTo>
                    <a:cubicBezTo>
                      <a:pt x="2979" y="327"/>
                      <a:pt x="2918" y="388"/>
                      <a:pt x="2827" y="449"/>
                    </a:cubicBezTo>
                    <a:cubicBezTo>
                      <a:pt x="2705" y="540"/>
                      <a:pt x="2553" y="631"/>
                      <a:pt x="2401" y="722"/>
                    </a:cubicBezTo>
                    <a:lnTo>
                      <a:pt x="2341" y="753"/>
                    </a:lnTo>
                    <a:lnTo>
                      <a:pt x="2006" y="935"/>
                    </a:lnTo>
                    <a:lnTo>
                      <a:pt x="1520" y="1209"/>
                    </a:lnTo>
                    <a:lnTo>
                      <a:pt x="1094" y="1482"/>
                    </a:lnTo>
                    <a:cubicBezTo>
                      <a:pt x="1003" y="1512"/>
                      <a:pt x="942" y="1543"/>
                      <a:pt x="851" y="1604"/>
                    </a:cubicBezTo>
                    <a:cubicBezTo>
                      <a:pt x="730" y="1695"/>
                      <a:pt x="578" y="1756"/>
                      <a:pt x="426" y="1786"/>
                    </a:cubicBezTo>
                    <a:lnTo>
                      <a:pt x="334" y="1786"/>
                    </a:lnTo>
                    <a:cubicBezTo>
                      <a:pt x="314" y="1781"/>
                      <a:pt x="292" y="1778"/>
                      <a:pt x="270" y="1778"/>
                    </a:cubicBezTo>
                    <a:cubicBezTo>
                      <a:pt x="164" y="1778"/>
                      <a:pt x="56" y="1837"/>
                      <a:pt x="30" y="1938"/>
                    </a:cubicBezTo>
                    <a:cubicBezTo>
                      <a:pt x="0" y="1968"/>
                      <a:pt x="0" y="1999"/>
                      <a:pt x="30" y="2060"/>
                    </a:cubicBezTo>
                    <a:cubicBezTo>
                      <a:pt x="61" y="2090"/>
                      <a:pt x="91" y="2151"/>
                      <a:pt x="122" y="2181"/>
                    </a:cubicBezTo>
                    <a:cubicBezTo>
                      <a:pt x="182" y="2181"/>
                      <a:pt x="213" y="2212"/>
                      <a:pt x="243" y="2212"/>
                    </a:cubicBezTo>
                    <a:cubicBezTo>
                      <a:pt x="276" y="2220"/>
                      <a:pt x="308" y="2223"/>
                      <a:pt x="340" y="2223"/>
                    </a:cubicBezTo>
                    <a:cubicBezTo>
                      <a:pt x="428" y="2223"/>
                      <a:pt x="511" y="2195"/>
                      <a:pt x="578" y="2151"/>
                    </a:cubicBezTo>
                    <a:cubicBezTo>
                      <a:pt x="669" y="2120"/>
                      <a:pt x="760" y="2120"/>
                      <a:pt x="851" y="2060"/>
                    </a:cubicBezTo>
                    <a:cubicBezTo>
                      <a:pt x="973" y="1968"/>
                      <a:pt x="1125" y="1877"/>
                      <a:pt x="1277" y="1816"/>
                    </a:cubicBezTo>
                    <a:lnTo>
                      <a:pt x="1398" y="1725"/>
                    </a:lnTo>
                    <a:cubicBezTo>
                      <a:pt x="1550" y="1634"/>
                      <a:pt x="1733" y="1543"/>
                      <a:pt x="1854" y="1421"/>
                    </a:cubicBezTo>
                    <a:cubicBezTo>
                      <a:pt x="2006" y="1330"/>
                      <a:pt x="2128" y="1209"/>
                      <a:pt x="2280" y="1117"/>
                    </a:cubicBezTo>
                    <a:cubicBezTo>
                      <a:pt x="2341" y="1057"/>
                      <a:pt x="2432" y="1026"/>
                      <a:pt x="2493" y="965"/>
                    </a:cubicBezTo>
                    <a:cubicBezTo>
                      <a:pt x="2645" y="844"/>
                      <a:pt x="2827" y="722"/>
                      <a:pt x="2979" y="631"/>
                    </a:cubicBezTo>
                    <a:cubicBezTo>
                      <a:pt x="3070" y="570"/>
                      <a:pt x="3131" y="540"/>
                      <a:pt x="3161" y="479"/>
                    </a:cubicBezTo>
                    <a:lnTo>
                      <a:pt x="3496" y="236"/>
                    </a:lnTo>
                    <a:cubicBezTo>
                      <a:pt x="3556" y="205"/>
                      <a:pt x="3617" y="145"/>
                      <a:pt x="3648" y="114"/>
                    </a:cubicBezTo>
                    <a:cubicBezTo>
                      <a:pt x="3648" y="84"/>
                      <a:pt x="3648" y="84"/>
                      <a:pt x="3648" y="53"/>
                    </a:cubicBezTo>
                    <a:lnTo>
                      <a:pt x="3648" y="23"/>
                    </a:lnTo>
                    <a:cubicBezTo>
                      <a:pt x="3632" y="8"/>
                      <a:pt x="3625" y="0"/>
                      <a:pt x="361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30" name="Google Shape;972;p26">
                <a:extLst>
                  <a:ext uri="{FF2B5EF4-FFF2-40B4-BE49-F238E27FC236}">
                    <a16:creationId xmlns:a16="http://schemas.microsoft.com/office/drawing/2014/main" id="{781557DC-1670-456D-A02E-AC69EAF85303}"/>
                  </a:ext>
                </a:extLst>
              </p:cNvPr>
              <p:cNvSpPr/>
              <p:nvPr/>
            </p:nvSpPr>
            <p:spPr>
              <a:xfrm>
                <a:off x="3075157" y="2886671"/>
                <a:ext cx="82730" cy="53741"/>
              </a:xfrm>
              <a:custGeom>
                <a:avLst/>
                <a:gdLst/>
                <a:ahLst/>
                <a:cxnLst/>
                <a:rect l="l" t="t" r="r" b="b"/>
                <a:pathLst>
                  <a:path w="3436" h="2232" extrusionOk="0">
                    <a:moveTo>
                      <a:pt x="3344" y="1"/>
                    </a:moveTo>
                    <a:cubicBezTo>
                      <a:pt x="3314" y="31"/>
                      <a:pt x="3284" y="61"/>
                      <a:pt x="3223" y="92"/>
                    </a:cubicBezTo>
                    <a:lnTo>
                      <a:pt x="2858" y="274"/>
                    </a:lnTo>
                    <a:cubicBezTo>
                      <a:pt x="2767" y="335"/>
                      <a:pt x="2706" y="365"/>
                      <a:pt x="2645" y="426"/>
                    </a:cubicBezTo>
                    <a:cubicBezTo>
                      <a:pt x="2524" y="517"/>
                      <a:pt x="2372" y="608"/>
                      <a:pt x="2220" y="700"/>
                    </a:cubicBezTo>
                    <a:lnTo>
                      <a:pt x="2159" y="730"/>
                    </a:lnTo>
                    <a:lnTo>
                      <a:pt x="1855" y="912"/>
                    </a:lnTo>
                    <a:lnTo>
                      <a:pt x="1429" y="1186"/>
                    </a:lnTo>
                    <a:lnTo>
                      <a:pt x="1004" y="1429"/>
                    </a:lnTo>
                    <a:cubicBezTo>
                      <a:pt x="943" y="1490"/>
                      <a:pt x="852" y="1520"/>
                      <a:pt x="791" y="1581"/>
                    </a:cubicBezTo>
                    <a:cubicBezTo>
                      <a:pt x="669" y="1672"/>
                      <a:pt x="518" y="1733"/>
                      <a:pt x="396" y="1794"/>
                    </a:cubicBezTo>
                    <a:cubicBezTo>
                      <a:pt x="376" y="1794"/>
                      <a:pt x="342" y="1807"/>
                      <a:pt x="313" y="1807"/>
                    </a:cubicBezTo>
                    <a:cubicBezTo>
                      <a:pt x="298" y="1807"/>
                      <a:pt x="284" y="1804"/>
                      <a:pt x="274" y="1794"/>
                    </a:cubicBezTo>
                    <a:cubicBezTo>
                      <a:pt x="258" y="1790"/>
                      <a:pt x="242" y="1788"/>
                      <a:pt x="227" y="1788"/>
                    </a:cubicBezTo>
                    <a:cubicBezTo>
                      <a:pt x="123" y="1788"/>
                      <a:pt x="31" y="1871"/>
                      <a:pt x="31" y="1976"/>
                    </a:cubicBezTo>
                    <a:cubicBezTo>
                      <a:pt x="1" y="2007"/>
                      <a:pt x="1" y="2037"/>
                      <a:pt x="31" y="2067"/>
                    </a:cubicBezTo>
                    <a:cubicBezTo>
                      <a:pt x="31" y="2128"/>
                      <a:pt x="92" y="2159"/>
                      <a:pt x="122" y="2189"/>
                    </a:cubicBezTo>
                    <a:cubicBezTo>
                      <a:pt x="153" y="2219"/>
                      <a:pt x="214" y="2219"/>
                      <a:pt x="244" y="2219"/>
                    </a:cubicBezTo>
                    <a:cubicBezTo>
                      <a:pt x="277" y="2228"/>
                      <a:pt x="307" y="2231"/>
                      <a:pt x="336" y="2231"/>
                    </a:cubicBezTo>
                    <a:cubicBezTo>
                      <a:pt x="414" y="2231"/>
                      <a:pt x="481" y="2203"/>
                      <a:pt x="548" y="2159"/>
                    </a:cubicBezTo>
                    <a:cubicBezTo>
                      <a:pt x="609" y="2128"/>
                      <a:pt x="730" y="2098"/>
                      <a:pt x="821" y="2037"/>
                    </a:cubicBezTo>
                    <a:cubicBezTo>
                      <a:pt x="943" y="1915"/>
                      <a:pt x="1065" y="1824"/>
                      <a:pt x="1186" y="1764"/>
                    </a:cubicBezTo>
                    <a:cubicBezTo>
                      <a:pt x="1247" y="1733"/>
                      <a:pt x="1277" y="1703"/>
                      <a:pt x="1338" y="1672"/>
                    </a:cubicBezTo>
                    <a:lnTo>
                      <a:pt x="1733" y="1368"/>
                    </a:lnTo>
                    <a:cubicBezTo>
                      <a:pt x="1855" y="1277"/>
                      <a:pt x="1977" y="1156"/>
                      <a:pt x="2128" y="1064"/>
                    </a:cubicBezTo>
                    <a:cubicBezTo>
                      <a:pt x="2189" y="1004"/>
                      <a:pt x="2250" y="973"/>
                      <a:pt x="2341" y="912"/>
                    </a:cubicBezTo>
                    <a:cubicBezTo>
                      <a:pt x="2463" y="791"/>
                      <a:pt x="2645" y="669"/>
                      <a:pt x="2797" y="578"/>
                    </a:cubicBezTo>
                    <a:cubicBezTo>
                      <a:pt x="2858" y="548"/>
                      <a:pt x="2919" y="487"/>
                      <a:pt x="2980" y="456"/>
                    </a:cubicBezTo>
                    <a:lnTo>
                      <a:pt x="3284" y="213"/>
                    </a:lnTo>
                    <a:cubicBezTo>
                      <a:pt x="3344" y="183"/>
                      <a:pt x="3435" y="92"/>
                      <a:pt x="3435" y="92"/>
                    </a:cubicBezTo>
                    <a:cubicBezTo>
                      <a:pt x="3435" y="92"/>
                      <a:pt x="3435" y="61"/>
                      <a:pt x="3435" y="31"/>
                    </a:cubicBezTo>
                    <a:lnTo>
                      <a:pt x="3405"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31" name="Google Shape;973;p26">
                <a:extLst>
                  <a:ext uri="{FF2B5EF4-FFF2-40B4-BE49-F238E27FC236}">
                    <a16:creationId xmlns:a16="http://schemas.microsoft.com/office/drawing/2014/main" id="{13C3B022-9504-4A5F-985E-920F8955366C}"/>
                  </a:ext>
                </a:extLst>
              </p:cNvPr>
              <p:cNvSpPr/>
              <p:nvPr/>
            </p:nvSpPr>
            <p:spPr>
              <a:xfrm>
                <a:off x="2903172" y="2951801"/>
                <a:ext cx="71029" cy="52730"/>
              </a:xfrm>
              <a:custGeom>
                <a:avLst/>
                <a:gdLst/>
                <a:ahLst/>
                <a:cxnLst/>
                <a:rect l="l" t="t" r="r" b="b"/>
                <a:pathLst>
                  <a:path w="2950" h="2190" extrusionOk="0">
                    <a:moveTo>
                      <a:pt x="2888" y="1"/>
                    </a:moveTo>
                    <a:cubicBezTo>
                      <a:pt x="2858" y="31"/>
                      <a:pt x="2797" y="62"/>
                      <a:pt x="2767" y="92"/>
                    </a:cubicBezTo>
                    <a:lnTo>
                      <a:pt x="2432" y="305"/>
                    </a:lnTo>
                    <a:cubicBezTo>
                      <a:pt x="2372" y="335"/>
                      <a:pt x="2341" y="366"/>
                      <a:pt x="2280" y="426"/>
                    </a:cubicBezTo>
                    <a:cubicBezTo>
                      <a:pt x="2159" y="548"/>
                      <a:pt x="2037" y="639"/>
                      <a:pt x="1916" y="700"/>
                    </a:cubicBezTo>
                    <a:lnTo>
                      <a:pt x="1855" y="761"/>
                    </a:lnTo>
                    <a:lnTo>
                      <a:pt x="1612" y="943"/>
                    </a:lnTo>
                    <a:lnTo>
                      <a:pt x="1247" y="1217"/>
                    </a:lnTo>
                    <a:lnTo>
                      <a:pt x="882" y="1460"/>
                    </a:lnTo>
                    <a:cubicBezTo>
                      <a:pt x="821" y="1490"/>
                      <a:pt x="761" y="1521"/>
                      <a:pt x="700" y="1581"/>
                    </a:cubicBezTo>
                    <a:cubicBezTo>
                      <a:pt x="578" y="1673"/>
                      <a:pt x="457" y="1733"/>
                      <a:pt x="335" y="1764"/>
                    </a:cubicBezTo>
                    <a:cubicBezTo>
                      <a:pt x="320" y="1779"/>
                      <a:pt x="305" y="1787"/>
                      <a:pt x="290" y="1787"/>
                    </a:cubicBezTo>
                    <a:cubicBezTo>
                      <a:pt x="274" y="1787"/>
                      <a:pt x="259" y="1779"/>
                      <a:pt x="244" y="1764"/>
                    </a:cubicBezTo>
                    <a:cubicBezTo>
                      <a:pt x="224" y="1759"/>
                      <a:pt x="204" y="1756"/>
                      <a:pt x="186" y="1756"/>
                    </a:cubicBezTo>
                    <a:cubicBezTo>
                      <a:pt x="95" y="1756"/>
                      <a:pt x="31" y="1819"/>
                      <a:pt x="31" y="1946"/>
                    </a:cubicBezTo>
                    <a:cubicBezTo>
                      <a:pt x="1" y="1946"/>
                      <a:pt x="1" y="1976"/>
                      <a:pt x="31" y="2037"/>
                    </a:cubicBezTo>
                    <a:cubicBezTo>
                      <a:pt x="62" y="2098"/>
                      <a:pt x="92" y="2128"/>
                      <a:pt x="153" y="2128"/>
                    </a:cubicBezTo>
                    <a:cubicBezTo>
                      <a:pt x="183" y="2159"/>
                      <a:pt x="214" y="2189"/>
                      <a:pt x="274" y="2189"/>
                    </a:cubicBezTo>
                    <a:cubicBezTo>
                      <a:pt x="366" y="2189"/>
                      <a:pt x="457" y="2189"/>
                      <a:pt x="548" y="2128"/>
                    </a:cubicBezTo>
                    <a:cubicBezTo>
                      <a:pt x="609" y="2098"/>
                      <a:pt x="700" y="2068"/>
                      <a:pt x="730" y="2007"/>
                    </a:cubicBezTo>
                    <a:cubicBezTo>
                      <a:pt x="852" y="1916"/>
                      <a:pt x="973" y="1825"/>
                      <a:pt x="1065" y="1764"/>
                    </a:cubicBezTo>
                    <a:lnTo>
                      <a:pt x="1186" y="1673"/>
                    </a:lnTo>
                    <a:cubicBezTo>
                      <a:pt x="1308" y="1581"/>
                      <a:pt x="1429" y="1490"/>
                      <a:pt x="1551" y="1369"/>
                    </a:cubicBezTo>
                    <a:cubicBezTo>
                      <a:pt x="1673" y="1277"/>
                      <a:pt x="1825" y="1125"/>
                      <a:pt x="1885" y="1065"/>
                    </a:cubicBezTo>
                    <a:cubicBezTo>
                      <a:pt x="1916" y="1004"/>
                      <a:pt x="2007" y="973"/>
                      <a:pt x="2037" y="913"/>
                    </a:cubicBezTo>
                    <a:cubicBezTo>
                      <a:pt x="2159" y="791"/>
                      <a:pt x="2280" y="669"/>
                      <a:pt x="2432" y="578"/>
                    </a:cubicBezTo>
                    <a:cubicBezTo>
                      <a:pt x="2493" y="548"/>
                      <a:pt x="2524" y="487"/>
                      <a:pt x="2584" y="457"/>
                    </a:cubicBezTo>
                    <a:lnTo>
                      <a:pt x="2828" y="214"/>
                    </a:lnTo>
                    <a:cubicBezTo>
                      <a:pt x="2858" y="183"/>
                      <a:pt x="2919" y="122"/>
                      <a:pt x="2949" y="62"/>
                    </a:cubicBezTo>
                    <a:lnTo>
                      <a:pt x="2949" y="31"/>
                    </a:lnTo>
                    <a:lnTo>
                      <a:pt x="2919"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32" name="Google Shape;974;p26">
                <a:extLst>
                  <a:ext uri="{FF2B5EF4-FFF2-40B4-BE49-F238E27FC236}">
                    <a16:creationId xmlns:a16="http://schemas.microsoft.com/office/drawing/2014/main" id="{CA544CE6-D358-4808-A289-E5DB8080B54B}"/>
                  </a:ext>
                </a:extLst>
              </p:cNvPr>
              <p:cNvSpPr/>
              <p:nvPr/>
            </p:nvSpPr>
            <p:spPr>
              <a:xfrm>
                <a:off x="2911238" y="2969040"/>
                <a:ext cx="84921" cy="60362"/>
              </a:xfrm>
              <a:custGeom>
                <a:avLst/>
                <a:gdLst/>
                <a:ahLst/>
                <a:cxnLst/>
                <a:rect l="l" t="t" r="r" b="b"/>
                <a:pathLst>
                  <a:path w="3527" h="2507" extrusionOk="0">
                    <a:moveTo>
                      <a:pt x="3487" y="1"/>
                    </a:moveTo>
                    <a:cubicBezTo>
                      <a:pt x="3482" y="1"/>
                      <a:pt x="3475" y="4"/>
                      <a:pt x="3465" y="14"/>
                    </a:cubicBezTo>
                    <a:cubicBezTo>
                      <a:pt x="3404" y="45"/>
                      <a:pt x="3374" y="75"/>
                      <a:pt x="3313" y="105"/>
                    </a:cubicBezTo>
                    <a:lnTo>
                      <a:pt x="2949" y="349"/>
                    </a:lnTo>
                    <a:cubicBezTo>
                      <a:pt x="2888" y="379"/>
                      <a:pt x="2797" y="440"/>
                      <a:pt x="2736" y="501"/>
                    </a:cubicBezTo>
                    <a:cubicBezTo>
                      <a:pt x="2614" y="622"/>
                      <a:pt x="2462" y="713"/>
                      <a:pt x="2310" y="805"/>
                    </a:cubicBezTo>
                    <a:lnTo>
                      <a:pt x="2249" y="865"/>
                    </a:lnTo>
                    <a:lnTo>
                      <a:pt x="1945" y="1078"/>
                    </a:lnTo>
                    <a:lnTo>
                      <a:pt x="1490" y="1382"/>
                    </a:lnTo>
                    <a:lnTo>
                      <a:pt x="1064" y="1656"/>
                    </a:lnTo>
                    <a:cubicBezTo>
                      <a:pt x="973" y="1716"/>
                      <a:pt x="912" y="1747"/>
                      <a:pt x="821" y="1808"/>
                    </a:cubicBezTo>
                    <a:cubicBezTo>
                      <a:pt x="699" y="1899"/>
                      <a:pt x="547" y="1990"/>
                      <a:pt x="395" y="2051"/>
                    </a:cubicBezTo>
                    <a:cubicBezTo>
                      <a:pt x="365" y="2051"/>
                      <a:pt x="334" y="2081"/>
                      <a:pt x="304" y="2081"/>
                    </a:cubicBezTo>
                    <a:cubicBezTo>
                      <a:pt x="278" y="2068"/>
                      <a:pt x="251" y="2062"/>
                      <a:pt x="224" y="2062"/>
                    </a:cubicBezTo>
                    <a:cubicBezTo>
                      <a:pt x="125" y="2062"/>
                      <a:pt x="31" y="2144"/>
                      <a:pt x="31" y="2264"/>
                    </a:cubicBezTo>
                    <a:cubicBezTo>
                      <a:pt x="0" y="2264"/>
                      <a:pt x="0" y="2294"/>
                      <a:pt x="31" y="2355"/>
                    </a:cubicBezTo>
                    <a:cubicBezTo>
                      <a:pt x="61" y="2385"/>
                      <a:pt x="91" y="2446"/>
                      <a:pt x="122" y="2476"/>
                    </a:cubicBezTo>
                    <a:cubicBezTo>
                      <a:pt x="152" y="2476"/>
                      <a:pt x="213" y="2476"/>
                      <a:pt x="243" y="2507"/>
                    </a:cubicBezTo>
                    <a:cubicBezTo>
                      <a:pt x="365" y="2507"/>
                      <a:pt x="486" y="2476"/>
                      <a:pt x="578" y="2416"/>
                    </a:cubicBezTo>
                    <a:cubicBezTo>
                      <a:pt x="669" y="2385"/>
                      <a:pt x="760" y="2324"/>
                      <a:pt x="851" y="2264"/>
                    </a:cubicBezTo>
                    <a:cubicBezTo>
                      <a:pt x="973" y="2172"/>
                      <a:pt x="1125" y="2051"/>
                      <a:pt x="1246" y="1960"/>
                    </a:cubicBezTo>
                    <a:lnTo>
                      <a:pt x="1398" y="1868"/>
                    </a:lnTo>
                    <a:cubicBezTo>
                      <a:pt x="1550" y="1747"/>
                      <a:pt x="1702" y="1656"/>
                      <a:pt x="1824" y="1534"/>
                    </a:cubicBezTo>
                    <a:cubicBezTo>
                      <a:pt x="1945" y="1443"/>
                      <a:pt x="2067" y="1321"/>
                      <a:pt x="2219" y="1200"/>
                    </a:cubicBezTo>
                    <a:cubicBezTo>
                      <a:pt x="2280" y="1139"/>
                      <a:pt x="2371" y="1078"/>
                      <a:pt x="2432" y="1048"/>
                    </a:cubicBezTo>
                    <a:cubicBezTo>
                      <a:pt x="2584" y="896"/>
                      <a:pt x="2736" y="774"/>
                      <a:pt x="2888" y="653"/>
                    </a:cubicBezTo>
                    <a:cubicBezTo>
                      <a:pt x="2949" y="622"/>
                      <a:pt x="3009" y="561"/>
                      <a:pt x="3070" y="501"/>
                    </a:cubicBezTo>
                    <a:lnTo>
                      <a:pt x="3374" y="227"/>
                    </a:lnTo>
                    <a:cubicBezTo>
                      <a:pt x="3435" y="197"/>
                      <a:pt x="3496" y="136"/>
                      <a:pt x="3526" y="105"/>
                    </a:cubicBezTo>
                    <a:cubicBezTo>
                      <a:pt x="3526" y="75"/>
                      <a:pt x="3526" y="75"/>
                      <a:pt x="3526" y="45"/>
                    </a:cubicBezTo>
                    <a:cubicBezTo>
                      <a:pt x="3526" y="14"/>
                      <a:pt x="3526" y="14"/>
                      <a:pt x="3496" y="14"/>
                    </a:cubicBezTo>
                    <a:cubicBezTo>
                      <a:pt x="3496" y="14"/>
                      <a:pt x="3496" y="1"/>
                      <a:pt x="348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33" name="Google Shape;975;p26">
                <a:extLst>
                  <a:ext uri="{FF2B5EF4-FFF2-40B4-BE49-F238E27FC236}">
                    <a16:creationId xmlns:a16="http://schemas.microsoft.com/office/drawing/2014/main" id="{64BA79F6-DBBF-458F-8CF6-FD8B554FDD52}"/>
                  </a:ext>
                </a:extLst>
              </p:cNvPr>
              <p:cNvSpPr/>
              <p:nvPr/>
            </p:nvSpPr>
            <p:spPr>
              <a:xfrm>
                <a:off x="2929536" y="2996633"/>
                <a:ext cx="76133" cy="50635"/>
              </a:xfrm>
              <a:custGeom>
                <a:avLst/>
                <a:gdLst/>
                <a:ahLst/>
                <a:cxnLst/>
                <a:rect l="l" t="t" r="r" b="b"/>
                <a:pathLst>
                  <a:path w="3162" h="2103" extrusionOk="0">
                    <a:moveTo>
                      <a:pt x="3131" y="1"/>
                    </a:moveTo>
                    <a:cubicBezTo>
                      <a:pt x="3123" y="1"/>
                      <a:pt x="3116" y="8"/>
                      <a:pt x="3100" y="23"/>
                    </a:cubicBezTo>
                    <a:cubicBezTo>
                      <a:pt x="3070" y="23"/>
                      <a:pt x="3040" y="54"/>
                      <a:pt x="3009" y="84"/>
                    </a:cubicBezTo>
                    <a:lnTo>
                      <a:pt x="2644" y="297"/>
                    </a:lnTo>
                    <a:cubicBezTo>
                      <a:pt x="2584" y="327"/>
                      <a:pt x="2523" y="358"/>
                      <a:pt x="2462" y="418"/>
                    </a:cubicBezTo>
                    <a:cubicBezTo>
                      <a:pt x="2341" y="510"/>
                      <a:pt x="2219" y="601"/>
                      <a:pt x="2097" y="692"/>
                    </a:cubicBezTo>
                    <a:lnTo>
                      <a:pt x="2037" y="722"/>
                    </a:lnTo>
                    <a:lnTo>
                      <a:pt x="1763" y="905"/>
                    </a:lnTo>
                    <a:lnTo>
                      <a:pt x="1337" y="1148"/>
                    </a:lnTo>
                    <a:lnTo>
                      <a:pt x="973" y="1391"/>
                    </a:lnTo>
                    <a:cubicBezTo>
                      <a:pt x="882" y="1422"/>
                      <a:pt x="821" y="1452"/>
                      <a:pt x="760" y="1513"/>
                    </a:cubicBezTo>
                    <a:cubicBezTo>
                      <a:pt x="638" y="1604"/>
                      <a:pt x="517" y="1665"/>
                      <a:pt x="395" y="1695"/>
                    </a:cubicBezTo>
                    <a:lnTo>
                      <a:pt x="304" y="1695"/>
                    </a:lnTo>
                    <a:cubicBezTo>
                      <a:pt x="277" y="1682"/>
                      <a:pt x="251" y="1676"/>
                      <a:pt x="225" y="1676"/>
                    </a:cubicBezTo>
                    <a:cubicBezTo>
                      <a:pt x="133" y="1676"/>
                      <a:pt x="54" y="1752"/>
                      <a:pt x="30" y="1847"/>
                    </a:cubicBezTo>
                    <a:cubicBezTo>
                      <a:pt x="30" y="1847"/>
                      <a:pt x="0" y="1877"/>
                      <a:pt x="30" y="1938"/>
                    </a:cubicBezTo>
                    <a:cubicBezTo>
                      <a:pt x="61" y="1999"/>
                      <a:pt x="91" y="2029"/>
                      <a:pt x="152" y="2060"/>
                    </a:cubicBezTo>
                    <a:cubicBezTo>
                      <a:pt x="182" y="2060"/>
                      <a:pt x="213" y="2090"/>
                      <a:pt x="243" y="2090"/>
                    </a:cubicBezTo>
                    <a:cubicBezTo>
                      <a:pt x="279" y="2099"/>
                      <a:pt x="312" y="2103"/>
                      <a:pt x="343" y="2103"/>
                    </a:cubicBezTo>
                    <a:cubicBezTo>
                      <a:pt x="418" y="2103"/>
                      <a:pt x="483" y="2081"/>
                      <a:pt x="547" y="2060"/>
                    </a:cubicBezTo>
                    <a:cubicBezTo>
                      <a:pt x="608" y="1999"/>
                      <a:pt x="699" y="1999"/>
                      <a:pt x="790" y="1969"/>
                    </a:cubicBezTo>
                    <a:cubicBezTo>
                      <a:pt x="912" y="1877"/>
                      <a:pt x="1033" y="1786"/>
                      <a:pt x="1155" y="1725"/>
                    </a:cubicBezTo>
                    <a:lnTo>
                      <a:pt x="1277" y="1634"/>
                    </a:lnTo>
                    <a:cubicBezTo>
                      <a:pt x="1398" y="1543"/>
                      <a:pt x="1520" y="1452"/>
                      <a:pt x="1641" y="1361"/>
                    </a:cubicBezTo>
                    <a:cubicBezTo>
                      <a:pt x="1763" y="1270"/>
                      <a:pt x="1945" y="1118"/>
                      <a:pt x="2006" y="1057"/>
                    </a:cubicBezTo>
                    <a:cubicBezTo>
                      <a:pt x="2067" y="996"/>
                      <a:pt x="2128" y="966"/>
                      <a:pt x="2189" y="905"/>
                    </a:cubicBezTo>
                    <a:cubicBezTo>
                      <a:pt x="2341" y="783"/>
                      <a:pt x="2462" y="692"/>
                      <a:pt x="2614" y="601"/>
                    </a:cubicBezTo>
                    <a:cubicBezTo>
                      <a:pt x="2675" y="540"/>
                      <a:pt x="2705" y="510"/>
                      <a:pt x="2766" y="449"/>
                    </a:cubicBezTo>
                    <a:lnTo>
                      <a:pt x="3040" y="236"/>
                    </a:lnTo>
                    <a:cubicBezTo>
                      <a:pt x="3100" y="206"/>
                      <a:pt x="3131" y="145"/>
                      <a:pt x="3161" y="114"/>
                    </a:cubicBezTo>
                    <a:lnTo>
                      <a:pt x="3161" y="54"/>
                    </a:lnTo>
                    <a:cubicBezTo>
                      <a:pt x="3161" y="54"/>
                      <a:pt x="3161" y="54"/>
                      <a:pt x="3161" y="23"/>
                    </a:cubicBezTo>
                    <a:cubicBezTo>
                      <a:pt x="3146" y="8"/>
                      <a:pt x="3138" y="1"/>
                      <a:pt x="313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sp>
          <p:nvSpPr>
            <p:cNvPr id="218" name="Google Shape;976;p26">
              <a:extLst>
                <a:ext uri="{FF2B5EF4-FFF2-40B4-BE49-F238E27FC236}">
                  <a16:creationId xmlns:a16="http://schemas.microsoft.com/office/drawing/2014/main" id="{A839735E-CE3E-4055-989F-80F6E56F7E02}"/>
                </a:ext>
              </a:extLst>
            </p:cNvPr>
            <p:cNvSpPr txBox="1"/>
            <p:nvPr/>
          </p:nvSpPr>
          <p:spPr>
            <a:xfrm>
              <a:off x="2389973" y="1518349"/>
              <a:ext cx="1261800" cy="637800"/>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ar-OM" sz="2000" b="1" kern="0" dirty="0">
                  <a:solidFill>
                    <a:srgbClr val="000000"/>
                  </a:solidFill>
                  <a:latin typeface="Roboto"/>
                  <a:ea typeface="Roboto"/>
                  <a:cs typeface="Akhbar MT" pitchFamily="2" charset="-78"/>
                  <a:sym typeface="Roboto"/>
                </a:rPr>
                <a:t>موضوع القصيدة واحد وهو الحكاية الغزلية</a:t>
              </a:r>
              <a:endParaRPr kumimoji="0" sz="2000" b="1" i="0" u="none" strike="noStrike" kern="0" cap="none" spc="0" normalizeH="0" baseline="0" noProof="0" dirty="0">
                <a:ln>
                  <a:noFill/>
                </a:ln>
                <a:solidFill>
                  <a:srgbClr val="000000"/>
                </a:solidFill>
                <a:effectLst/>
                <a:uLnTx/>
                <a:uFillTx/>
                <a:latin typeface="Roboto"/>
                <a:ea typeface="Roboto"/>
                <a:cs typeface="Akhbar MT" pitchFamily="2" charset="-78"/>
                <a:sym typeface="Roboto"/>
              </a:endParaRPr>
            </a:p>
          </p:txBody>
        </p:sp>
        <p:sp>
          <p:nvSpPr>
            <p:cNvPr id="219" name="Google Shape;977;p26">
              <a:extLst>
                <a:ext uri="{FF2B5EF4-FFF2-40B4-BE49-F238E27FC236}">
                  <a16:creationId xmlns:a16="http://schemas.microsoft.com/office/drawing/2014/main" id="{6DFE690C-1E99-4585-AD5C-F3A592BF951C}"/>
                </a:ext>
              </a:extLst>
            </p:cNvPr>
            <p:cNvSpPr txBox="1"/>
            <p:nvPr/>
          </p:nvSpPr>
          <p:spPr>
            <a:xfrm>
              <a:off x="2389973" y="1240726"/>
              <a:ext cx="1261800" cy="187800"/>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ar-OM" sz="1867" b="1" kern="0" dirty="0">
                  <a:solidFill>
                    <a:srgbClr val="FFFFFF"/>
                  </a:solidFill>
                  <a:latin typeface="Fira Sans Extra Condensed Medium"/>
                  <a:cs typeface="Arial"/>
                  <a:sym typeface="Fira Sans Extra Condensed Medium"/>
                </a:rPr>
                <a:t>وحدة القصيدة</a:t>
              </a:r>
              <a:endParaRPr kumimoji="0" sz="1867" b="1" i="0" u="none" strike="noStrike" kern="0" cap="none" spc="0" normalizeH="0" baseline="0" noProof="0" dirty="0">
                <a:ln>
                  <a:noFill/>
                </a:ln>
                <a:solidFill>
                  <a:srgbClr val="000000"/>
                </a:solidFill>
                <a:effectLst/>
                <a:uLnTx/>
                <a:uFillTx/>
                <a:cs typeface="Arial"/>
                <a:sym typeface="Arial"/>
              </a:endParaRPr>
            </a:p>
          </p:txBody>
        </p:sp>
      </p:grpSp>
      <p:grpSp>
        <p:nvGrpSpPr>
          <p:cNvPr id="240" name="Google Shape;978;p26">
            <a:extLst>
              <a:ext uri="{FF2B5EF4-FFF2-40B4-BE49-F238E27FC236}">
                <a16:creationId xmlns:a16="http://schemas.microsoft.com/office/drawing/2014/main" id="{53F373FA-C697-4895-B9F3-AA28D200F77E}"/>
              </a:ext>
            </a:extLst>
          </p:cNvPr>
          <p:cNvGrpSpPr/>
          <p:nvPr/>
        </p:nvGrpSpPr>
        <p:grpSpPr>
          <a:xfrm>
            <a:off x="7304924" y="1475990"/>
            <a:ext cx="1988167" cy="2606380"/>
            <a:chOff x="5370408" y="1217325"/>
            <a:chExt cx="1491125" cy="1954785"/>
          </a:xfrm>
        </p:grpSpPr>
        <p:sp>
          <p:nvSpPr>
            <p:cNvPr id="241" name="Google Shape;979;p26">
              <a:extLst>
                <a:ext uri="{FF2B5EF4-FFF2-40B4-BE49-F238E27FC236}">
                  <a16:creationId xmlns:a16="http://schemas.microsoft.com/office/drawing/2014/main" id="{7BFE514C-988A-40C8-A930-228DAD0DE8CD}"/>
                </a:ext>
              </a:extLst>
            </p:cNvPr>
            <p:cNvSpPr/>
            <p:nvPr/>
          </p:nvSpPr>
          <p:spPr>
            <a:xfrm>
              <a:off x="5847811" y="2754197"/>
              <a:ext cx="417913" cy="417913"/>
            </a:xfrm>
            <a:custGeom>
              <a:avLst/>
              <a:gdLst/>
              <a:ahLst/>
              <a:cxnLst/>
              <a:rect l="l" t="t" r="r" b="b"/>
              <a:pathLst>
                <a:path w="17357" h="17357" extrusionOk="0">
                  <a:moveTo>
                    <a:pt x="8663" y="1"/>
                  </a:moveTo>
                  <a:cubicBezTo>
                    <a:pt x="3891" y="1"/>
                    <a:pt x="0" y="3892"/>
                    <a:pt x="0" y="8694"/>
                  </a:cubicBezTo>
                  <a:cubicBezTo>
                    <a:pt x="0" y="13466"/>
                    <a:pt x="3891" y="17357"/>
                    <a:pt x="8663" y="17357"/>
                  </a:cubicBezTo>
                  <a:cubicBezTo>
                    <a:pt x="13466" y="17357"/>
                    <a:pt x="17356" y="13466"/>
                    <a:pt x="17356" y="8694"/>
                  </a:cubicBezTo>
                  <a:cubicBezTo>
                    <a:pt x="17356" y="3892"/>
                    <a:pt x="13466" y="1"/>
                    <a:pt x="8663" y="1"/>
                  </a:cubicBezTo>
                  <a:close/>
                </a:path>
              </a:pathLst>
            </a:custGeom>
            <a:solidFill>
              <a:srgbClr val="000000">
                <a:alpha val="140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42" name="Google Shape;980;p26">
              <a:extLst>
                <a:ext uri="{FF2B5EF4-FFF2-40B4-BE49-F238E27FC236}">
                  <a16:creationId xmlns:a16="http://schemas.microsoft.com/office/drawing/2014/main" id="{0CEBF186-7BC3-4E74-A5D3-C1FFC64ED25E}"/>
                </a:ext>
              </a:extLst>
            </p:cNvPr>
            <p:cNvSpPr/>
            <p:nvPr/>
          </p:nvSpPr>
          <p:spPr>
            <a:xfrm>
              <a:off x="5915878" y="2690536"/>
              <a:ext cx="417913" cy="417913"/>
            </a:xfrm>
            <a:custGeom>
              <a:avLst/>
              <a:gdLst/>
              <a:ahLst/>
              <a:cxnLst/>
              <a:rect l="l" t="t" r="r" b="b"/>
              <a:pathLst>
                <a:path w="17357" h="17357" extrusionOk="0">
                  <a:moveTo>
                    <a:pt x="8693" y="1"/>
                  </a:moveTo>
                  <a:cubicBezTo>
                    <a:pt x="3891" y="1"/>
                    <a:pt x="0" y="3891"/>
                    <a:pt x="0" y="8663"/>
                  </a:cubicBezTo>
                  <a:cubicBezTo>
                    <a:pt x="0" y="13466"/>
                    <a:pt x="3891" y="17356"/>
                    <a:pt x="8693" y="17356"/>
                  </a:cubicBezTo>
                  <a:cubicBezTo>
                    <a:pt x="13465" y="17356"/>
                    <a:pt x="17356" y="13466"/>
                    <a:pt x="17356" y="8663"/>
                  </a:cubicBezTo>
                  <a:cubicBezTo>
                    <a:pt x="17356" y="3891"/>
                    <a:pt x="13465" y="1"/>
                    <a:pt x="8693" y="1"/>
                  </a:cubicBezTo>
                  <a:close/>
                </a:path>
              </a:pathLst>
            </a:custGeom>
            <a:solidFill>
              <a:srgbClr val="F8961E"/>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43" name="Google Shape;981;p26">
              <a:extLst>
                <a:ext uri="{FF2B5EF4-FFF2-40B4-BE49-F238E27FC236}">
                  <a16:creationId xmlns:a16="http://schemas.microsoft.com/office/drawing/2014/main" id="{9B7D2124-B45F-4A53-B4E3-337056CA307A}"/>
                </a:ext>
              </a:extLst>
            </p:cNvPr>
            <p:cNvSpPr/>
            <p:nvPr/>
          </p:nvSpPr>
          <p:spPr>
            <a:xfrm>
              <a:off x="6114205" y="2275391"/>
              <a:ext cx="21236" cy="422295"/>
            </a:xfrm>
            <a:custGeom>
              <a:avLst/>
              <a:gdLst/>
              <a:ahLst/>
              <a:cxnLst/>
              <a:rect l="l" t="t" r="r" b="b"/>
              <a:pathLst>
                <a:path w="882" h="17539" extrusionOk="0">
                  <a:moveTo>
                    <a:pt x="558" y="0"/>
                  </a:moveTo>
                  <a:cubicBezTo>
                    <a:pt x="486" y="0"/>
                    <a:pt x="420" y="50"/>
                    <a:pt x="395" y="99"/>
                  </a:cubicBezTo>
                  <a:cubicBezTo>
                    <a:pt x="335" y="221"/>
                    <a:pt x="274" y="343"/>
                    <a:pt x="244" y="464"/>
                  </a:cubicBezTo>
                  <a:cubicBezTo>
                    <a:pt x="122" y="890"/>
                    <a:pt x="61" y="1346"/>
                    <a:pt x="61" y="1771"/>
                  </a:cubicBezTo>
                  <a:cubicBezTo>
                    <a:pt x="61" y="2136"/>
                    <a:pt x="0" y="2531"/>
                    <a:pt x="31" y="2957"/>
                  </a:cubicBezTo>
                  <a:cubicBezTo>
                    <a:pt x="61" y="3656"/>
                    <a:pt x="61" y="4385"/>
                    <a:pt x="61" y="5084"/>
                  </a:cubicBezTo>
                  <a:lnTo>
                    <a:pt x="61" y="5814"/>
                  </a:lnTo>
                  <a:cubicBezTo>
                    <a:pt x="61" y="6543"/>
                    <a:pt x="92" y="7303"/>
                    <a:pt x="92" y="8033"/>
                  </a:cubicBezTo>
                  <a:cubicBezTo>
                    <a:pt x="122" y="8762"/>
                    <a:pt x="183" y="9522"/>
                    <a:pt x="213" y="10252"/>
                  </a:cubicBezTo>
                  <a:cubicBezTo>
                    <a:pt x="244" y="10616"/>
                    <a:pt x="244" y="11011"/>
                    <a:pt x="244" y="11376"/>
                  </a:cubicBezTo>
                  <a:cubicBezTo>
                    <a:pt x="244" y="12227"/>
                    <a:pt x="365" y="13048"/>
                    <a:pt x="335" y="13899"/>
                  </a:cubicBezTo>
                  <a:cubicBezTo>
                    <a:pt x="335" y="14203"/>
                    <a:pt x="365" y="14507"/>
                    <a:pt x="365" y="14841"/>
                  </a:cubicBezTo>
                  <a:cubicBezTo>
                    <a:pt x="395" y="15388"/>
                    <a:pt x="426" y="15966"/>
                    <a:pt x="456" y="16543"/>
                  </a:cubicBezTo>
                  <a:cubicBezTo>
                    <a:pt x="456" y="16817"/>
                    <a:pt x="487" y="17091"/>
                    <a:pt x="517" y="17394"/>
                  </a:cubicBezTo>
                  <a:cubicBezTo>
                    <a:pt x="517" y="17425"/>
                    <a:pt x="547" y="17486"/>
                    <a:pt x="578" y="17516"/>
                  </a:cubicBezTo>
                  <a:cubicBezTo>
                    <a:pt x="578" y="17531"/>
                    <a:pt x="578" y="17539"/>
                    <a:pt x="582" y="17539"/>
                  </a:cubicBezTo>
                  <a:cubicBezTo>
                    <a:pt x="585" y="17539"/>
                    <a:pt x="593" y="17531"/>
                    <a:pt x="608" y="17516"/>
                  </a:cubicBezTo>
                  <a:cubicBezTo>
                    <a:pt x="608" y="17516"/>
                    <a:pt x="639" y="17486"/>
                    <a:pt x="639" y="17486"/>
                  </a:cubicBezTo>
                  <a:cubicBezTo>
                    <a:pt x="669" y="17425"/>
                    <a:pt x="669" y="17364"/>
                    <a:pt x="669" y="17303"/>
                  </a:cubicBezTo>
                  <a:lnTo>
                    <a:pt x="669" y="16635"/>
                  </a:lnTo>
                  <a:lnTo>
                    <a:pt x="669" y="14750"/>
                  </a:lnTo>
                  <a:cubicBezTo>
                    <a:pt x="669" y="14385"/>
                    <a:pt x="699" y="14051"/>
                    <a:pt x="669" y="13686"/>
                  </a:cubicBezTo>
                  <a:cubicBezTo>
                    <a:pt x="639" y="12957"/>
                    <a:pt x="639" y="12227"/>
                    <a:pt x="639" y="11467"/>
                  </a:cubicBezTo>
                  <a:lnTo>
                    <a:pt x="639" y="11133"/>
                  </a:lnTo>
                  <a:lnTo>
                    <a:pt x="639" y="9583"/>
                  </a:lnTo>
                  <a:lnTo>
                    <a:pt x="639" y="7273"/>
                  </a:lnTo>
                  <a:lnTo>
                    <a:pt x="639" y="5145"/>
                  </a:lnTo>
                  <a:lnTo>
                    <a:pt x="639" y="4020"/>
                  </a:lnTo>
                  <a:cubicBezTo>
                    <a:pt x="608" y="3352"/>
                    <a:pt x="639" y="2683"/>
                    <a:pt x="699" y="2014"/>
                  </a:cubicBezTo>
                  <a:cubicBezTo>
                    <a:pt x="699" y="1893"/>
                    <a:pt x="699" y="1741"/>
                    <a:pt x="730" y="1619"/>
                  </a:cubicBezTo>
                  <a:cubicBezTo>
                    <a:pt x="882" y="1163"/>
                    <a:pt x="882" y="677"/>
                    <a:pt x="730" y="221"/>
                  </a:cubicBezTo>
                  <a:lnTo>
                    <a:pt x="730" y="191"/>
                  </a:lnTo>
                  <a:cubicBezTo>
                    <a:pt x="730" y="99"/>
                    <a:pt x="699" y="8"/>
                    <a:pt x="608" y="8"/>
                  </a:cubicBezTo>
                  <a:cubicBezTo>
                    <a:pt x="592" y="3"/>
                    <a:pt x="575" y="0"/>
                    <a:pt x="558"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44" name="Google Shape;982;p26">
              <a:extLst>
                <a:ext uri="{FF2B5EF4-FFF2-40B4-BE49-F238E27FC236}">
                  <a16:creationId xmlns:a16="http://schemas.microsoft.com/office/drawing/2014/main" id="{B005CCBE-1ECE-495E-A933-E2DA62F5BABC}"/>
                </a:ext>
              </a:extLst>
            </p:cNvPr>
            <p:cNvSpPr/>
            <p:nvPr/>
          </p:nvSpPr>
          <p:spPr>
            <a:xfrm>
              <a:off x="5907090" y="2685889"/>
              <a:ext cx="485234" cy="427785"/>
            </a:xfrm>
            <a:custGeom>
              <a:avLst/>
              <a:gdLst/>
              <a:ahLst/>
              <a:cxnLst/>
              <a:rect l="l" t="t" r="r" b="b"/>
              <a:pathLst>
                <a:path w="20153" h="17767" extrusionOk="0">
                  <a:moveTo>
                    <a:pt x="9021" y="1"/>
                  </a:moveTo>
                  <a:cubicBezTo>
                    <a:pt x="8647" y="1"/>
                    <a:pt x="8274" y="24"/>
                    <a:pt x="7903" y="72"/>
                  </a:cubicBezTo>
                  <a:cubicBezTo>
                    <a:pt x="5776" y="376"/>
                    <a:pt x="3830" y="1379"/>
                    <a:pt x="2371" y="2929"/>
                  </a:cubicBezTo>
                  <a:lnTo>
                    <a:pt x="2158" y="3172"/>
                  </a:lnTo>
                  <a:lnTo>
                    <a:pt x="1946" y="3415"/>
                  </a:lnTo>
                  <a:cubicBezTo>
                    <a:pt x="1794" y="3598"/>
                    <a:pt x="1642" y="3750"/>
                    <a:pt x="1520" y="3902"/>
                  </a:cubicBezTo>
                  <a:cubicBezTo>
                    <a:pt x="517" y="5057"/>
                    <a:pt x="0" y="6546"/>
                    <a:pt x="92" y="8066"/>
                  </a:cubicBezTo>
                  <a:lnTo>
                    <a:pt x="92" y="8218"/>
                  </a:lnTo>
                  <a:cubicBezTo>
                    <a:pt x="92" y="8522"/>
                    <a:pt x="122" y="8795"/>
                    <a:pt x="244" y="8856"/>
                  </a:cubicBezTo>
                  <a:cubicBezTo>
                    <a:pt x="264" y="8867"/>
                    <a:pt x="284" y="8872"/>
                    <a:pt x="303" y="8872"/>
                  </a:cubicBezTo>
                  <a:cubicBezTo>
                    <a:pt x="396" y="8872"/>
                    <a:pt x="472" y="8749"/>
                    <a:pt x="547" y="8522"/>
                  </a:cubicBezTo>
                  <a:cubicBezTo>
                    <a:pt x="578" y="8370"/>
                    <a:pt x="608" y="8188"/>
                    <a:pt x="669" y="8005"/>
                  </a:cubicBezTo>
                  <a:cubicBezTo>
                    <a:pt x="730" y="7823"/>
                    <a:pt x="791" y="7640"/>
                    <a:pt x="851" y="7458"/>
                  </a:cubicBezTo>
                  <a:cubicBezTo>
                    <a:pt x="1216" y="6242"/>
                    <a:pt x="1794" y="5087"/>
                    <a:pt x="2554" y="4054"/>
                  </a:cubicBezTo>
                  <a:cubicBezTo>
                    <a:pt x="3253" y="3142"/>
                    <a:pt x="4134" y="2412"/>
                    <a:pt x="5137" y="1835"/>
                  </a:cubicBezTo>
                  <a:cubicBezTo>
                    <a:pt x="6356" y="1133"/>
                    <a:pt x="7729" y="767"/>
                    <a:pt x="9113" y="767"/>
                  </a:cubicBezTo>
                  <a:cubicBezTo>
                    <a:pt x="9766" y="767"/>
                    <a:pt x="10421" y="849"/>
                    <a:pt x="11064" y="1014"/>
                  </a:cubicBezTo>
                  <a:cubicBezTo>
                    <a:pt x="16384" y="2291"/>
                    <a:pt x="18967" y="8279"/>
                    <a:pt x="16292" y="13051"/>
                  </a:cubicBezTo>
                  <a:cubicBezTo>
                    <a:pt x="15745" y="14024"/>
                    <a:pt x="14985" y="14905"/>
                    <a:pt x="14074" y="15574"/>
                  </a:cubicBezTo>
                  <a:cubicBezTo>
                    <a:pt x="13071" y="16364"/>
                    <a:pt x="11915" y="16911"/>
                    <a:pt x="10669" y="17185"/>
                  </a:cubicBezTo>
                  <a:cubicBezTo>
                    <a:pt x="10107" y="17305"/>
                    <a:pt x="9539" y="17367"/>
                    <a:pt x="8976" y="17367"/>
                  </a:cubicBezTo>
                  <a:cubicBezTo>
                    <a:pt x="8259" y="17367"/>
                    <a:pt x="7550" y="17267"/>
                    <a:pt x="6870" y="17063"/>
                  </a:cubicBezTo>
                  <a:cubicBezTo>
                    <a:pt x="5928" y="16820"/>
                    <a:pt x="5076" y="16455"/>
                    <a:pt x="4256" y="15938"/>
                  </a:cubicBezTo>
                  <a:cubicBezTo>
                    <a:pt x="2037" y="14449"/>
                    <a:pt x="578" y="12017"/>
                    <a:pt x="335" y="9373"/>
                  </a:cubicBezTo>
                  <a:cubicBezTo>
                    <a:pt x="335" y="9191"/>
                    <a:pt x="274" y="9069"/>
                    <a:pt x="244" y="8917"/>
                  </a:cubicBezTo>
                  <a:cubicBezTo>
                    <a:pt x="244" y="8887"/>
                    <a:pt x="213" y="8856"/>
                    <a:pt x="213" y="8856"/>
                  </a:cubicBezTo>
                  <a:cubicBezTo>
                    <a:pt x="183" y="8887"/>
                    <a:pt x="152" y="8917"/>
                    <a:pt x="152" y="8947"/>
                  </a:cubicBezTo>
                  <a:lnTo>
                    <a:pt x="152" y="9586"/>
                  </a:lnTo>
                  <a:cubicBezTo>
                    <a:pt x="152" y="9920"/>
                    <a:pt x="213" y="10285"/>
                    <a:pt x="304" y="10619"/>
                  </a:cubicBezTo>
                  <a:cubicBezTo>
                    <a:pt x="365" y="10954"/>
                    <a:pt x="456" y="11288"/>
                    <a:pt x="578" y="11622"/>
                  </a:cubicBezTo>
                  <a:cubicBezTo>
                    <a:pt x="1216" y="13568"/>
                    <a:pt x="2493" y="15270"/>
                    <a:pt x="4225" y="16394"/>
                  </a:cubicBezTo>
                  <a:cubicBezTo>
                    <a:pt x="5168" y="17002"/>
                    <a:pt x="6231" y="17428"/>
                    <a:pt x="7356" y="17641"/>
                  </a:cubicBezTo>
                  <a:cubicBezTo>
                    <a:pt x="7862" y="17725"/>
                    <a:pt x="8369" y="17766"/>
                    <a:pt x="8874" y="17766"/>
                  </a:cubicBezTo>
                  <a:cubicBezTo>
                    <a:pt x="10734" y="17766"/>
                    <a:pt x="12556" y="17203"/>
                    <a:pt x="14134" y="16151"/>
                  </a:cubicBezTo>
                  <a:cubicBezTo>
                    <a:pt x="14408" y="15938"/>
                    <a:pt x="14681" y="15726"/>
                    <a:pt x="14925" y="15483"/>
                  </a:cubicBezTo>
                  <a:cubicBezTo>
                    <a:pt x="20153" y="10832"/>
                    <a:pt x="18207" y="2260"/>
                    <a:pt x="11460" y="345"/>
                  </a:cubicBezTo>
                  <a:cubicBezTo>
                    <a:pt x="10665" y="116"/>
                    <a:pt x="9843" y="1"/>
                    <a:pt x="9021"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245" name="Google Shape;983;p26">
              <a:extLst>
                <a:ext uri="{FF2B5EF4-FFF2-40B4-BE49-F238E27FC236}">
                  <a16:creationId xmlns:a16="http://schemas.microsoft.com/office/drawing/2014/main" id="{AE067B42-71BD-4534-ABB2-40C9E33DD64C}"/>
                </a:ext>
              </a:extLst>
            </p:cNvPr>
            <p:cNvGrpSpPr/>
            <p:nvPr/>
          </p:nvGrpSpPr>
          <p:grpSpPr>
            <a:xfrm>
              <a:off x="5965647" y="2754991"/>
              <a:ext cx="306651" cy="286883"/>
              <a:chOff x="5965647" y="2754991"/>
              <a:chExt cx="306651" cy="286883"/>
            </a:xfrm>
          </p:grpSpPr>
          <p:sp>
            <p:nvSpPr>
              <p:cNvPr id="255" name="Google Shape;984;p26">
                <a:extLst>
                  <a:ext uri="{FF2B5EF4-FFF2-40B4-BE49-F238E27FC236}">
                    <a16:creationId xmlns:a16="http://schemas.microsoft.com/office/drawing/2014/main" id="{564F296C-48FF-4525-A757-0BF5C7FADD39}"/>
                  </a:ext>
                </a:extLst>
              </p:cNvPr>
              <p:cNvSpPr/>
              <p:nvPr/>
            </p:nvSpPr>
            <p:spPr>
              <a:xfrm>
                <a:off x="5965647" y="2754991"/>
                <a:ext cx="306651" cy="286883"/>
              </a:xfrm>
              <a:custGeom>
                <a:avLst/>
                <a:gdLst/>
                <a:ahLst/>
                <a:cxnLst/>
                <a:rect l="l" t="t" r="r" b="b"/>
                <a:pathLst>
                  <a:path w="12736" h="11915" extrusionOk="0">
                    <a:moveTo>
                      <a:pt x="6642" y="337"/>
                    </a:moveTo>
                    <a:cubicBezTo>
                      <a:pt x="7127" y="337"/>
                      <a:pt x="7616" y="407"/>
                      <a:pt x="8085" y="545"/>
                    </a:cubicBezTo>
                    <a:cubicBezTo>
                      <a:pt x="8693" y="697"/>
                      <a:pt x="9301" y="971"/>
                      <a:pt x="9818" y="1305"/>
                    </a:cubicBezTo>
                    <a:cubicBezTo>
                      <a:pt x="10821" y="1944"/>
                      <a:pt x="11581" y="2856"/>
                      <a:pt x="12006" y="3950"/>
                    </a:cubicBezTo>
                    <a:cubicBezTo>
                      <a:pt x="12249" y="4497"/>
                      <a:pt x="12401" y="5074"/>
                      <a:pt x="12462" y="5652"/>
                    </a:cubicBezTo>
                    <a:cubicBezTo>
                      <a:pt x="12462" y="5774"/>
                      <a:pt x="12493" y="5865"/>
                      <a:pt x="12523" y="5956"/>
                    </a:cubicBezTo>
                    <a:cubicBezTo>
                      <a:pt x="12523" y="5968"/>
                      <a:pt x="12523" y="5978"/>
                      <a:pt x="12523" y="5986"/>
                    </a:cubicBezTo>
                    <a:lnTo>
                      <a:pt x="12523" y="5986"/>
                    </a:lnTo>
                    <a:cubicBezTo>
                      <a:pt x="12523" y="5986"/>
                      <a:pt x="12523" y="5986"/>
                      <a:pt x="12523" y="5986"/>
                    </a:cubicBezTo>
                    <a:cubicBezTo>
                      <a:pt x="12513" y="5983"/>
                      <a:pt x="12504" y="5982"/>
                      <a:pt x="12494" y="5982"/>
                    </a:cubicBezTo>
                    <a:cubicBezTo>
                      <a:pt x="12413" y="5982"/>
                      <a:pt x="12337" y="6090"/>
                      <a:pt x="12310" y="6199"/>
                    </a:cubicBezTo>
                    <a:cubicBezTo>
                      <a:pt x="12280" y="6321"/>
                      <a:pt x="12249" y="6442"/>
                      <a:pt x="12219" y="6564"/>
                    </a:cubicBezTo>
                    <a:cubicBezTo>
                      <a:pt x="12158" y="6685"/>
                      <a:pt x="12128" y="6777"/>
                      <a:pt x="12097" y="6898"/>
                    </a:cubicBezTo>
                    <a:cubicBezTo>
                      <a:pt x="11824" y="7719"/>
                      <a:pt x="11459" y="8509"/>
                      <a:pt x="10942" y="9178"/>
                    </a:cubicBezTo>
                    <a:cubicBezTo>
                      <a:pt x="10456" y="9786"/>
                      <a:pt x="9879" y="10272"/>
                      <a:pt x="9210" y="10667"/>
                    </a:cubicBezTo>
                    <a:cubicBezTo>
                      <a:pt x="8408" y="11140"/>
                      <a:pt x="7509" y="11377"/>
                      <a:pt x="6597" y="11377"/>
                    </a:cubicBezTo>
                    <a:cubicBezTo>
                      <a:pt x="6161" y="11377"/>
                      <a:pt x="5722" y="11323"/>
                      <a:pt x="5289" y="11214"/>
                    </a:cubicBezTo>
                    <a:cubicBezTo>
                      <a:pt x="4833" y="11093"/>
                      <a:pt x="4407" y="10941"/>
                      <a:pt x="3982" y="10698"/>
                    </a:cubicBezTo>
                    <a:cubicBezTo>
                      <a:pt x="1337" y="9239"/>
                      <a:pt x="365" y="5895"/>
                      <a:pt x="1793" y="3220"/>
                    </a:cubicBezTo>
                    <a:cubicBezTo>
                      <a:pt x="2189" y="2582"/>
                      <a:pt x="2675" y="2004"/>
                      <a:pt x="3283" y="1549"/>
                    </a:cubicBezTo>
                    <a:cubicBezTo>
                      <a:pt x="3951" y="1001"/>
                      <a:pt x="4742" y="637"/>
                      <a:pt x="5562" y="454"/>
                    </a:cubicBezTo>
                    <a:cubicBezTo>
                      <a:pt x="5914" y="376"/>
                      <a:pt x="6277" y="337"/>
                      <a:pt x="6642" y="337"/>
                    </a:cubicBezTo>
                    <a:close/>
                    <a:moveTo>
                      <a:pt x="6744" y="1"/>
                    </a:moveTo>
                    <a:cubicBezTo>
                      <a:pt x="5501" y="1"/>
                      <a:pt x="4268" y="379"/>
                      <a:pt x="3222" y="1093"/>
                    </a:cubicBezTo>
                    <a:cubicBezTo>
                      <a:pt x="3040" y="1214"/>
                      <a:pt x="2857" y="1366"/>
                      <a:pt x="2705" y="1518"/>
                    </a:cubicBezTo>
                    <a:cubicBezTo>
                      <a:pt x="1885" y="2278"/>
                      <a:pt x="1277" y="3220"/>
                      <a:pt x="942" y="4284"/>
                    </a:cubicBezTo>
                    <a:cubicBezTo>
                      <a:pt x="0" y="7445"/>
                      <a:pt x="1824" y="10789"/>
                      <a:pt x="5015" y="11701"/>
                    </a:cubicBezTo>
                    <a:cubicBezTo>
                      <a:pt x="5534" y="11840"/>
                      <a:pt x="6054" y="11915"/>
                      <a:pt x="6581" y="11915"/>
                    </a:cubicBezTo>
                    <a:cubicBezTo>
                      <a:pt x="6857" y="11915"/>
                      <a:pt x="7135" y="11894"/>
                      <a:pt x="7417" y="11853"/>
                    </a:cubicBezTo>
                    <a:cubicBezTo>
                      <a:pt x="8815" y="11670"/>
                      <a:pt x="10122" y="11002"/>
                      <a:pt x="11125" y="9968"/>
                    </a:cubicBezTo>
                    <a:cubicBezTo>
                      <a:pt x="11216" y="9847"/>
                      <a:pt x="11307" y="9755"/>
                      <a:pt x="11398" y="9634"/>
                    </a:cubicBezTo>
                    <a:cubicBezTo>
                      <a:pt x="11490" y="9512"/>
                      <a:pt x="11611" y="9421"/>
                      <a:pt x="11672" y="9299"/>
                    </a:cubicBezTo>
                    <a:cubicBezTo>
                      <a:pt x="12371" y="8540"/>
                      <a:pt x="12736" y="7536"/>
                      <a:pt x="12645" y="6503"/>
                    </a:cubicBezTo>
                    <a:lnTo>
                      <a:pt x="12645" y="6412"/>
                    </a:lnTo>
                    <a:cubicBezTo>
                      <a:pt x="12645" y="6231"/>
                      <a:pt x="12623" y="6072"/>
                      <a:pt x="12560" y="6010"/>
                    </a:cubicBezTo>
                    <a:lnTo>
                      <a:pt x="12560" y="6010"/>
                    </a:lnTo>
                    <a:cubicBezTo>
                      <a:pt x="12588" y="5982"/>
                      <a:pt x="12614" y="5954"/>
                      <a:pt x="12614" y="5925"/>
                    </a:cubicBezTo>
                    <a:cubicBezTo>
                      <a:pt x="12614" y="5804"/>
                      <a:pt x="12614" y="5652"/>
                      <a:pt x="12614" y="5500"/>
                    </a:cubicBezTo>
                    <a:cubicBezTo>
                      <a:pt x="12584" y="5287"/>
                      <a:pt x="12553" y="5044"/>
                      <a:pt x="12493" y="4831"/>
                    </a:cubicBezTo>
                    <a:cubicBezTo>
                      <a:pt x="12432" y="4588"/>
                      <a:pt x="12371" y="4375"/>
                      <a:pt x="12310" y="4163"/>
                    </a:cubicBezTo>
                    <a:cubicBezTo>
                      <a:pt x="11885" y="2825"/>
                      <a:pt x="11034" y="1700"/>
                      <a:pt x="9879" y="941"/>
                    </a:cubicBezTo>
                    <a:cubicBezTo>
                      <a:pt x="9240" y="515"/>
                      <a:pt x="8541" y="242"/>
                      <a:pt x="7781" y="90"/>
                    </a:cubicBezTo>
                    <a:cubicBezTo>
                      <a:pt x="7437" y="30"/>
                      <a:pt x="7090" y="1"/>
                      <a:pt x="67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56" name="Google Shape;985;p26">
                <a:extLst>
                  <a:ext uri="{FF2B5EF4-FFF2-40B4-BE49-F238E27FC236}">
                    <a16:creationId xmlns:a16="http://schemas.microsoft.com/office/drawing/2014/main" id="{0F9D66DD-813B-4F33-9921-AAED2E80B660}"/>
                  </a:ext>
                </a:extLst>
              </p:cNvPr>
              <p:cNvSpPr/>
              <p:nvPr/>
            </p:nvSpPr>
            <p:spPr>
              <a:xfrm>
                <a:off x="6118587" y="2805433"/>
                <a:ext cx="68813" cy="105700"/>
              </a:xfrm>
              <a:custGeom>
                <a:avLst/>
                <a:gdLst/>
                <a:ahLst/>
                <a:cxnLst/>
                <a:rect l="l" t="t" r="r" b="b"/>
                <a:pathLst>
                  <a:path w="2858" h="4390" extrusionOk="0">
                    <a:moveTo>
                      <a:pt x="396" y="1"/>
                    </a:moveTo>
                    <a:cubicBezTo>
                      <a:pt x="335" y="1"/>
                      <a:pt x="274" y="1"/>
                      <a:pt x="244" y="31"/>
                    </a:cubicBezTo>
                    <a:cubicBezTo>
                      <a:pt x="213" y="92"/>
                      <a:pt x="183" y="153"/>
                      <a:pt x="153" y="213"/>
                    </a:cubicBezTo>
                    <a:cubicBezTo>
                      <a:pt x="62" y="365"/>
                      <a:pt x="31" y="578"/>
                      <a:pt x="31" y="761"/>
                    </a:cubicBezTo>
                    <a:cubicBezTo>
                      <a:pt x="1" y="943"/>
                      <a:pt x="1" y="1095"/>
                      <a:pt x="1" y="1277"/>
                    </a:cubicBezTo>
                    <a:cubicBezTo>
                      <a:pt x="31" y="1581"/>
                      <a:pt x="31" y="1885"/>
                      <a:pt x="31" y="2189"/>
                    </a:cubicBezTo>
                    <a:lnTo>
                      <a:pt x="31" y="2493"/>
                    </a:lnTo>
                    <a:cubicBezTo>
                      <a:pt x="31" y="2827"/>
                      <a:pt x="62" y="3131"/>
                      <a:pt x="62" y="3466"/>
                    </a:cubicBezTo>
                    <a:cubicBezTo>
                      <a:pt x="62" y="3648"/>
                      <a:pt x="92" y="3830"/>
                      <a:pt x="92" y="3982"/>
                    </a:cubicBezTo>
                    <a:cubicBezTo>
                      <a:pt x="92" y="4104"/>
                      <a:pt x="122" y="4226"/>
                      <a:pt x="183" y="4286"/>
                    </a:cubicBezTo>
                    <a:cubicBezTo>
                      <a:pt x="251" y="4355"/>
                      <a:pt x="320" y="4389"/>
                      <a:pt x="401" y="4389"/>
                    </a:cubicBezTo>
                    <a:cubicBezTo>
                      <a:pt x="428" y="4389"/>
                      <a:pt x="457" y="4385"/>
                      <a:pt x="487" y="4378"/>
                    </a:cubicBezTo>
                    <a:cubicBezTo>
                      <a:pt x="578" y="4347"/>
                      <a:pt x="700" y="4286"/>
                      <a:pt x="761" y="4195"/>
                    </a:cubicBezTo>
                    <a:lnTo>
                      <a:pt x="973" y="4043"/>
                    </a:lnTo>
                    <a:cubicBezTo>
                      <a:pt x="1247" y="3770"/>
                      <a:pt x="1460" y="3496"/>
                      <a:pt x="1764" y="3283"/>
                    </a:cubicBezTo>
                    <a:cubicBezTo>
                      <a:pt x="1855" y="3192"/>
                      <a:pt x="1946" y="3101"/>
                      <a:pt x="2037" y="2979"/>
                    </a:cubicBezTo>
                    <a:cubicBezTo>
                      <a:pt x="2220" y="2827"/>
                      <a:pt x="2402" y="2645"/>
                      <a:pt x="2584" y="2493"/>
                    </a:cubicBezTo>
                    <a:cubicBezTo>
                      <a:pt x="2676" y="2402"/>
                      <a:pt x="2767" y="2311"/>
                      <a:pt x="2828" y="2220"/>
                    </a:cubicBezTo>
                    <a:cubicBezTo>
                      <a:pt x="2858" y="2189"/>
                      <a:pt x="2858" y="2159"/>
                      <a:pt x="2858" y="2128"/>
                    </a:cubicBezTo>
                    <a:lnTo>
                      <a:pt x="2828" y="2098"/>
                    </a:lnTo>
                    <a:cubicBezTo>
                      <a:pt x="2797" y="2098"/>
                      <a:pt x="2767" y="2128"/>
                      <a:pt x="2767" y="2159"/>
                    </a:cubicBezTo>
                    <a:cubicBezTo>
                      <a:pt x="2676" y="2220"/>
                      <a:pt x="2615" y="2280"/>
                      <a:pt x="2554" y="2341"/>
                    </a:cubicBezTo>
                    <a:lnTo>
                      <a:pt x="1916" y="2858"/>
                    </a:lnTo>
                    <a:cubicBezTo>
                      <a:pt x="1794" y="2949"/>
                      <a:pt x="1672" y="3040"/>
                      <a:pt x="1551" y="3162"/>
                    </a:cubicBezTo>
                    <a:cubicBezTo>
                      <a:pt x="1338" y="3375"/>
                      <a:pt x="1095" y="3587"/>
                      <a:pt x="821" y="3800"/>
                    </a:cubicBezTo>
                    <a:lnTo>
                      <a:pt x="730" y="3891"/>
                    </a:lnTo>
                    <a:lnTo>
                      <a:pt x="548" y="4043"/>
                    </a:lnTo>
                    <a:cubicBezTo>
                      <a:pt x="535" y="4056"/>
                      <a:pt x="512" y="4063"/>
                      <a:pt x="487" y="4063"/>
                    </a:cubicBezTo>
                    <a:cubicBezTo>
                      <a:pt x="452" y="4063"/>
                      <a:pt x="414" y="4048"/>
                      <a:pt x="396" y="4013"/>
                    </a:cubicBezTo>
                    <a:cubicBezTo>
                      <a:pt x="396" y="3952"/>
                      <a:pt x="396" y="3922"/>
                      <a:pt x="396" y="3861"/>
                    </a:cubicBezTo>
                    <a:lnTo>
                      <a:pt x="396" y="2220"/>
                    </a:lnTo>
                    <a:lnTo>
                      <a:pt x="396" y="1733"/>
                    </a:lnTo>
                    <a:cubicBezTo>
                      <a:pt x="396" y="1429"/>
                      <a:pt x="396" y="1156"/>
                      <a:pt x="457" y="852"/>
                    </a:cubicBezTo>
                    <a:cubicBezTo>
                      <a:pt x="457" y="791"/>
                      <a:pt x="457" y="730"/>
                      <a:pt x="487" y="669"/>
                    </a:cubicBezTo>
                    <a:cubicBezTo>
                      <a:pt x="578" y="487"/>
                      <a:pt x="578" y="274"/>
                      <a:pt x="487" y="92"/>
                    </a:cubicBezTo>
                    <a:cubicBezTo>
                      <a:pt x="487" y="31"/>
                      <a:pt x="426" y="1"/>
                      <a:pt x="39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57" name="Google Shape;986;p26">
                <a:extLst>
                  <a:ext uri="{FF2B5EF4-FFF2-40B4-BE49-F238E27FC236}">
                    <a16:creationId xmlns:a16="http://schemas.microsoft.com/office/drawing/2014/main" id="{8428B2FB-3EE0-4F73-81A1-08B0E17FF02A}"/>
                  </a:ext>
                </a:extLst>
              </p:cNvPr>
              <p:cNvSpPr/>
              <p:nvPr/>
            </p:nvSpPr>
            <p:spPr>
              <a:xfrm>
                <a:off x="6113458" y="2770304"/>
                <a:ext cx="19792" cy="17023"/>
              </a:xfrm>
              <a:custGeom>
                <a:avLst/>
                <a:gdLst/>
                <a:ahLst/>
                <a:cxnLst/>
                <a:rect l="l" t="t" r="r" b="b"/>
                <a:pathLst>
                  <a:path w="822" h="707" extrusionOk="0">
                    <a:moveTo>
                      <a:pt x="487" y="1"/>
                    </a:moveTo>
                    <a:cubicBezTo>
                      <a:pt x="153" y="1"/>
                      <a:pt x="1" y="365"/>
                      <a:pt x="244" y="609"/>
                    </a:cubicBezTo>
                    <a:cubicBezTo>
                      <a:pt x="312" y="676"/>
                      <a:pt x="394" y="707"/>
                      <a:pt x="476" y="707"/>
                    </a:cubicBezTo>
                    <a:cubicBezTo>
                      <a:pt x="651" y="707"/>
                      <a:pt x="822" y="563"/>
                      <a:pt x="822" y="335"/>
                    </a:cubicBezTo>
                    <a:cubicBezTo>
                      <a:pt x="822" y="153"/>
                      <a:pt x="670" y="1"/>
                      <a:pt x="48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58" name="Google Shape;987;p26">
                <a:extLst>
                  <a:ext uri="{FF2B5EF4-FFF2-40B4-BE49-F238E27FC236}">
                    <a16:creationId xmlns:a16="http://schemas.microsoft.com/office/drawing/2014/main" id="{7C162E6D-FEC8-4C87-A2CA-547EC03814F0}"/>
                  </a:ext>
                </a:extLst>
              </p:cNvPr>
              <p:cNvSpPr/>
              <p:nvPr/>
            </p:nvSpPr>
            <p:spPr>
              <a:xfrm>
                <a:off x="6113458" y="3000846"/>
                <a:ext cx="19792" cy="17047"/>
              </a:xfrm>
              <a:custGeom>
                <a:avLst/>
                <a:gdLst/>
                <a:ahLst/>
                <a:cxnLst/>
                <a:rect l="l" t="t" r="r" b="b"/>
                <a:pathLst>
                  <a:path w="822" h="708" extrusionOk="0">
                    <a:moveTo>
                      <a:pt x="487" y="0"/>
                    </a:moveTo>
                    <a:cubicBezTo>
                      <a:pt x="153" y="0"/>
                      <a:pt x="1" y="365"/>
                      <a:pt x="244" y="608"/>
                    </a:cubicBezTo>
                    <a:cubicBezTo>
                      <a:pt x="313" y="677"/>
                      <a:pt x="397" y="707"/>
                      <a:pt x="480" y="707"/>
                    </a:cubicBezTo>
                    <a:cubicBezTo>
                      <a:pt x="654" y="707"/>
                      <a:pt x="822" y="571"/>
                      <a:pt x="822" y="365"/>
                    </a:cubicBezTo>
                    <a:cubicBezTo>
                      <a:pt x="822" y="152"/>
                      <a:pt x="670" y="0"/>
                      <a:pt x="48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59" name="Google Shape;988;p26">
                <a:extLst>
                  <a:ext uri="{FF2B5EF4-FFF2-40B4-BE49-F238E27FC236}">
                    <a16:creationId xmlns:a16="http://schemas.microsoft.com/office/drawing/2014/main" id="{EBBD638B-C87C-4420-AAA9-1D071025B87C}"/>
                  </a:ext>
                </a:extLst>
              </p:cNvPr>
              <p:cNvSpPr/>
              <p:nvPr/>
            </p:nvSpPr>
            <p:spPr>
              <a:xfrm>
                <a:off x="6229103" y="2885419"/>
                <a:ext cx="19792" cy="17384"/>
              </a:xfrm>
              <a:custGeom>
                <a:avLst/>
                <a:gdLst/>
                <a:ahLst/>
                <a:cxnLst/>
                <a:rect l="l" t="t" r="r" b="b"/>
                <a:pathLst>
                  <a:path w="822" h="722" extrusionOk="0">
                    <a:moveTo>
                      <a:pt x="457" y="1"/>
                    </a:moveTo>
                    <a:cubicBezTo>
                      <a:pt x="370" y="1"/>
                      <a:pt x="282" y="35"/>
                      <a:pt x="213" y="113"/>
                    </a:cubicBezTo>
                    <a:cubicBezTo>
                      <a:pt x="0" y="326"/>
                      <a:pt x="152" y="721"/>
                      <a:pt x="456" y="721"/>
                    </a:cubicBezTo>
                    <a:cubicBezTo>
                      <a:pt x="669" y="721"/>
                      <a:pt x="821" y="539"/>
                      <a:pt x="821" y="357"/>
                    </a:cubicBezTo>
                    <a:cubicBezTo>
                      <a:pt x="821" y="151"/>
                      <a:pt x="640" y="1"/>
                      <a:pt x="45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60" name="Google Shape;989;p26">
                <a:extLst>
                  <a:ext uri="{FF2B5EF4-FFF2-40B4-BE49-F238E27FC236}">
                    <a16:creationId xmlns:a16="http://schemas.microsoft.com/office/drawing/2014/main" id="{A980FED1-150D-4048-A0DB-D15247A0A6C5}"/>
                  </a:ext>
                </a:extLst>
              </p:cNvPr>
              <p:cNvSpPr/>
              <p:nvPr/>
            </p:nvSpPr>
            <p:spPr>
              <a:xfrm>
                <a:off x="6000029" y="2885106"/>
                <a:ext cx="18323" cy="17071"/>
              </a:xfrm>
              <a:custGeom>
                <a:avLst/>
                <a:gdLst/>
                <a:ahLst/>
                <a:cxnLst/>
                <a:rect l="l" t="t" r="r" b="b"/>
                <a:pathLst>
                  <a:path w="761" h="709" extrusionOk="0">
                    <a:moveTo>
                      <a:pt x="392" y="0"/>
                    </a:moveTo>
                    <a:cubicBezTo>
                      <a:pt x="208" y="0"/>
                      <a:pt x="58" y="118"/>
                      <a:pt x="31" y="309"/>
                    </a:cubicBezTo>
                    <a:cubicBezTo>
                      <a:pt x="1" y="491"/>
                      <a:pt x="153" y="673"/>
                      <a:pt x="335" y="704"/>
                    </a:cubicBezTo>
                    <a:cubicBezTo>
                      <a:pt x="354" y="707"/>
                      <a:pt x="373" y="709"/>
                      <a:pt x="391" y="709"/>
                    </a:cubicBezTo>
                    <a:cubicBezTo>
                      <a:pt x="553" y="709"/>
                      <a:pt x="703" y="594"/>
                      <a:pt x="730" y="430"/>
                    </a:cubicBezTo>
                    <a:cubicBezTo>
                      <a:pt x="761" y="218"/>
                      <a:pt x="639" y="35"/>
                      <a:pt x="457" y="5"/>
                    </a:cubicBezTo>
                    <a:cubicBezTo>
                      <a:pt x="435" y="2"/>
                      <a:pt x="413" y="0"/>
                      <a:pt x="392"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grpSp>
          <p:nvGrpSpPr>
            <p:cNvPr id="246" name="Google Shape;990;p26">
              <a:extLst>
                <a:ext uri="{FF2B5EF4-FFF2-40B4-BE49-F238E27FC236}">
                  <a16:creationId xmlns:a16="http://schemas.microsoft.com/office/drawing/2014/main" id="{96CD7B7B-51F2-4210-B3D7-1FD724D47A77}"/>
                </a:ext>
              </a:extLst>
            </p:cNvPr>
            <p:cNvGrpSpPr/>
            <p:nvPr/>
          </p:nvGrpSpPr>
          <p:grpSpPr>
            <a:xfrm>
              <a:off x="5370408" y="1217325"/>
              <a:ext cx="1491125" cy="1123414"/>
              <a:chOff x="5365164" y="1252738"/>
              <a:chExt cx="1491125" cy="1123414"/>
            </a:xfrm>
          </p:grpSpPr>
          <p:sp>
            <p:nvSpPr>
              <p:cNvPr id="249" name="Google Shape;991;p26">
                <a:extLst>
                  <a:ext uri="{FF2B5EF4-FFF2-40B4-BE49-F238E27FC236}">
                    <a16:creationId xmlns:a16="http://schemas.microsoft.com/office/drawing/2014/main" id="{5082F68E-0950-40F2-8590-B262BAB65382}"/>
                  </a:ext>
                </a:extLst>
              </p:cNvPr>
              <p:cNvSpPr/>
              <p:nvPr/>
            </p:nvSpPr>
            <p:spPr>
              <a:xfrm>
                <a:off x="5365164" y="1326637"/>
                <a:ext cx="1448724" cy="1049514"/>
              </a:xfrm>
              <a:custGeom>
                <a:avLst/>
                <a:gdLst/>
                <a:ahLst/>
                <a:cxnLst/>
                <a:rect l="l" t="t" r="r" b="b"/>
                <a:pathLst>
                  <a:path w="46112" h="43589" extrusionOk="0">
                    <a:moveTo>
                      <a:pt x="3618" y="1"/>
                    </a:moveTo>
                    <a:cubicBezTo>
                      <a:pt x="1612" y="1"/>
                      <a:pt x="1" y="1612"/>
                      <a:pt x="1" y="3618"/>
                    </a:cubicBezTo>
                    <a:lnTo>
                      <a:pt x="1" y="37813"/>
                    </a:lnTo>
                    <a:cubicBezTo>
                      <a:pt x="1" y="39819"/>
                      <a:pt x="1612" y="41430"/>
                      <a:pt x="3618" y="41430"/>
                    </a:cubicBezTo>
                    <a:lnTo>
                      <a:pt x="19272" y="41430"/>
                    </a:lnTo>
                    <a:cubicBezTo>
                      <a:pt x="20001" y="41430"/>
                      <a:pt x="20700" y="41704"/>
                      <a:pt x="21247" y="42190"/>
                    </a:cubicBezTo>
                    <a:lnTo>
                      <a:pt x="22676" y="43467"/>
                    </a:lnTo>
                    <a:cubicBezTo>
                      <a:pt x="22767" y="43558"/>
                      <a:pt x="22919" y="43588"/>
                      <a:pt x="23041" y="43588"/>
                    </a:cubicBezTo>
                    <a:cubicBezTo>
                      <a:pt x="23193" y="43588"/>
                      <a:pt x="23314" y="43558"/>
                      <a:pt x="23436" y="43467"/>
                    </a:cubicBezTo>
                    <a:lnTo>
                      <a:pt x="24834" y="42190"/>
                    </a:lnTo>
                    <a:cubicBezTo>
                      <a:pt x="25381" y="41704"/>
                      <a:pt x="26111" y="41430"/>
                      <a:pt x="26840" y="41430"/>
                    </a:cubicBezTo>
                    <a:lnTo>
                      <a:pt x="42494" y="41430"/>
                    </a:lnTo>
                    <a:cubicBezTo>
                      <a:pt x="44500" y="41430"/>
                      <a:pt x="46111" y="39819"/>
                      <a:pt x="46111" y="37813"/>
                    </a:cubicBezTo>
                    <a:lnTo>
                      <a:pt x="46111" y="3618"/>
                    </a:lnTo>
                    <a:cubicBezTo>
                      <a:pt x="46111" y="1612"/>
                      <a:pt x="44500" y="1"/>
                      <a:pt x="42494" y="1"/>
                    </a:cubicBezTo>
                    <a:close/>
                  </a:path>
                </a:pathLst>
              </a:custGeom>
              <a:solidFill>
                <a:srgbClr val="000000">
                  <a:alpha val="140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250" name="Google Shape;992;p26">
                <a:extLst>
                  <a:ext uri="{FF2B5EF4-FFF2-40B4-BE49-F238E27FC236}">
                    <a16:creationId xmlns:a16="http://schemas.microsoft.com/office/drawing/2014/main" id="{48BBD1FF-EF0E-4AE0-92E0-404CA34DB31F}"/>
                  </a:ext>
                </a:extLst>
              </p:cNvPr>
              <p:cNvGrpSpPr/>
              <p:nvPr/>
            </p:nvGrpSpPr>
            <p:grpSpPr>
              <a:xfrm>
                <a:off x="5407598" y="1252738"/>
                <a:ext cx="1448692" cy="1063384"/>
                <a:chOff x="2463325" y="1217325"/>
                <a:chExt cx="1448692" cy="1063384"/>
              </a:xfrm>
            </p:grpSpPr>
            <p:sp>
              <p:nvSpPr>
                <p:cNvPr id="251" name="Google Shape;993;p26">
                  <a:extLst>
                    <a:ext uri="{FF2B5EF4-FFF2-40B4-BE49-F238E27FC236}">
                      <a16:creationId xmlns:a16="http://schemas.microsoft.com/office/drawing/2014/main" id="{AF6E8BEA-FDFD-4994-930F-3EF84CBAA55A}"/>
                    </a:ext>
                  </a:extLst>
                </p:cNvPr>
                <p:cNvSpPr/>
                <p:nvPr/>
              </p:nvSpPr>
              <p:spPr>
                <a:xfrm>
                  <a:off x="2469925" y="1450775"/>
                  <a:ext cx="1408023" cy="821885"/>
                </a:xfrm>
                <a:custGeom>
                  <a:avLst/>
                  <a:gdLst/>
                  <a:ahLst/>
                  <a:cxnLst/>
                  <a:rect l="l" t="t" r="r" b="b"/>
                  <a:pathLst>
                    <a:path w="46142" h="34135" extrusionOk="0">
                      <a:moveTo>
                        <a:pt x="1" y="0"/>
                      </a:moveTo>
                      <a:lnTo>
                        <a:pt x="1" y="28329"/>
                      </a:lnTo>
                      <a:cubicBezTo>
                        <a:pt x="1" y="30335"/>
                        <a:pt x="1612" y="31976"/>
                        <a:pt x="3618" y="31976"/>
                      </a:cubicBezTo>
                      <a:lnTo>
                        <a:pt x="19302" y="31976"/>
                      </a:lnTo>
                      <a:cubicBezTo>
                        <a:pt x="20031" y="31976"/>
                        <a:pt x="20730" y="32250"/>
                        <a:pt x="21278" y="32736"/>
                      </a:cubicBezTo>
                      <a:lnTo>
                        <a:pt x="22706" y="33983"/>
                      </a:lnTo>
                      <a:cubicBezTo>
                        <a:pt x="22797" y="34074"/>
                        <a:pt x="22949" y="34135"/>
                        <a:pt x="23071" y="34135"/>
                      </a:cubicBezTo>
                      <a:cubicBezTo>
                        <a:pt x="23223" y="34135"/>
                        <a:pt x="23344" y="34074"/>
                        <a:pt x="23466" y="33983"/>
                      </a:cubicBezTo>
                      <a:lnTo>
                        <a:pt x="24864" y="32736"/>
                      </a:lnTo>
                      <a:cubicBezTo>
                        <a:pt x="25411" y="32250"/>
                        <a:pt x="26141" y="31976"/>
                        <a:pt x="26870" y="31976"/>
                      </a:cubicBezTo>
                      <a:lnTo>
                        <a:pt x="42524" y="31976"/>
                      </a:lnTo>
                      <a:cubicBezTo>
                        <a:pt x="44530" y="31976"/>
                        <a:pt x="46141" y="30335"/>
                        <a:pt x="46141" y="28329"/>
                      </a:cubicBezTo>
                      <a:lnTo>
                        <a:pt x="46141"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52" name="Google Shape;994;p26">
                  <a:extLst>
                    <a:ext uri="{FF2B5EF4-FFF2-40B4-BE49-F238E27FC236}">
                      <a16:creationId xmlns:a16="http://schemas.microsoft.com/office/drawing/2014/main" id="{635A6CC1-B193-4756-AF64-55E6EA5DC0A0}"/>
                    </a:ext>
                  </a:extLst>
                </p:cNvPr>
                <p:cNvSpPr/>
                <p:nvPr/>
              </p:nvSpPr>
              <p:spPr>
                <a:xfrm>
                  <a:off x="2469926" y="1222425"/>
                  <a:ext cx="1408023" cy="228375"/>
                </a:xfrm>
                <a:custGeom>
                  <a:avLst/>
                  <a:gdLst/>
                  <a:ahLst/>
                  <a:cxnLst/>
                  <a:rect l="l" t="t" r="r" b="b"/>
                  <a:pathLst>
                    <a:path w="46142" h="9485" extrusionOk="0">
                      <a:moveTo>
                        <a:pt x="3618" y="1"/>
                      </a:moveTo>
                      <a:cubicBezTo>
                        <a:pt x="1612" y="1"/>
                        <a:pt x="1" y="1642"/>
                        <a:pt x="1" y="3648"/>
                      </a:cubicBezTo>
                      <a:lnTo>
                        <a:pt x="1" y="9484"/>
                      </a:lnTo>
                      <a:lnTo>
                        <a:pt x="46141" y="9484"/>
                      </a:lnTo>
                      <a:lnTo>
                        <a:pt x="46141" y="3648"/>
                      </a:lnTo>
                      <a:cubicBezTo>
                        <a:pt x="46141" y="1642"/>
                        <a:pt x="44530" y="1"/>
                        <a:pt x="42524" y="1"/>
                      </a:cubicBezTo>
                      <a:close/>
                    </a:path>
                  </a:pathLst>
                </a:custGeom>
                <a:solidFill>
                  <a:srgbClr val="F8961E"/>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53" name="Google Shape;995;p26">
                  <a:extLst>
                    <a:ext uri="{FF2B5EF4-FFF2-40B4-BE49-F238E27FC236}">
                      <a16:creationId xmlns:a16="http://schemas.microsoft.com/office/drawing/2014/main" id="{15B36E1A-CA7B-4521-BC27-D46EBC88B289}"/>
                    </a:ext>
                  </a:extLst>
                </p:cNvPr>
                <p:cNvSpPr/>
                <p:nvPr/>
              </p:nvSpPr>
              <p:spPr>
                <a:xfrm>
                  <a:off x="2464280" y="1445316"/>
                  <a:ext cx="1447737" cy="835393"/>
                </a:xfrm>
                <a:custGeom>
                  <a:avLst/>
                  <a:gdLst/>
                  <a:ahLst/>
                  <a:cxnLst/>
                  <a:rect l="l" t="t" r="r" b="b"/>
                  <a:pathLst>
                    <a:path w="46993" h="34696" extrusionOk="0">
                      <a:moveTo>
                        <a:pt x="15580" y="1"/>
                      </a:moveTo>
                      <a:cubicBezTo>
                        <a:pt x="14546" y="1"/>
                        <a:pt x="13516" y="4"/>
                        <a:pt x="12493" y="14"/>
                      </a:cubicBezTo>
                      <a:lnTo>
                        <a:pt x="6383" y="75"/>
                      </a:lnTo>
                      <a:lnTo>
                        <a:pt x="0" y="75"/>
                      </a:lnTo>
                      <a:lnTo>
                        <a:pt x="0" y="7765"/>
                      </a:lnTo>
                      <a:lnTo>
                        <a:pt x="0" y="10653"/>
                      </a:lnTo>
                      <a:lnTo>
                        <a:pt x="0" y="24240"/>
                      </a:lnTo>
                      <a:lnTo>
                        <a:pt x="0" y="28708"/>
                      </a:lnTo>
                      <a:lnTo>
                        <a:pt x="31" y="29042"/>
                      </a:lnTo>
                      <a:cubicBezTo>
                        <a:pt x="31" y="29164"/>
                        <a:pt x="61" y="29255"/>
                        <a:pt x="61" y="29377"/>
                      </a:cubicBezTo>
                      <a:cubicBezTo>
                        <a:pt x="422" y="31210"/>
                        <a:pt x="2001" y="32538"/>
                        <a:pt x="3888" y="32538"/>
                      </a:cubicBezTo>
                      <a:cubicBezTo>
                        <a:pt x="3909" y="32538"/>
                        <a:pt x="3930" y="32538"/>
                        <a:pt x="3952" y="32538"/>
                      </a:cubicBezTo>
                      <a:lnTo>
                        <a:pt x="18815" y="32538"/>
                      </a:lnTo>
                      <a:cubicBezTo>
                        <a:pt x="18922" y="32529"/>
                        <a:pt x="19032" y="32525"/>
                        <a:pt x="19142" y="32525"/>
                      </a:cubicBezTo>
                      <a:cubicBezTo>
                        <a:pt x="19409" y="32525"/>
                        <a:pt x="19682" y="32547"/>
                        <a:pt x="19940" y="32568"/>
                      </a:cubicBezTo>
                      <a:cubicBezTo>
                        <a:pt x="20305" y="32629"/>
                        <a:pt x="20639" y="32751"/>
                        <a:pt x="20943" y="32933"/>
                      </a:cubicBezTo>
                      <a:cubicBezTo>
                        <a:pt x="21095" y="33024"/>
                        <a:pt x="21247" y="33146"/>
                        <a:pt x="21369" y="33267"/>
                      </a:cubicBezTo>
                      <a:lnTo>
                        <a:pt x="21824" y="33632"/>
                      </a:lnTo>
                      <a:lnTo>
                        <a:pt x="22676" y="34392"/>
                      </a:lnTo>
                      <a:lnTo>
                        <a:pt x="22797" y="34514"/>
                      </a:lnTo>
                      <a:cubicBezTo>
                        <a:pt x="22858" y="34544"/>
                        <a:pt x="22919" y="34574"/>
                        <a:pt x="22980" y="34605"/>
                      </a:cubicBezTo>
                      <a:cubicBezTo>
                        <a:pt x="23101" y="34666"/>
                        <a:pt x="23223" y="34696"/>
                        <a:pt x="23375" y="34696"/>
                      </a:cubicBezTo>
                      <a:cubicBezTo>
                        <a:pt x="23496" y="34666"/>
                        <a:pt x="23618" y="34635"/>
                        <a:pt x="23739" y="34574"/>
                      </a:cubicBezTo>
                      <a:cubicBezTo>
                        <a:pt x="23831" y="34514"/>
                        <a:pt x="23922" y="34422"/>
                        <a:pt x="23983" y="34362"/>
                      </a:cubicBezTo>
                      <a:lnTo>
                        <a:pt x="24864" y="33602"/>
                      </a:lnTo>
                      <a:lnTo>
                        <a:pt x="25290" y="33207"/>
                      </a:lnTo>
                      <a:cubicBezTo>
                        <a:pt x="25442" y="33085"/>
                        <a:pt x="25594" y="32994"/>
                        <a:pt x="25746" y="32903"/>
                      </a:cubicBezTo>
                      <a:cubicBezTo>
                        <a:pt x="26049" y="32720"/>
                        <a:pt x="26384" y="32629"/>
                        <a:pt x="26749" y="32568"/>
                      </a:cubicBezTo>
                      <a:lnTo>
                        <a:pt x="42524" y="32568"/>
                      </a:lnTo>
                      <a:cubicBezTo>
                        <a:pt x="42889" y="32568"/>
                        <a:pt x="43284" y="32538"/>
                        <a:pt x="43649" y="32447"/>
                      </a:cubicBezTo>
                      <a:cubicBezTo>
                        <a:pt x="45229" y="32052"/>
                        <a:pt x="46384" y="30744"/>
                        <a:pt x="46567" y="29164"/>
                      </a:cubicBezTo>
                      <a:cubicBezTo>
                        <a:pt x="46627" y="28799"/>
                        <a:pt x="46627" y="28404"/>
                        <a:pt x="46627" y="28039"/>
                      </a:cubicBezTo>
                      <a:lnTo>
                        <a:pt x="46627" y="26945"/>
                      </a:lnTo>
                      <a:cubicBezTo>
                        <a:pt x="46658" y="24027"/>
                        <a:pt x="46688" y="21109"/>
                        <a:pt x="46688" y="18191"/>
                      </a:cubicBezTo>
                      <a:cubicBezTo>
                        <a:pt x="46719" y="17006"/>
                        <a:pt x="46719" y="15759"/>
                        <a:pt x="46779" y="14665"/>
                      </a:cubicBezTo>
                      <a:cubicBezTo>
                        <a:pt x="46992" y="10592"/>
                        <a:pt x="46992" y="6550"/>
                        <a:pt x="46779" y="2477"/>
                      </a:cubicBezTo>
                      <a:lnTo>
                        <a:pt x="46779" y="2142"/>
                      </a:lnTo>
                      <a:cubicBezTo>
                        <a:pt x="46749" y="1261"/>
                        <a:pt x="46688" y="501"/>
                        <a:pt x="46567" y="379"/>
                      </a:cubicBezTo>
                      <a:cubicBezTo>
                        <a:pt x="46549" y="362"/>
                        <a:pt x="46532" y="353"/>
                        <a:pt x="46516" y="353"/>
                      </a:cubicBezTo>
                      <a:cubicBezTo>
                        <a:pt x="46420" y="353"/>
                        <a:pt x="46345" y="666"/>
                        <a:pt x="46293" y="1291"/>
                      </a:cubicBezTo>
                      <a:cubicBezTo>
                        <a:pt x="46202" y="2294"/>
                        <a:pt x="46141" y="3358"/>
                        <a:pt x="46080" y="4483"/>
                      </a:cubicBezTo>
                      <a:cubicBezTo>
                        <a:pt x="45928" y="7978"/>
                        <a:pt x="45867" y="11686"/>
                        <a:pt x="45867" y="16033"/>
                      </a:cubicBezTo>
                      <a:cubicBezTo>
                        <a:pt x="45867" y="19073"/>
                        <a:pt x="45807" y="22659"/>
                        <a:pt x="45837" y="26489"/>
                      </a:cubicBezTo>
                      <a:cubicBezTo>
                        <a:pt x="45867" y="27279"/>
                        <a:pt x="45867" y="28039"/>
                        <a:pt x="45867" y="28799"/>
                      </a:cubicBezTo>
                      <a:cubicBezTo>
                        <a:pt x="45867" y="30197"/>
                        <a:pt x="44956" y="31413"/>
                        <a:pt x="43618" y="31778"/>
                      </a:cubicBezTo>
                      <a:cubicBezTo>
                        <a:pt x="43343" y="31853"/>
                        <a:pt x="43068" y="31907"/>
                        <a:pt x="42793" y="31907"/>
                      </a:cubicBezTo>
                      <a:cubicBezTo>
                        <a:pt x="42734" y="31907"/>
                        <a:pt x="42674" y="31905"/>
                        <a:pt x="42615" y="31900"/>
                      </a:cubicBezTo>
                      <a:lnTo>
                        <a:pt x="26840" y="31900"/>
                      </a:lnTo>
                      <a:cubicBezTo>
                        <a:pt x="26688" y="31930"/>
                        <a:pt x="26536" y="31930"/>
                        <a:pt x="26384" y="31991"/>
                      </a:cubicBezTo>
                      <a:cubicBezTo>
                        <a:pt x="26080" y="32052"/>
                        <a:pt x="25776" y="32143"/>
                        <a:pt x="25502" y="32295"/>
                      </a:cubicBezTo>
                      <a:cubicBezTo>
                        <a:pt x="25290" y="32386"/>
                        <a:pt x="25107" y="32538"/>
                        <a:pt x="24925" y="32659"/>
                      </a:cubicBezTo>
                      <a:cubicBezTo>
                        <a:pt x="24712" y="32842"/>
                        <a:pt x="24590" y="32963"/>
                        <a:pt x="24439" y="33085"/>
                      </a:cubicBezTo>
                      <a:lnTo>
                        <a:pt x="23527" y="33906"/>
                      </a:lnTo>
                      <a:lnTo>
                        <a:pt x="23405" y="34027"/>
                      </a:lnTo>
                      <a:lnTo>
                        <a:pt x="23375" y="34027"/>
                      </a:lnTo>
                      <a:cubicBezTo>
                        <a:pt x="23359" y="34042"/>
                        <a:pt x="23344" y="34050"/>
                        <a:pt x="23333" y="34050"/>
                      </a:cubicBezTo>
                      <a:cubicBezTo>
                        <a:pt x="23321" y="34050"/>
                        <a:pt x="23314" y="34042"/>
                        <a:pt x="23314" y="34027"/>
                      </a:cubicBezTo>
                      <a:cubicBezTo>
                        <a:pt x="23299" y="34027"/>
                        <a:pt x="23289" y="34029"/>
                        <a:pt x="23280" y="34029"/>
                      </a:cubicBezTo>
                      <a:cubicBezTo>
                        <a:pt x="23253" y="34029"/>
                        <a:pt x="23230" y="34012"/>
                        <a:pt x="23071" y="33875"/>
                      </a:cubicBezTo>
                      <a:lnTo>
                        <a:pt x="22159" y="33055"/>
                      </a:lnTo>
                      <a:cubicBezTo>
                        <a:pt x="22007" y="32933"/>
                        <a:pt x="21855" y="32811"/>
                        <a:pt x="21673" y="32629"/>
                      </a:cubicBezTo>
                      <a:cubicBezTo>
                        <a:pt x="21490" y="32477"/>
                        <a:pt x="21277" y="32355"/>
                        <a:pt x="21065" y="32264"/>
                      </a:cubicBezTo>
                      <a:cubicBezTo>
                        <a:pt x="20639" y="32052"/>
                        <a:pt x="20183" y="31900"/>
                        <a:pt x="19697" y="31869"/>
                      </a:cubicBezTo>
                      <a:lnTo>
                        <a:pt x="17204" y="31869"/>
                      </a:lnTo>
                      <a:lnTo>
                        <a:pt x="7356" y="31930"/>
                      </a:lnTo>
                      <a:lnTo>
                        <a:pt x="3769" y="31930"/>
                      </a:lnTo>
                      <a:cubicBezTo>
                        <a:pt x="3405" y="31900"/>
                        <a:pt x="3040" y="31839"/>
                        <a:pt x="2706" y="31717"/>
                      </a:cubicBezTo>
                      <a:cubicBezTo>
                        <a:pt x="2037" y="31444"/>
                        <a:pt x="1459" y="30988"/>
                        <a:pt x="1064" y="30349"/>
                      </a:cubicBezTo>
                      <a:cubicBezTo>
                        <a:pt x="882" y="30045"/>
                        <a:pt x="760" y="29711"/>
                        <a:pt x="669" y="29377"/>
                      </a:cubicBezTo>
                      <a:cubicBezTo>
                        <a:pt x="608" y="28982"/>
                        <a:pt x="578" y="28617"/>
                        <a:pt x="578" y="28222"/>
                      </a:cubicBezTo>
                      <a:cubicBezTo>
                        <a:pt x="578" y="25000"/>
                        <a:pt x="547" y="21778"/>
                        <a:pt x="517" y="18556"/>
                      </a:cubicBezTo>
                      <a:cubicBezTo>
                        <a:pt x="487" y="15212"/>
                        <a:pt x="487" y="11899"/>
                        <a:pt x="487" y="8556"/>
                      </a:cubicBezTo>
                      <a:cubicBezTo>
                        <a:pt x="456" y="5881"/>
                        <a:pt x="456" y="3206"/>
                        <a:pt x="426" y="531"/>
                      </a:cubicBezTo>
                      <a:lnTo>
                        <a:pt x="7204" y="470"/>
                      </a:lnTo>
                      <a:lnTo>
                        <a:pt x="14226" y="470"/>
                      </a:lnTo>
                      <a:cubicBezTo>
                        <a:pt x="16961" y="470"/>
                        <a:pt x="19697" y="410"/>
                        <a:pt x="22432" y="410"/>
                      </a:cubicBezTo>
                      <a:lnTo>
                        <a:pt x="37448" y="318"/>
                      </a:lnTo>
                      <a:lnTo>
                        <a:pt x="44956" y="258"/>
                      </a:lnTo>
                      <a:cubicBezTo>
                        <a:pt x="45381" y="227"/>
                        <a:pt x="45807" y="197"/>
                        <a:pt x="46232" y="166"/>
                      </a:cubicBezTo>
                      <a:cubicBezTo>
                        <a:pt x="46293" y="166"/>
                        <a:pt x="46384" y="136"/>
                        <a:pt x="46384" y="136"/>
                      </a:cubicBezTo>
                      <a:cubicBezTo>
                        <a:pt x="46293" y="75"/>
                        <a:pt x="46202" y="75"/>
                        <a:pt x="46111" y="75"/>
                      </a:cubicBezTo>
                      <a:cubicBezTo>
                        <a:pt x="45533" y="45"/>
                        <a:pt x="44956" y="45"/>
                        <a:pt x="44348" y="45"/>
                      </a:cubicBezTo>
                      <a:lnTo>
                        <a:pt x="38633" y="45"/>
                      </a:lnTo>
                      <a:lnTo>
                        <a:pt x="21794" y="14"/>
                      </a:lnTo>
                      <a:cubicBezTo>
                        <a:pt x="19727" y="14"/>
                        <a:pt x="17647" y="1"/>
                        <a:pt x="15580"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54" name="Google Shape;996;p26">
                  <a:extLst>
                    <a:ext uri="{FF2B5EF4-FFF2-40B4-BE49-F238E27FC236}">
                      <a16:creationId xmlns:a16="http://schemas.microsoft.com/office/drawing/2014/main" id="{80D3FF4E-5A1C-444B-8CA1-0165B9EA277A}"/>
                    </a:ext>
                  </a:extLst>
                </p:cNvPr>
                <p:cNvSpPr/>
                <p:nvPr/>
              </p:nvSpPr>
              <p:spPr>
                <a:xfrm>
                  <a:off x="2463325" y="1217325"/>
                  <a:ext cx="1446813" cy="244459"/>
                </a:xfrm>
                <a:custGeom>
                  <a:avLst/>
                  <a:gdLst/>
                  <a:ahLst/>
                  <a:cxnLst/>
                  <a:rect l="l" t="t" r="r" b="b"/>
                  <a:pathLst>
                    <a:path w="46963" h="10153" extrusionOk="0">
                      <a:moveTo>
                        <a:pt x="41370" y="0"/>
                      </a:moveTo>
                      <a:lnTo>
                        <a:pt x="37357" y="61"/>
                      </a:lnTo>
                      <a:lnTo>
                        <a:pt x="25564" y="30"/>
                      </a:lnTo>
                      <a:cubicBezTo>
                        <a:pt x="24125" y="30"/>
                        <a:pt x="22673" y="17"/>
                        <a:pt x="21225" y="17"/>
                      </a:cubicBezTo>
                      <a:cubicBezTo>
                        <a:pt x="20501" y="17"/>
                        <a:pt x="19778" y="20"/>
                        <a:pt x="19059" y="30"/>
                      </a:cubicBezTo>
                      <a:cubicBezTo>
                        <a:pt x="14469" y="91"/>
                        <a:pt x="9910" y="91"/>
                        <a:pt x="5320" y="91"/>
                      </a:cubicBezTo>
                      <a:lnTo>
                        <a:pt x="4317" y="91"/>
                      </a:lnTo>
                      <a:cubicBezTo>
                        <a:pt x="4219" y="83"/>
                        <a:pt x="4124" y="79"/>
                        <a:pt x="4029" y="79"/>
                      </a:cubicBezTo>
                      <a:cubicBezTo>
                        <a:pt x="3771" y="79"/>
                        <a:pt x="3520" y="107"/>
                        <a:pt x="3253" y="152"/>
                      </a:cubicBezTo>
                      <a:cubicBezTo>
                        <a:pt x="1521" y="426"/>
                        <a:pt x="183" y="1854"/>
                        <a:pt x="31" y="3617"/>
                      </a:cubicBezTo>
                      <a:cubicBezTo>
                        <a:pt x="1" y="4043"/>
                        <a:pt x="31" y="4438"/>
                        <a:pt x="31" y="4833"/>
                      </a:cubicBezTo>
                      <a:lnTo>
                        <a:pt x="31" y="10091"/>
                      </a:lnTo>
                      <a:lnTo>
                        <a:pt x="33193" y="10091"/>
                      </a:lnTo>
                      <a:cubicBezTo>
                        <a:pt x="34395" y="10074"/>
                        <a:pt x="35597" y="10066"/>
                        <a:pt x="36798" y="10066"/>
                      </a:cubicBezTo>
                      <a:cubicBezTo>
                        <a:pt x="39698" y="10066"/>
                        <a:pt x="42593" y="10109"/>
                        <a:pt x="45473" y="10152"/>
                      </a:cubicBezTo>
                      <a:lnTo>
                        <a:pt x="46750" y="10152"/>
                      </a:lnTo>
                      <a:lnTo>
                        <a:pt x="46750" y="9514"/>
                      </a:lnTo>
                      <a:lnTo>
                        <a:pt x="46750" y="9028"/>
                      </a:lnTo>
                      <a:cubicBezTo>
                        <a:pt x="46780" y="8754"/>
                        <a:pt x="46780" y="8511"/>
                        <a:pt x="46780" y="8268"/>
                      </a:cubicBezTo>
                      <a:cubicBezTo>
                        <a:pt x="46902" y="6839"/>
                        <a:pt x="46962" y="5441"/>
                        <a:pt x="46962" y="4012"/>
                      </a:cubicBezTo>
                      <a:cubicBezTo>
                        <a:pt x="46962" y="3192"/>
                        <a:pt x="46719" y="2401"/>
                        <a:pt x="46263" y="1733"/>
                      </a:cubicBezTo>
                      <a:cubicBezTo>
                        <a:pt x="45777" y="1064"/>
                        <a:pt x="45139" y="547"/>
                        <a:pt x="44379" y="274"/>
                      </a:cubicBezTo>
                      <a:cubicBezTo>
                        <a:pt x="44318" y="243"/>
                        <a:pt x="44196" y="213"/>
                        <a:pt x="44136" y="182"/>
                      </a:cubicBezTo>
                      <a:cubicBezTo>
                        <a:pt x="43816" y="81"/>
                        <a:pt x="43518" y="42"/>
                        <a:pt x="43283" y="42"/>
                      </a:cubicBezTo>
                      <a:cubicBezTo>
                        <a:pt x="43026" y="42"/>
                        <a:pt x="42846" y="88"/>
                        <a:pt x="42798" y="152"/>
                      </a:cubicBezTo>
                      <a:cubicBezTo>
                        <a:pt x="42737" y="213"/>
                        <a:pt x="42768" y="274"/>
                        <a:pt x="42889" y="304"/>
                      </a:cubicBezTo>
                      <a:cubicBezTo>
                        <a:pt x="43041" y="395"/>
                        <a:pt x="43224" y="456"/>
                        <a:pt x="43406" y="486"/>
                      </a:cubicBezTo>
                      <a:cubicBezTo>
                        <a:pt x="44075" y="699"/>
                        <a:pt x="44683" y="1094"/>
                        <a:pt x="45139" y="1641"/>
                      </a:cubicBezTo>
                      <a:cubicBezTo>
                        <a:pt x="45534" y="2067"/>
                        <a:pt x="45777" y="2584"/>
                        <a:pt x="45898" y="3161"/>
                      </a:cubicBezTo>
                      <a:cubicBezTo>
                        <a:pt x="45959" y="3435"/>
                        <a:pt x="45990" y="3708"/>
                        <a:pt x="45990" y="4012"/>
                      </a:cubicBezTo>
                      <a:cubicBezTo>
                        <a:pt x="45959" y="4316"/>
                        <a:pt x="45959" y="4651"/>
                        <a:pt x="45959" y="4985"/>
                      </a:cubicBezTo>
                      <a:cubicBezTo>
                        <a:pt x="45929" y="6322"/>
                        <a:pt x="45898" y="7721"/>
                        <a:pt x="45898" y="9240"/>
                      </a:cubicBezTo>
                      <a:lnTo>
                        <a:pt x="45898" y="9301"/>
                      </a:lnTo>
                      <a:lnTo>
                        <a:pt x="43224" y="9271"/>
                      </a:lnTo>
                      <a:lnTo>
                        <a:pt x="39728" y="9271"/>
                      </a:lnTo>
                      <a:cubicBezTo>
                        <a:pt x="37138" y="9325"/>
                        <a:pt x="34527" y="9336"/>
                        <a:pt x="31913" y="9336"/>
                      </a:cubicBezTo>
                      <a:cubicBezTo>
                        <a:pt x="30171" y="9336"/>
                        <a:pt x="28427" y="9331"/>
                        <a:pt x="26688" y="9331"/>
                      </a:cubicBezTo>
                      <a:lnTo>
                        <a:pt x="22190" y="9331"/>
                      </a:lnTo>
                      <a:lnTo>
                        <a:pt x="8390" y="9392"/>
                      </a:lnTo>
                      <a:lnTo>
                        <a:pt x="609" y="9483"/>
                      </a:lnTo>
                      <a:lnTo>
                        <a:pt x="548" y="4407"/>
                      </a:lnTo>
                      <a:lnTo>
                        <a:pt x="548" y="3982"/>
                      </a:lnTo>
                      <a:cubicBezTo>
                        <a:pt x="578" y="3830"/>
                        <a:pt x="578" y="3708"/>
                        <a:pt x="578" y="3587"/>
                      </a:cubicBezTo>
                      <a:cubicBezTo>
                        <a:pt x="609" y="3313"/>
                        <a:pt x="670" y="3040"/>
                        <a:pt x="761" y="2796"/>
                      </a:cubicBezTo>
                      <a:cubicBezTo>
                        <a:pt x="943" y="2280"/>
                        <a:pt x="1247" y="1824"/>
                        <a:pt x="1642" y="1459"/>
                      </a:cubicBezTo>
                      <a:cubicBezTo>
                        <a:pt x="2068" y="1094"/>
                        <a:pt x="2554" y="821"/>
                        <a:pt x="3071" y="699"/>
                      </a:cubicBezTo>
                      <a:cubicBezTo>
                        <a:pt x="3345" y="608"/>
                        <a:pt x="3618" y="578"/>
                        <a:pt x="3892" y="578"/>
                      </a:cubicBezTo>
                      <a:lnTo>
                        <a:pt x="4773" y="578"/>
                      </a:lnTo>
                      <a:cubicBezTo>
                        <a:pt x="9374" y="550"/>
                        <a:pt x="13951" y="451"/>
                        <a:pt x="18568" y="451"/>
                      </a:cubicBezTo>
                      <a:cubicBezTo>
                        <a:pt x="19136" y="451"/>
                        <a:pt x="19705" y="453"/>
                        <a:pt x="20275" y="456"/>
                      </a:cubicBezTo>
                      <a:cubicBezTo>
                        <a:pt x="22190" y="456"/>
                        <a:pt x="24105" y="395"/>
                        <a:pt x="26020" y="395"/>
                      </a:cubicBezTo>
                      <a:lnTo>
                        <a:pt x="36537" y="304"/>
                      </a:lnTo>
                      <a:lnTo>
                        <a:pt x="41795" y="213"/>
                      </a:lnTo>
                      <a:cubicBezTo>
                        <a:pt x="42099" y="213"/>
                        <a:pt x="42403" y="182"/>
                        <a:pt x="42677" y="152"/>
                      </a:cubicBezTo>
                      <a:cubicBezTo>
                        <a:pt x="42737" y="122"/>
                        <a:pt x="42798" y="91"/>
                        <a:pt x="42798" y="91"/>
                      </a:cubicBezTo>
                      <a:cubicBezTo>
                        <a:pt x="42737" y="61"/>
                        <a:pt x="42677" y="30"/>
                        <a:pt x="42585" y="30"/>
                      </a:cubicBezTo>
                      <a:cubicBezTo>
                        <a:pt x="42190" y="0"/>
                        <a:pt x="41765" y="0"/>
                        <a:pt x="41370"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grpSp>
        <p:sp>
          <p:nvSpPr>
            <p:cNvPr id="247" name="Google Shape;997;p26">
              <a:extLst>
                <a:ext uri="{FF2B5EF4-FFF2-40B4-BE49-F238E27FC236}">
                  <a16:creationId xmlns:a16="http://schemas.microsoft.com/office/drawing/2014/main" id="{15CAAF6D-B4EE-4E84-9755-83E41288F7AF}"/>
                </a:ext>
              </a:extLst>
            </p:cNvPr>
            <p:cNvSpPr txBox="1"/>
            <p:nvPr/>
          </p:nvSpPr>
          <p:spPr>
            <a:xfrm>
              <a:off x="5492227" y="1518349"/>
              <a:ext cx="1261800" cy="637800"/>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OM" sz="2400" b="1" i="0" u="none" strike="noStrike" kern="0" cap="none" spc="0" normalizeH="0" baseline="0" noProof="0" dirty="0">
                  <a:ln>
                    <a:noFill/>
                  </a:ln>
                  <a:solidFill>
                    <a:srgbClr val="000000"/>
                  </a:solidFill>
                  <a:effectLst/>
                  <a:uLnTx/>
                  <a:uFillTx/>
                  <a:latin typeface="Roboto"/>
                  <a:ea typeface="Roboto"/>
                  <a:cs typeface="Akhbar MT" pitchFamily="2" charset="-78"/>
                  <a:sym typeface="Roboto"/>
                </a:rPr>
                <a:t>تقتصر القصيدة على الغزل </a:t>
              </a:r>
              <a:endParaRPr kumimoji="0" sz="2400" b="1" i="0" u="none" strike="noStrike" kern="0" cap="none" spc="0" normalizeH="0" baseline="0" noProof="0" dirty="0">
                <a:ln>
                  <a:noFill/>
                </a:ln>
                <a:solidFill>
                  <a:srgbClr val="000000"/>
                </a:solidFill>
                <a:effectLst/>
                <a:uLnTx/>
                <a:uFillTx/>
                <a:latin typeface="Roboto"/>
                <a:ea typeface="Roboto"/>
                <a:cs typeface="Akhbar MT" pitchFamily="2" charset="-78"/>
                <a:sym typeface="Roboto"/>
              </a:endParaRPr>
            </a:p>
          </p:txBody>
        </p:sp>
        <p:sp>
          <p:nvSpPr>
            <p:cNvPr id="248" name="Google Shape;998;p26">
              <a:extLst>
                <a:ext uri="{FF2B5EF4-FFF2-40B4-BE49-F238E27FC236}">
                  <a16:creationId xmlns:a16="http://schemas.microsoft.com/office/drawing/2014/main" id="{76C2C122-A66B-41CD-A1D5-34021756D788}"/>
                </a:ext>
              </a:extLst>
            </p:cNvPr>
            <p:cNvSpPr txBox="1"/>
            <p:nvPr/>
          </p:nvSpPr>
          <p:spPr>
            <a:xfrm>
              <a:off x="5492227" y="1240725"/>
              <a:ext cx="1261800" cy="187800"/>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OM" sz="1867" b="1" i="0" u="none" strike="noStrike" kern="0" cap="none" spc="0" normalizeH="0" baseline="0" noProof="0" dirty="0">
                  <a:ln>
                    <a:noFill/>
                  </a:ln>
                  <a:solidFill>
                    <a:srgbClr val="FFFFFF"/>
                  </a:solidFill>
                  <a:effectLst/>
                  <a:uLnTx/>
                  <a:uFillTx/>
                  <a:latin typeface="Fira Sans Extra Condensed Medium"/>
                  <a:cs typeface="Arial"/>
                  <a:sym typeface="Fira Sans Extra Condensed Medium"/>
                </a:rPr>
                <a:t>وحدة الغرض</a:t>
              </a:r>
              <a:endParaRPr kumimoji="0" sz="1867" b="1" i="0" u="none" strike="noStrike" kern="0" cap="none" spc="0" normalizeH="0" baseline="0" noProof="0" dirty="0">
                <a:ln>
                  <a:noFill/>
                </a:ln>
                <a:solidFill>
                  <a:srgbClr val="000000"/>
                </a:solidFill>
                <a:effectLst/>
                <a:uLnTx/>
                <a:uFillTx/>
                <a:cs typeface="Arial"/>
                <a:sym typeface="Arial"/>
              </a:endParaRPr>
            </a:p>
          </p:txBody>
        </p:sp>
      </p:grpSp>
      <p:grpSp>
        <p:nvGrpSpPr>
          <p:cNvPr id="261" name="Google Shape;999;p26">
            <a:extLst>
              <a:ext uri="{FF2B5EF4-FFF2-40B4-BE49-F238E27FC236}">
                <a16:creationId xmlns:a16="http://schemas.microsoft.com/office/drawing/2014/main" id="{39577F00-1716-4B34-9440-B130CC4A5B7E}"/>
              </a:ext>
            </a:extLst>
          </p:cNvPr>
          <p:cNvGrpSpPr/>
          <p:nvPr/>
        </p:nvGrpSpPr>
        <p:grpSpPr>
          <a:xfrm>
            <a:off x="695414" y="3621621"/>
            <a:ext cx="2379797" cy="3236379"/>
            <a:chOff x="715634" y="2826549"/>
            <a:chExt cx="1482490" cy="1939562"/>
          </a:xfrm>
        </p:grpSpPr>
        <p:grpSp>
          <p:nvGrpSpPr>
            <p:cNvPr id="262" name="Google Shape;1000;p26">
              <a:extLst>
                <a:ext uri="{FF2B5EF4-FFF2-40B4-BE49-F238E27FC236}">
                  <a16:creationId xmlns:a16="http://schemas.microsoft.com/office/drawing/2014/main" id="{05181635-F416-4E75-9A0B-6B0FAA94D97A}"/>
                </a:ext>
              </a:extLst>
            </p:cNvPr>
            <p:cNvGrpSpPr/>
            <p:nvPr/>
          </p:nvGrpSpPr>
          <p:grpSpPr>
            <a:xfrm rot="10800000">
              <a:off x="715634" y="3660555"/>
              <a:ext cx="1482490" cy="1105556"/>
              <a:chOff x="5407598" y="1210565"/>
              <a:chExt cx="1482490" cy="1105556"/>
            </a:xfrm>
          </p:grpSpPr>
          <p:sp>
            <p:nvSpPr>
              <p:cNvPr id="274" name="Google Shape;1001;p26">
                <a:extLst>
                  <a:ext uri="{FF2B5EF4-FFF2-40B4-BE49-F238E27FC236}">
                    <a16:creationId xmlns:a16="http://schemas.microsoft.com/office/drawing/2014/main" id="{620E019C-AAE9-4825-AF02-EBAE67DD6154}"/>
                  </a:ext>
                </a:extLst>
              </p:cNvPr>
              <p:cNvSpPr/>
              <p:nvPr/>
            </p:nvSpPr>
            <p:spPr>
              <a:xfrm>
                <a:off x="5441364" y="1210565"/>
                <a:ext cx="1448724" cy="1049514"/>
              </a:xfrm>
              <a:custGeom>
                <a:avLst/>
                <a:gdLst/>
                <a:ahLst/>
                <a:cxnLst/>
                <a:rect l="l" t="t" r="r" b="b"/>
                <a:pathLst>
                  <a:path w="46112" h="43589" extrusionOk="0">
                    <a:moveTo>
                      <a:pt x="3618" y="1"/>
                    </a:moveTo>
                    <a:cubicBezTo>
                      <a:pt x="1612" y="1"/>
                      <a:pt x="1" y="1612"/>
                      <a:pt x="1" y="3618"/>
                    </a:cubicBezTo>
                    <a:lnTo>
                      <a:pt x="1" y="37813"/>
                    </a:lnTo>
                    <a:cubicBezTo>
                      <a:pt x="1" y="39819"/>
                      <a:pt x="1612" y="41430"/>
                      <a:pt x="3618" y="41430"/>
                    </a:cubicBezTo>
                    <a:lnTo>
                      <a:pt x="19272" y="41430"/>
                    </a:lnTo>
                    <a:cubicBezTo>
                      <a:pt x="20001" y="41430"/>
                      <a:pt x="20700" y="41704"/>
                      <a:pt x="21247" y="42190"/>
                    </a:cubicBezTo>
                    <a:lnTo>
                      <a:pt x="22676" y="43467"/>
                    </a:lnTo>
                    <a:cubicBezTo>
                      <a:pt x="22767" y="43558"/>
                      <a:pt x="22919" y="43588"/>
                      <a:pt x="23041" y="43588"/>
                    </a:cubicBezTo>
                    <a:cubicBezTo>
                      <a:pt x="23193" y="43588"/>
                      <a:pt x="23314" y="43558"/>
                      <a:pt x="23436" y="43467"/>
                    </a:cubicBezTo>
                    <a:lnTo>
                      <a:pt x="24834" y="42190"/>
                    </a:lnTo>
                    <a:cubicBezTo>
                      <a:pt x="25381" y="41704"/>
                      <a:pt x="26111" y="41430"/>
                      <a:pt x="26840" y="41430"/>
                    </a:cubicBezTo>
                    <a:lnTo>
                      <a:pt x="42494" y="41430"/>
                    </a:lnTo>
                    <a:cubicBezTo>
                      <a:pt x="44500" y="41430"/>
                      <a:pt x="46111" y="39819"/>
                      <a:pt x="46111" y="37813"/>
                    </a:cubicBezTo>
                    <a:lnTo>
                      <a:pt x="46111" y="3618"/>
                    </a:lnTo>
                    <a:cubicBezTo>
                      <a:pt x="46111" y="1612"/>
                      <a:pt x="44500" y="1"/>
                      <a:pt x="42494" y="1"/>
                    </a:cubicBezTo>
                    <a:close/>
                  </a:path>
                </a:pathLst>
              </a:custGeom>
              <a:solidFill>
                <a:srgbClr val="000000">
                  <a:alpha val="140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275" name="Google Shape;1002;p26">
                <a:extLst>
                  <a:ext uri="{FF2B5EF4-FFF2-40B4-BE49-F238E27FC236}">
                    <a16:creationId xmlns:a16="http://schemas.microsoft.com/office/drawing/2014/main" id="{334FC228-8FEE-4D67-8999-EBFB578FDDC7}"/>
                  </a:ext>
                </a:extLst>
              </p:cNvPr>
              <p:cNvGrpSpPr/>
              <p:nvPr/>
            </p:nvGrpSpPr>
            <p:grpSpPr>
              <a:xfrm>
                <a:off x="5407598" y="1252738"/>
                <a:ext cx="1448692" cy="1063384"/>
                <a:chOff x="2463325" y="1217325"/>
                <a:chExt cx="1448692" cy="1063384"/>
              </a:xfrm>
            </p:grpSpPr>
            <p:sp>
              <p:nvSpPr>
                <p:cNvPr id="276" name="Google Shape;1003;p26">
                  <a:extLst>
                    <a:ext uri="{FF2B5EF4-FFF2-40B4-BE49-F238E27FC236}">
                      <a16:creationId xmlns:a16="http://schemas.microsoft.com/office/drawing/2014/main" id="{CE927C35-572B-41C3-9D8D-D76DAABB86FD}"/>
                    </a:ext>
                  </a:extLst>
                </p:cNvPr>
                <p:cNvSpPr/>
                <p:nvPr/>
              </p:nvSpPr>
              <p:spPr>
                <a:xfrm>
                  <a:off x="2469925" y="1450775"/>
                  <a:ext cx="1408023" cy="821885"/>
                </a:xfrm>
                <a:custGeom>
                  <a:avLst/>
                  <a:gdLst/>
                  <a:ahLst/>
                  <a:cxnLst/>
                  <a:rect l="l" t="t" r="r" b="b"/>
                  <a:pathLst>
                    <a:path w="46142" h="34135" extrusionOk="0">
                      <a:moveTo>
                        <a:pt x="1" y="0"/>
                      </a:moveTo>
                      <a:lnTo>
                        <a:pt x="1" y="28329"/>
                      </a:lnTo>
                      <a:cubicBezTo>
                        <a:pt x="1" y="30335"/>
                        <a:pt x="1612" y="31976"/>
                        <a:pt x="3618" y="31976"/>
                      </a:cubicBezTo>
                      <a:lnTo>
                        <a:pt x="19302" y="31976"/>
                      </a:lnTo>
                      <a:cubicBezTo>
                        <a:pt x="20031" y="31976"/>
                        <a:pt x="20730" y="32250"/>
                        <a:pt x="21278" y="32736"/>
                      </a:cubicBezTo>
                      <a:lnTo>
                        <a:pt x="22706" y="33983"/>
                      </a:lnTo>
                      <a:cubicBezTo>
                        <a:pt x="22797" y="34074"/>
                        <a:pt x="22949" y="34135"/>
                        <a:pt x="23071" y="34135"/>
                      </a:cubicBezTo>
                      <a:cubicBezTo>
                        <a:pt x="23223" y="34135"/>
                        <a:pt x="23344" y="34074"/>
                        <a:pt x="23466" y="33983"/>
                      </a:cubicBezTo>
                      <a:lnTo>
                        <a:pt x="24864" y="32736"/>
                      </a:lnTo>
                      <a:cubicBezTo>
                        <a:pt x="25411" y="32250"/>
                        <a:pt x="26141" y="31976"/>
                        <a:pt x="26870" y="31976"/>
                      </a:cubicBezTo>
                      <a:lnTo>
                        <a:pt x="42524" y="31976"/>
                      </a:lnTo>
                      <a:cubicBezTo>
                        <a:pt x="44530" y="31976"/>
                        <a:pt x="46141" y="30335"/>
                        <a:pt x="46141" y="28329"/>
                      </a:cubicBezTo>
                      <a:lnTo>
                        <a:pt x="46141"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77" name="Google Shape;1004;p26">
                  <a:extLst>
                    <a:ext uri="{FF2B5EF4-FFF2-40B4-BE49-F238E27FC236}">
                      <a16:creationId xmlns:a16="http://schemas.microsoft.com/office/drawing/2014/main" id="{EC814526-1A52-4675-9D2B-9E1D1F8EAB94}"/>
                    </a:ext>
                  </a:extLst>
                </p:cNvPr>
                <p:cNvSpPr/>
                <p:nvPr/>
              </p:nvSpPr>
              <p:spPr>
                <a:xfrm>
                  <a:off x="2469926" y="1222425"/>
                  <a:ext cx="1408023" cy="228375"/>
                </a:xfrm>
                <a:custGeom>
                  <a:avLst/>
                  <a:gdLst/>
                  <a:ahLst/>
                  <a:cxnLst/>
                  <a:rect l="l" t="t" r="r" b="b"/>
                  <a:pathLst>
                    <a:path w="46142" h="9485" extrusionOk="0">
                      <a:moveTo>
                        <a:pt x="3618" y="1"/>
                      </a:moveTo>
                      <a:cubicBezTo>
                        <a:pt x="1612" y="1"/>
                        <a:pt x="1" y="1642"/>
                        <a:pt x="1" y="3648"/>
                      </a:cubicBezTo>
                      <a:lnTo>
                        <a:pt x="1" y="9484"/>
                      </a:lnTo>
                      <a:lnTo>
                        <a:pt x="46141" y="9484"/>
                      </a:lnTo>
                      <a:lnTo>
                        <a:pt x="46141" y="3648"/>
                      </a:lnTo>
                      <a:cubicBezTo>
                        <a:pt x="46141" y="1642"/>
                        <a:pt x="44530" y="1"/>
                        <a:pt x="42524" y="1"/>
                      </a:cubicBezTo>
                      <a:close/>
                    </a:path>
                  </a:pathLst>
                </a:custGeom>
                <a:solidFill>
                  <a:srgbClr val="F3722C"/>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78" name="Google Shape;1005;p26">
                  <a:extLst>
                    <a:ext uri="{FF2B5EF4-FFF2-40B4-BE49-F238E27FC236}">
                      <a16:creationId xmlns:a16="http://schemas.microsoft.com/office/drawing/2014/main" id="{03438A2E-CFCE-4930-833C-835B5FAB6BF4}"/>
                    </a:ext>
                  </a:extLst>
                </p:cNvPr>
                <p:cNvSpPr/>
                <p:nvPr/>
              </p:nvSpPr>
              <p:spPr>
                <a:xfrm>
                  <a:off x="2464280" y="1445316"/>
                  <a:ext cx="1447737" cy="835393"/>
                </a:xfrm>
                <a:custGeom>
                  <a:avLst/>
                  <a:gdLst/>
                  <a:ahLst/>
                  <a:cxnLst/>
                  <a:rect l="l" t="t" r="r" b="b"/>
                  <a:pathLst>
                    <a:path w="46993" h="34696" extrusionOk="0">
                      <a:moveTo>
                        <a:pt x="15580" y="1"/>
                      </a:moveTo>
                      <a:cubicBezTo>
                        <a:pt x="14546" y="1"/>
                        <a:pt x="13516" y="4"/>
                        <a:pt x="12493" y="14"/>
                      </a:cubicBezTo>
                      <a:lnTo>
                        <a:pt x="6383" y="75"/>
                      </a:lnTo>
                      <a:lnTo>
                        <a:pt x="0" y="75"/>
                      </a:lnTo>
                      <a:lnTo>
                        <a:pt x="0" y="7765"/>
                      </a:lnTo>
                      <a:lnTo>
                        <a:pt x="0" y="10653"/>
                      </a:lnTo>
                      <a:lnTo>
                        <a:pt x="0" y="24240"/>
                      </a:lnTo>
                      <a:lnTo>
                        <a:pt x="0" y="28708"/>
                      </a:lnTo>
                      <a:lnTo>
                        <a:pt x="31" y="29042"/>
                      </a:lnTo>
                      <a:cubicBezTo>
                        <a:pt x="31" y="29164"/>
                        <a:pt x="61" y="29255"/>
                        <a:pt x="61" y="29377"/>
                      </a:cubicBezTo>
                      <a:cubicBezTo>
                        <a:pt x="422" y="31210"/>
                        <a:pt x="2001" y="32538"/>
                        <a:pt x="3888" y="32538"/>
                      </a:cubicBezTo>
                      <a:cubicBezTo>
                        <a:pt x="3909" y="32538"/>
                        <a:pt x="3930" y="32538"/>
                        <a:pt x="3952" y="32538"/>
                      </a:cubicBezTo>
                      <a:lnTo>
                        <a:pt x="18815" y="32538"/>
                      </a:lnTo>
                      <a:cubicBezTo>
                        <a:pt x="18922" y="32529"/>
                        <a:pt x="19032" y="32525"/>
                        <a:pt x="19142" y="32525"/>
                      </a:cubicBezTo>
                      <a:cubicBezTo>
                        <a:pt x="19409" y="32525"/>
                        <a:pt x="19682" y="32547"/>
                        <a:pt x="19940" y="32568"/>
                      </a:cubicBezTo>
                      <a:cubicBezTo>
                        <a:pt x="20305" y="32629"/>
                        <a:pt x="20639" y="32751"/>
                        <a:pt x="20943" y="32933"/>
                      </a:cubicBezTo>
                      <a:cubicBezTo>
                        <a:pt x="21095" y="33024"/>
                        <a:pt x="21247" y="33146"/>
                        <a:pt x="21369" y="33267"/>
                      </a:cubicBezTo>
                      <a:lnTo>
                        <a:pt x="21824" y="33632"/>
                      </a:lnTo>
                      <a:lnTo>
                        <a:pt x="22676" y="34392"/>
                      </a:lnTo>
                      <a:lnTo>
                        <a:pt x="22797" y="34514"/>
                      </a:lnTo>
                      <a:cubicBezTo>
                        <a:pt x="22858" y="34544"/>
                        <a:pt x="22919" y="34574"/>
                        <a:pt x="22980" y="34605"/>
                      </a:cubicBezTo>
                      <a:cubicBezTo>
                        <a:pt x="23101" y="34666"/>
                        <a:pt x="23223" y="34696"/>
                        <a:pt x="23375" y="34696"/>
                      </a:cubicBezTo>
                      <a:cubicBezTo>
                        <a:pt x="23496" y="34666"/>
                        <a:pt x="23618" y="34635"/>
                        <a:pt x="23739" y="34574"/>
                      </a:cubicBezTo>
                      <a:cubicBezTo>
                        <a:pt x="23831" y="34514"/>
                        <a:pt x="23922" y="34422"/>
                        <a:pt x="23983" y="34362"/>
                      </a:cubicBezTo>
                      <a:lnTo>
                        <a:pt x="24864" y="33602"/>
                      </a:lnTo>
                      <a:lnTo>
                        <a:pt x="25290" y="33207"/>
                      </a:lnTo>
                      <a:cubicBezTo>
                        <a:pt x="25442" y="33085"/>
                        <a:pt x="25594" y="32994"/>
                        <a:pt x="25746" y="32903"/>
                      </a:cubicBezTo>
                      <a:cubicBezTo>
                        <a:pt x="26049" y="32720"/>
                        <a:pt x="26384" y="32629"/>
                        <a:pt x="26749" y="32568"/>
                      </a:cubicBezTo>
                      <a:lnTo>
                        <a:pt x="42524" y="32568"/>
                      </a:lnTo>
                      <a:cubicBezTo>
                        <a:pt x="42889" y="32568"/>
                        <a:pt x="43284" y="32538"/>
                        <a:pt x="43649" y="32447"/>
                      </a:cubicBezTo>
                      <a:cubicBezTo>
                        <a:pt x="45229" y="32052"/>
                        <a:pt x="46384" y="30744"/>
                        <a:pt x="46567" y="29164"/>
                      </a:cubicBezTo>
                      <a:cubicBezTo>
                        <a:pt x="46627" y="28799"/>
                        <a:pt x="46627" y="28404"/>
                        <a:pt x="46627" y="28039"/>
                      </a:cubicBezTo>
                      <a:lnTo>
                        <a:pt x="46627" y="26945"/>
                      </a:lnTo>
                      <a:cubicBezTo>
                        <a:pt x="46658" y="24027"/>
                        <a:pt x="46688" y="21109"/>
                        <a:pt x="46688" y="18191"/>
                      </a:cubicBezTo>
                      <a:cubicBezTo>
                        <a:pt x="46719" y="17006"/>
                        <a:pt x="46719" y="15759"/>
                        <a:pt x="46779" y="14665"/>
                      </a:cubicBezTo>
                      <a:cubicBezTo>
                        <a:pt x="46992" y="10592"/>
                        <a:pt x="46992" y="6550"/>
                        <a:pt x="46779" y="2477"/>
                      </a:cubicBezTo>
                      <a:lnTo>
                        <a:pt x="46779" y="2142"/>
                      </a:lnTo>
                      <a:cubicBezTo>
                        <a:pt x="46749" y="1261"/>
                        <a:pt x="46688" y="501"/>
                        <a:pt x="46567" y="379"/>
                      </a:cubicBezTo>
                      <a:cubicBezTo>
                        <a:pt x="46549" y="362"/>
                        <a:pt x="46532" y="353"/>
                        <a:pt x="46516" y="353"/>
                      </a:cubicBezTo>
                      <a:cubicBezTo>
                        <a:pt x="46420" y="353"/>
                        <a:pt x="46345" y="666"/>
                        <a:pt x="46293" y="1291"/>
                      </a:cubicBezTo>
                      <a:cubicBezTo>
                        <a:pt x="46202" y="2294"/>
                        <a:pt x="46141" y="3358"/>
                        <a:pt x="46080" y="4483"/>
                      </a:cubicBezTo>
                      <a:cubicBezTo>
                        <a:pt x="45928" y="7978"/>
                        <a:pt x="45867" y="11686"/>
                        <a:pt x="45867" y="16033"/>
                      </a:cubicBezTo>
                      <a:cubicBezTo>
                        <a:pt x="45867" y="19073"/>
                        <a:pt x="45807" y="22659"/>
                        <a:pt x="45837" y="26489"/>
                      </a:cubicBezTo>
                      <a:cubicBezTo>
                        <a:pt x="45867" y="27279"/>
                        <a:pt x="45867" y="28039"/>
                        <a:pt x="45867" y="28799"/>
                      </a:cubicBezTo>
                      <a:cubicBezTo>
                        <a:pt x="45867" y="30197"/>
                        <a:pt x="44956" y="31413"/>
                        <a:pt x="43618" y="31778"/>
                      </a:cubicBezTo>
                      <a:cubicBezTo>
                        <a:pt x="43343" y="31853"/>
                        <a:pt x="43068" y="31907"/>
                        <a:pt x="42793" y="31907"/>
                      </a:cubicBezTo>
                      <a:cubicBezTo>
                        <a:pt x="42734" y="31907"/>
                        <a:pt x="42674" y="31905"/>
                        <a:pt x="42615" y="31900"/>
                      </a:cubicBezTo>
                      <a:lnTo>
                        <a:pt x="26840" y="31900"/>
                      </a:lnTo>
                      <a:cubicBezTo>
                        <a:pt x="26688" y="31930"/>
                        <a:pt x="26536" y="31930"/>
                        <a:pt x="26384" y="31991"/>
                      </a:cubicBezTo>
                      <a:cubicBezTo>
                        <a:pt x="26080" y="32052"/>
                        <a:pt x="25776" y="32143"/>
                        <a:pt x="25502" y="32295"/>
                      </a:cubicBezTo>
                      <a:cubicBezTo>
                        <a:pt x="25290" y="32386"/>
                        <a:pt x="25107" y="32538"/>
                        <a:pt x="24925" y="32659"/>
                      </a:cubicBezTo>
                      <a:cubicBezTo>
                        <a:pt x="24712" y="32842"/>
                        <a:pt x="24590" y="32963"/>
                        <a:pt x="24439" y="33085"/>
                      </a:cubicBezTo>
                      <a:lnTo>
                        <a:pt x="23527" y="33906"/>
                      </a:lnTo>
                      <a:lnTo>
                        <a:pt x="23405" y="34027"/>
                      </a:lnTo>
                      <a:lnTo>
                        <a:pt x="23375" y="34027"/>
                      </a:lnTo>
                      <a:cubicBezTo>
                        <a:pt x="23359" y="34042"/>
                        <a:pt x="23344" y="34050"/>
                        <a:pt x="23333" y="34050"/>
                      </a:cubicBezTo>
                      <a:cubicBezTo>
                        <a:pt x="23321" y="34050"/>
                        <a:pt x="23314" y="34042"/>
                        <a:pt x="23314" y="34027"/>
                      </a:cubicBezTo>
                      <a:cubicBezTo>
                        <a:pt x="23299" y="34027"/>
                        <a:pt x="23289" y="34029"/>
                        <a:pt x="23280" y="34029"/>
                      </a:cubicBezTo>
                      <a:cubicBezTo>
                        <a:pt x="23253" y="34029"/>
                        <a:pt x="23230" y="34012"/>
                        <a:pt x="23071" y="33875"/>
                      </a:cubicBezTo>
                      <a:lnTo>
                        <a:pt x="22159" y="33055"/>
                      </a:lnTo>
                      <a:cubicBezTo>
                        <a:pt x="22007" y="32933"/>
                        <a:pt x="21855" y="32811"/>
                        <a:pt x="21673" y="32629"/>
                      </a:cubicBezTo>
                      <a:cubicBezTo>
                        <a:pt x="21490" y="32477"/>
                        <a:pt x="21277" y="32355"/>
                        <a:pt x="21065" y="32264"/>
                      </a:cubicBezTo>
                      <a:cubicBezTo>
                        <a:pt x="20639" y="32052"/>
                        <a:pt x="20183" y="31900"/>
                        <a:pt x="19697" y="31869"/>
                      </a:cubicBezTo>
                      <a:lnTo>
                        <a:pt x="17204" y="31869"/>
                      </a:lnTo>
                      <a:lnTo>
                        <a:pt x="7356" y="31930"/>
                      </a:lnTo>
                      <a:lnTo>
                        <a:pt x="3769" y="31930"/>
                      </a:lnTo>
                      <a:cubicBezTo>
                        <a:pt x="3405" y="31900"/>
                        <a:pt x="3040" y="31839"/>
                        <a:pt x="2706" y="31717"/>
                      </a:cubicBezTo>
                      <a:cubicBezTo>
                        <a:pt x="2037" y="31444"/>
                        <a:pt x="1459" y="30988"/>
                        <a:pt x="1064" y="30349"/>
                      </a:cubicBezTo>
                      <a:cubicBezTo>
                        <a:pt x="882" y="30045"/>
                        <a:pt x="760" y="29711"/>
                        <a:pt x="669" y="29377"/>
                      </a:cubicBezTo>
                      <a:cubicBezTo>
                        <a:pt x="608" y="28982"/>
                        <a:pt x="578" y="28617"/>
                        <a:pt x="578" y="28222"/>
                      </a:cubicBezTo>
                      <a:cubicBezTo>
                        <a:pt x="578" y="25000"/>
                        <a:pt x="547" y="21778"/>
                        <a:pt x="517" y="18556"/>
                      </a:cubicBezTo>
                      <a:cubicBezTo>
                        <a:pt x="487" y="15212"/>
                        <a:pt x="487" y="11899"/>
                        <a:pt x="487" y="8556"/>
                      </a:cubicBezTo>
                      <a:cubicBezTo>
                        <a:pt x="456" y="5881"/>
                        <a:pt x="456" y="3206"/>
                        <a:pt x="426" y="531"/>
                      </a:cubicBezTo>
                      <a:lnTo>
                        <a:pt x="7204" y="470"/>
                      </a:lnTo>
                      <a:lnTo>
                        <a:pt x="14226" y="470"/>
                      </a:lnTo>
                      <a:cubicBezTo>
                        <a:pt x="16961" y="470"/>
                        <a:pt x="19697" y="410"/>
                        <a:pt x="22432" y="410"/>
                      </a:cubicBezTo>
                      <a:lnTo>
                        <a:pt x="37448" y="318"/>
                      </a:lnTo>
                      <a:lnTo>
                        <a:pt x="44956" y="258"/>
                      </a:lnTo>
                      <a:cubicBezTo>
                        <a:pt x="45381" y="227"/>
                        <a:pt x="45807" y="197"/>
                        <a:pt x="46232" y="166"/>
                      </a:cubicBezTo>
                      <a:cubicBezTo>
                        <a:pt x="46293" y="166"/>
                        <a:pt x="46384" y="136"/>
                        <a:pt x="46384" y="136"/>
                      </a:cubicBezTo>
                      <a:cubicBezTo>
                        <a:pt x="46293" y="75"/>
                        <a:pt x="46202" y="75"/>
                        <a:pt x="46111" y="75"/>
                      </a:cubicBezTo>
                      <a:cubicBezTo>
                        <a:pt x="45533" y="45"/>
                        <a:pt x="44956" y="45"/>
                        <a:pt x="44348" y="45"/>
                      </a:cubicBezTo>
                      <a:lnTo>
                        <a:pt x="38633" y="45"/>
                      </a:lnTo>
                      <a:lnTo>
                        <a:pt x="21794" y="14"/>
                      </a:lnTo>
                      <a:cubicBezTo>
                        <a:pt x="19727" y="14"/>
                        <a:pt x="17647" y="1"/>
                        <a:pt x="15580"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79" name="Google Shape;1006;p26">
                  <a:extLst>
                    <a:ext uri="{FF2B5EF4-FFF2-40B4-BE49-F238E27FC236}">
                      <a16:creationId xmlns:a16="http://schemas.microsoft.com/office/drawing/2014/main" id="{592B4AC9-3B2E-4249-8824-C8AB2D2DAB89}"/>
                    </a:ext>
                  </a:extLst>
                </p:cNvPr>
                <p:cNvSpPr/>
                <p:nvPr/>
              </p:nvSpPr>
              <p:spPr>
                <a:xfrm>
                  <a:off x="2463325" y="1217325"/>
                  <a:ext cx="1446813" cy="244459"/>
                </a:xfrm>
                <a:custGeom>
                  <a:avLst/>
                  <a:gdLst/>
                  <a:ahLst/>
                  <a:cxnLst/>
                  <a:rect l="l" t="t" r="r" b="b"/>
                  <a:pathLst>
                    <a:path w="46963" h="10153" extrusionOk="0">
                      <a:moveTo>
                        <a:pt x="41370" y="0"/>
                      </a:moveTo>
                      <a:lnTo>
                        <a:pt x="37357" y="61"/>
                      </a:lnTo>
                      <a:lnTo>
                        <a:pt x="25564" y="30"/>
                      </a:lnTo>
                      <a:cubicBezTo>
                        <a:pt x="24125" y="30"/>
                        <a:pt x="22673" y="17"/>
                        <a:pt x="21225" y="17"/>
                      </a:cubicBezTo>
                      <a:cubicBezTo>
                        <a:pt x="20501" y="17"/>
                        <a:pt x="19778" y="20"/>
                        <a:pt x="19059" y="30"/>
                      </a:cubicBezTo>
                      <a:cubicBezTo>
                        <a:pt x="14469" y="91"/>
                        <a:pt x="9910" y="91"/>
                        <a:pt x="5320" y="91"/>
                      </a:cubicBezTo>
                      <a:lnTo>
                        <a:pt x="4317" y="91"/>
                      </a:lnTo>
                      <a:cubicBezTo>
                        <a:pt x="4219" y="83"/>
                        <a:pt x="4124" y="79"/>
                        <a:pt x="4029" y="79"/>
                      </a:cubicBezTo>
                      <a:cubicBezTo>
                        <a:pt x="3771" y="79"/>
                        <a:pt x="3520" y="107"/>
                        <a:pt x="3253" y="152"/>
                      </a:cubicBezTo>
                      <a:cubicBezTo>
                        <a:pt x="1521" y="426"/>
                        <a:pt x="183" y="1854"/>
                        <a:pt x="31" y="3617"/>
                      </a:cubicBezTo>
                      <a:cubicBezTo>
                        <a:pt x="1" y="4043"/>
                        <a:pt x="31" y="4438"/>
                        <a:pt x="31" y="4833"/>
                      </a:cubicBezTo>
                      <a:lnTo>
                        <a:pt x="31" y="10091"/>
                      </a:lnTo>
                      <a:lnTo>
                        <a:pt x="33193" y="10091"/>
                      </a:lnTo>
                      <a:cubicBezTo>
                        <a:pt x="34395" y="10074"/>
                        <a:pt x="35597" y="10066"/>
                        <a:pt x="36798" y="10066"/>
                      </a:cubicBezTo>
                      <a:cubicBezTo>
                        <a:pt x="39698" y="10066"/>
                        <a:pt x="42593" y="10109"/>
                        <a:pt x="45473" y="10152"/>
                      </a:cubicBezTo>
                      <a:lnTo>
                        <a:pt x="46750" y="10152"/>
                      </a:lnTo>
                      <a:lnTo>
                        <a:pt x="46750" y="9514"/>
                      </a:lnTo>
                      <a:lnTo>
                        <a:pt x="46750" y="9028"/>
                      </a:lnTo>
                      <a:cubicBezTo>
                        <a:pt x="46780" y="8754"/>
                        <a:pt x="46780" y="8511"/>
                        <a:pt x="46780" y="8268"/>
                      </a:cubicBezTo>
                      <a:cubicBezTo>
                        <a:pt x="46902" y="6839"/>
                        <a:pt x="46962" y="5441"/>
                        <a:pt x="46962" y="4012"/>
                      </a:cubicBezTo>
                      <a:cubicBezTo>
                        <a:pt x="46962" y="3192"/>
                        <a:pt x="46719" y="2401"/>
                        <a:pt x="46263" y="1733"/>
                      </a:cubicBezTo>
                      <a:cubicBezTo>
                        <a:pt x="45777" y="1064"/>
                        <a:pt x="45139" y="547"/>
                        <a:pt x="44379" y="274"/>
                      </a:cubicBezTo>
                      <a:cubicBezTo>
                        <a:pt x="44318" y="243"/>
                        <a:pt x="44196" y="213"/>
                        <a:pt x="44136" y="182"/>
                      </a:cubicBezTo>
                      <a:cubicBezTo>
                        <a:pt x="43816" y="81"/>
                        <a:pt x="43518" y="42"/>
                        <a:pt x="43283" y="42"/>
                      </a:cubicBezTo>
                      <a:cubicBezTo>
                        <a:pt x="43026" y="42"/>
                        <a:pt x="42846" y="88"/>
                        <a:pt x="42798" y="152"/>
                      </a:cubicBezTo>
                      <a:cubicBezTo>
                        <a:pt x="42737" y="213"/>
                        <a:pt x="42768" y="274"/>
                        <a:pt x="42889" y="304"/>
                      </a:cubicBezTo>
                      <a:cubicBezTo>
                        <a:pt x="43041" y="395"/>
                        <a:pt x="43224" y="456"/>
                        <a:pt x="43406" y="486"/>
                      </a:cubicBezTo>
                      <a:cubicBezTo>
                        <a:pt x="44075" y="699"/>
                        <a:pt x="44683" y="1094"/>
                        <a:pt x="45139" y="1641"/>
                      </a:cubicBezTo>
                      <a:cubicBezTo>
                        <a:pt x="45534" y="2067"/>
                        <a:pt x="45777" y="2584"/>
                        <a:pt x="45898" y="3161"/>
                      </a:cubicBezTo>
                      <a:cubicBezTo>
                        <a:pt x="45959" y="3435"/>
                        <a:pt x="45990" y="3708"/>
                        <a:pt x="45990" y="4012"/>
                      </a:cubicBezTo>
                      <a:cubicBezTo>
                        <a:pt x="45959" y="4316"/>
                        <a:pt x="45959" y="4651"/>
                        <a:pt x="45959" y="4985"/>
                      </a:cubicBezTo>
                      <a:cubicBezTo>
                        <a:pt x="45929" y="6322"/>
                        <a:pt x="45898" y="7721"/>
                        <a:pt x="45898" y="9240"/>
                      </a:cubicBezTo>
                      <a:lnTo>
                        <a:pt x="45898" y="9301"/>
                      </a:lnTo>
                      <a:lnTo>
                        <a:pt x="43224" y="9271"/>
                      </a:lnTo>
                      <a:lnTo>
                        <a:pt x="39728" y="9271"/>
                      </a:lnTo>
                      <a:cubicBezTo>
                        <a:pt x="37138" y="9325"/>
                        <a:pt x="34527" y="9336"/>
                        <a:pt x="31913" y="9336"/>
                      </a:cubicBezTo>
                      <a:cubicBezTo>
                        <a:pt x="30171" y="9336"/>
                        <a:pt x="28427" y="9331"/>
                        <a:pt x="26688" y="9331"/>
                      </a:cubicBezTo>
                      <a:lnTo>
                        <a:pt x="22190" y="9331"/>
                      </a:lnTo>
                      <a:lnTo>
                        <a:pt x="8390" y="9392"/>
                      </a:lnTo>
                      <a:lnTo>
                        <a:pt x="609" y="9483"/>
                      </a:lnTo>
                      <a:lnTo>
                        <a:pt x="548" y="4407"/>
                      </a:lnTo>
                      <a:lnTo>
                        <a:pt x="548" y="3982"/>
                      </a:lnTo>
                      <a:cubicBezTo>
                        <a:pt x="578" y="3830"/>
                        <a:pt x="578" y="3708"/>
                        <a:pt x="578" y="3587"/>
                      </a:cubicBezTo>
                      <a:cubicBezTo>
                        <a:pt x="609" y="3313"/>
                        <a:pt x="670" y="3040"/>
                        <a:pt x="761" y="2796"/>
                      </a:cubicBezTo>
                      <a:cubicBezTo>
                        <a:pt x="943" y="2280"/>
                        <a:pt x="1247" y="1824"/>
                        <a:pt x="1642" y="1459"/>
                      </a:cubicBezTo>
                      <a:cubicBezTo>
                        <a:pt x="2068" y="1094"/>
                        <a:pt x="2554" y="821"/>
                        <a:pt x="3071" y="699"/>
                      </a:cubicBezTo>
                      <a:cubicBezTo>
                        <a:pt x="3345" y="608"/>
                        <a:pt x="3618" y="578"/>
                        <a:pt x="3892" y="578"/>
                      </a:cubicBezTo>
                      <a:lnTo>
                        <a:pt x="4773" y="578"/>
                      </a:lnTo>
                      <a:cubicBezTo>
                        <a:pt x="9374" y="550"/>
                        <a:pt x="13951" y="451"/>
                        <a:pt x="18568" y="451"/>
                      </a:cubicBezTo>
                      <a:cubicBezTo>
                        <a:pt x="19136" y="451"/>
                        <a:pt x="19705" y="453"/>
                        <a:pt x="20275" y="456"/>
                      </a:cubicBezTo>
                      <a:cubicBezTo>
                        <a:pt x="22190" y="456"/>
                        <a:pt x="24105" y="395"/>
                        <a:pt x="26020" y="395"/>
                      </a:cubicBezTo>
                      <a:lnTo>
                        <a:pt x="36537" y="304"/>
                      </a:lnTo>
                      <a:lnTo>
                        <a:pt x="41795" y="213"/>
                      </a:lnTo>
                      <a:cubicBezTo>
                        <a:pt x="42099" y="213"/>
                        <a:pt x="42403" y="182"/>
                        <a:pt x="42677" y="152"/>
                      </a:cubicBezTo>
                      <a:cubicBezTo>
                        <a:pt x="42737" y="122"/>
                        <a:pt x="42798" y="91"/>
                        <a:pt x="42798" y="91"/>
                      </a:cubicBezTo>
                      <a:cubicBezTo>
                        <a:pt x="42737" y="61"/>
                        <a:pt x="42677" y="30"/>
                        <a:pt x="42585" y="30"/>
                      </a:cubicBezTo>
                      <a:cubicBezTo>
                        <a:pt x="42190" y="0"/>
                        <a:pt x="41765" y="0"/>
                        <a:pt x="41370"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grpSp>
        <p:sp>
          <p:nvSpPr>
            <p:cNvPr id="263" name="Google Shape;1007;p26">
              <a:extLst>
                <a:ext uri="{FF2B5EF4-FFF2-40B4-BE49-F238E27FC236}">
                  <a16:creationId xmlns:a16="http://schemas.microsoft.com/office/drawing/2014/main" id="{68459AD7-1A2E-4727-AE5A-F9420748E09B}"/>
                </a:ext>
              </a:extLst>
            </p:cNvPr>
            <p:cNvSpPr/>
            <p:nvPr/>
          </p:nvSpPr>
          <p:spPr>
            <a:xfrm>
              <a:off x="1209483" y="2885130"/>
              <a:ext cx="423042" cy="417335"/>
            </a:xfrm>
            <a:custGeom>
              <a:avLst/>
              <a:gdLst/>
              <a:ahLst/>
              <a:cxnLst/>
              <a:rect l="l" t="t" r="r" b="b"/>
              <a:pathLst>
                <a:path w="17570" h="17333" extrusionOk="0">
                  <a:moveTo>
                    <a:pt x="8774" y="1"/>
                  </a:moveTo>
                  <a:cubicBezTo>
                    <a:pt x="4072" y="1"/>
                    <a:pt x="212" y="3756"/>
                    <a:pt x="122" y="8454"/>
                  </a:cubicBezTo>
                  <a:cubicBezTo>
                    <a:pt x="1" y="13256"/>
                    <a:pt x="3800" y="17208"/>
                    <a:pt x="8572" y="17329"/>
                  </a:cubicBezTo>
                  <a:cubicBezTo>
                    <a:pt x="8647" y="17331"/>
                    <a:pt x="8722" y="17332"/>
                    <a:pt x="8796" y="17332"/>
                  </a:cubicBezTo>
                  <a:cubicBezTo>
                    <a:pt x="13497" y="17332"/>
                    <a:pt x="17328" y="13577"/>
                    <a:pt x="17448" y="8879"/>
                  </a:cubicBezTo>
                  <a:cubicBezTo>
                    <a:pt x="17569" y="4077"/>
                    <a:pt x="13770" y="95"/>
                    <a:pt x="8998" y="4"/>
                  </a:cubicBezTo>
                  <a:cubicBezTo>
                    <a:pt x="8923" y="2"/>
                    <a:pt x="8848" y="1"/>
                    <a:pt x="8774" y="1"/>
                  </a:cubicBezTo>
                  <a:close/>
                </a:path>
              </a:pathLst>
            </a:custGeom>
            <a:solidFill>
              <a:srgbClr val="000000">
                <a:alpha val="140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64" name="Google Shape;1008;p26">
              <a:extLst>
                <a:ext uri="{FF2B5EF4-FFF2-40B4-BE49-F238E27FC236}">
                  <a16:creationId xmlns:a16="http://schemas.microsoft.com/office/drawing/2014/main" id="{D658C2C3-0A96-44BC-9C20-1E0EDB7CAAC2}"/>
                </a:ext>
              </a:extLst>
            </p:cNvPr>
            <p:cNvSpPr/>
            <p:nvPr/>
          </p:nvSpPr>
          <p:spPr>
            <a:xfrm>
              <a:off x="1267293" y="2830330"/>
              <a:ext cx="417913" cy="417913"/>
            </a:xfrm>
            <a:custGeom>
              <a:avLst/>
              <a:gdLst/>
              <a:ahLst/>
              <a:cxnLst/>
              <a:rect l="l" t="t" r="r" b="b"/>
              <a:pathLst>
                <a:path w="17357" h="17357" extrusionOk="0">
                  <a:moveTo>
                    <a:pt x="8664" y="0"/>
                  </a:moveTo>
                  <a:cubicBezTo>
                    <a:pt x="3892" y="0"/>
                    <a:pt x="1" y="3891"/>
                    <a:pt x="1" y="8663"/>
                  </a:cubicBezTo>
                  <a:cubicBezTo>
                    <a:pt x="1" y="13465"/>
                    <a:pt x="3892" y="17356"/>
                    <a:pt x="8664" y="17356"/>
                  </a:cubicBezTo>
                  <a:cubicBezTo>
                    <a:pt x="13466" y="17356"/>
                    <a:pt x="17357" y="13465"/>
                    <a:pt x="17357" y="8663"/>
                  </a:cubicBezTo>
                  <a:cubicBezTo>
                    <a:pt x="17357" y="3891"/>
                    <a:pt x="13466" y="0"/>
                    <a:pt x="8664" y="0"/>
                  </a:cubicBezTo>
                  <a:close/>
                </a:path>
              </a:pathLst>
            </a:custGeom>
            <a:solidFill>
              <a:srgbClr val="F3722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65" name="Google Shape;1009;p26">
              <a:extLst>
                <a:ext uri="{FF2B5EF4-FFF2-40B4-BE49-F238E27FC236}">
                  <a16:creationId xmlns:a16="http://schemas.microsoft.com/office/drawing/2014/main" id="{C8058A43-1F65-4466-B325-EE064B1B9677}"/>
                </a:ext>
              </a:extLst>
            </p:cNvPr>
            <p:cNvSpPr/>
            <p:nvPr/>
          </p:nvSpPr>
          <p:spPr>
            <a:xfrm>
              <a:off x="1463429" y="3242753"/>
              <a:ext cx="21983" cy="422175"/>
            </a:xfrm>
            <a:custGeom>
              <a:avLst/>
              <a:gdLst/>
              <a:ahLst/>
              <a:cxnLst/>
              <a:rect l="l" t="t" r="r" b="b"/>
              <a:pathLst>
                <a:path w="913" h="17534" extrusionOk="0">
                  <a:moveTo>
                    <a:pt x="357" y="1"/>
                  </a:moveTo>
                  <a:cubicBezTo>
                    <a:pt x="352" y="1"/>
                    <a:pt x="345" y="4"/>
                    <a:pt x="335" y="14"/>
                  </a:cubicBezTo>
                  <a:cubicBezTo>
                    <a:pt x="335" y="14"/>
                    <a:pt x="305" y="45"/>
                    <a:pt x="305" y="45"/>
                  </a:cubicBezTo>
                  <a:cubicBezTo>
                    <a:pt x="275" y="105"/>
                    <a:pt x="275" y="166"/>
                    <a:pt x="275" y="227"/>
                  </a:cubicBezTo>
                  <a:lnTo>
                    <a:pt x="275" y="896"/>
                  </a:lnTo>
                  <a:cubicBezTo>
                    <a:pt x="244" y="1504"/>
                    <a:pt x="244" y="2142"/>
                    <a:pt x="244" y="2780"/>
                  </a:cubicBezTo>
                  <a:cubicBezTo>
                    <a:pt x="244" y="3145"/>
                    <a:pt x="214" y="3510"/>
                    <a:pt x="244" y="3844"/>
                  </a:cubicBezTo>
                  <a:cubicBezTo>
                    <a:pt x="275" y="4604"/>
                    <a:pt x="275" y="5303"/>
                    <a:pt x="275" y="6063"/>
                  </a:cubicBezTo>
                  <a:lnTo>
                    <a:pt x="275" y="6397"/>
                  </a:lnTo>
                  <a:lnTo>
                    <a:pt x="275" y="7948"/>
                  </a:lnTo>
                  <a:lnTo>
                    <a:pt x="275" y="10258"/>
                  </a:lnTo>
                  <a:lnTo>
                    <a:pt x="275" y="12385"/>
                  </a:lnTo>
                  <a:lnTo>
                    <a:pt x="275" y="13510"/>
                  </a:lnTo>
                  <a:cubicBezTo>
                    <a:pt x="305" y="14179"/>
                    <a:pt x="275" y="14847"/>
                    <a:pt x="214" y="15516"/>
                  </a:cubicBezTo>
                  <a:cubicBezTo>
                    <a:pt x="214" y="15638"/>
                    <a:pt x="183" y="15790"/>
                    <a:pt x="153" y="15911"/>
                  </a:cubicBezTo>
                  <a:cubicBezTo>
                    <a:pt x="1" y="16367"/>
                    <a:pt x="1" y="16853"/>
                    <a:pt x="153" y="17279"/>
                  </a:cubicBezTo>
                  <a:cubicBezTo>
                    <a:pt x="153" y="17309"/>
                    <a:pt x="153" y="17309"/>
                    <a:pt x="153" y="17340"/>
                  </a:cubicBezTo>
                  <a:cubicBezTo>
                    <a:pt x="183" y="17431"/>
                    <a:pt x="214" y="17522"/>
                    <a:pt x="305" y="17522"/>
                  </a:cubicBezTo>
                  <a:cubicBezTo>
                    <a:pt x="328" y="17530"/>
                    <a:pt x="351" y="17534"/>
                    <a:pt x="372" y="17534"/>
                  </a:cubicBezTo>
                  <a:cubicBezTo>
                    <a:pt x="438" y="17534"/>
                    <a:pt x="495" y="17499"/>
                    <a:pt x="518" y="17431"/>
                  </a:cubicBezTo>
                  <a:cubicBezTo>
                    <a:pt x="579" y="17309"/>
                    <a:pt x="639" y="17188"/>
                    <a:pt x="670" y="17036"/>
                  </a:cubicBezTo>
                  <a:cubicBezTo>
                    <a:pt x="791" y="16610"/>
                    <a:pt x="852" y="16185"/>
                    <a:pt x="852" y="15729"/>
                  </a:cubicBezTo>
                  <a:cubicBezTo>
                    <a:pt x="852" y="15394"/>
                    <a:pt x="913" y="14969"/>
                    <a:pt x="913" y="14574"/>
                  </a:cubicBezTo>
                  <a:cubicBezTo>
                    <a:pt x="882" y="13875"/>
                    <a:pt x="882" y="13176"/>
                    <a:pt x="882" y="12446"/>
                  </a:cubicBezTo>
                  <a:lnTo>
                    <a:pt x="882" y="11717"/>
                  </a:lnTo>
                  <a:cubicBezTo>
                    <a:pt x="852" y="10987"/>
                    <a:pt x="852" y="10227"/>
                    <a:pt x="822" y="9498"/>
                  </a:cubicBezTo>
                  <a:cubicBezTo>
                    <a:pt x="822" y="8768"/>
                    <a:pt x="761" y="8039"/>
                    <a:pt x="730" y="7309"/>
                  </a:cubicBezTo>
                  <a:cubicBezTo>
                    <a:pt x="700" y="6914"/>
                    <a:pt x="700" y="6549"/>
                    <a:pt x="700" y="6154"/>
                  </a:cubicBezTo>
                  <a:cubicBezTo>
                    <a:pt x="670" y="5303"/>
                    <a:pt x="579" y="4482"/>
                    <a:pt x="609" y="3631"/>
                  </a:cubicBezTo>
                  <a:cubicBezTo>
                    <a:pt x="609" y="3327"/>
                    <a:pt x="579" y="3023"/>
                    <a:pt x="579" y="2689"/>
                  </a:cubicBezTo>
                  <a:cubicBezTo>
                    <a:pt x="548" y="2142"/>
                    <a:pt x="518" y="1564"/>
                    <a:pt x="487" y="987"/>
                  </a:cubicBezTo>
                  <a:cubicBezTo>
                    <a:pt x="487" y="713"/>
                    <a:pt x="457" y="440"/>
                    <a:pt x="427" y="136"/>
                  </a:cubicBezTo>
                  <a:cubicBezTo>
                    <a:pt x="427" y="105"/>
                    <a:pt x="396" y="45"/>
                    <a:pt x="366" y="14"/>
                  </a:cubicBezTo>
                  <a:cubicBezTo>
                    <a:pt x="366" y="14"/>
                    <a:pt x="366" y="1"/>
                    <a:pt x="357"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66" name="Google Shape;1010;p26">
              <a:extLst>
                <a:ext uri="{FF2B5EF4-FFF2-40B4-BE49-F238E27FC236}">
                  <a16:creationId xmlns:a16="http://schemas.microsoft.com/office/drawing/2014/main" id="{EE638487-968B-40B0-8F13-FFA7DD4D62CC}"/>
                </a:ext>
              </a:extLst>
            </p:cNvPr>
            <p:cNvSpPr/>
            <p:nvPr/>
          </p:nvSpPr>
          <p:spPr>
            <a:xfrm>
              <a:off x="1207292" y="2826549"/>
              <a:ext cx="485234" cy="427785"/>
            </a:xfrm>
            <a:custGeom>
              <a:avLst/>
              <a:gdLst/>
              <a:ahLst/>
              <a:cxnLst/>
              <a:rect l="l" t="t" r="r" b="b"/>
              <a:pathLst>
                <a:path w="20153" h="17767" extrusionOk="0">
                  <a:moveTo>
                    <a:pt x="11276" y="1"/>
                  </a:moveTo>
                  <a:cubicBezTo>
                    <a:pt x="9409" y="1"/>
                    <a:pt x="7573" y="564"/>
                    <a:pt x="6019" y="1616"/>
                  </a:cubicBezTo>
                  <a:cubicBezTo>
                    <a:pt x="5745" y="1829"/>
                    <a:pt x="5472" y="2042"/>
                    <a:pt x="5229" y="2254"/>
                  </a:cubicBezTo>
                  <a:cubicBezTo>
                    <a:pt x="0" y="6905"/>
                    <a:pt x="1976" y="15507"/>
                    <a:pt x="8694" y="17422"/>
                  </a:cubicBezTo>
                  <a:cubicBezTo>
                    <a:pt x="9488" y="17652"/>
                    <a:pt x="10311" y="17767"/>
                    <a:pt x="11132" y="17767"/>
                  </a:cubicBezTo>
                  <a:cubicBezTo>
                    <a:pt x="11506" y="17767"/>
                    <a:pt x="11880" y="17743"/>
                    <a:pt x="12250" y="17695"/>
                  </a:cubicBezTo>
                  <a:cubicBezTo>
                    <a:pt x="14378" y="17391"/>
                    <a:pt x="16323" y="16388"/>
                    <a:pt x="17782" y="14838"/>
                  </a:cubicBezTo>
                  <a:lnTo>
                    <a:pt x="17995" y="14595"/>
                  </a:lnTo>
                  <a:lnTo>
                    <a:pt x="18208" y="14352"/>
                  </a:lnTo>
                  <a:cubicBezTo>
                    <a:pt x="18359" y="14170"/>
                    <a:pt x="18511" y="14018"/>
                    <a:pt x="18633" y="13866"/>
                  </a:cubicBezTo>
                  <a:cubicBezTo>
                    <a:pt x="19636" y="12711"/>
                    <a:pt x="20153" y="11221"/>
                    <a:pt x="20062" y="9701"/>
                  </a:cubicBezTo>
                  <a:lnTo>
                    <a:pt x="20062" y="9549"/>
                  </a:lnTo>
                  <a:cubicBezTo>
                    <a:pt x="20062" y="9245"/>
                    <a:pt x="20031" y="8972"/>
                    <a:pt x="19910" y="8911"/>
                  </a:cubicBezTo>
                  <a:cubicBezTo>
                    <a:pt x="19889" y="8901"/>
                    <a:pt x="19869" y="8896"/>
                    <a:pt x="19850" y="8896"/>
                  </a:cubicBezTo>
                  <a:cubicBezTo>
                    <a:pt x="19757" y="8896"/>
                    <a:pt x="19681" y="9018"/>
                    <a:pt x="19606" y="9245"/>
                  </a:cubicBezTo>
                  <a:cubicBezTo>
                    <a:pt x="19575" y="9397"/>
                    <a:pt x="19515" y="9580"/>
                    <a:pt x="19484" y="9762"/>
                  </a:cubicBezTo>
                  <a:cubicBezTo>
                    <a:pt x="19393" y="9945"/>
                    <a:pt x="19363" y="10127"/>
                    <a:pt x="19302" y="10309"/>
                  </a:cubicBezTo>
                  <a:cubicBezTo>
                    <a:pt x="18937" y="11525"/>
                    <a:pt x="18359" y="12680"/>
                    <a:pt x="17600" y="13714"/>
                  </a:cubicBezTo>
                  <a:cubicBezTo>
                    <a:pt x="16901" y="14595"/>
                    <a:pt x="16019" y="15355"/>
                    <a:pt x="15046" y="15932"/>
                  </a:cubicBezTo>
                  <a:cubicBezTo>
                    <a:pt x="13828" y="16635"/>
                    <a:pt x="12455" y="17000"/>
                    <a:pt x="11071" y="17000"/>
                  </a:cubicBezTo>
                  <a:cubicBezTo>
                    <a:pt x="10418" y="17000"/>
                    <a:pt x="9762" y="16919"/>
                    <a:pt x="9119" y="16753"/>
                  </a:cubicBezTo>
                  <a:cubicBezTo>
                    <a:pt x="2341" y="15142"/>
                    <a:pt x="517" y="6358"/>
                    <a:pt x="6110" y="2163"/>
                  </a:cubicBezTo>
                  <a:cubicBezTo>
                    <a:pt x="7113" y="1373"/>
                    <a:pt x="8268" y="856"/>
                    <a:pt x="9514" y="583"/>
                  </a:cubicBezTo>
                  <a:cubicBezTo>
                    <a:pt x="10075" y="460"/>
                    <a:pt x="10648" y="398"/>
                    <a:pt x="11223" y="398"/>
                  </a:cubicBezTo>
                  <a:cubicBezTo>
                    <a:pt x="11925" y="398"/>
                    <a:pt x="12628" y="490"/>
                    <a:pt x="13314" y="674"/>
                  </a:cubicBezTo>
                  <a:cubicBezTo>
                    <a:pt x="14226" y="917"/>
                    <a:pt x="15107" y="1312"/>
                    <a:pt x="15897" y="1829"/>
                  </a:cubicBezTo>
                  <a:cubicBezTo>
                    <a:pt x="17387" y="2802"/>
                    <a:pt x="18511" y="4169"/>
                    <a:pt x="19180" y="5811"/>
                  </a:cubicBezTo>
                  <a:cubicBezTo>
                    <a:pt x="19515" y="6631"/>
                    <a:pt x="19727" y="7482"/>
                    <a:pt x="19818" y="8364"/>
                  </a:cubicBezTo>
                  <a:cubicBezTo>
                    <a:pt x="19818" y="8516"/>
                    <a:pt x="19849" y="8668"/>
                    <a:pt x="19910" y="8820"/>
                  </a:cubicBezTo>
                  <a:cubicBezTo>
                    <a:pt x="19910" y="8850"/>
                    <a:pt x="19940" y="8881"/>
                    <a:pt x="19940" y="8881"/>
                  </a:cubicBezTo>
                  <a:cubicBezTo>
                    <a:pt x="19970" y="8850"/>
                    <a:pt x="20001" y="8820"/>
                    <a:pt x="20001" y="8789"/>
                  </a:cubicBezTo>
                  <a:lnTo>
                    <a:pt x="20001" y="8151"/>
                  </a:lnTo>
                  <a:cubicBezTo>
                    <a:pt x="20001" y="7786"/>
                    <a:pt x="19940" y="7452"/>
                    <a:pt x="19849" y="7118"/>
                  </a:cubicBezTo>
                  <a:cubicBezTo>
                    <a:pt x="19758" y="6783"/>
                    <a:pt x="19697" y="6449"/>
                    <a:pt x="19575" y="6115"/>
                  </a:cubicBezTo>
                  <a:cubicBezTo>
                    <a:pt x="18937" y="4169"/>
                    <a:pt x="17660" y="2498"/>
                    <a:pt x="15928" y="1373"/>
                  </a:cubicBezTo>
                  <a:cubicBezTo>
                    <a:pt x="14986" y="765"/>
                    <a:pt x="13922" y="339"/>
                    <a:pt x="12797" y="127"/>
                  </a:cubicBezTo>
                  <a:cubicBezTo>
                    <a:pt x="12291" y="42"/>
                    <a:pt x="11783" y="1"/>
                    <a:pt x="11276"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267" name="Google Shape;1011;p26">
              <a:extLst>
                <a:ext uri="{FF2B5EF4-FFF2-40B4-BE49-F238E27FC236}">
                  <a16:creationId xmlns:a16="http://schemas.microsoft.com/office/drawing/2014/main" id="{F7EFA9C3-420E-4C06-AC44-42C5C6E84AC3}"/>
                </a:ext>
              </a:extLst>
            </p:cNvPr>
            <p:cNvGrpSpPr/>
            <p:nvPr/>
          </p:nvGrpSpPr>
          <p:grpSpPr>
            <a:xfrm>
              <a:off x="1376844" y="2897086"/>
              <a:ext cx="198811" cy="284400"/>
              <a:chOff x="1363170" y="2880700"/>
              <a:chExt cx="227629" cy="325624"/>
            </a:xfrm>
          </p:grpSpPr>
          <p:sp>
            <p:nvSpPr>
              <p:cNvPr id="270" name="Google Shape;1012;p26">
                <a:extLst>
                  <a:ext uri="{FF2B5EF4-FFF2-40B4-BE49-F238E27FC236}">
                    <a16:creationId xmlns:a16="http://schemas.microsoft.com/office/drawing/2014/main" id="{21028E09-5609-45C9-A899-D1DA2A8305E5}"/>
                  </a:ext>
                </a:extLst>
              </p:cNvPr>
              <p:cNvSpPr/>
              <p:nvPr/>
            </p:nvSpPr>
            <p:spPr>
              <a:xfrm>
                <a:off x="1363170" y="2880700"/>
                <a:ext cx="227629" cy="272389"/>
              </a:xfrm>
              <a:custGeom>
                <a:avLst/>
                <a:gdLst/>
                <a:ahLst/>
                <a:cxnLst/>
                <a:rect l="l" t="t" r="r" b="b"/>
                <a:pathLst>
                  <a:path w="9454" h="11313" extrusionOk="0">
                    <a:moveTo>
                      <a:pt x="4654" y="1"/>
                    </a:moveTo>
                    <a:cubicBezTo>
                      <a:pt x="2551" y="1"/>
                      <a:pt x="626" y="1454"/>
                      <a:pt x="153" y="3622"/>
                    </a:cubicBezTo>
                    <a:cubicBezTo>
                      <a:pt x="1" y="4291"/>
                      <a:pt x="1" y="4960"/>
                      <a:pt x="153" y="5598"/>
                    </a:cubicBezTo>
                    <a:cubicBezTo>
                      <a:pt x="426" y="6692"/>
                      <a:pt x="882" y="7726"/>
                      <a:pt x="1490" y="8668"/>
                    </a:cubicBezTo>
                    <a:cubicBezTo>
                      <a:pt x="1642" y="8881"/>
                      <a:pt x="1764" y="9063"/>
                      <a:pt x="1885" y="9276"/>
                    </a:cubicBezTo>
                    <a:cubicBezTo>
                      <a:pt x="2068" y="9610"/>
                      <a:pt x="2341" y="9945"/>
                      <a:pt x="2645" y="10218"/>
                    </a:cubicBezTo>
                    <a:lnTo>
                      <a:pt x="2858" y="10401"/>
                    </a:lnTo>
                    <a:cubicBezTo>
                      <a:pt x="2919" y="10401"/>
                      <a:pt x="2949" y="10462"/>
                      <a:pt x="2949" y="10492"/>
                    </a:cubicBezTo>
                    <a:cubicBezTo>
                      <a:pt x="3040" y="10583"/>
                      <a:pt x="3132" y="10765"/>
                      <a:pt x="3223" y="10948"/>
                    </a:cubicBezTo>
                    <a:cubicBezTo>
                      <a:pt x="3253" y="10948"/>
                      <a:pt x="3253" y="10978"/>
                      <a:pt x="3253" y="11009"/>
                    </a:cubicBezTo>
                    <a:cubicBezTo>
                      <a:pt x="3309" y="11147"/>
                      <a:pt x="3415" y="11286"/>
                      <a:pt x="3502" y="11286"/>
                    </a:cubicBezTo>
                    <a:cubicBezTo>
                      <a:pt x="3511" y="11286"/>
                      <a:pt x="3519" y="11285"/>
                      <a:pt x="3527" y="11282"/>
                    </a:cubicBezTo>
                    <a:cubicBezTo>
                      <a:pt x="3618" y="11252"/>
                      <a:pt x="3648" y="11161"/>
                      <a:pt x="3648" y="11039"/>
                    </a:cubicBezTo>
                    <a:cubicBezTo>
                      <a:pt x="3648" y="10826"/>
                      <a:pt x="3618" y="10613"/>
                      <a:pt x="3587" y="10401"/>
                    </a:cubicBezTo>
                    <a:cubicBezTo>
                      <a:pt x="3557" y="10188"/>
                      <a:pt x="3435" y="9975"/>
                      <a:pt x="3284" y="9823"/>
                    </a:cubicBezTo>
                    <a:cubicBezTo>
                      <a:pt x="3192" y="9702"/>
                      <a:pt x="3071" y="9580"/>
                      <a:pt x="2949" y="9458"/>
                    </a:cubicBezTo>
                    <a:cubicBezTo>
                      <a:pt x="2706" y="9185"/>
                      <a:pt x="2463" y="8911"/>
                      <a:pt x="2250" y="8607"/>
                    </a:cubicBezTo>
                    <a:cubicBezTo>
                      <a:pt x="1885" y="8121"/>
                      <a:pt x="1551" y="7574"/>
                      <a:pt x="1277" y="7027"/>
                    </a:cubicBezTo>
                    <a:cubicBezTo>
                      <a:pt x="730" y="6085"/>
                      <a:pt x="518" y="4960"/>
                      <a:pt x="669" y="3896"/>
                    </a:cubicBezTo>
                    <a:cubicBezTo>
                      <a:pt x="730" y="3501"/>
                      <a:pt x="821" y="3167"/>
                      <a:pt x="1004" y="2832"/>
                    </a:cubicBezTo>
                    <a:cubicBezTo>
                      <a:pt x="1490" y="1768"/>
                      <a:pt x="2432" y="978"/>
                      <a:pt x="3527" y="644"/>
                    </a:cubicBezTo>
                    <a:cubicBezTo>
                      <a:pt x="3939" y="513"/>
                      <a:pt x="4360" y="450"/>
                      <a:pt x="4776" y="450"/>
                    </a:cubicBezTo>
                    <a:cubicBezTo>
                      <a:pt x="6108" y="450"/>
                      <a:pt x="7390" y="1097"/>
                      <a:pt x="8177" y="2255"/>
                    </a:cubicBezTo>
                    <a:cubicBezTo>
                      <a:pt x="8542" y="2802"/>
                      <a:pt x="8816" y="3440"/>
                      <a:pt x="8937" y="4109"/>
                    </a:cubicBezTo>
                    <a:cubicBezTo>
                      <a:pt x="9028" y="4778"/>
                      <a:pt x="8968" y="5477"/>
                      <a:pt x="8724" y="6115"/>
                    </a:cubicBezTo>
                    <a:cubicBezTo>
                      <a:pt x="8572" y="6601"/>
                      <a:pt x="8360" y="7088"/>
                      <a:pt x="8147" y="7544"/>
                    </a:cubicBezTo>
                    <a:cubicBezTo>
                      <a:pt x="7721" y="8395"/>
                      <a:pt x="7174" y="9154"/>
                      <a:pt x="6505" y="9823"/>
                    </a:cubicBezTo>
                    <a:cubicBezTo>
                      <a:pt x="6323" y="10006"/>
                      <a:pt x="6110" y="10127"/>
                      <a:pt x="6019" y="10340"/>
                    </a:cubicBezTo>
                    <a:cubicBezTo>
                      <a:pt x="5928" y="10522"/>
                      <a:pt x="5898" y="10765"/>
                      <a:pt x="5837" y="11009"/>
                    </a:cubicBezTo>
                    <a:cubicBezTo>
                      <a:pt x="5806" y="11069"/>
                      <a:pt x="5776" y="11161"/>
                      <a:pt x="5776" y="11252"/>
                    </a:cubicBezTo>
                    <a:cubicBezTo>
                      <a:pt x="5776" y="11282"/>
                      <a:pt x="5746" y="11313"/>
                      <a:pt x="5776" y="11313"/>
                    </a:cubicBezTo>
                    <a:cubicBezTo>
                      <a:pt x="5776" y="11313"/>
                      <a:pt x="5837" y="11313"/>
                      <a:pt x="5837" y="11282"/>
                    </a:cubicBezTo>
                    <a:cubicBezTo>
                      <a:pt x="5898" y="11161"/>
                      <a:pt x="5958" y="11069"/>
                      <a:pt x="6019" y="10948"/>
                    </a:cubicBezTo>
                    <a:cubicBezTo>
                      <a:pt x="6080" y="10765"/>
                      <a:pt x="6110" y="10613"/>
                      <a:pt x="6171" y="10462"/>
                    </a:cubicBezTo>
                    <a:cubicBezTo>
                      <a:pt x="6232" y="10310"/>
                      <a:pt x="6293" y="10279"/>
                      <a:pt x="6445" y="10127"/>
                    </a:cubicBezTo>
                    <a:cubicBezTo>
                      <a:pt x="7296" y="9428"/>
                      <a:pt x="7964" y="8547"/>
                      <a:pt x="8481" y="7574"/>
                    </a:cubicBezTo>
                    <a:cubicBezTo>
                      <a:pt x="8755" y="7057"/>
                      <a:pt x="8968" y="6480"/>
                      <a:pt x="9119" y="5902"/>
                    </a:cubicBezTo>
                    <a:cubicBezTo>
                      <a:pt x="9454" y="4626"/>
                      <a:pt x="9241" y="3258"/>
                      <a:pt x="8572" y="2163"/>
                    </a:cubicBezTo>
                    <a:cubicBezTo>
                      <a:pt x="8451" y="1981"/>
                      <a:pt x="8360" y="1829"/>
                      <a:pt x="8238" y="1708"/>
                    </a:cubicBezTo>
                    <a:cubicBezTo>
                      <a:pt x="7934" y="1343"/>
                      <a:pt x="7600" y="1039"/>
                      <a:pt x="7235" y="796"/>
                    </a:cubicBezTo>
                    <a:cubicBezTo>
                      <a:pt x="6870" y="553"/>
                      <a:pt x="6475" y="340"/>
                      <a:pt x="6050" y="218"/>
                    </a:cubicBezTo>
                    <a:cubicBezTo>
                      <a:pt x="5585" y="71"/>
                      <a:pt x="5115" y="1"/>
                      <a:pt x="465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71" name="Google Shape;1013;p26">
                <a:extLst>
                  <a:ext uri="{FF2B5EF4-FFF2-40B4-BE49-F238E27FC236}">
                    <a16:creationId xmlns:a16="http://schemas.microsoft.com/office/drawing/2014/main" id="{B7E65F31-FDB4-42C7-AB3A-7F0F4B27D421}"/>
                  </a:ext>
                </a:extLst>
              </p:cNvPr>
              <p:cNvSpPr/>
              <p:nvPr/>
            </p:nvSpPr>
            <p:spPr>
              <a:xfrm>
                <a:off x="1433428" y="3144276"/>
                <a:ext cx="83453" cy="38644"/>
              </a:xfrm>
              <a:custGeom>
                <a:avLst/>
                <a:gdLst/>
                <a:ahLst/>
                <a:cxnLst/>
                <a:rect l="l" t="t" r="r" b="b"/>
                <a:pathLst>
                  <a:path w="3466" h="1605" extrusionOk="0">
                    <a:moveTo>
                      <a:pt x="2706" y="1"/>
                    </a:moveTo>
                    <a:cubicBezTo>
                      <a:pt x="2513" y="22"/>
                      <a:pt x="2304" y="44"/>
                      <a:pt x="2102" y="44"/>
                    </a:cubicBezTo>
                    <a:cubicBezTo>
                      <a:pt x="2018" y="44"/>
                      <a:pt x="1935" y="40"/>
                      <a:pt x="1855" y="31"/>
                    </a:cubicBezTo>
                    <a:lnTo>
                      <a:pt x="1703" y="31"/>
                    </a:lnTo>
                    <a:lnTo>
                      <a:pt x="1125" y="62"/>
                    </a:lnTo>
                    <a:lnTo>
                      <a:pt x="913" y="62"/>
                    </a:lnTo>
                    <a:cubicBezTo>
                      <a:pt x="821" y="62"/>
                      <a:pt x="730" y="62"/>
                      <a:pt x="639" y="92"/>
                    </a:cubicBezTo>
                    <a:cubicBezTo>
                      <a:pt x="1" y="274"/>
                      <a:pt x="1" y="1186"/>
                      <a:pt x="639" y="1369"/>
                    </a:cubicBezTo>
                    <a:lnTo>
                      <a:pt x="1125" y="1369"/>
                    </a:lnTo>
                    <a:cubicBezTo>
                      <a:pt x="1369" y="1369"/>
                      <a:pt x="1612" y="1399"/>
                      <a:pt x="1885" y="1429"/>
                    </a:cubicBezTo>
                    <a:cubicBezTo>
                      <a:pt x="1916" y="1460"/>
                      <a:pt x="1976" y="1460"/>
                      <a:pt x="2037" y="1490"/>
                    </a:cubicBezTo>
                    <a:cubicBezTo>
                      <a:pt x="2098" y="1566"/>
                      <a:pt x="2189" y="1604"/>
                      <a:pt x="2284" y="1604"/>
                    </a:cubicBezTo>
                    <a:cubicBezTo>
                      <a:pt x="2379" y="1604"/>
                      <a:pt x="2478" y="1566"/>
                      <a:pt x="2554" y="1490"/>
                    </a:cubicBezTo>
                    <a:cubicBezTo>
                      <a:pt x="2584" y="1490"/>
                      <a:pt x="2645" y="1460"/>
                      <a:pt x="2645" y="1338"/>
                    </a:cubicBezTo>
                    <a:cubicBezTo>
                      <a:pt x="2645" y="1277"/>
                      <a:pt x="2615" y="1217"/>
                      <a:pt x="2584" y="1156"/>
                    </a:cubicBezTo>
                    <a:cubicBezTo>
                      <a:pt x="2554" y="1095"/>
                      <a:pt x="2493" y="1034"/>
                      <a:pt x="2463" y="974"/>
                    </a:cubicBezTo>
                    <a:cubicBezTo>
                      <a:pt x="2311" y="882"/>
                      <a:pt x="2128" y="822"/>
                      <a:pt x="1946" y="822"/>
                    </a:cubicBezTo>
                    <a:cubicBezTo>
                      <a:pt x="1825" y="791"/>
                      <a:pt x="1673" y="791"/>
                      <a:pt x="1551" y="791"/>
                    </a:cubicBezTo>
                    <a:cubicBezTo>
                      <a:pt x="1399" y="822"/>
                      <a:pt x="1277" y="822"/>
                      <a:pt x="1125" y="822"/>
                    </a:cubicBezTo>
                    <a:lnTo>
                      <a:pt x="730" y="822"/>
                    </a:lnTo>
                    <a:cubicBezTo>
                      <a:pt x="669" y="761"/>
                      <a:pt x="669" y="670"/>
                      <a:pt x="730" y="609"/>
                    </a:cubicBezTo>
                    <a:cubicBezTo>
                      <a:pt x="791" y="548"/>
                      <a:pt x="791" y="548"/>
                      <a:pt x="973" y="518"/>
                    </a:cubicBezTo>
                    <a:lnTo>
                      <a:pt x="1399" y="457"/>
                    </a:lnTo>
                    <a:cubicBezTo>
                      <a:pt x="1521" y="426"/>
                      <a:pt x="1673" y="426"/>
                      <a:pt x="1825" y="426"/>
                    </a:cubicBezTo>
                    <a:cubicBezTo>
                      <a:pt x="2128" y="396"/>
                      <a:pt x="2463" y="366"/>
                      <a:pt x="2767" y="366"/>
                    </a:cubicBezTo>
                    <a:cubicBezTo>
                      <a:pt x="2858" y="366"/>
                      <a:pt x="2949" y="426"/>
                      <a:pt x="3040" y="487"/>
                    </a:cubicBezTo>
                    <a:cubicBezTo>
                      <a:pt x="3162" y="670"/>
                      <a:pt x="3162" y="913"/>
                      <a:pt x="3040" y="1095"/>
                    </a:cubicBezTo>
                    <a:cubicBezTo>
                      <a:pt x="2980" y="1186"/>
                      <a:pt x="2858" y="1277"/>
                      <a:pt x="2736" y="1308"/>
                    </a:cubicBezTo>
                    <a:cubicBezTo>
                      <a:pt x="2736" y="1308"/>
                      <a:pt x="2706" y="1338"/>
                      <a:pt x="2676" y="1369"/>
                    </a:cubicBezTo>
                    <a:cubicBezTo>
                      <a:pt x="2676" y="1369"/>
                      <a:pt x="2676" y="1369"/>
                      <a:pt x="2676" y="1399"/>
                    </a:cubicBezTo>
                    <a:lnTo>
                      <a:pt x="2676" y="1429"/>
                    </a:lnTo>
                    <a:cubicBezTo>
                      <a:pt x="2706" y="1445"/>
                      <a:pt x="2729" y="1452"/>
                      <a:pt x="2748" y="1452"/>
                    </a:cubicBezTo>
                    <a:cubicBezTo>
                      <a:pt x="2767" y="1452"/>
                      <a:pt x="2782" y="1445"/>
                      <a:pt x="2797" y="1429"/>
                    </a:cubicBezTo>
                    <a:cubicBezTo>
                      <a:pt x="2919" y="1399"/>
                      <a:pt x="3040" y="1338"/>
                      <a:pt x="3132" y="1277"/>
                    </a:cubicBezTo>
                    <a:cubicBezTo>
                      <a:pt x="3435" y="1004"/>
                      <a:pt x="3466" y="578"/>
                      <a:pt x="3253" y="274"/>
                    </a:cubicBezTo>
                    <a:cubicBezTo>
                      <a:pt x="3132" y="92"/>
                      <a:pt x="2919" y="1"/>
                      <a:pt x="270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72" name="Google Shape;1014;p26">
                <a:extLst>
                  <a:ext uri="{FF2B5EF4-FFF2-40B4-BE49-F238E27FC236}">
                    <a16:creationId xmlns:a16="http://schemas.microsoft.com/office/drawing/2014/main" id="{EDFCF76C-6523-4954-9F13-67F7F13DE65F}"/>
                  </a:ext>
                </a:extLst>
              </p:cNvPr>
              <p:cNvSpPr/>
              <p:nvPr/>
            </p:nvSpPr>
            <p:spPr>
              <a:xfrm>
                <a:off x="1448067" y="3168426"/>
                <a:ext cx="52730" cy="37898"/>
              </a:xfrm>
              <a:custGeom>
                <a:avLst/>
                <a:gdLst/>
                <a:ahLst/>
                <a:cxnLst/>
                <a:rect l="l" t="t" r="r" b="b"/>
                <a:pathLst>
                  <a:path w="2190" h="1574" extrusionOk="0">
                    <a:moveTo>
                      <a:pt x="1338" y="1"/>
                    </a:moveTo>
                    <a:lnTo>
                      <a:pt x="943" y="31"/>
                    </a:lnTo>
                    <a:lnTo>
                      <a:pt x="639" y="31"/>
                    </a:lnTo>
                    <a:cubicBezTo>
                      <a:pt x="244" y="122"/>
                      <a:pt x="1" y="518"/>
                      <a:pt x="122" y="882"/>
                    </a:cubicBezTo>
                    <a:cubicBezTo>
                      <a:pt x="183" y="1034"/>
                      <a:pt x="244" y="1126"/>
                      <a:pt x="365" y="1217"/>
                    </a:cubicBezTo>
                    <a:cubicBezTo>
                      <a:pt x="457" y="1278"/>
                      <a:pt x="578" y="1308"/>
                      <a:pt x="700" y="1338"/>
                    </a:cubicBezTo>
                    <a:cubicBezTo>
                      <a:pt x="791" y="1369"/>
                      <a:pt x="852" y="1369"/>
                      <a:pt x="943" y="1399"/>
                    </a:cubicBezTo>
                    <a:cubicBezTo>
                      <a:pt x="1004" y="1399"/>
                      <a:pt x="1034" y="1429"/>
                      <a:pt x="1065" y="1460"/>
                    </a:cubicBezTo>
                    <a:cubicBezTo>
                      <a:pt x="1125" y="1536"/>
                      <a:pt x="1179" y="1574"/>
                      <a:pt x="1232" y="1574"/>
                    </a:cubicBezTo>
                    <a:cubicBezTo>
                      <a:pt x="1285" y="1574"/>
                      <a:pt x="1338" y="1536"/>
                      <a:pt x="1399" y="1460"/>
                    </a:cubicBezTo>
                    <a:cubicBezTo>
                      <a:pt x="1429" y="1429"/>
                      <a:pt x="1460" y="1399"/>
                      <a:pt x="1460" y="1308"/>
                    </a:cubicBezTo>
                    <a:cubicBezTo>
                      <a:pt x="1460" y="1247"/>
                      <a:pt x="1460" y="1156"/>
                      <a:pt x="1429" y="1095"/>
                    </a:cubicBezTo>
                    <a:cubicBezTo>
                      <a:pt x="1399" y="1034"/>
                      <a:pt x="1368" y="974"/>
                      <a:pt x="1338" y="943"/>
                    </a:cubicBezTo>
                    <a:cubicBezTo>
                      <a:pt x="1247" y="852"/>
                      <a:pt x="1125" y="761"/>
                      <a:pt x="1004" y="761"/>
                    </a:cubicBezTo>
                    <a:cubicBezTo>
                      <a:pt x="943" y="761"/>
                      <a:pt x="882" y="761"/>
                      <a:pt x="852" y="730"/>
                    </a:cubicBezTo>
                    <a:lnTo>
                      <a:pt x="761" y="730"/>
                    </a:lnTo>
                    <a:cubicBezTo>
                      <a:pt x="720" y="730"/>
                      <a:pt x="734" y="703"/>
                      <a:pt x="729" y="703"/>
                    </a:cubicBezTo>
                    <a:cubicBezTo>
                      <a:pt x="727" y="703"/>
                      <a:pt x="720" y="710"/>
                      <a:pt x="700" y="730"/>
                    </a:cubicBezTo>
                    <a:cubicBezTo>
                      <a:pt x="690" y="749"/>
                      <a:pt x="678" y="756"/>
                      <a:pt x="665" y="756"/>
                    </a:cubicBezTo>
                    <a:cubicBezTo>
                      <a:pt x="638" y="756"/>
                      <a:pt x="609" y="721"/>
                      <a:pt x="609" y="700"/>
                    </a:cubicBezTo>
                    <a:cubicBezTo>
                      <a:pt x="609" y="700"/>
                      <a:pt x="609" y="670"/>
                      <a:pt x="609" y="670"/>
                    </a:cubicBezTo>
                    <a:cubicBezTo>
                      <a:pt x="609" y="609"/>
                      <a:pt x="639" y="548"/>
                      <a:pt x="669" y="518"/>
                    </a:cubicBezTo>
                    <a:cubicBezTo>
                      <a:pt x="669" y="457"/>
                      <a:pt x="943" y="426"/>
                      <a:pt x="1095" y="396"/>
                    </a:cubicBezTo>
                    <a:cubicBezTo>
                      <a:pt x="1186" y="366"/>
                      <a:pt x="1308" y="366"/>
                      <a:pt x="1399" y="366"/>
                    </a:cubicBezTo>
                    <a:lnTo>
                      <a:pt x="1642" y="366"/>
                    </a:lnTo>
                    <a:cubicBezTo>
                      <a:pt x="1733" y="396"/>
                      <a:pt x="1794" y="457"/>
                      <a:pt x="1824" y="518"/>
                    </a:cubicBezTo>
                    <a:cubicBezTo>
                      <a:pt x="1855" y="609"/>
                      <a:pt x="1855" y="670"/>
                      <a:pt x="1885" y="730"/>
                    </a:cubicBezTo>
                    <a:cubicBezTo>
                      <a:pt x="1885" y="882"/>
                      <a:pt x="1824" y="1004"/>
                      <a:pt x="1703" y="1126"/>
                    </a:cubicBezTo>
                    <a:cubicBezTo>
                      <a:pt x="1642" y="1156"/>
                      <a:pt x="1581" y="1217"/>
                      <a:pt x="1490" y="1247"/>
                    </a:cubicBezTo>
                    <a:cubicBezTo>
                      <a:pt x="1490" y="1278"/>
                      <a:pt x="1460" y="1278"/>
                      <a:pt x="1460" y="1308"/>
                    </a:cubicBezTo>
                    <a:cubicBezTo>
                      <a:pt x="1460" y="1308"/>
                      <a:pt x="1460" y="1308"/>
                      <a:pt x="1460" y="1338"/>
                    </a:cubicBezTo>
                    <a:lnTo>
                      <a:pt x="1460" y="1399"/>
                    </a:lnTo>
                    <a:lnTo>
                      <a:pt x="1520" y="1399"/>
                    </a:lnTo>
                    <a:cubicBezTo>
                      <a:pt x="1612" y="1399"/>
                      <a:pt x="1703" y="1369"/>
                      <a:pt x="1764" y="1308"/>
                    </a:cubicBezTo>
                    <a:cubicBezTo>
                      <a:pt x="1976" y="1217"/>
                      <a:pt x="2159" y="1004"/>
                      <a:pt x="2189" y="761"/>
                    </a:cubicBezTo>
                    <a:cubicBezTo>
                      <a:pt x="2189" y="609"/>
                      <a:pt x="2159" y="487"/>
                      <a:pt x="2098" y="366"/>
                    </a:cubicBezTo>
                    <a:cubicBezTo>
                      <a:pt x="1946" y="153"/>
                      <a:pt x="1672" y="1"/>
                      <a:pt x="1399"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73" name="Google Shape;1015;p26">
                <a:extLst>
                  <a:ext uri="{FF2B5EF4-FFF2-40B4-BE49-F238E27FC236}">
                    <a16:creationId xmlns:a16="http://schemas.microsoft.com/office/drawing/2014/main" id="{A32AFEAA-EAFC-4101-A178-D00CEFDD13E2}"/>
                  </a:ext>
                </a:extLst>
              </p:cNvPr>
              <p:cNvSpPr/>
              <p:nvPr/>
            </p:nvSpPr>
            <p:spPr>
              <a:xfrm>
                <a:off x="1426855" y="2972965"/>
                <a:ext cx="100283" cy="176753"/>
              </a:xfrm>
              <a:custGeom>
                <a:avLst/>
                <a:gdLst/>
                <a:ahLst/>
                <a:cxnLst/>
                <a:rect l="l" t="t" r="r" b="b"/>
                <a:pathLst>
                  <a:path w="4165" h="7341" extrusionOk="0">
                    <a:moveTo>
                      <a:pt x="3753" y="445"/>
                    </a:moveTo>
                    <a:cubicBezTo>
                      <a:pt x="3800" y="505"/>
                      <a:pt x="3800" y="589"/>
                      <a:pt x="3800" y="672"/>
                    </a:cubicBezTo>
                    <a:cubicBezTo>
                      <a:pt x="3769" y="915"/>
                      <a:pt x="3708" y="1189"/>
                      <a:pt x="3617" y="1432"/>
                    </a:cubicBezTo>
                    <a:cubicBezTo>
                      <a:pt x="3519" y="1669"/>
                      <a:pt x="3388" y="1893"/>
                      <a:pt x="3230" y="2096"/>
                    </a:cubicBezTo>
                    <a:lnTo>
                      <a:pt x="3230" y="2096"/>
                    </a:lnTo>
                    <a:cubicBezTo>
                      <a:pt x="3237" y="2047"/>
                      <a:pt x="3245" y="1998"/>
                      <a:pt x="3253" y="1949"/>
                    </a:cubicBezTo>
                    <a:cubicBezTo>
                      <a:pt x="3313" y="1553"/>
                      <a:pt x="3435" y="1158"/>
                      <a:pt x="3557" y="794"/>
                    </a:cubicBezTo>
                    <a:cubicBezTo>
                      <a:pt x="3587" y="702"/>
                      <a:pt x="3648" y="611"/>
                      <a:pt x="3708" y="520"/>
                    </a:cubicBezTo>
                    <a:cubicBezTo>
                      <a:pt x="3708" y="495"/>
                      <a:pt x="3729" y="470"/>
                      <a:pt x="3753" y="445"/>
                    </a:cubicBezTo>
                    <a:close/>
                    <a:moveTo>
                      <a:pt x="642" y="2397"/>
                    </a:moveTo>
                    <a:cubicBezTo>
                      <a:pt x="654" y="2397"/>
                      <a:pt x="669" y="2405"/>
                      <a:pt x="699" y="2435"/>
                    </a:cubicBezTo>
                    <a:cubicBezTo>
                      <a:pt x="760" y="2465"/>
                      <a:pt x="821" y="2526"/>
                      <a:pt x="882" y="2587"/>
                    </a:cubicBezTo>
                    <a:cubicBezTo>
                      <a:pt x="1003" y="2739"/>
                      <a:pt x="1094" y="2891"/>
                      <a:pt x="1155" y="3073"/>
                    </a:cubicBezTo>
                    <a:cubicBezTo>
                      <a:pt x="1161" y="3090"/>
                      <a:pt x="1167" y="3106"/>
                      <a:pt x="1173" y="3123"/>
                    </a:cubicBezTo>
                    <a:lnTo>
                      <a:pt x="1173" y="3123"/>
                    </a:lnTo>
                    <a:cubicBezTo>
                      <a:pt x="1093" y="3112"/>
                      <a:pt x="1016" y="3095"/>
                      <a:pt x="942" y="3073"/>
                    </a:cubicBezTo>
                    <a:cubicBezTo>
                      <a:pt x="790" y="3012"/>
                      <a:pt x="669" y="2891"/>
                      <a:pt x="608" y="2769"/>
                    </a:cubicBezTo>
                    <a:cubicBezTo>
                      <a:pt x="547" y="2648"/>
                      <a:pt x="547" y="2526"/>
                      <a:pt x="608" y="2405"/>
                    </a:cubicBezTo>
                    <a:cubicBezTo>
                      <a:pt x="623" y="2405"/>
                      <a:pt x="631" y="2397"/>
                      <a:pt x="642" y="2397"/>
                    </a:cubicBezTo>
                    <a:close/>
                    <a:moveTo>
                      <a:pt x="3746" y="1"/>
                    </a:moveTo>
                    <a:cubicBezTo>
                      <a:pt x="3681" y="1"/>
                      <a:pt x="3613" y="26"/>
                      <a:pt x="3557" y="64"/>
                    </a:cubicBezTo>
                    <a:cubicBezTo>
                      <a:pt x="3496" y="94"/>
                      <a:pt x="3435" y="155"/>
                      <a:pt x="3374" y="216"/>
                    </a:cubicBezTo>
                    <a:cubicBezTo>
                      <a:pt x="3313" y="307"/>
                      <a:pt x="3253" y="429"/>
                      <a:pt x="3222" y="520"/>
                    </a:cubicBezTo>
                    <a:cubicBezTo>
                      <a:pt x="3070" y="976"/>
                      <a:pt x="2949" y="1462"/>
                      <a:pt x="2918" y="1918"/>
                    </a:cubicBezTo>
                    <a:cubicBezTo>
                      <a:pt x="2892" y="2114"/>
                      <a:pt x="2866" y="2309"/>
                      <a:pt x="2840" y="2507"/>
                    </a:cubicBezTo>
                    <a:lnTo>
                      <a:pt x="2840" y="2507"/>
                    </a:lnTo>
                    <a:cubicBezTo>
                      <a:pt x="2579" y="2731"/>
                      <a:pt x="2277" y="2906"/>
                      <a:pt x="1946" y="3012"/>
                    </a:cubicBezTo>
                    <a:cubicBezTo>
                      <a:pt x="1883" y="3041"/>
                      <a:pt x="1819" y="3064"/>
                      <a:pt x="1755" y="3082"/>
                    </a:cubicBezTo>
                    <a:lnTo>
                      <a:pt x="1755" y="3082"/>
                    </a:lnTo>
                    <a:cubicBezTo>
                      <a:pt x="1729" y="3006"/>
                      <a:pt x="1702" y="2932"/>
                      <a:pt x="1672" y="2860"/>
                    </a:cubicBezTo>
                    <a:cubicBezTo>
                      <a:pt x="1581" y="2648"/>
                      <a:pt x="1459" y="2435"/>
                      <a:pt x="1338" y="2253"/>
                    </a:cubicBezTo>
                    <a:cubicBezTo>
                      <a:pt x="1307" y="2192"/>
                      <a:pt x="1246" y="2161"/>
                      <a:pt x="1216" y="2101"/>
                    </a:cubicBezTo>
                    <a:cubicBezTo>
                      <a:pt x="1155" y="2070"/>
                      <a:pt x="1094" y="2009"/>
                      <a:pt x="1034" y="1979"/>
                    </a:cubicBezTo>
                    <a:cubicBezTo>
                      <a:pt x="973" y="1918"/>
                      <a:pt x="882" y="1888"/>
                      <a:pt x="821" y="1857"/>
                    </a:cubicBezTo>
                    <a:cubicBezTo>
                      <a:pt x="760" y="1827"/>
                      <a:pt x="692" y="1812"/>
                      <a:pt x="623" y="1812"/>
                    </a:cubicBezTo>
                    <a:cubicBezTo>
                      <a:pt x="555" y="1812"/>
                      <a:pt x="487" y="1827"/>
                      <a:pt x="426" y="1857"/>
                    </a:cubicBezTo>
                    <a:cubicBezTo>
                      <a:pt x="335" y="1888"/>
                      <a:pt x="243" y="1949"/>
                      <a:pt x="183" y="2009"/>
                    </a:cubicBezTo>
                    <a:cubicBezTo>
                      <a:pt x="152" y="2070"/>
                      <a:pt x="91" y="2131"/>
                      <a:pt x="61" y="2192"/>
                    </a:cubicBezTo>
                    <a:cubicBezTo>
                      <a:pt x="31" y="2283"/>
                      <a:pt x="0" y="2405"/>
                      <a:pt x="0" y="2526"/>
                    </a:cubicBezTo>
                    <a:cubicBezTo>
                      <a:pt x="0" y="2739"/>
                      <a:pt x="61" y="2952"/>
                      <a:pt x="183" y="3104"/>
                    </a:cubicBezTo>
                    <a:cubicBezTo>
                      <a:pt x="335" y="3347"/>
                      <a:pt x="608" y="3529"/>
                      <a:pt x="882" y="3590"/>
                    </a:cubicBezTo>
                    <a:cubicBezTo>
                      <a:pt x="1018" y="3620"/>
                      <a:pt x="1148" y="3636"/>
                      <a:pt x="1273" y="3636"/>
                    </a:cubicBezTo>
                    <a:cubicBezTo>
                      <a:pt x="1289" y="3636"/>
                      <a:pt x="1305" y="3635"/>
                      <a:pt x="1321" y="3635"/>
                    </a:cubicBezTo>
                    <a:lnTo>
                      <a:pt x="1321" y="3635"/>
                    </a:lnTo>
                    <a:cubicBezTo>
                      <a:pt x="1437" y="4139"/>
                      <a:pt x="1473" y="4663"/>
                      <a:pt x="1429" y="5171"/>
                    </a:cubicBezTo>
                    <a:cubicBezTo>
                      <a:pt x="1429" y="5322"/>
                      <a:pt x="1398" y="5444"/>
                      <a:pt x="1338" y="5596"/>
                    </a:cubicBezTo>
                    <a:cubicBezTo>
                      <a:pt x="1155" y="6052"/>
                      <a:pt x="1094" y="6538"/>
                      <a:pt x="1125" y="7025"/>
                    </a:cubicBezTo>
                    <a:cubicBezTo>
                      <a:pt x="1125" y="7055"/>
                      <a:pt x="1125" y="7055"/>
                      <a:pt x="1125" y="7085"/>
                    </a:cubicBezTo>
                    <a:cubicBezTo>
                      <a:pt x="1094" y="7177"/>
                      <a:pt x="1125" y="7268"/>
                      <a:pt x="1186" y="7329"/>
                    </a:cubicBezTo>
                    <a:cubicBezTo>
                      <a:pt x="1210" y="7337"/>
                      <a:pt x="1235" y="7341"/>
                      <a:pt x="1258" y="7341"/>
                    </a:cubicBezTo>
                    <a:cubicBezTo>
                      <a:pt x="1324" y="7341"/>
                      <a:pt x="1384" y="7312"/>
                      <a:pt x="1429" y="7268"/>
                    </a:cubicBezTo>
                    <a:cubicBezTo>
                      <a:pt x="1520" y="7177"/>
                      <a:pt x="1611" y="7055"/>
                      <a:pt x="1672" y="6933"/>
                    </a:cubicBezTo>
                    <a:cubicBezTo>
                      <a:pt x="1915" y="6478"/>
                      <a:pt x="2037" y="5961"/>
                      <a:pt x="2067" y="5444"/>
                    </a:cubicBezTo>
                    <a:cubicBezTo>
                      <a:pt x="2098" y="4988"/>
                      <a:pt x="2067" y="4502"/>
                      <a:pt x="2006" y="4046"/>
                    </a:cubicBezTo>
                    <a:cubicBezTo>
                      <a:pt x="1967" y="3878"/>
                      <a:pt x="1929" y="3704"/>
                      <a:pt x="1885" y="3532"/>
                    </a:cubicBezTo>
                    <a:lnTo>
                      <a:pt x="1885" y="3532"/>
                    </a:lnTo>
                    <a:cubicBezTo>
                      <a:pt x="2198" y="3444"/>
                      <a:pt x="2492" y="3312"/>
                      <a:pt x="2759" y="3134"/>
                    </a:cubicBezTo>
                    <a:lnTo>
                      <a:pt x="2759" y="3134"/>
                    </a:lnTo>
                    <a:cubicBezTo>
                      <a:pt x="2751" y="3194"/>
                      <a:pt x="2743" y="3255"/>
                      <a:pt x="2736" y="3316"/>
                    </a:cubicBezTo>
                    <a:cubicBezTo>
                      <a:pt x="2645" y="3651"/>
                      <a:pt x="2645" y="3985"/>
                      <a:pt x="2645" y="4350"/>
                    </a:cubicBezTo>
                    <a:cubicBezTo>
                      <a:pt x="2614" y="4988"/>
                      <a:pt x="2584" y="5596"/>
                      <a:pt x="2584" y="6234"/>
                    </a:cubicBezTo>
                    <a:cubicBezTo>
                      <a:pt x="2584" y="6538"/>
                      <a:pt x="2614" y="6842"/>
                      <a:pt x="2675" y="7146"/>
                    </a:cubicBezTo>
                    <a:cubicBezTo>
                      <a:pt x="2675" y="7207"/>
                      <a:pt x="2705" y="7268"/>
                      <a:pt x="2736" y="7298"/>
                    </a:cubicBezTo>
                    <a:lnTo>
                      <a:pt x="2766" y="7298"/>
                    </a:lnTo>
                    <a:cubicBezTo>
                      <a:pt x="2797" y="7298"/>
                      <a:pt x="2827" y="7268"/>
                      <a:pt x="2827" y="7268"/>
                    </a:cubicBezTo>
                    <a:cubicBezTo>
                      <a:pt x="2827" y="7177"/>
                      <a:pt x="2827" y="7116"/>
                      <a:pt x="2827" y="7055"/>
                    </a:cubicBezTo>
                    <a:cubicBezTo>
                      <a:pt x="2797" y="6842"/>
                      <a:pt x="2797" y="6599"/>
                      <a:pt x="2827" y="6386"/>
                    </a:cubicBezTo>
                    <a:cubicBezTo>
                      <a:pt x="2857" y="5687"/>
                      <a:pt x="2918" y="4988"/>
                      <a:pt x="2979" y="4289"/>
                    </a:cubicBezTo>
                    <a:cubicBezTo>
                      <a:pt x="3040" y="3924"/>
                      <a:pt x="3070" y="3529"/>
                      <a:pt x="3101" y="3164"/>
                    </a:cubicBezTo>
                    <a:cubicBezTo>
                      <a:pt x="3108" y="3055"/>
                      <a:pt x="3118" y="2947"/>
                      <a:pt x="3130" y="2842"/>
                    </a:cubicBezTo>
                    <a:lnTo>
                      <a:pt x="3130" y="2842"/>
                    </a:lnTo>
                    <a:cubicBezTo>
                      <a:pt x="3712" y="2304"/>
                      <a:pt x="4053" y="1573"/>
                      <a:pt x="4134" y="794"/>
                    </a:cubicBezTo>
                    <a:lnTo>
                      <a:pt x="4134" y="642"/>
                    </a:lnTo>
                    <a:cubicBezTo>
                      <a:pt x="4164" y="550"/>
                      <a:pt x="4164" y="490"/>
                      <a:pt x="4134" y="429"/>
                    </a:cubicBezTo>
                    <a:cubicBezTo>
                      <a:pt x="4134" y="246"/>
                      <a:pt x="4012" y="94"/>
                      <a:pt x="3860" y="34"/>
                    </a:cubicBezTo>
                    <a:cubicBezTo>
                      <a:pt x="3826" y="10"/>
                      <a:pt x="3786" y="1"/>
                      <a:pt x="374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sp>
          <p:nvSpPr>
            <p:cNvPr id="268" name="Google Shape;1016;p26">
              <a:extLst>
                <a:ext uri="{FF2B5EF4-FFF2-40B4-BE49-F238E27FC236}">
                  <a16:creationId xmlns:a16="http://schemas.microsoft.com/office/drawing/2014/main" id="{EBBA343E-FAF8-469E-B400-EF9456810297}"/>
                </a:ext>
              </a:extLst>
            </p:cNvPr>
            <p:cNvSpPr txBox="1"/>
            <p:nvPr/>
          </p:nvSpPr>
          <p:spPr>
            <a:xfrm>
              <a:off x="838847" y="3786325"/>
              <a:ext cx="1261800" cy="637800"/>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OM" sz="2000" b="1" i="0" u="none" strike="noStrike" kern="0" cap="none" spc="0" normalizeH="0" baseline="0" noProof="0" dirty="0">
                  <a:ln>
                    <a:noFill/>
                  </a:ln>
                  <a:solidFill>
                    <a:srgbClr val="000000"/>
                  </a:solidFill>
                  <a:effectLst/>
                  <a:uLnTx/>
                  <a:uFillTx/>
                  <a:latin typeface="Roboto"/>
                  <a:ea typeface="Roboto"/>
                  <a:cs typeface="Akhbar MT" pitchFamily="2" charset="-78"/>
                  <a:sym typeface="Roboto"/>
                </a:rPr>
                <a:t>أكثرها دورانًا في شعر عمر بن أبي ربيعة حيث يصوغ بعض قصائده أو جزء منها على شكل رسالة</a:t>
              </a:r>
              <a:endParaRPr kumimoji="0" sz="2000" b="1" i="0" u="none" strike="noStrike" kern="0" cap="none" spc="0" normalizeH="0" baseline="0" noProof="0" dirty="0">
                <a:ln>
                  <a:noFill/>
                </a:ln>
                <a:solidFill>
                  <a:srgbClr val="000000"/>
                </a:solidFill>
                <a:effectLst/>
                <a:uLnTx/>
                <a:uFillTx/>
                <a:latin typeface="Roboto"/>
                <a:ea typeface="Roboto"/>
                <a:cs typeface="Akhbar MT" pitchFamily="2" charset="-78"/>
                <a:sym typeface="Roboto"/>
              </a:endParaRPr>
            </a:p>
          </p:txBody>
        </p:sp>
        <p:sp>
          <p:nvSpPr>
            <p:cNvPr id="269" name="Google Shape;1017;p26">
              <a:extLst>
                <a:ext uri="{FF2B5EF4-FFF2-40B4-BE49-F238E27FC236}">
                  <a16:creationId xmlns:a16="http://schemas.microsoft.com/office/drawing/2014/main" id="{984B25FF-ABFF-4DAD-824A-CAF481DCF1DB}"/>
                </a:ext>
              </a:extLst>
            </p:cNvPr>
            <p:cNvSpPr txBox="1"/>
            <p:nvPr/>
          </p:nvSpPr>
          <p:spPr>
            <a:xfrm>
              <a:off x="838847" y="4505950"/>
              <a:ext cx="1261800" cy="187800"/>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OM" sz="2000" b="1" i="0" u="none" strike="noStrike" kern="0" cap="none" spc="0" normalizeH="0" baseline="0" noProof="0" dirty="0">
                  <a:ln>
                    <a:noFill/>
                  </a:ln>
                  <a:solidFill>
                    <a:srgbClr val="FFFFFF"/>
                  </a:solidFill>
                  <a:effectLst/>
                  <a:uLnTx/>
                  <a:uFillTx/>
                  <a:latin typeface="Fira Sans Extra Condensed Medium"/>
                  <a:ea typeface="Fira Sans Extra Condensed Medium"/>
                  <a:cs typeface="Akhbar MT" pitchFamily="2" charset="-78"/>
                  <a:sym typeface="Fira Sans Extra Condensed Medium"/>
                </a:rPr>
                <a:t>الرسائل الشعرية</a:t>
              </a:r>
              <a:endParaRPr kumimoji="0" sz="2000" b="1" i="0" u="none" strike="noStrike" kern="0" cap="none" spc="0" normalizeH="0" baseline="0" noProof="0" dirty="0">
                <a:ln>
                  <a:noFill/>
                </a:ln>
                <a:solidFill>
                  <a:srgbClr val="000000"/>
                </a:solidFill>
                <a:effectLst/>
                <a:uLnTx/>
                <a:uFillTx/>
                <a:cs typeface="Akhbar MT" pitchFamily="2" charset="-78"/>
                <a:sym typeface="Arial"/>
              </a:endParaRPr>
            </a:p>
          </p:txBody>
        </p:sp>
      </p:grpSp>
      <p:grpSp>
        <p:nvGrpSpPr>
          <p:cNvPr id="280" name="Google Shape;1018;p26">
            <a:extLst>
              <a:ext uri="{FF2B5EF4-FFF2-40B4-BE49-F238E27FC236}">
                <a16:creationId xmlns:a16="http://schemas.microsoft.com/office/drawing/2014/main" id="{225ACAE9-FC1C-462D-B872-43F9E7202D2D}"/>
              </a:ext>
            </a:extLst>
          </p:cNvPr>
          <p:cNvGrpSpPr/>
          <p:nvPr/>
        </p:nvGrpSpPr>
        <p:grpSpPr>
          <a:xfrm>
            <a:off x="5250057" y="3621621"/>
            <a:ext cx="1976653" cy="3236379"/>
            <a:chOff x="3829258" y="2826549"/>
            <a:chExt cx="1482490" cy="1939562"/>
          </a:xfrm>
        </p:grpSpPr>
        <p:grpSp>
          <p:nvGrpSpPr>
            <p:cNvPr id="281" name="Google Shape;1019;p26">
              <a:extLst>
                <a:ext uri="{FF2B5EF4-FFF2-40B4-BE49-F238E27FC236}">
                  <a16:creationId xmlns:a16="http://schemas.microsoft.com/office/drawing/2014/main" id="{5C8EC3E2-A1D5-4667-9F92-F3538316A2AE}"/>
                </a:ext>
              </a:extLst>
            </p:cNvPr>
            <p:cNvGrpSpPr/>
            <p:nvPr/>
          </p:nvGrpSpPr>
          <p:grpSpPr>
            <a:xfrm rot="10800000">
              <a:off x="3829258" y="3660555"/>
              <a:ext cx="1482490" cy="1105556"/>
              <a:chOff x="5407598" y="1210565"/>
              <a:chExt cx="1482490" cy="1105556"/>
            </a:xfrm>
          </p:grpSpPr>
          <p:sp>
            <p:nvSpPr>
              <p:cNvPr id="301" name="Google Shape;1020;p26">
                <a:extLst>
                  <a:ext uri="{FF2B5EF4-FFF2-40B4-BE49-F238E27FC236}">
                    <a16:creationId xmlns:a16="http://schemas.microsoft.com/office/drawing/2014/main" id="{443230C7-2C5E-411A-B4BA-017A24FB0F15}"/>
                  </a:ext>
                </a:extLst>
              </p:cNvPr>
              <p:cNvSpPr/>
              <p:nvPr/>
            </p:nvSpPr>
            <p:spPr>
              <a:xfrm>
                <a:off x="5441364" y="1210565"/>
                <a:ext cx="1448724" cy="1049514"/>
              </a:xfrm>
              <a:custGeom>
                <a:avLst/>
                <a:gdLst/>
                <a:ahLst/>
                <a:cxnLst/>
                <a:rect l="l" t="t" r="r" b="b"/>
                <a:pathLst>
                  <a:path w="46112" h="43589" extrusionOk="0">
                    <a:moveTo>
                      <a:pt x="3618" y="1"/>
                    </a:moveTo>
                    <a:cubicBezTo>
                      <a:pt x="1612" y="1"/>
                      <a:pt x="1" y="1612"/>
                      <a:pt x="1" y="3618"/>
                    </a:cubicBezTo>
                    <a:lnTo>
                      <a:pt x="1" y="37813"/>
                    </a:lnTo>
                    <a:cubicBezTo>
                      <a:pt x="1" y="39819"/>
                      <a:pt x="1612" y="41430"/>
                      <a:pt x="3618" y="41430"/>
                    </a:cubicBezTo>
                    <a:lnTo>
                      <a:pt x="19272" y="41430"/>
                    </a:lnTo>
                    <a:cubicBezTo>
                      <a:pt x="20001" y="41430"/>
                      <a:pt x="20700" y="41704"/>
                      <a:pt x="21247" y="42190"/>
                    </a:cubicBezTo>
                    <a:lnTo>
                      <a:pt x="22676" y="43467"/>
                    </a:lnTo>
                    <a:cubicBezTo>
                      <a:pt x="22767" y="43558"/>
                      <a:pt x="22919" y="43588"/>
                      <a:pt x="23041" y="43588"/>
                    </a:cubicBezTo>
                    <a:cubicBezTo>
                      <a:pt x="23193" y="43588"/>
                      <a:pt x="23314" y="43558"/>
                      <a:pt x="23436" y="43467"/>
                    </a:cubicBezTo>
                    <a:lnTo>
                      <a:pt x="24834" y="42190"/>
                    </a:lnTo>
                    <a:cubicBezTo>
                      <a:pt x="25381" y="41704"/>
                      <a:pt x="26111" y="41430"/>
                      <a:pt x="26840" y="41430"/>
                    </a:cubicBezTo>
                    <a:lnTo>
                      <a:pt x="42494" y="41430"/>
                    </a:lnTo>
                    <a:cubicBezTo>
                      <a:pt x="44500" y="41430"/>
                      <a:pt x="46111" y="39819"/>
                      <a:pt x="46111" y="37813"/>
                    </a:cubicBezTo>
                    <a:lnTo>
                      <a:pt x="46111" y="3618"/>
                    </a:lnTo>
                    <a:cubicBezTo>
                      <a:pt x="46111" y="1612"/>
                      <a:pt x="44500" y="1"/>
                      <a:pt x="42494" y="1"/>
                    </a:cubicBezTo>
                    <a:close/>
                  </a:path>
                </a:pathLst>
              </a:custGeom>
              <a:solidFill>
                <a:srgbClr val="000000">
                  <a:alpha val="140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302" name="Google Shape;1021;p26">
                <a:extLst>
                  <a:ext uri="{FF2B5EF4-FFF2-40B4-BE49-F238E27FC236}">
                    <a16:creationId xmlns:a16="http://schemas.microsoft.com/office/drawing/2014/main" id="{E02C44C2-715A-45E7-886B-758BC216F966}"/>
                  </a:ext>
                </a:extLst>
              </p:cNvPr>
              <p:cNvGrpSpPr/>
              <p:nvPr/>
            </p:nvGrpSpPr>
            <p:grpSpPr>
              <a:xfrm>
                <a:off x="5407598" y="1252738"/>
                <a:ext cx="1448692" cy="1063384"/>
                <a:chOff x="2463325" y="1217325"/>
                <a:chExt cx="1448692" cy="1063384"/>
              </a:xfrm>
            </p:grpSpPr>
            <p:sp>
              <p:nvSpPr>
                <p:cNvPr id="303" name="Google Shape;1022;p26">
                  <a:extLst>
                    <a:ext uri="{FF2B5EF4-FFF2-40B4-BE49-F238E27FC236}">
                      <a16:creationId xmlns:a16="http://schemas.microsoft.com/office/drawing/2014/main" id="{FC9C490E-1D42-4B65-8399-07A68402D119}"/>
                    </a:ext>
                  </a:extLst>
                </p:cNvPr>
                <p:cNvSpPr/>
                <p:nvPr/>
              </p:nvSpPr>
              <p:spPr>
                <a:xfrm>
                  <a:off x="2469925" y="1450775"/>
                  <a:ext cx="1408023" cy="821885"/>
                </a:xfrm>
                <a:custGeom>
                  <a:avLst/>
                  <a:gdLst/>
                  <a:ahLst/>
                  <a:cxnLst/>
                  <a:rect l="l" t="t" r="r" b="b"/>
                  <a:pathLst>
                    <a:path w="46142" h="34135" extrusionOk="0">
                      <a:moveTo>
                        <a:pt x="1" y="0"/>
                      </a:moveTo>
                      <a:lnTo>
                        <a:pt x="1" y="28329"/>
                      </a:lnTo>
                      <a:cubicBezTo>
                        <a:pt x="1" y="30335"/>
                        <a:pt x="1612" y="31976"/>
                        <a:pt x="3618" y="31976"/>
                      </a:cubicBezTo>
                      <a:lnTo>
                        <a:pt x="19302" y="31976"/>
                      </a:lnTo>
                      <a:cubicBezTo>
                        <a:pt x="20031" y="31976"/>
                        <a:pt x="20730" y="32250"/>
                        <a:pt x="21278" y="32736"/>
                      </a:cubicBezTo>
                      <a:lnTo>
                        <a:pt x="22706" y="33983"/>
                      </a:lnTo>
                      <a:cubicBezTo>
                        <a:pt x="22797" y="34074"/>
                        <a:pt x="22949" y="34135"/>
                        <a:pt x="23071" y="34135"/>
                      </a:cubicBezTo>
                      <a:cubicBezTo>
                        <a:pt x="23223" y="34135"/>
                        <a:pt x="23344" y="34074"/>
                        <a:pt x="23466" y="33983"/>
                      </a:cubicBezTo>
                      <a:lnTo>
                        <a:pt x="24864" y="32736"/>
                      </a:lnTo>
                      <a:cubicBezTo>
                        <a:pt x="25411" y="32250"/>
                        <a:pt x="26141" y="31976"/>
                        <a:pt x="26870" y="31976"/>
                      </a:cubicBezTo>
                      <a:lnTo>
                        <a:pt x="42524" y="31976"/>
                      </a:lnTo>
                      <a:cubicBezTo>
                        <a:pt x="44530" y="31976"/>
                        <a:pt x="46141" y="30335"/>
                        <a:pt x="46141" y="28329"/>
                      </a:cubicBezTo>
                      <a:lnTo>
                        <a:pt x="46141"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04" name="Google Shape;1023;p26">
                  <a:extLst>
                    <a:ext uri="{FF2B5EF4-FFF2-40B4-BE49-F238E27FC236}">
                      <a16:creationId xmlns:a16="http://schemas.microsoft.com/office/drawing/2014/main" id="{B854C7B5-293A-41AF-806B-3BF9794FB539}"/>
                    </a:ext>
                  </a:extLst>
                </p:cNvPr>
                <p:cNvSpPr/>
                <p:nvPr/>
              </p:nvSpPr>
              <p:spPr>
                <a:xfrm>
                  <a:off x="2469926" y="1222425"/>
                  <a:ext cx="1408023" cy="228375"/>
                </a:xfrm>
                <a:custGeom>
                  <a:avLst/>
                  <a:gdLst/>
                  <a:ahLst/>
                  <a:cxnLst/>
                  <a:rect l="l" t="t" r="r" b="b"/>
                  <a:pathLst>
                    <a:path w="46142" h="9485" extrusionOk="0">
                      <a:moveTo>
                        <a:pt x="3618" y="1"/>
                      </a:moveTo>
                      <a:cubicBezTo>
                        <a:pt x="1612" y="1"/>
                        <a:pt x="1" y="1642"/>
                        <a:pt x="1" y="3648"/>
                      </a:cubicBezTo>
                      <a:lnTo>
                        <a:pt x="1" y="9484"/>
                      </a:lnTo>
                      <a:lnTo>
                        <a:pt x="46141" y="9484"/>
                      </a:lnTo>
                      <a:lnTo>
                        <a:pt x="46141" y="3648"/>
                      </a:lnTo>
                      <a:cubicBezTo>
                        <a:pt x="46141" y="1642"/>
                        <a:pt x="44530" y="1"/>
                        <a:pt x="42524" y="1"/>
                      </a:cubicBezTo>
                      <a:close/>
                    </a:path>
                  </a:pathLst>
                </a:custGeom>
                <a:solidFill>
                  <a:srgbClr val="90BE6D"/>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05" name="Google Shape;1024;p26">
                  <a:extLst>
                    <a:ext uri="{FF2B5EF4-FFF2-40B4-BE49-F238E27FC236}">
                      <a16:creationId xmlns:a16="http://schemas.microsoft.com/office/drawing/2014/main" id="{CA0E725A-A48C-4BEA-82AD-C3F0449C4E6F}"/>
                    </a:ext>
                  </a:extLst>
                </p:cNvPr>
                <p:cNvSpPr/>
                <p:nvPr/>
              </p:nvSpPr>
              <p:spPr>
                <a:xfrm>
                  <a:off x="2464280" y="1445316"/>
                  <a:ext cx="1447737" cy="835393"/>
                </a:xfrm>
                <a:custGeom>
                  <a:avLst/>
                  <a:gdLst/>
                  <a:ahLst/>
                  <a:cxnLst/>
                  <a:rect l="l" t="t" r="r" b="b"/>
                  <a:pathLst>
                    <a:path w="46993" h="34696" extrusionOk="0">
                      <a:moveTo>
                        <a:pt x="15580" y="1"/>
                      </a:moveTo>
                      <a:cubicBezTo>
                        <a:pt x="14546" y="1"/>
                        <a:pt x="13516" y="4"/>
                        <a:pt x="12493" y="14"/>
                      </a:cubicBezTo>
                      <a:lnTo>
                        <a:pt x="6383" y="75"/>
                      </a:lnTo>
                      <a:lnTo>
                        <a:pt x="0" y="75"/>
                      </a:lnTo>
                      <a:lnTo>
                        <a:pt x="0" y="7765"/>
                      </a:lnTo>
                      <a:lnTo>
                        <a:pt x="0" y="10653"/>
                      </a:lnTo>
                      <a:lnTo>
                        <a:pt x="0" y="24240"/>
                      </a:lnTo>
                      <a:lnTo>
                        <a:pt x="0" y="28708"/>
                      </a:lnTo>
                      <a:lnTo>
                        <a:pt x="31" y="29042"/>
                      </a:lnTo>
                      <a:cubicBezTo>
                        <a:pt x="31" y="29164"/>
                        <a:pt x="61" y="29255"/>
                        <a:pt x="61" y="29377"/>
                      </a:cubicBezTo>
                      <a:cubicBezTo>
                        <a:pt x="422" y="31210"/>
                        <a:pt x="2001" y="32538"/>
                        <a:pt x="3888" y="32538"/>
                      </a:cubicBezTo>
                      <a:cubicBezTo>
                        <a:pt x="3909" y="32538"/>
                        <a:pt x="3930" y="32538"/>
                        <a:pt x="3952" y="32538"/>
                      </a:cubicBezTo>
                      <a:lnTo>
                        <a:pt x="18815" y="32538"/>
                      </a:lnTo>
                      <a:cubicBezTo>
                        <a:pt x="18922" y="32529"/>
                        <a:pt x="19032" y="32525"/>
                        <a:pt x="19142" y="32525"/>
                      </a:cubicBezTo>
                      <a:cubicBezTo>
                        <a:pt x="19409" y="32525"/>
                        <a:pt x="19682" y="32547"/>
                        <a:pt x="19940" y="32568"/>
                      </a:cubicBezTo>
                      <a:cubicBezTo>
                        <a:pt x="20305" y="32629"/>
                        <a:pt x="20639" y="32751"/>
                        <a:pt x="20943" y="32933"/>
                      </a:cubicBezTo>
                      <a:cubicBezTo>
                        <a:pt x="21095" y="33024"/>
                        <a:pt x="21247" y="33146"/>
                        <a:pt x="21369" y="33267"/>
                      </a:cubicBezTo>
                      <a:lnTo>
                        <a:pt x="21824" y="33632"/>
                      </a:lnTo>
                      <a:lnTo>
                        <a:pt x="22676" y="34392"/>
                      </a:lnTo>
                      <a:lnTo>
                        <a:pt x="22797" y="34514"/>
                      </a:lnTo>
                      <a:cubicBezTo>
                        <a:pt x="22858" y="34544"/>
                        <a:pt x="22919" y="34574"/>
                        <a:pt x="22980" y="34605"/>
                      </a:cubicBezTo>
                      <a:cubicBezTo>
                        <a:pt x="23101" y="34666"/>
                        <a:pt x="23223" y="34696"/>
                        <a:pt x="23375" y="34696"/>
                      </a:cubicBezTo>
                      <a:cubicBezTo>
                        <a:pt x="23496" y="34666"/>
                        <a:pt x="23618" y="34635"/>
                        <a:pt x="23739" y="34574"/>
                      </a:cubicBezTo>
                      <a:cubicBezTo>
                        <a:pt x="23831" y="34514"/>
                        <a:pt x="23922" y="34422"/>
                        <a:pt x="23983" y="34362"/>
                      </a:cubicBezTo>
                      <a:lnTo>
                        <a:pt x="24864" y="33602"/>
                      </a:lnTo>
                      <a:lnTo>
                        <a:pt x="25290" y="33207"/>
                      </a:lnTo>
                      <a:cubicBezTo>
                        <a:pt x="25442" y="33085"/>
                        <a:pt x="25594" y="32994"/>
                        <a:pt x="25746" y="32903"/>
                      </a:cubicBezTo>
                      <a:cubicBezTo>
                        <a:pt x="26049" y="32720"/>
                        <a:pt x="26384" y="32629"/>
                        <a:pt x="26749" y="32568"/>
                      </a:cubicBezTo>
                      <a:lnTo>
                        <a:pt x="42524" y="32568"/>
                      </a:lnTo>
                      <a:cubicBezTo>
                        <a:pt x="42889" y="32568"/>
                        <a:pt x="43284" y="32538"/>
                        <a:pt x="43649" y="32447"/>
                      </a:cubicBezTo>
                      <a:cubicBezTo>
                        <a:pt x="45229" y="32052"/>
                        <a:pt x="46384" y="30744"/>
                        <a:pt x="46567" y="29164"/>
                      </a:cubicBezTo>
                      <a:cubicBezTo>
                        <a:pt x="46627" y="28799"/>
                        <a:pt x="46627" y="28404"/>
                        <a:pt x="46627" y="28039"/>
                      </a:cubicBezTo>
                      <a:lnTo>
                        <a:pt x="46627" y="26945"/>
                      </a:lnTo>
                      <a:cubicBezTo>
                        <a:pt x="46658" y="24027"/>
                        <a:pt x="46688" y="21109"/>
                        <a:pt x="46688" y="18191"/>
                      </a:cubicBezTo>
                      <a:cubicBezTo>
                        <a:pt x="46719" y="17006"/>
                        <a:pt x="46719" y="15759"/>
                        <a:pt x="46779" y="14665"/>
                      </a:cubicBezTo>
                      <a:cubicBezTo>
                        <a:pt x="46992" y="10592"/>
                        <a:pt x="46992" y="6550"/>
                        <a:pt x="46779" y="2477"/>
                      </a:cubicBezTo>
                      <a:lnTo>
                        <a:pt x="46779" y="2142"/>
                      </a:lnTo>
                      <a:cubicBezTo>
                        <a:pt x="46749" y="1261"/>
                        <a:pt x="46688" y="501"/>
                        <a:pt x="46567" y="379"/>
                      </a:cubicBezTo>
                      <a:cubicBezTo>
                        <a:pt x="46549" y="362"/>
                        <a:pt x="46532" y="353"/>
                        <a:pt x="46516" y="353"/>
                      </a:cubicBezTo>
                      <a:cubicBezTo>
                        <a:pt x="46420" y="353"/>
                        <a:pt x="46345" y="666"/>
                        <a:pt x="46293" y="1291"/>
                      </a:cubicBezTo>
                      <a:cubicBezTo>
                        <a:pt x="46202" y="2294"/>
                        <a:pt x="46141" y="3358"/>
                        <a:pt x="46080" y="4483"/>
                      </a:cubicBezTo>
                      <a:cubicBezTo>
                        <a:pt x="45928" y="7978"/>
                        <a:pt x="45867" y="11686"/>
                        <a:pt x="45867" y="16033"/>
                      </a:cubicBezTo>
                      <a:cubicBezTo>
                        <a:pt x="45867" y="19073"/>
                        <a:pt x="45807" y="22659"/>
                        <a:pt x="45837" y="26489"/>
                      </a:cubicBezTo>
                      <a:cubicBezTo>
                        <a:pt x="45867" y="27279"/>
                        <a:pt x="45867" y="28039"/>
                        <a:pt x="45867" y="28799"/>
                      </a:cubicBezTo>
                      <a:cubicBezTo>
                        <a:pt x="45867" y="30197"/>
                        <a:pt x="44956" y="31413"/>
                        <a:pt x="43618" y="31778"/>
                      </a:cubicBezTo>
                      <a:cubicBezTo>
                        <a:pt x="43343" y="31853"/>
                        <a:pt x="43068" y="31907"/>
                        <a:pt x="42793" y="31907"/>
                      </a:cubicBezTo>
                      <a:cubicBezTo>
                        <a:pt x="42734" y="31907"/>
                        <a:pt x="42674" y="31905"/>
                        <a:pt x="42615" y="31900"/>
                      </a:cubicBezTo>
                      <a:lnTo>
                        <a:pt x="26840" y="31900"/>
                      </a:lnTo>
                      <a:cubicBezTo>
                        <a:pt x="26688" y="31930"/>
                        <a:pt x="26536" y="31930"/>
                        <a:pt x="26384" y="31991"/>
                      </a:cubicBezTo>
                      <a:cubicBezTo>
                        <a:pt x="26080" y="32052"/>
                        <a:pt x="25776" y="32143"/>
                        <a:pt x="25502" y="32295"/>
                      </a:cubicBezTo>
                      <a:cubicBezTo>
                        <a:pt x="25290" y="32386"/>
                        <a:pt x="25107" y="32538"/>
                        <a:pt x="24925" y="32659"/>
                      </a:cubicBezTo>
                      <a:cubicBezTo>
                        <a:pt x="24712" y="32842"/>
                        <a:pt x="24590" y="32963"/>
                        <a:pt x="24439" y="33085"/>
                      </a:cubicBezTo>
                      <a:lnTo>
                        <a:pt x="23527" y="33906"/>
                      </a:lnTo>
                      <a:lnTo>
                        <a:pt x="23405" y="34027"/>
                      </a:lnTo>
                      <a:lnTo>
                        <a:pt x="23375" y="34027"/>
                      </a:lnTo>
                      <a:cubicBezTo>
                        <a:pt x="23359" y="34042"/>
                        <a:pt x="23344" y="34050"/>
                        <a:pt x="23333" y="34050"/>
                      </a:cubicBezTo>
                      <a:cubicBezTo>
                        <a:pt x="23321" y="34050"/>
                        <a:pt x="23314" y="34042"/>
                        <a:pt x="23314" y="34027"/>
                      </a:cubicBezTo>
                      <a:cubicBezTo>
                        <a:pt x="23299" y="34027"/>
                        <a:pt x="23289" y="34029"/>
                        <a:pt x="23280" y="34029"/>
                      </a:cubicBezTo>
                      <a:cubicBezTo>
                        <a:pt x="23253" y="34029"/>
                        <a:pt x="23230" y="34012"/>
                        <a:pt x="23071" y="33875"/>
                      </a:cubicBezTo>
                      <a:lnTo>
                        <a:pt x="22159" y="33055"/>
                      </a:lnTo>
                      <a:cubicBezTo>
                        <a:pt x="22007" y="32933"/>
                        <a:pt x="21855" y="32811"/>
                        <a:pt x="21673" y="32629"/>
                      </a:cubicBezTo>
                      <a:cubicBezTo>
                        <a:pt x="21490" y="32477"/>
                        <a:pt x="21277" y="32355"/>
                        <a:pt x="21065" y="32264"/>
                      </a:cubicBezTo>
                      <a:cubicBezTo>
                        <a:pt x="20639" y="32052"/>
                        <a:pt x="20183" y="31900"/>
                        <a:pt x="19697" y="31869"/>
                      </a:cubicBezTo>
                      <a:lnTo>
                        <a:pt x="17204" y="31869"/>
                      </a:lnTo>
                      <a:lnTo>
                        <a:pt x="7356" y="31930"/>
                      </a:lnTo>
                      <a:lnTo>
                        <a:pt x="3769" y="31930"/>
                      </a:lnTo>
                      <a:cubicBezTo>
                        <a:pt x="3405" y="31900"/>
                        <a:pt x="3040" y="31839"/>
                        <a:pt x="2706" y="31717"/>
                      </a:cubicBezTo>
                      <a:cubicBezTo>
                        <a:pt x="2037" y="31444"/>
                        <a:pt x="1459" y="30988"/>
                        <a:pt x="1064" y="30349"/>
                      </a:cubicBezTo>
                      <a:cubicBezTo>
                        <a:pt x="882" y="30045"/>
                        <a:pt x="760" y="29711"/>
                        <a:pt x="669" y="29377"/>
                      </a:cubicBezTo>
                      <a:cubicBezTo>
                        <a:pt x="608" y="28982"/>
                        <a:pt x="578" y="28617"/>
                        <a:pt x="578" y="28222"/>
                      </a:cubicBezTo>
                      <a:cubicBezTo>
                        <a:pt x="578" y="25000"/>
                        <a:pt x="547" y="21778"/>
                        <a:pt x="517" y="18556"/>
                      </a:cubicBezTo>
                      <a:cubicBezTo>
                        <a:pt x="487" y="15212"/>
                        <a:pt x="487" y="11899"/>
                        <a:pt x="487" y="8556"/>
                      </a:cubicBezTo>
                      <a:cubicBezTo>
                        <a:pt x="456" y="5881"/>
                        <a:pt x="456" y="3206"/>
                        <a:pt x="426" y="531"/>
                      </a:cubicBezTo>
                      <a:lnTo>
                        <a:pt x="7204" y="470"/>
                      </a:lnTo>
                      <a:lnTo>
                        <a:pt x="14226" y="470"/>
                      </a:lnTo>
                      <a:cubicBezTo>
                        <a:pt x="16961" y="470"/>
                        <a:pt x="19697" y="410"/>
                        <a:pt x="22432" y="410"/>
                      </a:cubicBezTo>
                      <a:lnTo>
                        <a:pt x="37448" y="318"/>
                      </a:lnTo>
                      <a:lnTo>
                        <a:pt x="44956" y="258"/>
                      </a:lnTo>
                      <a:cubicBezTo>
                        <a:pt x="45381" y="227"/>
                        <a:pt x="45807" y="197"/>
                        <a:pt x="46232" y="166"/>
                      </a:cubicBezTo>
                      <a:cubicBezTo>
                        <a:pt x="46293" y="166"/>
                        <a:pt x="46384" y="136"/>
                        <a:pt x="46384" y="136"/>
                      </a:cubicBezTo>
                      <a:cubicBezTo>
                        <a:pt x="46293" y="75"/>
                        <a:pt x="46202" y="75"/>
                        <a:pt x="46111" y="75"/>
                      </a:cubicBezTo>
                      <a:cubicBezTo>
                        <a:pt x="45533" y="45"/>
                        <a:pt x="44956" y="45"/>
                        <a:pt x="44348" y="45"/>
                      </a:cubicBezTo>
                      <a:lnTo>
                        <a:pt x="38633" y="45"/>
                      </a:lnTo>
                      <a:lnTo>
                        <a:pt x="21794" y="14"/>
                      </a:lnTo>
                      <a:cubicBezTo>
                        <a:pt x="19727" y="14"/>
                        <a:pt x="17647" y="1"/>
                        <a:pt x="15580"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06" name="Google Shape;1025;p26">
                  <a:extLst>
                    <a:ext uri="{FF2B5EF4-FFF2-40B4-BE49-F238E27FC236}">
                      <a16:creationId xmlns:a16="http://schemas.microsoft.com/office/drawing/2014/main" id="{0AE9151C-56B3-4BF4-9F95-5ACC3E88E697}"/>
                    </a:ext>
                  </a:extLst>
                </p:cNvPr>
                <p:cNvSpPr/>
                <p:nvPr/>
              </p:nvSpPr>
              <p:spPr>
                <a:xfrm>
                  <a:off x="2463325" y="1217325"/>
                  <a:ext cx="1446813" cy="244459"/>
                </a:xfrm>
                <a:custGeom>
                  <a:avLst/>
                  <a:gdLst/>
                  <a:ahLst/>
                  <a:cxnLst/>
                  <a:rect l="l" t="t" r="r" b="b"/>
                  <a:pathLst>
                    <a:path w="46963" h="10153" extrusionOk="0">
                      <a:moveTo>
                        <a:pt x="41370" y="0"/>
                      </a:moveTo>
                      <a:lnTo>
                        <a:pt x="37357" y="61"/>
                      </a:lnTo>
                      <a:lnTo>
                        <a:pt x="25564" y="30"/>
                      </a:lnTo>
                      <a:cubicBezTo>
                        <a:pt x="24125" y="30"/>
                        <a:pt x="22673" y="17"/>
                        <a:pt x="21225" y="17"/>
                      </a:cubicBezTo>
                      <a:cubicBezTo>
                        <a:pt x="20501" y="17"/>
                        <a:pt x="19778" y="20"/>
                        <a:pt x="19059" y="30"/>
                      </a:cubicBezTo>
                      <a:cubicBezTo>
                        <a:pt x="14469" y="91"/>
                        <a:pt x="9910" y="91"/>
                        <a:pt x="5320" y="91"/>
                      </a:cubicBezTo>
                      <a:lnTo>
                        <a:pt x="4317" y="91"/>
                      </a:lnTo>
                      <a:cubicBezTo>
                        <a:pt x="4219" y="83"/>
                        <a:pt x="4124" y="79"/>
                        <a:pt x="4029" y="79"/>
                      </a:cubicBezTo>
                      <a:cubicBezTo>
                        <a:pt x="3771" y="79"/>
                        <a:pt x="3520" y="107"/>
                        <a:pt x="3253" y="152"/>
                      </a:cubicBezTo>
                      <a:cubicBezTo>
                        <a:pt x="1521" y="426"/>
                        <a:pt x="183" y="1854"/>
                        <a:pt x="31" y="3617"/>
                      </a:cubicBezTo>
                      <a:cubicBezTo>
                        <a:pt x="1" y="4043"/>
                        <a:pt x="31" y="4438"/>
                        <a:pt x="31" y="4833"/>
                      </a:cubicBezTo>
                      <a:lnTo>
                        <a:pt x="31" y="10091"/>
                      </a:lnTo>
                      <a:lnTo>
                        <a:pt x="33193" y="10091"/>
                      </a:lnTo>
                      <a:cubicBezTo>
                        <a:pt x="34395" y="10074"/>
                        <a:pt x="35597" y="10066"/>
                        <a:pt x="36798" y="10066"/>
                      </a:cubicBezTo>
                      <a:cubicBezTo>
                        <a:pt x="39698" y="10066"/>
                        <a:pt x="42593" y="10109"/>
                        <a:pt x="45473" y="10152"/>
                      </a:cubicBezTo>
                      <a:lnTo>
                        <a:pt x="46750" y="10152"/>
                      </a:lnTo>
                      <a:lnTo>
                        <a:pt x="46750" y="9514"/>
                      </a:lnTo>
                      <a:lnTo>
                        <a:pt x="46750" y="9028"/>
                      </a:lnTo>
                      <a:cubicBezTo>
                        <a:pt x="46780" y="8754"/>
                        <a:pt x="46780" y="8511"/>
                        <a:pt x="46780" y="8268"/>
                      </a:cubicBezTo>
                      <a:cubicBezTo>
                        <a:pt x="46902" y="6839"/>
                        <a:pt x="46962" y="5441"/>
                        <a:pt x="46962" y="4012"/>
                      </a:cubicBezTo>
                      <a:cubicBezTo>
                        <a:pt x="46962" y="3192"/>
                        <a:pt x="46719" y="2401"/>
                        <a:pt x="46263" y="1733"/>
                      </a:cubicBezTo>
                      <a:cubicBezTo>
                        <a:pt x="45777" y="1064"/>
                        <a:pt x="45139" y="547"/>
                        <a:pt x="44379" y="274"/>
                      </a:cubicBezTo>
                      <a:cubicBezTo>
                        <a:pt x="44318" y="243"/>
                        <a:pt x="44196" y="213"/>
                        <a:pt x="44136" y="182"/>
                      </a:cubicBezTo>
                      <a:cubicBezTo>
                        <a:pt x="43816" y="81"/>
                        <a:pt x="43518" y="42"/>
                        <a:pt x="43283" y="42"/>
                      </a:cubicBezTo>
                      <a:cubicBezTo>
                        <a:pt x="43026" y="42"/>
                        <a:pt x="42846" y="88"/>
                        <a:pt x="42798" y="152"/>
                      </a:cubicBezTo>
                      <a:cubicBezTo>
                        <a:pt x="42737" y="213"/>
                        <a:pt x="42768" y="274"/>
                        <a:pt x="42889" y="304"/>
                      </a:cubicBezTo>
                      <a:cubicBezTo>
                        <a:pt x="43041" y="395"/>
                        <a:pt x="43224" y="456"/>
                        <a:pt x="43406" y="486"/>
                      </a:cubicBezTo>
                      <a:cubicBezTo>
                        <a:pt x="44075" y="699"/>
                        <a:pt x="44683" y="1094"/>
                        <a:pt x="45139" y="1641"/>
                      </a:cubicBezTo>
                      <a:cubicBezTo>
                        <a:pt x="45534" y="2067"/>
                        <a:pt x="45777" y="2584"/>
                        <a:pt x="45898" y="3161"/>
                      </a:cubicBezTo>
                      <a:cubicBezTo>
                        <a:pt x="45959" y="3435"/>
                        <a:pt x="45990" y="3708"/>
                        <a:pt x="45990" y="4012"/>
                      </a:cubicBezTo>
                      <a:cubicBezTo>
                        <a:pt x="45959" y="4316"/>
                        <a:pt x="45959" y="4651"/>
                        <a:pt x="45959" y="4985"/>
                      </a:cubicBezTo>
                      <a:cubicBezTo>
                        <a:pt x="45929" y="6322"/>
                        <a:pt x="45898" y="7721"/>
                        <a:pt x="45898" y="9240"/>
                      </a:cubicBezTo>
                      <a:lnTo>
                        <a:pt x="45898" y="9301"/>
                      </a:lnTo>
                      <a:lnTo>
                        <a:pt x="43224" y="9271"/>
                      </a:lnTo>
                      <a:lnTo>
                        <a:pt x="39728" y="9271"/>
                      </a:lnTo>
                      <a:cubicBezTo>
                        <a:pt x="37138" y="9325"/>
                        <a:pt x="34527" y="9336"/>
                        <a:pt x="31913" y="9336"/>
                      </a:cubicBezTo>
                      <a:cubicBezTo>
                        <a:pt x="30171" y="9336"/>
                        <a:pt x="28427" y="9331"/>
                        <a:pt x="26688" y="9331"/>
                      </a:cubicBezTo>
                      <a:lnTo>
                        <a:pt x="22190" y="9331"/>
                      </a:lnTo>
                      <a:lnTo>
                        <a:pt x="8390" y="9392"/>
                      </a:lnTo>
                      <a:lnTo>
                        <a:pt x="609" y="9483"/>
                      </a:lnTo>
                      <a:lnTo>
                        <a:pt x="548" y="4407"/>
                      </a:lnTo>
                      <a:lnTo>
                        <a:pt x="548" y="3982"/>
                      </a:lnTo>
                      <a:cubicBezTo>
                        <a:pt x="578" y="3830"/>
                        <a:pt x="578" y="3708"/>
                        <a:pt x="578" y="3587"/>
                      </a:cubicBezTo>
                      <a:cubicBezTo>
                        <a:pt x="609" y="3313"/>
                        <a:pt x="670" y="3040"/>
                        <a:pt x="761" y="2796"/>
                      </a:cubicBezTo>
                      <a:cubicBezTo>
                        <a:pt x="943" y="2280"/>
                        <a:pt x="1247" y="1824"/>
                        <a:pt x="1642" y="1459"/>
                      </a:cubicBezTo>
                      <a:cubicBezTo>
                        <a:pt x="2068" y="1094"/>
                        <a:pt x="2554" y="821"/>
                        <a:pt x="3071" y="699"/>
                      </a:cubicBezTo>
                      <a:cubicBezTo>
                        <a:pt x="3345" y="608"/>
                        <a:pt x="3618" y="578"/>
                        <a:pt x="3892" y="578"/>
                      </a:cubicBezTo>
                      <a:lnTo>
                        <a:pt x="4773" y="578"/>
                      </a:lnTo>
                      <a:cubicBezTo>
                        <a:pt x="9374" y="550"/>
                        <a:pt x="13951" y="451"/>
                        <a:pt x="18568" y="451"/>
                      </a:cubicBezTo>
                      <a:cubicBezTo>
                        <a:pt x="19136" y="451"/>
                        <a:pt x="19705" y="453"/>
                        <a:pt x="20275" y="456"/>
                      </a:cubicBezTo>
                      <a:cubicBezTo>
                        <a:pt x="22190" y="456"/>
                        <a:pt x="24105" y="395"/>
                        <a:pt x="26020" y="395"/>
                      </a:cubicBezTo>
                      <a:lnTo>
                        <a:pt x="36537" y="304"/>
                      </a:lnTo>
                      <a:lnTo>
                        <a:pt x="41795" y="213"/>
                      </a:lnTo>
                      <a:cubicBezTo>
                        <a:pt x="42099" y="213"/>
                        <a:pt x="42403" y="182"/>
                        <a:pt x="42677" y="152"/>
                      </a:cubicBezTo>
                      <a:cubicBezTo>
                        <a:pt x="42737" y="122"/>
                        <a:pt x="42798" y="91"/>
                        <a:pt x="42798" y="91"/>
                      </a:cubicBezTo>
                      <a:cubicBezTo>
                        <a:pt x="42737" y="61"/>
                        <a:pt x="42677" y="30"/>
                        <a:pt x="42585" y="30"/>
                      </a:cubicBezTo>
                      <a:cubicBezTo>
                        <a:pt x="42190" y="0"/>
                        <a:pt x="41765" y="0"/>
                        <a:pt x="41370"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grpSp>
        <p:sp>
          <p:nvSpPr>
            <p:cNvPr id="282" name="Google Shape;1026;p26">
              <a:extLst>
                <a:ext uri="{FF2B5EF4-FFF2-40B4-BE49-F238E27FC236}">
                  <a16:creationId xmlns:a16="http://schemas.microsoft.com/office/drawing/2014/main" id="{3DC6AEA0-FCC4-4883-A404-BD7F91CBC19B}"/>
                </a:ext>
              </a:extLst>
            </p:cNvPr>
            <p:cNvSpPr/>
            <p:nvPr/>
          </p:nvSpPr>
          <p:spPr>
            <a:xfrm>
              <a:off x="4277063" y="2884865"/>
              <a:ext cx="474255" cy="417889"/>
            </a:xfrm>
            <a:custGeom>
              <a:avLst/>
              <a:gdLst/>
              <a:ahLst/>
              <a:cxnLst/>
              <a:rect l="l" t="t" r="r" b="b"/>
              <a:pathLst>
                <a:path w="19697" h="17356" extrusionOk="0">
                  <a:moveTo>
                    <a:pt x="9858" y="0"/>
                  </a:moveTo>
                  <a:cubicBezTo>
                    <a:pt x="8761" y="0"/>
                    <a:pt x="7644" y="210"/>
                    <a:pt x="6566" y="653"/>
                  </a:cubicBezTo>
                  <a:cubicBezTo>
                    <a:pt x="2128" y="2446"/>
                    <a:pt x="0" y="7523"/>
                    <a:pt x="1824" y="11960"/>
                  </a:cubicBezTo>
                  <a:cubicBezTo>
                    <a:pt x="3182" y="15319"/>
                    <a:pt x="6420" y="17355"/>
                    <a:pt x="9839" y="17355"/>
                  </a:cubicBezTo>
                  <a:cubicBezTo>
                    <a:pt x="10937" y="17355"/>
                    <a:pt x="12053" y="17145"/>
                    <a:pt x="13131" y="16702"/>
                  </a:cubicBezTo>
                  <a:cubicBezTo>
                    <a:pt x="17569" y="14878"/>
                    <a:pt x="19697" y="9833"/>
                    <a:pt x="17873" y="5395"/>
                  </a:cubicBezTo>
                  <a:cubicBezTo>
                    <a:pt x="16516" y="2036"/>
                    <a:pt x="13277" y="0"/>
                    <a:pt x="9858" y="0"/>
                  </a:cubicBezTo>
                  <a:close/>
                </a:path>
              </a:pathLst>
            </a:custGeom>
            <a:solidFill>
              <a:srgbClr val="000000">
                <a:alpha val="140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83" name="Google Shape;1027;p26">
              <a:extLst>
                <a:ext uri="{FF2B5EF4-FFF2-40B4-BE49-F238E27FC236}">
                  <a16:creationId xmlns:a16="http://schemas.microsoft.com/office/drawing/2014/main" id="{BA877D94-1380-4401-8A79-61CAC83A5A90}"/>
                </a:ext>
              </a:extLst>
            </p:cNvPr>
            <p:cNvSpPr/>
            <p:nvPr/>
          </p:nvSpPr>
          <p:spPr>
            <a:xfrm>
              <a:off x="4370748" y="2830330"/>
              <a:ext cx="417913" cy="417913"/>
            </a:xfrm>
            <a:custGeom>
              <a:avLst/>
              <a:gdLst/>
              <a:ahLst/>
              <a:cxnLst/>
              <a:rect l="l" t="t" r="r" b="b"/>
              <a:pathLst>
                <a:path w="17357" h="17357" extrusionOk="0">
                  <a:moveTo>
                    <a:pt x="8663" y="0"/>
                  </a:moveTo>
                  <a:cubicBezTo>
                    <a:pt x="3891" y="0"/>
                    <a:pt x="0" y="3891"/>
                    <a:pt x="0" y="8663"/>
                  </a:cubicBezTo>
                  <a:cubicBezTo>
                    <a:pt x="0" y="13465"/>
                    <a:pt x="3891" y="17356"/>
                    <a:pt x="8663" y="17356"/>
                  </a:cubicBezTo>
                  <a:cubicBezTo>
                    <a:pt x="13465" y="17356"/>
                    <a:pt x="17356" y="13465"/>
                    <a:pt x="17356" y="8663"/>
                  </a:cubicBezTo>
                  <a:cubicBezTo>
                    <a:pt x="17356" y="3891"/>
                    <a:pt x="13465" y="0"/>
                    <a:pt x="8663" y="0"/>
                  </a:cubicBezTo>
                  <a:close/>
                </a:path>
              </a:pathLst>
            </a:custGeom>
            <a:solidFill>
              <a:srgbClr val="90BE6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84" name="Google Shape;1028;p26">
              <a:extLst>
                <a:ext uri="{FF2B5EF4-FFF2-40B4-BE49-F238E27FC236}">
                  <a16:creationId xmlns:a16="http://schemas.microsoft.com/office/drawing/2014/main" id="{7964CA89-F184-404B-BDB7-EEA46AA494EC}"/>
                </a:ext>
              </a:extLst>
            </p:cNvPr>
            <p:cNvSpPr/>
            <p:nvPr/>
          </p:nvSpPr>
          <p:spPr>
            <a:xfrm>
              <a:off x="4568328" y="3242753"/>
              <a:ext cx="21983" cy="422175"/>
            </a:xfrm>
            <a:custGeom>
              <a:avLst/>
              <a:gdLst/>
              <a:ahLst/>
              <a:cxnLst/>
              <a:rect l="l" t="t" r="r" b="b"/>
              <a:pathLst>
                <a:path w="913" h="17534" extrusionOk="0">
                  <a:moveTo>
                    <a:pt x="357" y="1"/>
                  </a:moveTo>
                  <a:cubicBezTo>
                    <a:pt x="352" y="1"/>
                    <a:pt x="345" y="4"/>
                    <a:pt x="335" y="14"/>
                  </a:cubicBezTo>
                  <a:cubicBezTo>
                    <a:pt x="335" y="14"/>
                    <a:pt x="275" y="45"/>
                    <a:pt x="275" y="45"/>
                  </a:cubicBezTo>
                  <a:cubicBezTo>
                    <a:pt x="275" y="105"/>
                    <a:pt x="275" y="166"/>
                    <a:pt x="275" y="227"/>
                  </a:cubicBezTo>
                  <a:lnTo>
                    <a:pt x="275" y="896"/>
                  </a:lnTo>
                  <a:cubicBezTo>
                    <a:pt x="244" y="1504"/>
                    <a:pt x="244" y="2142"/>
                    <a:pt x="244" y="2780"/>
                  </a:cubicBezTo>
                  <a:cubicBezTo>
                    <a:pt x="244" y="3145"/>
                    <a:pt x="214" y="3510"/>
                    <a:pt x="244" y="3844"/>
                  </a:cubicBezTo>
                  <a:cubicBezTo>
                    <a:pt x="275" y="4604"/>
                    <a:pt x="275" y="5303"/>
                    <a:pt x="275" y="6063"/>
                  </a:cubicBezTo>
                  <a:lnTo>
                    <a:pt x="275" y="6397"/>
                  </a:lnTo>
                  <a:lnTo>
                    <a:pt x="275" y="7948"/>
                  </a:lnTo>
                  <a:lnTo>
                    <a:pt x="275" y="10258"/>
                  </a:lnTo>
                  <a:lnTo>
                    <a:pt x="275" y="12385"/>
                  </a:lnTo>
                  <a:lnTo>
                    <a:pt x="275" y="13510"/>
                  </a:lnTo>
                  <a:cubicBezTo>
                    <a:pt x="305" y="14179"/>
                    <a:pt x="275" y="14847"/>
                    <a:pt x="214" y="15516"/>
                  </a:cubicBezTo>
                  <a:cubicBezTo>
                    <a:pt x="214" y="15638"/>
                    <a:pt x="214" y="15790"/>
                    <a:pt x="183" y="15911"/>
                  </a:cubicBezTo>
                  <a:cubicBezTo>
                    <a:pt x="1" y="16367"/>
                    <a:pt x="1" y="16853"/>
                    <a:pt x="183" y="17279"/>
                  </a:cubicBezTo>
                  <a:cubicBezTo>
                    <a:pt x="183" y="17309"/>
                    <a:pt x="183" y="17309"/>
                    <a:pt x="183" y="17340"/>
                  </a:cubicBezTo>
                  <a:cubicBezTo>
                    <a:pt x="183" y="17431"/>
                    <a:pt x="214" y="17522"/>
                    <a:pt x="305" y="17522"/>
                  </a:cubicBezTo>
                  <a:cubicBezTo>
                    <a:pt x="328" y="17530"/>
                    <a:pt x="350" y="17534"/>
                    <a:pt x="372" y="17534"/>
                  </a:cubicBezTo>
                  <a:cubicBezTo>
                    <a:pt x="438" y="17534"/>
                    <a:pt x="495" y="17499"/>
                    <a:pt x="518" y="17431"/>
                  </a:cubicBezTo>
                  <a:cubicBezTo>
                    <a:pt x="578" y="17309"/>
                    <a:pt x="639" y="17188"/>
                    <a:pt x="670" y="17036"/>
                  </a:cubicBezTo>
                  <a:cubicBezTo>
                    <a:pt x="791" y="16610"/>
                    <a:pt x="852" y="16185"/>
                    <a:pt x="852" y="15729"/>
                  </a:cubicBezTo>
                  <a:cubicBezTo>
                    <a:pt x="852" y="15394"/>
                    <a:pt x="913" y="14969"/>
                    <a:pt x="913" y="14574"/>
                  </a:cubicBezTo>
                  <a:cubicBezTo>
                    <a:pt x="882" y="13875"/>
                    <a:pt x="882" y="13176"/>
                    <a:pt x="882" y="12446"/>
                  </a:cubicBezTo>
                  <a:lnTo>
                    <a:pt x="882" y="11717"/>
                  </a:lnTo>
                  <a:cubicBezTo>
                    <a:pt x="852" y="10987"/>
                    <a:pt x="852" y="10227"/>
                    <a:pt x="822" y="9498"/>
                  </a:cubicBezTo>
                  <a:cubicBezTo>
                    <a:pt x="791" y="8768"/>
                    <a:pt x="761" y="8039"/>
                    <a:pt x="730" y="7309"/>
                  </a:cubicBezTo>
                  <a:cubicBezTo>
                    <a:pt x="700" y="6914"/>
                    <a:pt x="700" y="6549"/>
                    <a:pt x="700" y="6154"/>
                  </a:cubicBezTo>
                  <a:cubicBezTo>
                    <a:pt x="670" y="5303"/>
                    <a:pt x="578" y="4482"/>
                    <a:pt x="609" y="3631"/>
                  </a:cubicBezTo>
                  <a:cubicBezTo>
                    <a:pt x="609" y="3327"/>
                    <a:pt x="578" y="3023"/>
                    <a:pt x="578" y="2689"/>
                  </a:cubicBezTo>
                  <a:cubicBezTo>
                    <a:pt x="548" y="2142"/>
                    <a:pt x="518" y="1564"/>
                    <a:pt x="487" y="987"/>
                  </a:cubicBezTo>
                  <a:cubicBezTo>
                    <a:pt x="487" y="713"/>
                    <a:pt x="457" y="440"/>
                    <a:pt x="426" y="136"/>
                  </a:cubicBezTo>
                  <a:cubicBezTo>
                    <a:pt x="396" y="105"/>
                    <a:pt x="396" y="45"/>
                    <a:pt x="366" y="14"/>
                  </a:cubicBezTo>
                  <a:cubicBezTo>
                    <a:pt x="366" y="14"/>
                    <a:pt x="366" y="1"/>
                    <a:pt x="357"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85" name="Google Shape;1029;p26">
              <a:extLst>
                <a:ext uri="{FF2B5EF4-FFF2-40B4-BE49-F238E27FC236}">
                  <a16:creationId xmlns:a16="http://schemas.microsoft.com/office/drawing/2014/main" id="{49D16902-47A2-439F-9671-A1303D17AFB1}"/>
                </a:ext>
              </a:extLst>
            </p:cNvPr>
            <p:cNvSpPr/>
            <p:nvPr/>
          </p:nvSpPr>
          <p:spPr>
            <a:xfrm>
              <a:off x="4326084" y="2826549"/>
              <a:ext cx="471341" cy="427785"/>
            </a:xfrm>
            <a:custGeom>
              <a:avLst/>
              <a:gdLst/>
              <a:ahLst/>
              <a:cxnLst/>
              <a:rect l="l" t="t" r="r" b="b"/>
              <a:pathLst>
                <a:path w="19576" h="17767" extrusionOk="0">
                  <a:moveTo>
                    <a:pt x="10699" y="1"/>
                  </a:moveTo>
                  <a:cubicBezTo>
                    <a:pt x="8832" y="1"/>
                    <a:pt x="6996" y="564"/>
                    <a:pt x="5442" y="1616"/>
                  </a:cubicBezTo>
                  <a:cubicBezTo>
                    <a:pt x="5168" y="1829"/>
                    <a:pt x="4895" y="2042"/>
                    <a:pt x="4652" y="2254"/>
                  </a:cubicBezTo>
                  <a:cubicBezTo>
                    <a:pt x="3405" y="3379"/>
                    <a:pt x="2524" y="4777"/>
                    <a:pt x="2037" y="6358"/>
                  </a:cubicBezTo>
                  <a:cubicBezTo>
                    <a:pt x="609" y="11100"/>
                    <a:pt x="3344" y="16084"/>
                    <a:pt x="8117" y="17422"/>
                  </a:cubicBezTo>
                  <a:cubicBezTo>
                    <a:pt x="8911" y="17652"/>
                    <a:pt x="9734" y="17767"/>
                    <a:pt x="10565" y="17767"/>
                  </a:cubicBezTo>
                  <a:cubicBezTo>
                    <a:pt x="10943" y="17767"/>
                    <a:pt x="11323" y="17743"/>
                    <a:pt x="11703" y="17695"/>
                  </a:cubicBezTo>
                  <a:cubicBezTo>
                    <a:pt x="13801" y="17391"/>
                    <a:pt x="15746" y="16388"/>
                    <a:pt x="17205" y="14838"/>
                  </a:cubicBezTo>
                  <a:cubicBezTo>
                    <a:pt x="17296" y="14777"/>
                    <a:pt x="17357" y="14686"/>
                    <a:pt x="17448" y="14595"/>
                  </a:cubicBezTo>
                  <a:lnTo>
                    <a:pt x="17630" y="14352"/>
                  </a:lnTo>
                  <a:cubicBezTo>
                    <a:pt x="17782" y="14170"/>
                    <a:pt x="17934" y="14018"/>
                    <a:pt x="18056" y="13866"/>
                  </a:cubicBezTo>
                  <a:cubicBezTo>
                    <a:pt x="19059" y="12711"/>
                    <a:pt x="19576" y="11221"/>
                    <a:pt x="19515" y="9701"/>
                  </a:cubicBezTo>
                  <a:lnTo>
                    <a:pt x="19515" y="9549"/>
                  </a:lnTo>
                  <a:cubicBezTo>
                    <a:pt x="19485" y="9245"/>
                    <a:pt x="19454" y="8972"/>
                    <a:pt x="19333" y="8911"/>
                  </a:cubicBezTo>
                  <a:cubicBezTo>
                    <a:pt x="19312" y="8901"/>
                    <a:pt x="19292" y="8896"/>
                    <a:pt x="19273" y="8896"/>
                  </a:cubicBezTo>
                  <a:cubicBezTo>
                    <a:pt x="19180" y="8896"/>
                    <a:pt x="19104" y="9018"/>
                    <a:pt x="19029" y="9245"/>
                  </a:cubicBezTo>
                  <a:cubicBezTo>
                    <a:pt x="18998" y="9397"/>
                    <a:pt x="18968" y="9580"/>
                    <a:pt x="18907" y="9762"/>
                  </a:cubicBezTo>
                  <a:cubicBezTo>
                    <a:pt x="18846" y="9945"/>
                    <a:pt x="18786" y="10127"/>
                    <a:pt x="18725" y="10309"/>
                  </a:cubicBezTo>
                  <a:cubicBezTo>
                    <a:pt x="18360" y="11525"/>
                    <a:pt x="17782" y="12680"/>
                    <a:pt x="17023" y="13714"/>
                  </a:cubicBezTo>
                  <a:cubicBezTo>
                    <a:pt x="16323" y="14595"/>
                    <a:pt x="15442" y="15355"/>
                    <a:pt x="14469" y="15932"/>
                  </a:cubicBezTo>
                  <a:cubicBezTo>
                    <a:pt x="13251" y="16635"/>
                    <a:pt x="11878" y="17000"/>
                    <a:pt x="10494" y="17000"/>
                  </a:cubicBezTo>
                  <a:cubicBezTo>
                    <a:pt x="9841" y="17000"/>
                    <a:pt x="9185" y="16919"/>
                    <a:pt x="8542" y="16753"/>
                  </a:cubicBezTo>
                  <a:cubicBezTo>
                    <a:pt x="1794" y="15112"/>
                    <a:pt x="1" y="6358"/>
                    <a:pt x="5533" y="2194"/>
                  </a:cubicBezTo>
                  <a:cubicBezTo>
                    <a:pt x="6536" y="1403"/>
                    <a:pt x="7691" y="856"/>
                    <a:pt x="8937" y="583"/>
                  </a:cubicBezTo>
                  <a:cubicBezTo>
                    <a:pt x="9468" y="466"/>
                    <a:pt x="10009" y="410"/>
                    <a:pt x="10552" y="410"/>
                  </a:cubicBezTo>
                  <a:cubicBezTo>
                    <a:pt x="11285" y="410"/>
                    <a:pt x="12021" y="512"/>
                    <a:pt x="12737" y="704"/>
                  </a:cubicBezTo>
                  <a:cubicBezTo>
                    <a:pt x="13649" y="947"/>
                    <a:pt x="14530" y="1343"/>
                    <a:pt x="15351" y="1829"/>
                  </a:cubicBezTo>
                  <a:cubicBezTo>
                    <a:pt x="17570" y="3318"/>
                    <a:pt x="18998" y="5720"/>
                    <a:pt x="19241" y="8394"/>
                  </a:cubicBezTo>
                  <a:cubicBezTo>
                    <a:pt x="19272" y="8546"/>
                    <a:pt x="19302" y="8698"/>
                    <a:pt x="19333" y="8820"/>
                  </a:cubicBezTo>
                  <a:cubicBezTo>
                    <a:pt x="19333" y="8850"/>
                    <a:pt x="19363" y="8881"/>
                    <a:pt x="19363" y="8881"/>
                  </a:cubicBezTo>
                  <a:cubicBezTo>
                    <a:pt x="19393" y="8850"/>
                    <a:pt x="19424" y="8820"/>
                    <a:pt x="19454" y="8789"/>
                  </a:cubicBezTo>
                  <a:lnTo>
                    <a:pt x="19454" y="8151"/>
                  </a:lnTo>
                  <a:cubicBezTo>
                    <a:pt x="19424" y="7786"/>
                    <a:pt x="19363" y="7452"/>
                    <a:pt x="19302" y="7118"/>
                  </a:cubicBezTo>
                  <a:cubicBezTo>
                    <a:pt x="19211" y="6783"/>
                    <a:pt x="19120" y="6449"/>
                    <a:pt x="19029" y="6115"/>
                  </a:cubicBezTo>
                  <a:cubicBezTo>
                    <a:pt x="18360" y="4169"/>
                    <a:pt x="17083" y="2498"/>
                    <a:pt x="15351" y="1373"/>
                  </a:cubicBezTo>
                  <a:cubicBezTo>
                    <a:pt x="14409" y="765"/>
                    <a:pt x="13345" y="339"/>
                    <a:pt x="12220" y="127"/>
                  </a:cubicBezTo>
                  <a:cubicBezTo>
                    <a:pt x="11714" y="42"/>
                    <a:pt x="11206" y="1"/>
                    <a:pt x="10699"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286" name="Google Shape;1030;p26">
              <a:extLst>
                <a:ext uri="{FF2B5EF4-FFF2-40B4-BE49-F238E27FC236}">
                  <a16:creationId xmlns:a16="http://schemas.microsoft.com/office/drawing/2014/main" id="{0DE85EAD-8AC8-4A04-A7E1-5EF836E6ECA0}"/>
                </a:ext>
              </a:extLst>
            </p:cNvPr>
            <p:cNvGrpSpPr/>
            <p:nvPr/>
          </p:nvGrpSpPr>
          <p:grpSpPr>
            <a:xfrm>
              <a:off x="4456070" y="2935098"/>
              <a:ext cx="247269" cy="208377"/>
              <a:chOff x="4436600" y="2915757"/>
              <a:chExt cx="278143" cy="234394"/>
            </a:xfrm>
          </p:grpSpPr>
          <p:sp>
            <p:nvSpPr>
              <p:cNvPr id="289" name="Google Shape;1031;p26">
                <a:extLst>
                  <a:ext uri="{FF2B5EF4-FFF2-40B4-BE49-F238E27FC236}">
                    <a16:creationId xmlns:a16="http://schemas.microsoft.com/office/drawing/2014/main" id="{C3B58F5C-7F02-41B0-8F6E-3498C28616D1}"/>
                  </a:ext>
                </a:extLst>
              </p:cNvPr>
              <p:cNvSpPr/>
              <p:nvPr/>
            </p:nvSpPr>
            <p:spPr>
              <a:xfrm>
                <a:off x="4436600" y="2915757"/>
                <a:ext cx="278143" cy="234394"/>
              </a:xfrm>
              <a:custGeom>
                <a:avLst/>
                <a:gdLst/>
                <a:ahLst/>
                <a:cxnLst/>
                <a:rect l="l" t="t" r="r" b="b"/>
                <a:pathLst>
                  <a:path w="11552" h="9735" extrusionOk="0">
                    <a:moveTo>
                      <a:pt x="366" y="0"/>
                    </a:moveTo>
                    <a:cubicBezTo>
                      <a:pt x="324" y="0"/>
                      <a:pt x="299" y="55"/>
                      <a:pt x="274" y="130"/>
                    </a:cubicBezTo>
                    <a:cubicBezTo>
                      <a:pt x="213" y="282"/>
                      <a:pt x="183" y="404"/>
                      <a:pt x="153" y="556"/>
                    </a:cubicBezTo>
                    <a:cubicBezTo>
                      <a:pt x="92" y="1072"/>
                      <a:pt x="31" y="1589"/>
                      <a:pt x="62" y="2106"/>
                    </a:cubicBezTo>
                    <a:cubicBezTo>
                      <a:pt x="62" y="2531"/>
                      <a:pt x="1" y="3018"/>
                      <a:pt x="31" y="3473"/>
                    </a:cubicBezTo>
                    <a:cubicBezTo>
                      <a:pt x="62" y="4294"/>
                      <a:pt x="62" y="5145"/>
                      <a:pt x="62" y="5966"/>
                    </a:cubicBezTo>
                    <a:lnTo>
                      <a:pt x="62" y="6847"/>
                    </a:lnTo>
                    <a:cubicBezTo>
                      <a:pt x="62" y="7790"/>
                      <a:pt x="92" y="8732"/>
                      <a:pt x="92" y="9705"/>
                    </a:cubicBezTo>
                    <a:lnTo>
                      <a:pt x="92" y="9735"/>
                    </a:lnTo>
                    <a:lnTo>
                      <a:pt x="943" y="9735"/>
                    </a:lnTo>
                    <a:lnTo>
                      <a:pt x="1581" y="9705"/>
                    </a:lnTo>
                    <a:lnTo>
                      <a:pt x="2858" y="9674"/>
                    </a:lnTo>
                    <a:lnTo>
                      <a:pt x="4226" y="9674"/>
                    </a:lnTo>
                    <a:cubicBezTo>
                      <a:pt x="5229" y="9674"/>
                      <a:pt x="6201" y="9613"/>
                      <a:pt x="7204" y="9613"/>
                    </a:cubicBezTo>
                    <a:cubicBezTo>
                      <a:pt x="7600" y="9613"/>
                      <a:pt x="7934" y="9583"/>
                      <a:pt x="8329" y="9583"/>
                    </a:cubicBezTo>
                    <a:lnTo>
                      <a:pt x="10335" y="9553"/>
                    </a:lnTo>
                    <a:cubicBezTo>
                      <a:pt x="10700" y="9522"/>
                      <a:pt x="11034" y="9522"/>
                      <a:pt x="11369" y="9492"/>
                    </a:cubicBezTo>
                    <a:cubicBezTo>
                      <a:pt x="11430" y="9492"/>
                      <a:pt x="11490" y="9461"/>
                      <a:pt x="11521" y="9461"/>
                    </a:cubicBezTo>
                    <a:lnTo>
                      <a:pt x="11551" y="9461"/>
                    </a:lnTo>
                    <a:cubicBezTo>
                      <a:pt x="11551" y="9461"/>
                      <a:pt x="11521" y="9431"/>
                      <a:pt x="11521" y="9431"/>
                    </a:cubicBezTo>
                    <a:lnTo>
                      <a:pt x="6992" y="9431"/>
                    </a:lnTo>
                    <a:cubicBezTo>
                      <a:pt x="6080" y="9461"/>
                      <a:pt x="5229" y="9461"/>
                      <a:pt x="4317" y="9461"/>
                    </a:cubicBezTo>
                    <a:lnTo>
                      <a:pt x="426" y="9461"/>
                    </a:lnTo>
                    <a:lnTo>
                      <a:pt x="426" y="6118"/>
                    </a:lnTo>
                    <a:lnTo>
                      <a:pt x="426" y="4781"/>
                    </a:lnTo>
                    <a:cubicBezTo>
                      <a:pt x="396" y="3990"/>
                      <a:pt x="426" y="3200"/>
                      <a:pt x="457" y="2410"/>
                    </a:cubicBezTo>
                    <a:cubicBezTo>
                      <a:pt x="457" y="2258"/>
                      <a:pt x="487" y="2075"/>
                      <a:pt x="487" y="1923"/>
                    </a:cubicBezTo>
                    <a:cubicBezTo>
                      <a:pt x="609" y="1376"/>
                      <a:pt x="609" y="829"/>
                      <a:pt x="487" y="282"/>
                    </a:cubicBezTo>
                    <a:lnTo>
                      <a:pt x="487" y="252"/>
                    </a:lnTo>
                    <a:cubicBezTo>
                      <a:pt x="487" y="130"/>
                      <a:pt x="457" y="39"/>
                      <a:pt x="396" y="8"/>
                    </a:cubicBezTo>
                    <a:cubicBezTo>
                      <a:pt x="385" y="3"/>
                      <a:pt x="375" y="0"/>
                      <a:pt x="366"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90" name="Google Shape;1032;p26">
                <a:extLst>
                  <a:ext uri="{FF2B5EF4-FFF2-40B4-BE49-F238E27FC236}">
                    <a16:creationId xmlns:a16="http://schemas.microsoft.com/office/drawing/2014/main" id="{51AE66BF-2D2B-47C7-B93F-1744AA6DB4A9}"/>
                  </a:ext>
                </a:extLst>
              </p:cNvPr>
              <p:cNvSpPr/>
              <p:nvPr/>
            </p:nvSpPr>
            <p:spPr>
              <a:xfrm>
                <a:off x="4635673" y="2933502"/>
                <a:ext cx="78324" cy="142755"/>
              </a:xfrm>
              <a:custGeom>
                <a:avLst/>
                <a:gdLst/>
                <a:ahLst/>
                <a:cxnLst/>
                <a:rect l="l" t="t" r="r" b="b"/>
                <a:pathLst>
                  <a:path w="3253" h="5929" extrusionOk="0">
                    <a:moveTo>
                      <a:pt x="3222" y="1"/>
                    </a:moveTo>
                    <a:cubicBezTo>
                      <a:pt x="3222" y="31"/>
                      <a:pt x="3192" y="62"/>
                      <a:pt x="3192" y="92"/>
                    </a:cubicBezTo>
                    <a:lnTo>
                      <a:pt x="3070" y="426"/>
                    </a:lnTo>
                    <a:lnTo>
                      <a:pt x="2766" y="1399"/>
                    </a:lnTo>
                    <a:cubicBezTo>
                      <a:pt x="2706" y="1551"/>
                      <a:pt x="2645" y="1733"/>
                      <a:pt x="2584" y="1916"/>
                    </a:cubicBezTo>
                    <a:cubicBezTo>
                      <a:pt x="2462" y="2281"/>
                      <a:pt x="2341" y="2645"/>
                      <a:pt x="2189" y="3040"/>
                    </a:cubicBezTo>
                    <a:lnTo>
                      <a:pt x="2158" y="3192"/>
                    </a:lnTo>
                    <a:lnTo>
                      <a:pt x="1885" y="3952"/>
                    </a:lnTo>
                    <a:lnTo>
                      <a:pt x="1520" y="5107"/>
                    </a:lnTo>
                    <a:lnTo>
                      <a:pt x="1338" y="5624"/>
                    </a:lnTo>
                    <a:cubicBezTo>
                      <a:pt x="1307" y="5700"/>
                      <a:pt x="1239" y="5738"/>
                      <a:pt x="1171" y="5738"/>
                    </a:cubicBezTo>
                    <a:cubicBezTo>
                      <a:pt x="1102" y="5738"/>
                      <a:pt x="1034" y="5700"/>
                      <a:pt x="1003" y="5624"/>
                    </a:cubicBezTo>
                    <a:cubicBezTo>
                      <a:pt x="943" y="5442"/>
                      <a:pt x="882" y="5229"/>
                      <a:pt x="791" y="5047"/>
                    </a:cubicBezTo>
                    <a:cubicBezTo>
                      <a:pt x="669" y="4712"/>
                      <a:pt x="578" y="4378"/>
                      <a:pt x="456" y="4044"/>
                    </a:cubicBezTo>
                    <a:cubicBezTo>
                      <a:pt x="426" y="3983"/>
                      <a:pt x="395" y="3922"/>
                      <a:pt x="395" y="3861"/>
                    </a:cubicBezTo>
                    <a:cubicBezTo>
                      <a:pt x="365" y="3618"/>
                      <a:pt x="274" y="3375"/>
                      <a:pt x="152" y="3162"/>
                    </a:cubicBezTo>
                    <a:cubicBezTo>
                      <a:pt x="122" y="3101"/>
                      <a:pt x="92" y="3071"/>
                      <a:pt x="61" y="3071"/>
                    </a:cubicBezTo>
                    <a:cubicBezTo>
                      <a:pt x="31" y="3071"/>
                      <a:pt x="0" y="3101"/>
                      <a:pt x="0" y="3162"/>
                    </a:cubicBezTo>
                    <a:cubicBezTo>
                      <a:pt x="0" y="3223"/>
                      <a:pt x="31" y="3284"/>
                      <a:pt x="31" y="3344"/>
                    </a:cubicBezTo>
                    <a:cubicBezTo>
                      <a:pt x="61" y="3557"/>
                      <a:pt x="122" y="3800"/>
                      <a:pt x="213" y="4013"/>
                    </a:cubicBezTo>
                    <a:cubicBezTo>
                      <a:pt x="274" y="4195"/>
                      <a:pt x="335" y="4378"/>
                      <a:pt x="456" y="4621"/>
                    </a:cubicBezTo>
                    <a:cubicBezTo>
                      <a:pt x="578" y="4955"/>
                      <a:pt x="730" y="5290"/>
                      <a:pt x="851" y="5654"/>
                    </a:cubicBezTo>
                    <a:cubicBezTo>
                      <a:pt x="882" y="5746"/>
                      <a:pt x="912" y="5806"/>
                      <a:pt x="1003" y="5867"/>
                    </a:cubicBezTo>
                    <a:cubicBezTo>
                      <a:pt x="1064" y="5928"/>
                      <a:pt x="1186" y="5928"/>
                      <a:pt x="1277" y="5928"/>
                    </a:cubicBezTo>
                    <a:cubicBezTo>
                      <a:pt x="1338" y="5898"/>
                      <a:pt x="1429" y="5867"/>
                      <a:pt x="1459" y="5806"/>
                    </a:cubicBezTo>
                    <a:cubicBezTo>
                      <a:pt x="1520" y="5776"/>
                      <a:pt x="1520" y="5715"/>
                      <a:pt x="1551" y="5654"/>
                    </a:cubicBezTo>
                    <a:lnTo>
                      <a:pt x="1642" y="5351"/>
                    </a:lnTo>
                    <a:lnTo>
                      <a:pt x="1824" y="4803"/>
                    </a:lnTo>
                    <a:cubicBezTo>
                      <a:pt x="1946" y="4439"/>
                      <a:pt x="2037" y="4074"/>
                      <a:pt x="2158" y="3679"/>
                    </a:cubicBezTo>
                    <a:lnTo>
                      <a:pt x="2341" y="3132"/>
                    </a:lnTo>
                    <a:cubicBezTo>
                      <a:pt x="2462" y="2706"/>
                      <a:pt x="2584" y="2281"/>
                      <a:pt x="2736" y="1855"/>
                    </a:cubicBezTo>
                    <a:cubicBezTo>
                      <a:pt x="2766" y="1703"/>
                      <a:pt x="2827" y="1551"/>
                      <a:pt x="2858" y="1369"/>
                    </a:cubicBezTo>
                    <a:cubicBezTo>
                      <a:pt x="2949" y="1095"/>
                      <a:pt x="3040" y="822"/>
                      <a:pt x="3131" y="518"/>
                    </a:cubicBezTo>
                    <a:cubicBezTo>
                      <a:pt x="3162" y="396"/>
                      <a:pt x="3222" y="244"/>
                      <a:pt x="3253" y="92"/>
                    </a:cubicBezTo>
                    <a:cubicBezTo>
                      <a:pt x="3253" y="62"/>
                      <a:pt x="3253" y="31"/>
                      <a:pt x="325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91" name="Google Shape;1033;p26">
                <a:extLst>
                  <a:ext uri="{FF2B5EF4-FFF2-40B4-BE49-F238E27FC236}">
                    <a16:creationId xmlns:a16="http://schemas.microsoft.com/office/drawing/2014/main" id="{2F6B79A9-62FA-498B-B292-FC9500532EDD}"/>
                  </a:ext>
                </a:extLst>
              </p:cNvPr>
              <p:cNvSpPr/>
              <p:nvPr/>
            </p:nvSpPr>
            <p:spPr>
              <a:xfrm>
                <a:off x="4562477" y="3005975"/>
                <a:ext cx="53452" cy="79721"/>
              </a:xfrm>
              <a:custGeom>
                <a:avLst/>
                <a:gdLst/>
                <a:ahLst/>
                <a:cxnLst/>
                <a:rect l="l" t="t" r="r" b="b"/>
                <a:pathLst>
                  <a:path w="2220" h="3311" extrusionOk="0">
                    <a:moveTo>
                      <a:pt x="2189" y="0"/>
                    </a:moveTo>
                    <a:cubicBezTo>
                      <a:pt x="2189" y="0"/>
                      <a:pt x="2189" y="30"/>
                      <a:pt x="2159" y="30"/>
                    </a:cubicBezTo>
                    <a:lnTo>
                      <a:pt x="2098" y="213"/>
                    </a:lnTo>
                    <a:lnTo>
                      <a:pt x="1916" y="699"/>
                    </a:lnTo>
                    <a:cubicBezTo>
                      <a:pt x="1885" y="790"/>
                      <a:pt x="1855" y="882"/>
                      <a:pt x="1825" y="973"/>
                    </a:cubicBezTo>
                    <a:cubicBezTo>
                      <a:pt x="1764" y="1155"/>
                      <a:pt x="1673" y="1368"/>
                      <a:pt x="1612" y="1550"/>
                    </a:cubicBezTo>
                    <a:lnTo>
                      <a:pt x="1581" y="1641"/>
                    </a:lnTo>
                    <a:lnTo>
                      <a:pt x="1429" y="2006"/>
                    </a:lnTo>
                    <a:lnTo>
                      <a:pt x="1186" y="2614"/>
                    </a:lnTo>
                    <a:lnTo>
                      <a:pt x="1095" y="2888"/>
                    </a:lnTo>
                    <a:lnTo>
                      <a:pt x="1034" y="3009"/>
                    </a:lnTo>
                    <a:cubicBezTo>
                      <a:pt x="999" y="3080"/>
                      <a:pt x="942" y="3110"/>
                      <a:pt x="883" y="3110"/>
                    </a:cubicBezTo>
                    <a:cubicBezTo>
                      <a:pt x="841" y="3110"/>
                      <a:pt x="798" y="3095"/>
                      <a:pt x="761" y="3070"/>
                    </a:cubicBezTo>
                    <a:cubicBezTo>
                      <a:pt x="639" y="2918"/>
                      <a:pt x="518" y="2766"/>
                      <a:pt x="426" y="2614"/>
                    </a:cubicBezTo>
                    <a:cubicBezTo>
                      <a:pt x="396" y="2584"/>
                      <a:pt x="366" y="2553"/>
                      <a:pt x="366" y="2523"/>
                    </a:cubicBezTo>
                    <a:cubicBezTo>
                      <a:pt x="305" y="2401"/>
                      <a:pt x="244" y="2310"/>
                      <a:pt x="122" y="2249"/>
                    </a:cubicBezTo>
                    <a:lnTo>
                      <a:pt x="31" y="2249"/>
                    </a:lnTo>
                    <a:cubicBezTo>
                      <a:pt x="1" y="2249"/>
                      <a:pt x="1" y="2280"/>
                      <a:pt x="1" y="2310"/>
                    </a:cubicBezTo>
                    <a:cubicBezTo>
                      <a:pt x="1" y="2341"/>
                      <a:pt x="31" y="2371"/>
                      <a:pt x="31" y="2432"/>
                    </a:cubicBezTo>
                    <a:cubicBezTo>
                      <a:pt x="62" y="2523"/>
                      <a:pt x="153" y="2644"/>
                      <a:pt x="214" y="2736"/>
                    </a:cubicBezTo>
                    <a:cubicBezTo>
                      <a:pt x="305" y="2796"/>
                      <a:pt x="335" y="2918"/>
                      <a:pt x="396" y="2979"/>
                    </a:cubicBezTo>
                    <a:cubicBezTo>
                      <a:pt x="487" y="3040"/>
                      <a:pt x="548" y="3131"/>
                      <a:pt x="609" y="3192"/>
                    </a:cubicBezTo>
                    <a:cubicBezTo>
                      <a:pt x="679" y="3274"/>
                      <a:pt x="773" y="3311"/>
                      <a:pt x="866" y="3311"/>
                    </a:cubicBezTo>
                    <a:cubicBezTo>
                      <a:pt x="1014" y="3311"/>
                      <a:pt x="1161" y="3219"/>
                      <a:pt x="1217" y="3070"/>
                    </a:cubicBezTo>
                    <a:lnTo>
                      <a:pt x="1429" y="2493"/>
                    </a:lnTo>
                    <a:lnTo>
                      <a:pt x="1612" y="1915"/>
                    </a:lnTo>
                    <a:lnTo>
                      <a:pt x="1703" y="1611"/>
                    </a:lnTo>
                    <a:cubicBezTo>
                      <a:pt x="1794" y="1398"/>
                      <a:pt x="1825" y="1155"/>
                      <a:pt x="1916" y="942"/>
                    </a:cubicBezTo>
                    <a:cubicBezTo>
                      <a:pt x="1946" y="882"/>
                      <a:pt x="1976" y="790"/>
                      <a:pt x="2007" y="699"/>
                    </a:cubicBezTo>
                    <a:lnTo>
                      <a:pt x="2159" y="243"/>
                    </a:lnTo>
                    <a:cubicBezTo>
                      <a:pt x="2189" y="182"/>
                      <a:pt x="2189" y="91"/>
                      <a:pt x="2220" y="30"/>
                    </a:cubicBezTo>
                    <a:lnTo>
                      <a:pt x="2220"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92" name="Google Shape;1034;p26">
                <a:extLst>
                  <a:ext uri="{FF2B5EF4-FFF2-40B4-BE49-F238E27FC236}">
                    <a16:creationId xmlns:a16="http://schemas.microsoft.com/office/drawing/2014/main" id="{9592B61D-7EA0-45F6-A15D-D47C1ECF0D70}"/>
                  </a:ext>
                </a:extLst>
              </p:cNvPr>
              <p:cNvSpPr/>
              <p:nvPr/>
            </p:nvSpPr>
            <p:spPr>
              <a:xfrm>
                <a:off x="4442451" y="3060848"/>
                <a:ext cx="92987" cy="84921"/>
              </a:xfrm>
              <a:custGeom>
                <a:avLst/>
                <a:gdLst/>
                <a:ahLst/>
                <a:cxnLst/>
                <a:rect l="l" t="t" r="r" b="b"/>
                <a:pathLst>
                  <a:path w="3862" h="3527" extrusionOk="0">
                    <a:moveTo>
                      <a:pt x="3861" y="1"/>
                    </a:moveTo>
                    <a:cubicBezTo>
                      <a:pt x="3831" y="1"/>
                      <a:pt x="3831" y="31"/>
                      <a:pt x="3800" y="62"/>
                    </a:cubicBezTo>
                    <a:lnTo>
                      <a:pt x="3679" y="274"/>
                    </a:lnTo>
                    <a:lnTo>
                      <a:pt x="3314" y="913"/>
                    </a:lnTo>
                    <a:cubicBezTo>
                      <a:pt x="3223" y="1034"/>
                      <a:pt x="3162" y="1156"/>
                      <a:pt x="3101" y="1277"/>
                    </a:cubicBezTo>
                    <a:cubicBezTo>
                      <a:pt x="2980" y="1551"/>
                      <a:pt x="2828" y="1794"/>
                      <a:pt x="2676" y="2037"/>
                    </a:cubicBezTo>
                    <a:cubicBezTo>
                      <a:pt x="2676" y="2068"/>
                      <a:pt x="2645" y="2098"/>
                      <a:pt x="2615" y="2098"/>
                    </a:cubicBezTo>
                    <a:cubicBezTo>
                      <a:pt x="2597" y="2107"/>
                      <a:pt x="2577" y="2111"/>
                      <a:pt x="2556" y="2111"/>
                    </a:cubicBezTo>
                    <a:cubicBezTo>
                      <a:pt x="2506" y="2111"/>
                      <a:pt x="2454" y="2089"/>
                      <a:pt x="2433" y="2068"/>
                    </a:cubicBezTo>
                    <a:lnTo>
                      <a:pt x="2220" y="1855"/>
                    </a:lnTo>
                    <a:lnTo>
                      <a:pt x="1885" y="1521"/>
                    </a:lnTo>
                    <a:lnTo>
                      <a:pt x="1733" y="1369"/>
                    </a:lnTo>
                    <a:cubicBezTo>
                      <a:pt x="1673" y="1308"/>
                      <a:pt x="1612" y="1247"/>
                      <a:pt x="1551" y="1217"/>
                    </a:cubicBezTo>
                    <a:cubicBezTo>
                      <a:pt x="1505" y="1186"/>
                      <a:pt x="1460" y="1171"/>
                      <a:pt x="1414" y="1171"/>
                    </a:cubicBezTo>
                    <a:cubicBezTo>
                      <a:pt x="1369" y="1171"/>
                      <a:pt x="1323" y="1186"/>
                      <a:pt x="1278" y="1217"/>
                    </a:cubicBezTo>
                    <a:cubicBezTo>
                      <a:pt x="1217" y="1247"/>
                      <a:pt x="1156" y="1308"/>
                      <a:pt x="1126" y="1399"/>
                    </a:cubicBezTo>
                    <a:lnTo>
                      <a:pt x="943" y="1764"/>
                    </a:lnTo>
                    <a:cubicBezTo>
                      <a:pt x="882" y="1885"/>
                      <a:pt x="791" y="2007"/>
                      <a:pt x="730" y="2159"/>
                    </a:cubicBezTo>
                    <a:cubicBezTo>
                      <a:pt x="609" y="2372"/>
                      <a:pt x="487" y="2615"/>
                      <a:pt x="366" y="2828"/>
                    </a:cubicBezTo>
                    <a:cubicBezTo>
                      <a:pt x="335" y="2858"/>
                      <a:pt x="305" y="2919"/>
                      <a:pt x="274" y="2949"/>
                    </a:cubicBezTo>
                    <a:cubicBezTo>
                      <a:pt x="153" y="3071"/>
                      <a:pt x="62" y="3253"/>
                      <a:pt x="1" y="3435"/>
                    </a:cubicBezTo>
                    <a:cubicBezTo>
                      <a:pt x="1" y="3466"/>
                      <a:pt x="1" y="3527"/>
                      <a:pt x="1" y="3527"/>
                    </a:cubicBezTo>
                    <a:lnTo>
                      <a:pt x="92" y="3527"/>
                    </a:lnTo>
                    <a:cubicBezTo>
                      <a:pt x="153" y="3496"/>
                      <a:pt x="183" y="3466"/>
                      <a:pt x="214" y="3435"/>
                    </a:cubicBezTo>
                    <a:cubicBezTo>
                      <a:pt x="335" y="3283"/>
                      <a:pt x="426" y="3162"/>
                      <a:pt x="487" y="3010"/>
                    </a:cubicBezTo>
                    <a:cubicBezTo>
                      <a:pt x="548" y="2888"/>
                      <a:pt x="639" y="2736"/>
                      <a:pt x="700" y="2615"/>
                    </a:cubicBezTo>
                    <a:cubicBezTo>
                      <a:pt x="822" y="2372"/>
                      <a:pt x="943" y="2128"/>
                      <a:pt x="1065" y="1885"/>
                    </a:cubicBezTo>
                    <a:lnTo>
                      <a:pt x="1217" y="1612"/>
                    </a:lnTo>
                    <a:lnTo>
                      <a:pt x="1308" y="1429"/>
                    </a:lnTo>
                    <a:cubicBezTo>
                      <a:pt x="1327" y="1372"/>
                      <a:pt x="1371" y="1350"/>
                      <a:pt x="1416" y="1350"/>
                    </a:cubicBezTo>
                    <a:cubicBezTo>
                      <a:pt x="1442" y="1350"/>
                      <a:pt x="1468" y="1357"/>
                      <a:pt x="1490" y="1369"/>
                    </a:cubicBezTo>
                    <a:lnTo>
                      <a:pt x="1642" y="1521"/>
                    </a:lnTo>
                    <a:lnTo>
                      <a:pt x="2281" y="2098"/>
                    </a:lnTo>
                    <a:cubicBezTo>
                      <a:pt x="2341" y="2189"/>
                      <a:pt x="2402" y="2220"/>
                      <a:pt x="2493" y="2250"/>
                    </a:cubicBezTo>
                    <a:cubicBezTo>
                      <a:pt x="2585" y="2250"/>
                      <a:pt x="2676" y="2220"/>
                      <a:pt x="2767" y="2159"/>
                    </a:cubicBezTo>
                    <a:cubicBezTo>
                      <a:pt x="2919" y="1855"/>
                      <a:pt x="3040" y="1551"/>
                      <a:pt x="3223" y="1277"/>
                    </a:cubicBezTo>
                    <a:cubicBezTo>
                      <a:pt x="3284" y="1156"/>
                      <a:pt x="3344" y="1065"/>
                      <a:pt x="3405" y="943"/>
                    </a:cubicBezTo>
                    <a:lnTo>
                      <a:pt x="3740" y="365"/>
                    </a:lnTo>
                    <a:lnTo>
                      <a:pt x="3861" y="62"/>
                    </a:lnTo>
                    <a:cubicBezTo>
                      <a:pt x="3861" y="31"/>
                      <a:pt x="3861" y="1"/>
                      <a:pt x="386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93" name="Google Shape;1035;p26">
                <a:extLst>
                  <a:ext uri="{FF2B5EF4-FFF2-40B4-BE49-F238E27FC236}">
                    <a16:creationId xmlns:a16="http://schemas.microsoft.com/office/drawing/2014/main" id="{FD66813F-F9ED-4CD0-BFCF-2420AF2132D0}"/>
                  </a:ext>
                </a:extLst>
              </p:cNvPr>
              <p:cNvSpPr/>
              <p:nvPr/>
            </p:nvSpPr>
            <p:spPr>
              <a:xfrm>
                <a:off x="4529539" y="3032773"/>
                <a:ext cx="39559" cy="35731"/>
              </a:xfrm>
              <a:custGeom>
                <a:avLst/>
                <a:gdLst/>
                <a:ahLst/>
                <a:cxnLst/>
                <a:rect l="l" t="t" r="r" b="b"/>
                <a:pathLst>
                  <a:path w="1643" h="1484" extrusionOk="0">
                    <a:moveTo>
                      <a:pt x="828" y="1"/>
                    </a:moveTo>
                    <a:cubicBezTo>
                      <a:pt x="675" y="1"/>
                      <a:pt x="535" y="40"/>
                      <a:pt x="396" y="133"/>
                    </a:cubicBezTo>
                    <a:cubicBezTo>
                      <a:pt x="366" y="164"/>
                      <a:pt x="366" y="164"/>
                      <a:pt x="335" y="194"/>
                    </a:cubicBezTo>
                    <a:cubicBezTo>
                      <a:pt x="244" y="285"/>
                      <a:pt x="153" y="407"/>
                      <a:pt x="123" y="528"/>
                    </a:cubicBezTo>
                    <a:cubicBezTo>
                      <a:pt x="1" y="924"/>
                      <a:pt x="244" y="1349"/>
                      <a:pt x="639" y="1440"/>
                    </a:cubicBezTo>
                    <a:cubicBezTo>
                      <a:pt x="704" y="1462"/>
                      <a:pt x="768" y="1483"/>
                      <a:pt x="833" y="1483"/>
                    </a:cubicBezTo>
                    <a:cubicBezTo>
                      <a:pt x="859" y="1483"/>
                      <a:pt x="886" y="1480"/>
                      <a:pt x="913" y="1471"/>
                    </a:cubicBezTo>
                    <a:cubicBezTo>
                      <a:pt x="1095" y="1440"/>
                      <a:pt x="1247" y="1349"/>
                      <a:pt x="1399" y="1258"/>
                    </a:cubicBezTo>
                    <a:cubicBezTo>
                      <a:pt x="1430" y="1228"/>
                      <a:pt x="1430" y="1197"/>
                      <a:pt x="1460" y="1167"/>
                    </a:cubicBezTo>
                    <a:cubicBezTo>
                      <a:pt x="1582" y="1076"/>
                      <a:pt x="1642" y="954"/>
                      <a:pt x="1612" y="802"/>
                    </a:cubicBezTo>
                    <a:cubicBezTo>
                      <a:pt x="1582" y="772"/>
                      <a:pt x="1582" y="772"/>
                      <a:pt x="1551" y="772"/>
                    </a:cubicBezTo>
                    <a:cubicBezTo>
                      <a:pt x="1541" y="761"/>
                      <a:pt x="1531" y="758"/>
                      <a:pt x="1522" y="758"/>
                    </a:cubicBezTo>
                    <a:cubicBezTo>
                      <a:pt x="1504" y="758"/>
                      <a:pt x="1490" y="772"/>
                      <a:pt x="1490" y="772"/>
                    </a:cubicBezTo>
                    <a:lnTo>
                      <a:pt x="1430" y="863"/>
                    </a:lnTo>
                    <a:cubicBezTo>
                      <a:pt x="1369" y="924"/>
                      <a:pt x="1338" y="1015"/>
                      <a:pt x="1278" y="1076"/>
                    </a:cubicBezTo>
                    <a:cubicBezTo>
                      <a:pt x="1217" y="1136"/>
                      <a:pt x="1186" y="1167"/>
                      <a:pt x="1126" y="1197"/>
                    </a:cubicBezTo>
                    <a:cubicBezTo>
                      <a:pt x="1047" y="1256"/>
                      <a:pt x="956" y="1290"/>
                      <a:pt x="868" y="1290"/>
                    </a:cubicBezTo>
                    <a:cubicBezTo>
                      <a:pt x="820" y="1290"/>
                      <a:pt x="774" y="1279"/>
                      <a:pt x="730" y="1258"/>
                    </a:cubicBezTo>
                    <a:cubicBezTo>
                      <a:pt x="670" y="1258"/>
                      <a:pt x="639" y="1258"/>
                      <a:pt x="578" y="1228"/>
                    </a:cubicBezTo>
                    <a:cubicBezTo>
                      <a:pt x="457" y="1167"/>
                      <a:pt x="366" y="1045"/>
                      <a:pt x="305" y="893"/>
                    </a:cubicBezTo>
                    <a:cubicBezTo>
                      <a:pt x="244" y="741"/>
                      <a:pt x="275" y="589"/>
                      <a:pt x="335" y="437"/>
                    </a:cubicBezTo>
                    <a:cubicBezTo>
                      <a:pt x="366" y="376"/>
                      <a:pt x="427" y="285"/>
                      <a:pt x="487" y="255"/>
                    </a:cubicBezTo>
                    <a:cubicBezTo>
                      <a:pt x="605" y="137"/>
                      <a:pt x="759" y="92"/>
                      <a:pt x="908" y="92"/>
                    </a:cubicBezTo>
                    <a:cubicBezTo>
                      <a:pt x="951" y="92"/>
                      <a:pt x="993" y="96"/>
                      <a:pt x="1034" y="103"/>
                    </a:cubicBezTo>
                    <a:cubicBezTo>
                      <a:pt x="1095" y="133"/>
                      <a:pt x="1156" y="164"/>
                      <a:pt x="1217" y="194"/>
                    </a:cubicBezTo>
                    <a:cubicBezTo>
                      <a:pt x="1399" y="316"/>
                      <a:pt x="1521" y="498"/>
                      <a:pt x="1551" y="711"/>
                    </a:cubicBezTo>
                    <a:cubicBezTo>
                      <a:pt x="1582" y="711"/>
                      <a:pt x="1582" y="711"/>
                      <a:pt x="1582" y="741"/>
                    </a:cubicBezTo>
                    <a:cubicBezTo>
                      <a:pt x="1582" y="711"/>
                      <a:pt x="1582" y="711"/>
                      <a:pt x="1582" y="680"/>
                    </a:cubicBezTo>
                    <a:cubicBezTo>
                      <a:pt x="1582" y="620"/>
                      <a:pt x="1551" y="559"/>
                      <a:pt x="1551" y="498"/>
                    </a:cubicBezTo>
                    <a:cubicBezTo>
                      <a:pt x="1490" y="346"/>
                      <a:pt x="1369" y="194"/>
                      <a:pt x="1247" y="103"/>
                    </a:cubicBezTo>
                    <a:cubicBezTo>
                      <a:pt x="1156" y="42"/>
                      <a:pt x="1065" y="12"/>
                      <a:pt x="974" y="12"/>
                    </a:cubicBezTo>
                    <a:cubicBezTo>
                      <a:pt x="923" y="5"/>
                      <a:pt x="875" y="1"/>
                      <a:pt x="82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94" name="Google Shape;1036;p26">
                <a:extLst>
                  <a:ext uri="{FF2B5EF4-FFF2-40B4-BE49-F238E27FC236}">
                    <a16:creationId xmlns:a16="http://schemas.microsoft.com/office/drawing/2014/main" id="{A38774F2-07AF-44B0-A27D-B53E0DAF2E7C}"/>
                  </a:ext>
                </a:extLst>
              </p:cNvPr>
              <p:cNvSpPr/>
              <p:nvPr/>
            </p:nvSpPr>
            <p:spPr>
              <a:xfrm>
                <a:off x="4532477" y="3035229"/>
                <a:ext cx="24174" cy="16854"/>
              </a:xfrm>
              <a:custGeom>
                <a:avLst/>
                <a:gdLst/>
                <a:ahLst/>
                <a:cxnLst/>
                <a:rect l="l" t="t" r="r" b="b"/>
                <a:pathLst>
                  <a:path w="1004" h="700" extrusionOk="0">
                    <a:moveTo>
                      <a:pt x="973" y="1"/>
                    </a:moveTo>
                    <a:lnTo>
                      <a:pt x="852" y="62"/>
                    </a:lnTo>
                    <a:cubicBezTo>
                      <a:pt x="821" y="92"/>
                      <a:pt x="821" y="92"/>
                      <a:pt x="791" y="122"/>
                    </a:cubicBezTo>
                    <a:cubicBezTo>
                      <a:pt x="760" y="153"/>
                      <a:pt x="730" y="183"/>
                      <a:pt x="669" y="214"/>
                    </a:cubicBezTo>
                    <a:lnTo>
                      <a:pt x="639" y="214"/>
                    </a:lnTo>
                    <a:lnTo>
                      <a:pt x="548" y="274"/>
                    </a:lnTo>
                    <a:lnTo>
                      <a:pt x="426" y="366"/>
                    </a:lnTo>
                    <a:lnTo>
                      <a:pt x="305" y="426"/>
                    </a:lnTo>
                    <a:cubicBezTo>
                      <a:pt x="274" y="426"/>
                      <a:pt x="274" y="426"/>
                      <a:pt x="244" y="457"/>
                    </a:cubicBezTo>
                    <a:cubicBezTo>
                      <a:pt x="213" y="487"/>
                      <a:pt x="153" y="487"/>
                      <a:pt x="122" y="518"/>
                    </a:cubicBezTo>
                    <a:lnTo>
                      <a:pt x="92" y="518"/>
                    </a:lnTo>
                    <a:cubicBezTo>
                      <a:pt x="67" y="505"/>
                      <a:pt x="47" y="498"/>
                      <a:pt x="32" y="498"/>
                    </a:cubicBezTo>
                    <a:cubicBezTo>
                      <a:pt x="11" y="498"/>
                      <a:pt x="1" y="512"/>
                      <a:pt x="1" y="548"/>
                    </a:cubicBezTo>
                    <a:cubicBezTo>
                      <a:pt x="1" y="548"/>
                      <a:pt x="1" y="578"/>
                      <a:pt x="1" y="609"/>
                    </a:cubicBezTo>
                    <a:cubicBezTo>
                      <a:pt x="31" y="609"/>
                      <a:pt x="31" y="639"/>
                      <a:pt x="61" y="670"/>
                    </a:cubicBezTo>
                    <a:lnTo>
                      <a:pt x="92" y="700"/>
                    </a:lnTo>
                    <a:lnTo>
                      <a:pt x="213" y="700"/>
                    </a:lnTo>
                    <a:cubicBezTo>
                      <a:pt x="213" y="670"/>
                      <a:pt x="244" y="670"/>
                      <a:pt x="274" y="609"/>
                    </a:cubicBezTo>
                    <a:cubicBezTo>
                      <a:pt x="305" y="578"/>
                      <a:pt x="335" y="548"/>
                      <a:pt x="365" y="518"/>
                    </a:cubicBezTo>
                    <a:lnTo>
                      <a:pt x="426" y="487"/>
                    </a:lnTo>
                    <a:cubicBezTo>
                      <a:pt x="456" y="457"/>
                      <a:pt x="487" y="426"/>
                      <a:pt x="517" y="396"/>
                    </a:cubicBezTo>
                    <a:cubicBezTo>
                      <a:pt x="578" y="366"/>
                      <a:pt x="608" y="335"/>
                      <a:pt x="639" y="305"/>
                    </a:cubicBezTo>
                    <a:lnTo>
                      <a:pt x="700" y="274"/>
                    </a:lnTo>
                    <a:cubicBezTo>
                      <a:pt x="730" y="244"/>
                      <a:pt x="791" y="183"/>
                      <a:pt x="821" y="153"/>
                    </a:cubicBezTo>
                    <a:cubicBezTo>
                      <a:pt x="852" y="153"/>
                      <a:pt x="852" y="122"/>
                      <a:pt x="882" y="122"/>
                    </a:cubicBezTo>
                    <a:lnTo>
                      <a:pt x="973" y="31"/>
                    </a:lnTo>
                    <a:cubicBezTo>
                      <a:pt x="973" y="31"/>
                      <a:pt x="1004" y="1"/>
                      <a:pt x="100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95" name="Google Shape;1037;p26">
                <a:extLst>
                  <a:ext uri="{FF2B5EF4-FFF2-40B4-BE49-F238E27FC236}">
                    <a16:creationId xmlns:a16="http://schemas.microsoft.com/office/drawing/2014/main" id="{7765EB3A-53FC-4844-9B8F-71E7E7E1501F}"/>
                  </a:ext>
                </a:extLst>
              </p:cNvPr>
              <p:cNvSpPr/>
              <p:nvPr/>
            </p:nvSpPr>
            <p:spPr>
              <a:xfrm>
                <a:off x="4534668" y="3041826"/>
                <a:ext cx="27834" cy="18323"/>
              </a:xfrm>
              <a:custGeom>
                <a:avLst/>
                <a:gdLst/>
                <a:ahLst/>
                <a:cxnLst/>
                <a:rect l="l" t="t" r="r" b="b"/>
                <a:pathLst>
                  <a:path w="1156" h="761" extrusionOk="0">
                    <a:moveTo>
                      <a:pt x="1156" y="0"/>
                    </a:moveTo>
                    <a:lnTo>
                      <a:pt x="1125" y="31"/>
                    </a:lnTo>
                    <a:lnTo>
                      <a:pt x="973" y="92"/>
                    </a:lnTo>
                    <a:cubicBezTo>
                      <a:pt x="973" y="92"/>
                      <a:pt x="943" y="122"/>
                      <a:pt x="913" y="152"/>
                    </a:cubicBezTo>
                    <a:cubicBezTo>
                      <a:pt x="882" y="183"/>
                      <a:pt x="821" y="213"/>
                      <a:pt x="761" y="244"/>
                    </a:cubicBezTo>
                    <a:lnTo>
                      <a:pt x="639" y="304"/>
                    </a:lnTo>
                    <a:lnTo>
                      <a:pt x="487" y="396"/>
                    </a:lnTo>
                    <a:lnTo>
                      <a:pt x="335" y="456"/>
                    </a:lnTo>
                    <a:cubicBezTo>
                      <a:pt x="335" y="456"/>
                      <a:pt x="305" y="487"/>
                      <a:pt x="274" y="487"/>
                    </a:cubicBezTo>
                    <a:cubicBezTo>
                      <a:pt x="214" y="517"/>
                      <a:pt x="183" y="548"/>
                      <a:pt x="122" y="548"/>
                    </a:cubicBezTo>
                    <a:lnTo>
                      <a:pt x="92" y="548"/>
                    </a:lnTo>
                    <a:cubicBezTo>
                      <a:pt x="76" y="539"/>
                      <a:pt x="62" y="536"/>
                      <a:pt x="50" y="536"/>
                    </a:cubicBezTo>
                    <a:cubicBezTo>
                      <a:pt x="17" y="536"/>
                      <a:pt x="1" y="564"/>
                      <a:pt x="1" y="608"/>
                    </a:cubicBezTo>
                    <a:lnTo>
                      <a:pt x="1" y="669"/>
                    </a:lnTo>
                    <a:cubicBezTo>
                      <a:pt x="1" y="669"/>
                      <a:pt x="31" y="700"/>
                      <a:pt x="31" y="730"/>
                    </a:cubicBezTo>
                    <a:lnTo>
                      <a:pt x="92" y="760"/>
                    </a:lnTo>
                    <a:lnTo>
                      <a:pt x="214" y="760"/>
                    </a:lnTo>
                    <a:cubicBezTo>
                      <a:pt x="244" y="730"/>
                      <a:pt x="274" y="730"/>
                      <a:pt x="274" y="700"/>
                    </a:cubicBezTo>
                    <a:cubicBezTo>
                      <a:pt x="305" y="669"/>
                      <a:pt x="365" y="639"/>
                      <a:pt x="396" y="608"/>
                    </a:cubicBezTo>
                    <a:lnTo>
                      <a:pt x="457" y="578"/>
                    </a:lnTo>
                    <a:cubicBezTo>
                      <a:pt x="487" y="548"/>
                      <a:pt x="548" y="517"/>
                      <a:pt x="609" y="487"/>
                    </a:cubicBezTo>
                    <a:cubicBezTo>
                      <a:pt x="639" y="456"/>
                      <a:pt x="669" y="426"/>
                      <a:pt x="730" y="396"/>
                    </a:cubicBezTo>
                    <a:lnTo>
                      <a:pt x="791" y="335"/>
                    </a:lnTo>
                    <a:cubicBezTo>
                      <a:pt x="852" y="304"/>
                      <a:pt x="943" y="213"/>
                      <a:pt x="943" y="213"/>
                    </a:cubicBezTo>
                    <a:cubicBezTo>
                      <a:pt x="973" y="213"/>
                      <a:pt x="1004" y="183"/>
                      <a:pt x="1004" y="183"/>
                    </a:cubicBezTo>
                    <a:lnTo>
                      <a:pt x="1125" y="92"/>
                    </a:lnTo>
                    <a:cubicBezTo>
                      <a:pt x="1125" y="61"/>
                      <a:pt x="1156" y="61"/>
                      <a:pt x="1156" y="31"/>
                    </a:cubicBezTo>
                    <a:lnTo>
                      <a:pt x="1156"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96" name="Google Shape;1038;p26">
                <a:extLst>
                  <a:ext uri="{FF2B5EF4-FFF2-40B4-BE49-F238E27FC236}">
                    <a16:creationId xmlns:a16="http://schemas.microsoft.com/office/drawing/2014/main" id="{AFCF1C17-2724-4F98-8B4A-52B1B2A148AB}"/>
                  </a:ext>
                </a:extLst>
              </p:cNvPr>
              <p:cNvSpPr/>
              <p:nvPr/>
            </p:nvSpPr>
            <p:spPr>
              <a:xfrm>
                <a:off x="4541265" y="3051337"/>
                <a:ext cx="23427" cy="15386"/>
              </a:xfrm>
              <a:custGeom>
                <a:avLst/>
                <a:gdLst/>
                <a:ahLst/>
                <a:cxnLst/>
                <a:rect l="l" t="t" r="r" b="b"/>
                <a:pathLst>
                  <a:path w="973" h="639" extrusionOk="0">
                    <a:moveTo>
                      <a:pt x="973" y="1"/>
                    </a:moveTo>
                    <a:cubicBezTo>
                      <a:pt x="943" y="31"/>
                      <a:pt x="943" y="31"/>
                      <a:pt x="943" y="31"/>
                    </a:cubicBezTo>
                    <a:lnTo>
                      <a:pt x="821" y="61"/>
                    </a:lnTo>
                    <a:cubicBezTo>
                      <a:pt x="791" y="92"/>
                      <a:pt x="791" y="92"/>
                      <a:pt x="760" y="122"/>
                    </a:cubicBezTo>
                    <a:cubicBezTo>
                      <a:pt x="730" y="153"/>
                      <a:pt x="669" y="183"/>
                      <a:pt x="639" y="183"/>
                    </a:cubicBezTo>
                    <a:lnTo>
                      <a:pt x="547" y="244"/>
                    </a:lnTo>
                    <a:lnTo>
                      <a:pt x="426" y="305"/>
                    </a:lnTo>
                    <a:lnTo>
                      <a:pt x="304" y="365"/>
                    </a:lnTo>
                    <a:cubicBezTo>
                      <a:pt x="274" y="396"/>
                      <a:pt x="243" y="396"/>
                      <a:pt x="243" y="426"/>
                    </a:cubicBezTo>
                    <a:cubicBezTo>
                      <a:pt x="213" y="426"/>
                      <a:pt x="152" y="457"/>
                      <a:pt x="122" y="457"/>
                    </a:cubicBezTo>
                    <a:lnTo>
                      <a:pt x="91" y="457"/>
                    </a:lnTo>
                    <a:cubicBezTo>
                      <a:pt x="74" y="448"/>
                      <a:pt x="58" y="444"/>
                      <a:pt x="46" y="444"/>
                    </a:cubicBezTo>
                    <a:cubicBezTo>
                      <a:pt x="16" y="444"/>
                      <a:pt x="0" y="465"/>
                      <a:pt x="0" y="487"/>
                    </a:cubicBezTo>
                    <a:cubicBezTo>
                      <a:pt x="0" y="517"/>
                      <a:pt x="0" y="517"/>
                      <a:pt x="0" y="548"/>
                    </a:cubicBezTo>
                    <a:cubicBezTo>
                      <a:pt x="0" y="578"/>
                      <a:pt x="31" y="578"/>
                      <a:pt x="31" y="609"/>
                    </a:cubicBezTo>
                    <a:lnTo>
                      <a:pt x="91" y="639"/>
                    </a:lnTo>
                    <a:lnTo>
                      <a:pt x="183" y="639"/>
                    </a:lnTo>
                    <a:cubicBezTo>
                      <a:pt x="213" y="639"/>
                      <a:pt x="243" y="639"/>
                      <a:pt x="243" y="609"/>
                    </a:cubicBezTo>
                    <a:cubicBezTo>
                      <a:pt x="274" y="578"/>
                      <a:pt x="304" y="548"/>
                      <a:pt x="335" y="548"/>
                    </a:cubicBezTo>
                    <a:lnTo>
                      <a:pt x="395" y="517"/>
                    </a:lnTo>
                    <a:lnTo>
                      <a:pt x="487" y="426"/>
                    </a:lnTo>
                    <a:cubicBezTo>
                      <a:pt x="547" y="396"/>
                      <a:pt x="578" y="365"/>
                      <a:pt x="608" y="335"/>
                    </a:cubicBezTo>
                    <a:cubicBezTo>
                      <a:pt x="639" y="305"/>
                      <a:pt x="639" y="305"/>
                      <a:pt x="669" y="305"/>
                    </a:cubicBezTo>
                    <a:cubicBezTo>
                      <a:pt x="699" y="274"/>
                      <a:pt x="760" y="183"/>
                      <a:pt x="791" y="183"/>
                    </a:cubicBezTo>
                    <a:cubicBezTo>
                      <a:pt x="821" y="183"/>
                      <a:pt x="851" y="153"/>
                      <a:pt x="851" y="153"/>
                    </a:cubicBezTo>
                    <a:lnTo>
                      <a:pt x="912" y="61"/>
                    </a:lnTo>
                    <a:lnTo>
                      <a:pt x="973" y="31"/>
                    </a:lnTo>
                    <a:lnTo>
                      <a:pt x="973"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97" name="Google Shape;1039;p26">
                <a:extLst>
                  <a:ext uri="{FF2B5EF4-FFF2-40B4-BE49-F238E27FC236}">
                    <a16:creationId xmlns:a16="http://schemas.microsoft.com/office/drawing/2014/main" id="{660E5B8A-D058-4370-9D73-3DEAAB10AF39}"/>
                  </a:ext>
                </a:extLst>
              </p:cNvPr>
              <p:cNvSpPr/>
              <p:nvPr/>
            </p:nvSpPr>
            <p:spPr>
              <a:xfrm>
                <a:off x="4609332" y="2975035"/>
                <a:ext cx="38067" cy="35900"/>
              </a:xfrm>
              <a:custGeom>
                <a:avLst/>
                <a:gdLst/>
                <a:ahLst/>
                <a:cxnLst/>
                <a:rect l="l" t="t" r="r" b="b"/>
                <a:pathLst>
                  <a:path w="1581" h="1491" extrusionOk="0">
                    <a:moveTo>
                      <a:pt x="813" y="1"/>
                    </a:moveTo>
                    <a:cubicBezTo>
                      <a:pt x="656" y="1"/>
                      <a:pt x="490" y="55"/>
                      <a:pt x="365" y="130"/>
                    </a:cubicBezTo>
                    <a:cubicBezTo>
                      <a:pt x="334" y="160"/>
                      <a:pt x="304" y="160"/>
                      <a:pt x="274" y="191"/>
                    </a:cubicBezTo>
                    <a:cubicBezTo>
                      <a:pt x="182" y="282"/>
                      <a:pt x="91" y="404"/>
                      <a:pt x="61" y="525"/>
                    </a:cubicBezTo>
                    <a:cubicBezTo>
                      <a:pt x="0" y="738"/>
                      <a:pt x="30" y="951"/>
                      <a:pt x="152" y="1133"/>
                    </a:cubicBezTo>
                    <a:cubicBezTo>
                      <a:pt x="243" y="1285"/>
                      <a:pt x="395" y="1407"/>
                      <a:pt x="578" y="1467"/>
                    </a:cubicBezTo>
                    <a:cubicBezTo>
                      <a:pt x="623" y="1483"/>
                      <a:pt x="669" y="1490"/>
                      <a:pt x="718" y="1490"/>
                    </a:cubicBezTo>
                    <a:cubicBezTo>
                      <a:pt x="768" y="1490"/>
                      <a:pt x="821" y="1483"/>
                      <a:pt x="882" y="1467"/>
                    </a:cubicBezTo>
                    <a:cubicBezTo>
                      <a:pt x="1034" y="1437"/>
                      <a:pt x="1216" y="1376"/>
                      <a:pt x="1338" y="1255"/>
                    </a:cubicBezTo>
                    <a:cubicBezTo>
                      <a:pt x="1368" y="1224"/>
                      <a:pt x="1398" y="1194"/>
                      <a:pt x="1429" y="1163"/>
                    </a:cubicBezTo>
                    <a:cubicBezTo>
                      <a:pt x="1550" y="1103"/>
                      <a:pt x="1581" y="951"/>
                      <a:pt x="1550" y="829"/>
                    </a:cubicBezTo>
                    <a:cubicBezTo>
                      <a:pt x="1550" y="799"/>
                      <a:pt x="1520" y="768"/>
                      <a:pt x="1489" y="768"/>
                    </a:cubicBezTo>
                    <a:cubicBezTo>
                      <a:pt x="1459" y="768"/>
                      <a:pt x="1429" y="768"/>
                      <a:pt x="1429" y="799"/>
                    </a:cubicBezTo>
                    <a:lnTo>
                      <a:pt x="1368" y="860"/>
                    </a:lnTo>
                    <a:cubicBezTo>
                      <a:pt x="1307" y="951"/>
                      <a:pt x="1277" y="1011"/>
                      <a:pt x="1216" y="1103"/>
                    </a:cubicBezTo>
                    <a:cubicBezTo>
                      <a:pt x="1155" y="1133"/>
                      <a:pt x="1094" y="1194"/>
                      <a:pt x="1064" y="1224"/>
                    </a:cubicBezTo>
                    <a:cubicBezTo>
                      <a:pt x="975" y="1269"/>
                      <a:pt x="870" y="1297"/>
                      <a:pt x="760" y="1297"/>
                    </a:cubicBezTo>
                    <a:cubicBezTo>
                      <a:pt x="720" y="1297"/>
                      <a:pt x="679" y="1293"/>
                      <a:pt x="638" y="1285"/>
                    </a:cubicBezTo>
                    <a:cubicBezTo>
                      <a:pt x="608" y="1255"/>
                      <a:pt x="547" y="1255"/>
                      <a:pt x="517" y="1224"/>
                    </a:cubicBezTo>
                    <a:cubicBezTo>
                      <a:pt x="365" y="1163"/>
                      <a:pt x="274" y="1042"/>
                      <a:pt x="243" y="890"/>
                    </a:cubicBezTo>
                    <a:cubicBezTo>
                      <a:pt x="182" y="738"/>
                      <a:pt x="182" y="586"/>
                      <a:pt x="274" y="434"/>
                    </a:cubicBezTo>
                    <a:cubicBezTo>
                      <a:pt x="374" y="233"/>
                      <a:pt x="579" y="115"/>
                      <a:pt x="802" y="115"/>
                    </a:cubicBezTo>
                    <a:cubicBezTo>
                      <a:pt x="848" y="115"/>
                      <a:pt x="895" y="120"/>
                      <a:pt x="942" y="130"/>
                    </a:cubicBezTo>
                    <a:cubicBezTo>
                      <a:pt x="1034" y="130"/>
                      <a:pt x="1094" y="160"/>
                      <a:pt x="1155" y="191"/>
                    </a:cubicBezTo>
                    <a:cubicBezTo>
                      <a:pt x="1277" y="282"/>
                      <a:pt x="1368" y="373"/>
                      <a:pt x="1429" y="495"/>
                    </a:cubicBezTo>
                    <a:cubicBezTo>
                      <a:pt x="1459" y="556"/>
                      <a:pt x="1459" y="647"/>
                      <a:pt x="1489" y="708"/>
                    </a:cubicBezTo>
                    <a:cubicBezTo>
                      <a:pt x="1489" y="708"/>
                      <a:pt x="1489" y="738"/>
                      <a:pt x="1520" y="738"/>
                    </a:cubicBezTo>
                    <a:cubicBezTo>
                      <a:pt x="1520" y="738"/>
                      <a:pt x="1520" y="708"/>
                      <a:pt x="1520" y="677"/>
                    </a:cubicBezTo>
                    <a:cubicBezTo>
                      <a:pt x="1520" y="616"/>
                      <a:pt x="1520" y="586"/>
                      <a:pt x="1489" y="525"/>
                    </a:cubicBezTo>
                    <a:cubicBezTo>
                      <a:pt x="1429" y="343"/>
                      <a:pt x="1338" y="221"/>
                      <a:pt x="1186" y="100"/>
                    </a:cubicBezTo>
                    <a:cubicBezTo>
                      <a:pt x="1094" y="69"/>
                      <a:pt x="1003" y="8"/>
                      <a:pt x="912" y="8"/>
                    </a:cubicBezTo>
                    <a:cubicBezTo>
                      <a:pt x="880" y="3"/>
                      <a:pt x="846" y="1"/>
                      <a:pt x="81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98" name="Google Shape;1040;p26">
                <a:extLst>
                  <a:ext uri="{FF2B5EF4-FFF2-40B4-BE49-F238E27FC236}">
                    <a16:creationId xmlns:a16="http://schemas.microsoft.com/office/drawing/2014/main" id="{D2B32ED0-6384-4A84-B42E-093E924FDAD2}"/>
                  </a:ext>
                </a:extLst>
              </p:cNvPr>
              <p:cNvSpPr/>
              <p:nvPr/>
            </p:nvSpPr>
            <p:spPr>
              <a:xfrm>
                <a:off x="4610777" y="2978165"/>
                <a:ext cx="23451" cy="16662"/>
              </a:xfrm>
              <a:custGeom>
                <a:avLst/>
                <a:gdLst/>
                <a:ahLst/>
                <a:cxnLst/>
                <a:rect l="l" t="t" r="r" b="b"/>
                <a:pathLst>
                  <a:path w="974" h="692" extrusionOk="0">
                    <a:moveTo>
                      <a:pt x="974" y="0"/>
                    </a:moveTo>
                    <a:cubicBezTo>
                      <a:pt x="974" y="0"/>
                      <a:pt x="943" y="30"/>
                      <a:pt x="943" y="30"/>
                    </a:cubicBezTo>
                    <a:lnTo>
                      <a:pt x="822" y="91"/>
                    </a:lnTo>
                    <a:cubicBezTo>
                      <a:pt x="822" y="91"/>
                      <a:pt x="791" y="91"/>
                      <a:pt x="761" y="122"/>
                    </a:cubicBezTo>
                    <a:cubicBezTo>
                      <a:pt x="730" y="152"/>
                      <a:pt x="700" y="182"/>
                      <a:pt x="639" y="213"/>
                    </a:cubicBezTo>
                    <a:lnTo>
                      <a:pt x="578" y="274"/>
                    </a:lnTo>
                    <a:lnTo>
                      <a:pt x="426" y="334"/>
                    </a:lnTo>
                    <a:lnTo>
                      <a:pt x="305" y="395"/>
                    </a:lnTo>
                    <a:cubicBezTo>
                      <a:pt x="274" y="426"/>
                      <a:pt x="274" y="426"/>
                      <a:pt x="244" y="456"/>
                    </a:cubicBezTo>
                    <a:cubicBezTo>
                      <a:pt x="214" y="456"/>
                      <a:pt x="153" y="486"/>
                      <a:pt x="122" y="486"/>
                    </a:cubicBezTo>
                    <a:lnTo>
                      <a:pt x="92" y="486"/>
                    </a:lnTo>
                    <a:cubicBezTo>
                      <a:pt x="76" y="478"/>
                      <a:pt x="62" y="474"/>
                      <a:pt x="50" y="474"/>
                    </a:cubicBezTo>
                    <a:cubicBezTo>
                      <a:pt x="17" y="474"/>
                      <a:pt x="1" y="503"/>
                      <a:pt x="1" y="547"/>
                    </a:cubicBezTo>
                    <a:cubicBezTo>
                      <a:pt x="1" y="547"/>
                      <a:pt x="1" y="578"/>
                      <a:pt x="1" y="578"/>
                    </a:cubicBezTo>
                    <a:cubicBezTo>
                      <a:pt x="31" y="608"/>
                      <a:pt x="31" y="608"/>
                      <a:pt x="62" y="638"/>
                    </a:cubicBezTo>
                    <a:lnTo>
                      <a:pt x="92" y="669"/>
                    </a:lnTo>
                    <a:cubicBezTo>
                      <a:pt x="107" y="684"/>
                      <a:pt x="122" y="692"/>
                      <a:pt x="141" y="692"/>
                    </a:cubicBezTo>
                    <a:cubicBezTo>
                      <a:pt x="160" y="692"/>
                      <a:pt x="183" y="684"/>
                      <a:pt x="214" y="669"/>
                    </a:cubicBezTo>
                    <a:cubicBezTo>
                      <a:pt x="214" y="669"/>
                      <a:pt x="244" y="669"/>
                      <a:pt x="244" y="638"/>
                    </a:cubicBezTo>
                    <a:cubicBezTo>
                      <a:pt x="274" y="608"/>
                      <a:pt x="305" y="578"/>
                      <a:pt x="335" y="547"/>
                    </a:cubicBezTo>
                    <a:lnTo>
                      <a:pt x="396" y="517"/>
                    </a:lnTo>
                    <a:cubicBezTo>
                      <a:pt x="426" y="517"/>
                      <a:pt x="457" y="486"/>
                      <a:pt x="518" y="456"/>
                    </a:cubicBezTo>
                    <a:cubicBezTo>
                      <a:pt x="548" y="426"/>
                      <a:pt x="578" y="365"/>
                      <a:pt x="609" y="334"/>
                    </a:cubicBezTo>
                    <a:cubicBezTo>
                      <a:pt x="639" y="334"/>
                      <a:pt x="639" y="304"/>
                      <a:pt x="670" y="304"/>
                    </a:cubicBezTo>
                    <a:cubicBezTo>
                      <a:pt x="730" y="274"/>
                      <a:pt x="791" y="182"/>
                      <a:pt x="791" y="182"/>
                    </a:cubicBezTo>
                    <a:cubicBezTo>
                      <a:pt x="822" y="182"/>
                      <a:pt x="852" y="152"/>
                      <a:pt x="852" y="152"/>
                    </a:cubicBezTo>
                    <a:lnTo>
                      <a:pt x="943" y="61"/>
                    </a:lnTo>
                    <a:cubicBezTo>
                      <a:pt x="943" y="61"/>
                      <a:pt x="974" y="30"/>
                      <a:pt x="974" y="30"/>
                    </a:cubicBezTo>
                    <a:lnTo>
                      <a:pt x="974"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299" name="Google Shape;1041;p26">
                <a:extLst>
                  <a:ext uri="{FF2B5EF4-FFF2-40B4-BE49-F238E27FC236}">
                    <a16:creationId xmlns:a16="http://schemas.microsoft.com/office/drawing/2014/main" id="{37FDB1D4-018C-4055-BD2F-1FDE340E9C78}"/>
                  </a:ext>
                </a:extLst>
              </p:cNvPr>
              <p:cNvSpPr/>
              <p:nvPr/>
            </p:nvSpPr>
            <p:spPr>
              <a:xfrm>
                <a:off x="4612992" y="2984739"/>
                <a:ext cx="28556" cy="18130"/>
              </a:xfrm>
              <a:custGeom>
                <a:avLst/>
                <a:gdLst/>
                <a:ahLst/>
                <a:cxnLst/>
                <a:rect l="l" t="t" r="r" b="b"/>
                <a:pathLst>
                  <a:path w="1186" h="753" extrusionOk="0">
                    <a:moveTo>
                      <a:pt x="1155" y="1"/>
                    </a:moveTo>
                    <a:lnTo>
                      <a:pt x="1125" y="31"/>
                    </a:lnTo>
                    <a:lnTo>
                      <a:pt x="1003" y="92"/>
                    </a:lnTo>
                    <a:cubicBezTo>
                      <a:pt x="973" y="92"/>
                      <a:pt x="942" y="122"/>
                      <a:pt x="912" y="122"/>
                    </a:cubicBezTo>
                    <a:cubicBezTo>
                      <a:pt x="882" y="183"/>
                      <a:pt x="821" y="213"/>
                      <a:pt x="790" y="213"/>
                    </a:cubicBezTo>
                    <a:lnTo>
                      <a:pt x="760" y="213"/>
                    </a:lnTo>
                    <a:lnTo>
                      <a:pt x="669" y="274"/>
                    </a:lnTo>
                    <a:lnTo>
                      <a:pt x="486" y="365"/>
                    </a:lnTo>
                    <a:lnTo>
                      <a:pt x="365" y="457"/>
                    </a:lnTo>
                    <a:cubicBezTo>
                      <a:pt x="334" y="457"/>
                      <a:pt x="304" y="487"/>
                      <a:pt x="274" y="487"/>
                    </a:cubicBezTo>
                    <a:cubicBezTo>
                      <a:pt x="243" y="517"/>
                      <a:pt x="182" y="548"/>
                      <a:pt x="122" y="548"/>
                    </a:cubicBezTo>
                    <a:lnTo>
                      <a:pt x="91" y="548"/>
                    </a:lnTo>
                    <a:cubicBezTo>
                      <a:pt x="75" y="540"/>
                      <a:pt x="61" y="536"/>
                      <a:pt x="49" y="536"/>
                    </a:cubicBezTo>
                    <a:cubicBezTo>
                      <a:pt x="16" y="536"/>
                      <a:pt x="0" y="564"/>
                      <a:pt x="0" y="608"/>
                    </a:cubicBezTo>
                    <a:lnTo>
                      <a:pt x="0" y="639"/>
                    </a:lnTo>
                    <a:cubicBezTo>
                      <a:pt x="30" y="700"/>
                      <a:pt x="61" y="730"/>
                      <a:pt x="91" y="730"/>
                    </a:cubicBezTo>
                    <a:cubicBezTo>
                      <a:pt x="106" y="745"/>
                      <a:pt x="129" y="753"/>
                      <a:pt x="152" y="753"/>
                    </a:cubicBezTo>
                    <a:cubicBezTo>
                      <a:pt x="175" y="753"/>
                      <a:pt x="198" y="745"/>
                      <a:pt x="213" y="730"/>
                    </a:cubicBezTo>
                    <a:cubicBezTo>
                      <a:pt x="243" y="730"/>
                      <a:pt x="274" y="730"/>
                      <a:pt x="304" y="700"/>
                    </a:cubicBezTo>
                    <a:cubicBezTo>
                      <a:pt x="334" y="669"/>
                      <a:pt x="365" y="639"/>
                      <a:pt x="426" y="608"/>
                    </a:cubicBezTo>
                    <a:lnTo>
                      <a:pt x="486" y="578"/>
                    </a:lnTo>
                    <a:lnTo>
                      <a:pt x="608" y="487"/>
                    </a:lnTo>
                    <a:cubicBezTo>
                      <a:pt x="669" y="457"/>
                      <a:pt x="699" y="396"/>
                      <a:pt x="760" y="365"/>
                    </a:cubicBezTo>
                    <a:lnTo>
                      <a:pt x="821" y="335"/>
                    </a:lnTo>
                    <a:cubicBezTo>
                      <a:pt x="882" y="274"/>
                      <a:pt x="942" y="213"/>
                      <a:pt x="973" y="213"/>
                    </a:cubicBezTo>
                    <a:cubicBezTo>
                      <a:pt x="1003" y="183"/>
                      <a:pt x="1003" y="153"/>
                      <a:pt x="1034" y="153"/>
                    </a:cubicBezTo>
                    <a:lnTo>
                      <a:pt x="1155" y="61"/>
                    </a:lnTo>
                    <a:lnTo>
                      <a:pt x="1186" y="31"/>
                    </a:lnTo>
                    <a:lnTo>
                      <a:pt x="1186"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00" name="Google Shape;1042;p26">
                <a:extLst>
                  <a:ext uri="{FF2B5EF4-FFF2-40B4-BE49-F238E27FC236}">
                    <a16:creationId xmlns:a16="http://schemas.microsoft.com/office/drawing/2014/main" id="{3157C332-4BE0-4D54-9FA5-DB83F2F9069C}"/>
                  </a:ext>
                </a:extLst>
              </p:cNvPr>
              <p:cNvSpPr/>
              <p:nvPr/>
            </p:nvSpPr>
            <p:spPr>
              <a:xfrm>
                <a:off x="4620312" y="2994249"/>
                <a:ext cx="23427" cy="15410"/>
              </a:xfrm>
              <a:custGeom>
                <a:avLst/>
                <a:gdLst/>
                <a:ahLst/>
                <a:cxnLst/>
                <a:rect l="l" t="t" r="r" b="b"/>
                <a:pathLst>
                  <a:path w="973" h="640" extrusionOk="0">
                    <a:moveTo>
                      <a:pt x="942" y="1"/>
                    </a:moveTo>
                    <a:lnTo>
                      <a:pt x="821" y="62"/>
                    </a:lnTo>
                    <a:cubicBezTo>
                      <a:pt x="790" y="62"/>
                      <a:pt x="790" y="92"/>
                      <a:pt x="760" y="92"/>
                    </a:cubicBezTo>
                    <a:cubicBezTo>
                      <a:pt x="730" y="122"/>
                      <a:pt x="699" y="153"/>
                      <a:pt x="638" y="183"/>
                    </a:cubicBezTo>
                    <a:lnTo>
                      <a:pt x="547" y="244"/>
                    </a:lnTo>
                    <a:lnTo>
                      <a:pt x="426" y="305"/>
                    </a:lnTo>
                    <a:lnTo>
                      <a:pt x="304" y="365"/>
                    </a:lnTo>
                    <a:cubicBezTo>
                      <a:pt x="274" y="365"/>
                      <a:pt x="243" y="396"/>
                      <a:pt x="213" y="396"/>
                    </a:cubicBezTo>
                    <a:cubicBezTo>
                      <a:pt x="182" y="426"/>
                      <a:pt x="152" y="457"/>
                      <a:pt x="91" y="457"/>
                    </a:cubicBezTo>
                    <a:lnTo>
                      <a:pt x="61" y="457"/>
                    </a:lnTo>
                    <a:cubicBezTo>
                      <a:pt x="48" y="444"/>
                      <a:pt x="36" y="437"/>
                      <a:pt x="25" y="437"/>
                    </a:cubicBezTo>
                    <a:cubicBezTo>
                      <a:pt x="10" y="437"/>
                      <a:pt x="0" y="451"/>
                      <a:pt x="0" y="487"/>
                    </a:cubicBezTo>
                    <a:lnTo>
                      <a:pt x="0" y="548"/>
                    </a:lnTo>
                    <a:cubicBezTo>
                      <a:pt x="0" y="548"/>
                      <a:pt x="30" y="578"/>
                      <a:pt x="30" y="609"/>
                    </a:cubicBezTo>
                    <a:cubicBezTo>
                      <a:pt x="61" y="609"/>
                      <a:pt x="61" y="609"/>
                      <a:pt x="91" y="639"/>
                    </a:cubicBezTo>
                    <a:lnTo>
                      <a:pt x="182" y="639"/>
                    </a:lnTo>
                    <a:cubicBezTo>
                      <a:pt x="182" y="609"/>
                      <a:pt x="213" y="609"/>
                      <a:pt x="243" y="578"/>
                    </a:cubicBezTo>
                    <a:cubicBezTo>
                      <a:pt x="274" y="548"/>
                      <a:pt x="304" y="548"/>
                      <a:pt x="365" y="517"/>
                    </a:cubicBezTo>
                    <a:lnTo>
                      <a:pt x="395" y="487"/>
                    </a:lnTo>
                    <a:cubicBezTo>
                      <a:pt x="426" y="457"/>
                      <a:pt x="486" y="457"/>
                      <a:pt x="517" y="426"/>
                    </a:cubicBezTo>
                    <a:lnTo>
                      <a:pt x="608" y="305"/>
                    </a:lnTo>
                    <a:lnTo>
                      <a:pt x="669" y="274"/>
                    </a:lnTo>
                    <a:cubicBezTo>
                      <a:pt x="730" y="244"/>
                      <a:pt x="760" y="183"/>
                      <a:pt x="790" y="183"/>
                    </a:cubicBezTo>
                    <a:cubicBezTo>
                      <a:pt x="821" y="153"/>
                      <a:pt x="821" y="153"/>
                      <a:pt x="851" y="122"/>
                    </a:cubicBezTo>
                    <a:lnTo>
                      <a:pt x="942" y="62"/>
                    </a:lnTo>
                    <a:cubicBezTo>
                      <a:pt x="942" y="31"/>
                      <a:pt x="973" y="31"/>
                      <a:pt x="97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sp>
          <p:nvSpPr>
            <p:cNvPr id="287" name="Google Shape;1043;p26">
              <a:extLst>
                <a:ext uri="{FF2B5EF4-FFF2-40B4-BE49-F238E27FC236}">
                  <a16:creationId xmlns:a16="http://schemas.microsoft.com/office/drawing/2014/main" id="{2E67C285-FAD8-4F97-B1DA-6D5A9DB558AD}"/>
                </a:ext>
              </a:extLst>
            </p:cNvPr>
            <p:cNvSpPr txBox="1"/>
            <p:nvPr/>
          </p:nvSpPr>
          <p:spPr>
            <a:xfrm>
              <a:off x="3941100" y="3786325"/>
              <a:ext cx="1261800" cy="637800"/>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OM" sz="2000" b="1" i="0" u="none" strike="noStrike" kern="0" cap="none" spc="0" normalizeH="0" baseline="0" noProof="0" dirty="0">
                  <a:ln>
                    <a:noFill/>
                  </a:ln>
                  <a:solidFill>
                    <a:srgbClr val="000000"/>
                  </a:solidFill>
                  <a:effectLst/>
                  <a:uLnTx/>
                  <a:uFillTx/>
                  <a:latin typeface="Roboto"/>
                  <a:ea typeface="Roboto"/>
                  <a:cs typeface="Akhbar MT" pitchFamily="2" charset="-78"/>
                  <a:sym typeface="Roboto"/>
                </a:rPr>
                <a:t>أشاع شعراء الغزل الحضري روح القص في الشعر العربي</a:t>
              </a:r>
              <a:r>
                <a:rPr kumimoji="0" lang="ar-OM" sz="1600" b="0" i="0" u="none" strike="noStrike" kern="0" cap="none" spc="0" normalizeH="0" baseline="0" noProof="0" dirty="0">
                  <a:ln>
                    <a:noFill/>
                  </a:ln>
                  <a:solidFill>
                    <a:srgbClr val="000000"/>
                  </a:solidFill>
                  <a:effectLst/>
                  <a:uLnTx/>
                  <a:uFillTx/>
                  <a:latin typeface="Roboto"/>
                  <a:ea typeface="Roboto"/>
                  <a:cs typeface="Roboto"/>
                  <a:sym typeface="Roboto"/>
                </a:rPr>
                <a:t>.</a:t>
              </a:r>
              <a:endParaRPr kumimoji="0" sz="1600" b="0" i="0" u="none" strike="noStrike" kern="0" cap="none" spc="0" normalizeH="0" baseline="0" noProof="0" dirty="0">
                <a:ln>
                  <a:noFill/>
                </a:ln>
                <a:solidFill>
                  <a:srgbClr val="000000"/>
                </a:solidFill>
                <a:effectLst/>
                <a:uLnTx/>
                <a:uFillTx/>
                <a:latin typeface="Roboto"/>
                <a:ea typeface="Roboto"/>
                <a:cs typeface="Roboto"/>
                <a:sym typeface="Roboto"/>
              </a:endParaRPr>
            </a:p>
          </p:txBody>
        </p:sp>
        <p:sp>
          <p:nvSpPr>
            <p:cNvPr id="288" name="Google Shape;1044;p26">
              <a:extLst>
                <a:ext uri="{FF2B5EF4-FFF2-40B4-BE49-F238E27FC236}">
                  <a16:creationId xmlns:a16="http://schemas.microsoft.com/office/drawing/2014/main" id="{1F502AB1-5204-40F1-AF14-A5273E3DAE42}"/>
                </a:ext>
              </a:extLst>
            </p:cNvPr>
            <p:cNvSpPr txBox="1"/>
            <p:nvPr/>
          </p:nvSpPr>
          <p:spPr>
            <a:xfrm>
              <a:off x="3941100" y="4505950"/>
              <a:ext cx="1261800" cy="187800"/>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ar-OM" sz="2000" b="1" kern="0" dirty="0">
                  <a:solidFill>
                    <a:srgbClr val="FFFFFF"/>
                  </a:solidFill>
                  <a:latin typeface="Fira Sans Extra Condensed Medium"/>
                  <a:cs typeface="Akhbar MT" pitchFamily="2" charset="-78"/>
                  <a:sym typeface="Fira Sans Extra Condensed Medium"/>
                </a:rPr>
                <a:t>القصص الغزلي</a:t>
              </a:r>
              <a:endParaRPr kumimoji="0" sz="2000" b="1" i="0" u="none" strike="noStrike" kern="0" cap="none" spc="0" normalizeH="0" baseline="0" noProof="0" dirty="0">
                <a:ln>
                  <a:noFill/>
                </a:ln>
                <a:solidFill>
                  <a:srgbClr val="000000"/>
                </a:solidFill>
                <a:effectLst/>
                <a:uLnTx/>
                <a:uFillTx/>
                <a:cs typeface="Akhbar MT" pitchFamily="2" charset="-78"/>
                <a:sym typeface="Arial"/>
              </a:endParaRPr>
            </a:p>
          </p:txBody>
        </p:sp>
      </p:grpSp>
      <p:grpSp>
        <p:nvGrpSpPr>
          <p:cNvPr id="307" name="Google Shape;1045;p26">
            <a:extLst>
              <a:ext uri="{FF2B5EF4-FFF2-40B4-BE49-F238E27FC236}">
                <a16:creationId xmlns:a16="http://schemas.microsoft.com/office/drawing/2014/main" id="{009F0104-F58E-4104-A044-CF9671377C80}"/>
              </a:ext>
            </a:extLst>
          </p:cNvPr>
          <p:cNvGrpSpPr/>
          <p:nvPr/>
        </p:nvGrpSpPr>
        <p:grpSpPr>
          <a:xfrm>
            <a:off x="9107031" y="3569325"/>
            <a:ext cx="2359308" cy="3236861"/>
            <a:chOff x="6920192" y="2826188"/>
            <a:chExt cx="1482490" cy="1939923"/>
          </a:xfrm>
        </p:grpSpPr>
        <p:grpSp>
          <p:nvGrpSpPr>
            <p:cNvPr id="308" name="Google Shape;1046;p26">
              <a:extLst>
                <a:ext uri="{FF2B5EF4-FFF2-40B4-BE49-F238E27FC236}">
                  <a16:creationId xmlns:a16="http://schemas.microsoft.com/office/drawing/2014/main" id="{24CC46A2-8ED8-4CDC-BF5F-A0A2B488B95B}"/>
                </a:ext>
              </a:extLst>
            </p:cNvPr>
            <p:cNvGrpSpPr/>
            <p:nvPr/>
          </p:nvGrpSpPr>
          <p:grpSpPr>
            <a:xfrm rot="10800000">
              <a:off x="6920192" y="3660555"/>
              <a:ext cx="1482490" cy="1105556"/>
              <a:chOff x="5407598" y="1210565"/>
              <a:chExt cx="1482490" cy="1105556"/>
            </a:xfrm>
          </p:grpSpPr>
          <p:sp>
            <p:nvSpPr>
              <p:cNvPr id="324" name="Google Shape;1047;p26">
                <a:extLst>
                  <a:ext uri="{FF2B5EF4-FFF2-40B4-BE49-F238E27FC236}">
                    <a16:creationId xmlns:a16="http://schemas.microsoft.com/office/drawing/2014/main" id="{AD00C280-9802-4D64-ADA0-CAF25FFEC82B}"/>
                  </a:ext>
                </a:extLst>
              </p:cNvPr>
              <p:cNvSpPr/>
              <p:nvPr/>
            </p:nvSpPr>
            <p:spPr>
              <a:xfrm>
                <a:off x="5441364" y="1210565"/>
                <a:ext cx="1448724" cy="1049514"/>
              </a:xfrm>
              <a:custGeom>
                <a:avLst/>
                <a:gdLst/>
                <a:ahLst/>
                <a:cxnLst/>
                <a:rect l="l" t="t" r="r" b="b"/>
                <a:pathLst>
                  <a:path w="46112" h="43589" extrusionOk="0">
                    <a:moveTo>
                      <a:pt x="3618" y="1"/>
                    </a:moveTo>
                    <a:cubicBezTo>
                      <a:pt x="1612" y="1"/>
                      <a:pt x="1" y="1612"/>
                      <a:pt x="1" y="3618"/>
                    </a:cubicBezTo>
                    <a:lnTo>
                      <a:pt x="1" y="37813"/>
                    </a:lnTo>
                    <a:cubicBezTo>
                      <a:pt x="1" y="39819"/>
                      <a:pt x="1612" y="41430"/>
                      <a:pt x="3618" y="41430"/>
                    </a:cubicBezTo>
                    <a:lnTo>
                      <a:pt x="19272" y="41430"/>
                    </a:lnTo>
                    <a:cubicBezTo>
                      <a:pt x="20001" y="41430"/>
                      <a:pt x="20700" y="41704"/>
                      <a:pt x="21247" y="42190"/>
                    </a:cubicBezTo>
                    <a:lnTo>
                      <a:pt x="22676" y="43467"/>
                    </a:lnTo>
                    <a:cubicBezTo>
                      <a:pt x="22767" y="43558"/>
                      <a:pt x="22919" y="43588"/>
                      <a:pt x="23041" y="43588"/>
                    </a:cubicBezTo>
                    <a:cubicBezTo>
                      <a:pt x="23193" y="43588"/>
                      <a:pt x="23314" y="43558"/>
                      <a:pt x="23436" y="43467"/>
                    </a:cubicBezTo>
                    <a:lnTo>
                      <a:pt x="24834" y="42190"/>
                    </a:lnTo>
                    <a:cubicBezTo>
                      <a:pt x="25381" y="41704"/>
                      <a:pt x="26111" y="41430"/>
                      <a:pt x="26840" y="41430"/>
                    </a:cubicBezTo>
                    <a:lnTo>
                      <a:pt x="42494" y="41430"/>
                    </a:lnTo>
                    <a:cubicBezTo>
                      <a:pt x="44500" y="41430"/>
                      <a:pt x="46111" y="39819"/>
                      <a:pt x="46111" y="37813"/>
                    </a:cubicBezTo>
                    <a:lnTo>
                      <a:pt x="46111" y="3618"/>
                    </a:lnTo>
                    <a:cubicBezTo>
                      <a:pt x="46111" y="1612"/>
                      <a:pt x="44500" y="1"/>
                      <a:pt x="42494" y="1"/>
                    </a:cubicBezTo>
                    <a:close/>
                  </a:path>
                </a:pathLst>
              </a:custGeom>
              <a:solidFill>
                <a:srgbClr val="000000">
                  <a:alpha val="140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325" name="Google Shape;1048;p26">
                <a:extLst>
                  <a:ext uri="{FF2B5EF4-FFF2-40B4-BE49-F238E27FC236}">
                    <a16:creationId xmlns:a16="http://schemas.microsoft.com/office/drawing/2014/main" id="{9055764D-499B-4F5C-AA27-DDB103E8713E}"/>
                  </a:ext>
                </a:extLst>
              </p:cNvPr>
              <p:cNvGrpSpPr/>
              <p:nvPr/>
            </p:nvGrpSpPr>
            <p:grpSpPr>
              <a:xfrm>
                <a:off x="5407598" y="1252738"/>
                <a:ext cx="1448692" cy="1063384"/>
                <a:chOff x="2463325" y="1217325"/>
                <a:chExt cx="1448692" cy="1063384"/>
              </a:xfrm>
            </p:grpSpPr>
            <p:sp>
              <p:nvSpPr>
                <p:cNvPr id="326" name="Google Shape;1049;p26">
                  <a:extLst>
                    <a:ext uri="{FF2B5EF4-FFF2-40B4-BE49-F238E27FC236}">
                      <a16:creationId xmlns:a16="http://schemas.microsoft.com/office/drawing/2014/main" id="{A8FC18C8-7709-422C-9C33-091DD72F2EAD}"/>
                    </a:ext>
                  </a:extLst>
                </p:cNvPr>
                <p:cNvSpPr/>
                <p:nvPr/>
              </p:nvSpPr>
              <p:spPr>
                <a:xfrm>
                  <a:off x="2469925" y="1450775"/>
                  <a:ext cx="1408023" cy="821885"/>
                </a:xfrm>
                <a:custGeom>
                  <a:avLst/>
                  <a:gdLst/>
                  <a:ahLst/>
                  <a:cxnLst/>
                  <a:rect l="l" t="t" r="r" b="b"/>
                  <a:pathLst>
                    <a:path w="46142" h="34135" extrusionOk="0">
                      <a:moveTo>
                        <a:pt x="1" y="0"/>
                      </a:moveTo>
                      <a:lnTo>
                        <a:pt x="1" y="28329"/>
                      </a:lnTo>
                      <a:cubicBezTo>
                        <a:pt x="1" y="30335"/>
                        <a:pt x="1612" y="31976"/>
                        <a:pt x="3618" y="31976"/>
                      </a:cubicBezTo>
                      <a:lnTo>
                        <a:pt x="19302" y="31976"/>
                      </a:lnTo>
                      <a:cubicBezTo>
                        <a:pt x="20031" y="31976"/>
                        <a:pt x="20730" y="32250"/>
                        <a:pt x="21278" y="32736"/>
                      </a:cubicBezTo>
                      <a:lnTo>
                        <a:pt x="22706" y="33983"/>
                      </a:lnTo>
                      <a:cubicBezTo>
                        <a:pt x="22797" y="34074"/>
                        <a:pt x="22949" y="34135"/>
                        <a:pt x="23071" y="34135"/>
                      </a:cubicBezTo>
                      <a:cubicBezTo>
                        <a:pt x="23223" y="34135"/>
                        <a:pt x="23344" y="34074"/>
                        <a:pt x="23466" y="33983"/>
                      </a:cubicBezTo>
                      <a:lnTo>
                        <a:pt x="24864" y="32736"/>
                      </a:lnTo>
                      <a:cubicBezTo>
                        <a:pt x="25411" y="32250"/>
                        <a:pt x="26141" y="31976"/>
                        <a:pt x="26870" y="31976"/>
                      </a:cubicBezTo>
                      <a:lnTo>
                        <a:pt x="42524" y="31976"/>
                      </a:lnTo>
                      <a:cubicBezTo>
                        <a:pt x="44530" y="31976"/>
                        <a:pt x="46141" y="30335"/>
                        <a:pt x="46141" y="28329"/>
                      </a:cubicBezTo>
                      <a:lnTo>
                        <a:pt x="46141"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27" name="Google Shape;1050;p26">
                  <a:extLst>
                    <a:ext uri="{FF2B5EF4-FFF2-40B4-BE49-F238E27FC236}">
                      <a16:creationId xmlns:a16="http://schemas.microsoft.com/office/drawing/2014/main" id="{8756FF60-7E3F-4B46-B501-11C59CC1BBFD}"/>
                    </a:ext>
                  </a:extLst>
                </p:cNvPr>
                <p:cNvSpPr/>
                <p:nvPr/>
              </p:nvSpPr>
              <p:spPr>
                <a:xfrm>
                  <a:off x="2469926" y="1222425"/>
                  <a:ext cx="1408023" cy="228375"/>
                </a:xfrm>
                <a:custGeom>
                  <a:avLst/>
                  <a:gdLst/>
                  <a:ahLst/>
                  <a:cxnLst/>
                  <a:rect l="l" t="t" r="r" b="b"/>
                  <a:pathLst>
                    <a:path w="46142" h="9485" extrusionOk="0">
                      <a:moveTo>
                        <a:pt x="3618" y="1"/>
                      </a:moveTo>
                      <a:cubicBezTo>
                        <a:pt x="1612" y="1"/>
                        <a:pt x="1" y="1642"/>
                        <a:pt x="1" y="3648"/>
                      </a:cubicBezTo>
                      <a:lnTo>
                        <a:pt x="1" y="9484"/>
                      </a:lnTo>
                      <a:lnTo>
                        <a:pt x="46141" y="9484"/>
                      </a:lnTo>
                      <a:lnTo>
                        <a:pt x="46141" y="3648"/>
                      </a:lnTo>
                      <a:cubicBezTo>
                        <a:pt x="46141" y="1642"/>
                        <a:pt x="44530" y="1"/>
                        <a:pt x="42524" y="1"/>
                      </a:cubicBezTo>
                      <a:close/>
                    </a:path>
                  </a:pathLst>
                </a:custGeom>
                <a:solidFill>
                  <a:srgbClr val="577590"/>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28" name="Google Shape;1051;p26">
                  <a:extLst>
                    <a:ext uri="{FF2B5EF4-FFF2-40B4-BE49-F238E27FC236}">
                      <a16:creationId xmlns:a16="http://schemas.microsoft.com/office/drawing/2014/main" id="{A299EAAE-09BD-4536-A86F-B9A560ADE4F0}"/>
                    </a:ext>
                  </a:extLst>
                </p:cNvPr>
                <p:cNvSpPr/>
                <p:nvPr/>
              </p:nvSpPr>
              <p:spPr>
                <a:xfrm>
                  <a:off x="2464280" y="1445316"/>
                  <a:ext cx="1447737" cy="835393"/>
                </a:xfrm>
                <a:custGeom>
                  <a:avLst/>
                  <a:gdLst/>
                  <a:ahLst/>
                  <a:cxnLst/>
                  <a:rect l="l" t="t" r="r" b="b"/>
                  <a:pathLst>
                    <a:path w="46993" h="34696" extrusionOk="0">
                      <a:moveTo>
                        <a:pt x="15580" y="1"/>
                      </a:moveTo>
                      <a:cubicBezTo>
                        <a:pt x="14546" y="1"/>
                        <a:pt x="13516" y="4"/>
                        <a:pt x="12493" y="14"/>
                      </a:cubicBezTo>
                      <a:lnTo>
                        <a:pt x="6383" y="75"/>
                      </a:lnTo>
                      <a:lnTo>
                        <a:pt x="0" y="75"/>
                      </a:lnTo>
                      <a:lnTo>
                        <a:pt x="0" y="7765"/>
                      </a:lnTo>
                      <a:lnTo>
                        <a:pt x="0" y="10653"/>
                      </a:lnTo>
                      <a:lnTo>
                        <a:pt x="0" y="24240"/>
                      </a:lnTo>
                      <a:lnTo>
                        <a:pt x="0" y="28708"/>
                      </a:lnTo>
                      <a:lnTo>
                        <a:pt x="31" y="29042"/>
                      </a:lnTo>
                      <a:cubicBezTo>
                        <a:pt x="31" y="29164"/>
                        <a:pt x="61" y="29255"/>
                        <a:pt x="61" y="29377"/>
                      </a:cubicBezTo>
                      <a:cubicBezTo>
                        <a:pt x="422" y="31210"/>
                        <a:pt x="2001" y="32538"/>
                        <a:pt x="3888" y="32538"/>
                      </a:cubicBezTo>
                      <a:cubicBezTo>
                        <a:pt x="3909" y="32538"/>
                        <a:pt x="3930" y="32538"/>
                        <a:pt x="3952" y="32538"/>
                      </a:cubicBezTo>
                      <a:lnTo>
                        <a:pt x="18815" y="32538"/>
                      </a:lnTo>
                      <a:cubicBezTo>
                        <a:pt x="18922" y="32529"/>
                        <a:pt x="19032" y="32525"/>
                        <a:pt x="19142" y="32525"/>
                      </a:cubicBezTo>
                      <a:cubicBezTo>
                        <a:pt x="19409" y="32525"/>
                        <a:pt x="19682" y="32547"/>
                        <a:pt x="19940" y="32568"/>
                      </a:cubicBezTo>
                      <a:cubicBezTo>
                        <a:pt x="20305" y="32629"/>
                        <a:pt x="20639" y="32751"/>
                        <a:pt x="20943" y="32933"/>
                      </a:cubicBezTo>
                      <a:cubicBezTo>
                        <a:pt x="21095" y="33024"/>
                        <a:pt x="21247" y="33146"/>
                        <a:pt x="21369" y="33267"/>
                      </a:cubicBezTo>
                      <a:lnTo>
                        <a:pt x="21824" y="33632"/>
                      </a:lnTo>
                      <a:lnTo>
                        <a:pt x="22676" y="34392"/>
                      </a:lnTo>
                      <a:lnTo>
                        <a:pt x="22797" y="34514"/>
                      </a:lnTo>
                      <a:cubicBezTo>
                        <a:pt x="22858" y="34544"/>
                        <a:pt x="22919" y="34574"/>
                        <a:pt x="22980" y="34605"/>
                      </a:cubicBezTo>
                      <a:cubicBezTo>
                        <a:pt x="23101" y="34666"/>
                        <a:pt x="23223" y="34696"/>
                        <a:pt x="23375" y="34696"/>
                      </a:cubicBezTo>
                      <a:cubicBezTo>
                        <a:pt x="23496" y="34666"/>
                        <a:pt x="23618" y="34635"/>
                        <a:pt x="23739" y="34574"/>
                      </a:cubicBezTo>
                      <a:cubicBezTo>
                        <a:pt x="23831" y="34514"/>
                        <a:pt x="23922" y="34422"/>
                        <a:pt x="23983" y="34362"/>
                      </a:cubicBezTo>
                      <a:lnTo>
                        <a:pt x="24864" y="33602"/>
                      </a:lnTo>
                      <a:lnTo>
                        <a:pt x="25290" y="33207"/>
                      </a:lnTo>
                      <a:cubicBezTo>
                        <a:pt x="25442" y="33085"/>
                        <a:pt x="25594" y="32994"/>
                        <a:pt x="25746" y="32903"/>
                      </a:cubicBezTo>
                      <a:cubicBezTo>
                        <a:pt x="26049" y="32720"/>
                        <a:pt x="26384" y="32629"/>
                        <a:pt x="26749" y="32568"/>
                      </a:cubicBezTo>
                      <a:lnTo>
                        <a:pt x="42524" y="32568"/>
                      </a:lnTo>
                      <a:cubicBezTo>
                        <a:pt x="42889" y="32568"/>
                        <a:pt x="43284" y="32538"/>
                        <a:pt x="43649" y="32447"/>
                      </a:cubicBezTo>
                      <a:cubicBezTo>
                        <a:pt x="45229" y="32052"/>
                        <a:pt x="46384" y="30744"/>
                        <a:pt x="46567" y="29164"/>
                      </a:cubicBezTo>
                      <a:cubicBezTo>
                        <a:pt x="46627" y="28799"/>
                        <a:pt x="46627" y="28404"/>
                        <a:pt x="46627" y="28039"/>
                      </a:cubicBezTo>
                      <a:lnTo>
                        <a:pt x="46627" y="26945"/>
                      </a:lnTo>
                      <a:cubicBezTo>
                        <a:pt x="46658" y="24027"/>
                        <a:pt x="46688" y="21109"/>
                        <a:pt x="46688" y="18191"/>
                      </a:cubicBezTo>
                      <a:cubicBezTo>
                        <a:pt x="46719" y="17006"/>
                        <a:pt x="46719" y="15759"/>
                        <a:pt x="46779" y="14665"/>
                      </a:cubicBezTo>
                      <a:cubicBezTo>
                        <a:pt x="46992" y="10592"/>
                        <a:pt x="46992" y="6550"/>
                        <a:pt x="46779" y="2477"/>
                      </a:cubicBezTo>
                      <a:lnTo>
                        <a:pt x="46779" y="2142"/>
                      </a:lnTo>
                      <a:cubicBezTo>
                        <a:pt x="46749" y="1261"/>
                        <a:pt x="46688" y="501"/>
                        <a:pt x="46567" y="379"/>
                      </a:cubicBezTo>
                      <a:cubicBezTo>
                        <a:pt x="46549" y="362"/>
                        <a:pt x="46532" y="353"/>
                        <a:pt x="46516" y="353"/>
                      </a:cubicBezTo>
                      <a:cubicBezTo>
                        <a:pt x="46420" y="353"/>
                        <a:pt x="46345" y="666"/>
                        <a:pt x="46293" y="1291"/>
                      </a:cubicBezTo>
                      <a:cubicBezTo>
                        <a:pt x="46202" y="2294"/>
                        <a:pt x="46141" y="3358"/>
                        <a:pt x="46080" y="4483"/>
                      </a:cubicBezTo>
                      <a:cubicBezTo>
                        <a:pt x="45928" y="7978"/>
                        <a:pt x="45867" y="11686"/>
                        <a:pt x="45867" y="16033"/>
                      </a:cubicBezTo>
                      <a:cubicBezTo>
                        <a:pt x="45867" y="19073"/>
                        <a:pt x="45807" y="22659"/>
                        <a:pt x="45837" y="26489"/>
                      </a:cubicBezTo>
                      <a:cubicBezTo>
                        <a:pt x="45867" y="27279"/>
                        <a:pt x="45867" y="28039"/>
                        <a:pt x="45867" y="28799"/>
                      </a:cubicBezTo>
                      <a:cubicBezTo>
                        <a:pt x="45867" y="30197"/>
                        <a:pt x="44956" y="31413"/>
                        <a:pt x="43618" y="31778"/>
                      </a:cubicBezTo>
                      <a:cubicBezTo>
                        <a:pt x="43343" y="31853"/>
                        <a:pt x="43068" y="31907"/>
                        <a:pt x="42793" y="31907"/>
                      </a:cubicBezTo>
                      <a:cubicBezTo>
                        <a:pt x="42734" y="31907"/>
                        <a:pt x="42674" y="31905"/>
                        <a:pt x="42615" y="31900"/>
                      </a:cubicBezTo>
                      <a:lnTo>
                        <a:pt x="26840" y="31900"/>
                      </a:lnTo>
                      <a:cubicBezTo>
                        <a:pt x="26688" y="31930"/>
                        <a:pt x="26536" y="31930"/>
                        <a:pt x="26384" y="31991"/>
                      </a:cubicBezTo>
                      <a:cubicBezTo>
                        <a:pt x="26080" y="32052"/>
                        <a:pt x="25776" y="32143"/>
                        <a:pt x="25502" y="32295"/>
                      </a:cubicBezTo>
                      <a:cubicBezTo>
                        <a:pt x="25290" y="32386"/>
                        <a:pt x="25107" y="32538"/>
                        <a:pt x="24925" y="32659"/>
                      </a:cubicBezTo>
                      <a:cubicBezTo>
                        <a:pt x="24712" y="32842"/>
                        <a:pt x="24590" y="32963"/>
                        <a:pt x="24439" y="33085"/>
                      </a:cubicBezTo>
                      <a:lnTo>
                        <a:pt x="23527" y="33906"/>
                      </a:lnTo>
                      <a:lnTo>
                        <a:pt x="23405" y="34027"/>
                      </a:lnTo>
                      <a:lnTo>
                        <a:pt x="23375" y="34027"/>
                      </a:lnTo>
                      <a:cubicBezTo>
                        <a:pt x="23359" y="34042"/>
                        <a:pt x="23344" y="34050"/>
                        <a:pt x="23333" y="34050"/>
                      </a:cubicBezTo>
                      <a:cubicBezTo>
                        <a:pt x="23321" y="34050"/>
                        <a:pt x="23314" y="34042"/>
                        <a:pt x="23314" y="34027"/>
                      </a:cubicBezTo>
                      <a:cubicBezTo>
                        <a:pt x="23299" y="34027"/>
                        <a:pt x="23289" y="34029"/>
                        <a:pt x="23280" y="34029"/>
                      </a:cubicBezTo>
                      <a:cubicBezTo>
                        <a:pt x="23253" y="34029"/>
                        <a:pt x="23230" y="34012"/>
                        <a:pt x="23071" y="33875"/>
                      </a:cubicBezTo>
                      <a:lnTo>
                        <a:pt x="22159" y="33055"/>
                      </a:lnTo>
                      <a:cubicBezTo>
                        <a:pt x="22007" y="32933"/>
                        <a:pt x="21855" y="32811"/>
                        <a:pt x="21673" y="32629"/>
                      </a:cubicBezTo>
                      <a:cubicBezTo>
                        <a:pt x="21490" y="32477"/>
                        <a:pt x="21277" y="32355"/>
                        <a:pt x="21065" y="32264"/>
                      </a:cubicBezTo>
                      <a:cubicBezTo>
                        <a:pt x="20639" y="32052"/>
                        <a:pt x="20183" y="31900"/>
                        <a:pt x="19697" y="31869"/>
                      </a:cubicBezTo>
                      <a:lnTo>
                        <a:pt x="17204" y="31869"/>
                      </a:lnTo>
                      <a:lnTo>
                        <a:pt x="7356" y="31930"/>
                      </a:lnTo>
                      <a:lnTo>
                        <a:pt x="3769" y="31930"/>
                      </a:lnTo>
                      <a:cubicBezTo>
                        <a:pt x="3405" y="31900"/>
                        <a:pt x="3040" y="31839"/>
                        <a:pt x="2706" y="31717"/>
                      </a:cubicBezTo>
                      <a:cubicBezTo>
                        <a:pt x="2037" y="31444"/>
                        <a:pt x="1459" y="30988"/>
                        <a:pt x="1064" y="30349"/>
                      </a:cubicBezTo>
                      <a:cubicBezTo>
                        <a:pt x="882" y="30045"/>
                        <a:pt x="760" y="29711"/>
                        <a:pt x="669" y="29377"/>
                      </a:cubicBezTo>
                      <a:cubicBezTo>
                        <a:pt x="608" y="28982"/>
                        <a:pt x="578" y="28617"/>
                        <a:pt x="578" y="28222"/>
                      </a:cubicBezTo>
                      <a:cubicBezTo>
                        <a:pt x="578" y="25000"/>
                        <a:pt x="547" y="21778"/>
                        <a:pt x="517" y="18556"/>
                      </a:cubicBezTo>
                      <a:cubicBezTo>
                        <a:pt x="487" y="15212"/>
                        <a:pt x="487" y="11899"/>
                        <a:pt x="487" y="8556"/>
                      </a:cubicBezTo>
                      <a:cubicBezTo>
                        <a:pt x="456" y="5881"/>
                        <a:pt x="456" y="3206"/>
                        <a:pt x="426" y="531"/>
                      </a:cubicBezTo>
                      <a:lnTo>
                        <a:pt x="7204" y="470"/>
                      </a:lnTo>
                      <a:lnTo>
                        <a:pt x="14226" y="470"/>
                      </a:lnTo>
                      <a:cubicBezTo>
                        <a:pt x="16961" y="470"/>
                        <a:pt x="19697" y="410"/>
                        <a:pt x="22432" y="410"/>
                      </a:cubicBezTo>
                      <a:lnTo>
                        <a:pt x="37448" y="318"/>
                      </a:lnTo>
                      <a:lnTo>
                        <a:pt x="44956" y="258"/>
                      </a:lnTo>
                      <a:cubicBezTo>
                        <a:pt x="45381" y="227"/>
                        <a:pt x="45807" y="197"/>
                        <a:pt x="46232" y="166"/>
                      </a:cubicBezTo>
                      <a:cubicBezTo>
                        <a:pt x="46293" y="166"/>
                        <a:pt x="46384" y="136"/>
                        <a:pt x="46384" y="136"/>
                      </a:cubicBezTo>
                      <a:cubicBezTo>
                        <a:pt x="46293" y="75"/>
                        <a:pt x="46202" y="75"/>
                        <a:pt x="46111" y="75"/>
                      </a:cubicBezTo>
                      <a:cubicBezTo>
                        <a:pt x="45533" y="45"/>
                        <a:pt x="44956" y="45"/>
                        <a:pt x="44348" y="45"/>
                      </a:cubicBezTo>
                      <a:lnTo>
                        <a:pt x="38633" y="45"/>
                      </a:lnTo>
                      <a:lnTo>
                        <a:pt x="21794" y="14"/>
                      </a:lnTo>
                      <a:cubicBezTo>
                        <a:pt x="19727" y="14"/>
                        <a:pt x="17647" y="1"/>
                        <a:pt x="15580"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29" name="Google Shape;1052;p26">
                  <a:extLst>
                    <a:ext uri="{FF2B5EF4-FFF2-40B4-BE49-F238E27FC236}">
                      <a16:creationId xmlns:a16="http://schemas.microsoft.com/office/drawing/2014/main" id="{CB3FC3E4-BC20-436F-8257-7A24B3D83FAD}"/>
                    </a:ext>
                  </a:extLst>
                </p:cNvPr>
                <p:cNvSpPr/>
                <p:nvPr/>
              </p:nvSpPr>
              <p:spPr>
                <a:xfrm>
                  <a:off x="2463325" y="1217325"/>
                  <a:ext cx="1446813" cy="244459"/>
                </a:xfrm>
                <a:custGeom>
                  <a:avLst/>
                  <a:gdLst/>
                  <a:ahLst/>
                  <a:cxnLst/>
                  <a:rect l="l" t="t" r="r" b="b"/>
                  <a:pathLst>
                    <a:path w="46963" h="10153" extrusionOk="0">
                      <a:moveTo>
                        <a:pt x="41370" y="0"/>
                      </a:moveTo>
                      <a:lnTo>
                        <a:pt x="37357" y="61"/>
                      </a:lnTo>
                      <a:lnTo>
                        <a:pt x="25564" y="30"/>
                      </a:lnTo>
                      <a:cubicBezTo>
                        <a:pt x="24125" y="30"/>
                        <a:pt x="22673" y="17"/>
                        <a:pt x="21225" y="17"/>
                      </a:cubicBezTo>
                      <a:cubicBezTo>
                        <a:pt x="20501" y="17"/>
                        <a:pt x="19778" y="20"/>
                        <a:pt x="19059" y="30"/>
                      </a:cubicBezTo>
                      <a:cubicBezTo>
                        <a:pt x="14469" y="91"/>
                        <a:pt x="9910" y="91"/>
                        <a:pt x="5320" y="91"/>
                      </a:cubicBezTo>
                      <a:lnTo>
                        <a:pt x="4317" y="91"/>
                      </a:lnTo>
                      <a:cubicBezTo>
                        <a:pt x="4219" y="83"/>
                        <a:pt x="4124" y="79"/>
                        <a:pt x="4029" y="79"/>
                      </a:cubicBezTo>
                      <a:cubicBezTo>
                        <a:pt x="3771" y="79"/>
                        <a:pt x="3520" y="107"/>
                        <a:pt x="3253" y="152"/>
                      </a:cubicBezTo>
                      <a:cubicBezTo>
                        <a:pt x="1521" y="426"/>
                        <a:pt x="183" y="1854"/>
                        <a:pt x="31" y="3617"/>
                      </a:cubicBezTo>
                      <a:cubicBezTo>
                        <a:pt x="1" y="4043"/>
                        <a:pt x="31" y="4438"/>
                        <a:pt x="31" y="4833"/>
                      </a:cubicBezTo>
                      <a:lnTo>
                        <a:pt x="31" y="10091"/>
                      </a:lnTo>
                      <a:lnTo>
                        <a:pt x="33193" y="10091"/>
                      </a:lnTo>
                      <a:cubicBezTo>
                        <a:pt x="34395" y="10074"/>
                        <a:pt x="35597" y="10066"/>
                        <a:pt x="36798" y="10066"/>
                      </a:cubicBezTo>
                      <a:cubicBezTo>
                        <a:pt x="39698" y="10066"/>
                        <a:pt x="42593" y="10109"/>
                        <a:pt x="45473" y="10152"/>
                      </a:cubicBezTo>
                      <a:lnTo>
                        <a:pt x="46750" y="10152"/>
                      </a:lnTo>
                      <a:lnTo>
                        <a:pt x="46750" y="9514"/>
                      </a:lnTo>
                      <a:lnTo>
                        <a:pt x="46750" y="9028"/>
                      </a:lnTo>
                      <a:cubicBezTo>
                        <a:pt x="46780" y="8754"/>
                        <a:pt x="46780" y="8511"/>
                        <a:pt x="46780" y="8268"/>
                      </a:cubicBezTo>
                      <a:cubicBezTo>
                        <a:pt x="46902" y="6839"/>
                        <a:pt x="46962" y="5441"/>
                        <a:pt x="46962" y="4012"/>
                      </a:cubicBezTo>
                      <a:cubicBezTo>
                        <a:pt x="46962" y="3192"/>
                        <a:pt x="46719" y="2401"/>
                        <a:pt x="46263" y="1733"/>
                      </a:cubicBezTo>
                      <a:cubicBezTo>
                        <a:pt x="45777" y="1064"/>
                        <a:pt x="45139" y="547"/>
                        <a:pt x="44379" y="274"/>
                      </a:cubicBezTo>
                      <a:cubicBezTo>
                        <a:pt x="44318" y="243"/>
                        <a:pt x="44196" y="213"/>
                        <a:pt x="44136" y="182"/>
                      </a:cubicBezTo>
                      <a:cubicBezTo>
                        <a:pt x="43816" y="81"/>
                        <a:pt x="43518" y="42"/>
                        <a:pt x="43283" y="42"/>
                      </a:cubicBezTo>
                      <a:cubicBezTo>
                        <a:pt x="43026" y="42"/>
                        <a:pt x="42846" y="88"/>
                        <a:pt x="42798" y="152"/>
                      </a:cubicBezTo>
                      <a:cubicBezTo>
                        <a:pt x="42737" y="213"/>
                        <a:pt x="42768" y="274"/>
                        <a:pt x="42889" y="304"/>
                      </a:cubicBezTo>
                      <a:cubicBezTo>
                        <a:pt x="43041" y="395"/>
                        <a:pt x="43224" y="456"/>
                        <a:pt x="43406" y="486"/>
                      </a:cubicBezTo>
                      <a:cubicBezTo>
                        <a:pt x="44075" y="699"/>
                        <a:pt x="44683" y="1094"/>
                        <a:pt x="45139" y="1641"/>
                      </a:cubicBezTo>
                      <a:cubicBezTo>
                        <a:pt x="45534" y="2067"/>
                        <a:pt x="45777" y="2584"/>
                        <a:pt x="45898" y="3161"/>
                      </a:cubicBezTo>
                      <a:cubicBezTo>
                        <a:pt x="45959" y="3435"/>
                        <a:pt x="45990" y="3708"/>
                        <a:pt x="45990" y="4012"/>
                      </a:cubicBezTo>
                      <a:cubicBezTo>
                        <a:pt x="45959" y="4316"/>
                        <a:pt x="45959" y="4651"/>
                        <a:pt x="45959" y="4985"/>
                      </a:cubicBezTo>
                      <a:cubicBezTo>
                        <a:pt x="45929" y="6322"/>
                        <a:pt x="45898" y="7721"/>
                        <a:pt x="45898" y="9240"/>
                      </a:cubicBezTo>
                      <a:lnTo>
                        <a:pt x="45898" y="9301"/>
                      </a:lnTo>
                      <a:lnTo>
                        <a:pt x="43224" y="9271"/>
                      </a:lnTo>
                      <a:lnTo>
                        <a:pt x="39728" y="9271"/>
                      </a:lnTo>
                      <a:cubicBezTo>
                        <a:pt x="37138" y="9325"/>
                        <a:pt x="34527" y="9336"/>
                        <a:pt x="31913" y="9336"/>
                      </a:cubicBezTo>
                      <a:cubicBezTo>
                        <a:pt x="30171" y="9336"/>
                        <a:pt x="28427" y="9331"/>
                        <a:pt x="26688" y="9331"/>
                      </a:cubicBezTo>
                      <a:lnTo>
                        <a:pt x="22190" y="9331"/>
                      </a:lnTo>
                      <a:lnTo>
                        <a:pt x="8390" y="9392"/>
                      </a:lnTo>
                      <a:lnTo>
                        <a:pt x="609" y="9483"/>
                      </a:lnTo>
                      <a:lnTo>
                        <a:pt x="548" y="4407"/>
                      </a:lnTo>
                      <a:lnTo>
                        <a:pt x="548" y="3982"/>
                      </a:lnTo>
                      <a:cubicBezTo>
                        <a:pt x="578" y="3830"/>
                        <a:pt x="578" y="3708"/>
                        <a:pt x="578" y="3587"/>
                      </a:cubicBezTo>
                      <a:cubicBezTo>
                        <a:pt x="609" y="3313"/>
                        <a:pt x="670" y="3040"/>
                        <a:pt x="761" y="2796"/>
                      </a:cubicBezTo>
                      <a:cubicBezTo>
                        <a:pt x="943" y="2280"/>
                        <a:pt x="1247" y="1824"/>
                        <a:pt x="1642" y="1459"/>
                      </a:cubicBezTo>
                      <a:cubicBezTo>
                        <a:pt x="2068" y="1094"/>
                        <a:pt x="2554" y="821"/>
                        <a:pt x="3071" y="699"/>
                      </a:cubicBezTo>
                      <a:cubicBezTo>
                        <a:pt x="3345" y="608"/>
                        <a:pt x="3618" y="578"/>
                        <a:pt x="3892" y="578"/>
                      </a:cubicBezTo>
                      <a:lnTo>
                        <a:pt x="4773" y="578"/>
                      </a:lnTo>
                      <a:cubicBezTo>
                        <a:pt x="9374" y="550"/>
                        <a:pt x="13951" y="451"/>
                        <a:pt x="18568" y="451"/>
                      </a:cubicBezTo>
                      <a:cubicBezTo>
                        <a:pt x="19136" y="451"/>
                        <a:pt x="19705" y="453"/>
                        <a:pt x="20275" y="456"/>
                      </a:cubicBezTo>
                      <a:cubicBezTo>
                        <a:pt x="22190" y="456"/>
                        <a:pt x="24105" y="395"/>
                        <a:pt x="26020" y="395"/>
                      </a:cubicBezTo>
                      <a:lnTo>
                        <a:pt x="36537" y="304"/>
                      </a:lnTo>
                      <a:lnTo>
                        <a:pt x="41795" y="213"/>
                      </a:lnTo>
                      <a:cubicBezTo>
                        <a:pt x="42099" y="213"/>
                        <a:pt x="42403" y="182"/>
                        <a:pt x="42677" y="152"/>
                      </a:cubicBezTo>
                      <a:cubicBezTo>
                        <a:pt x="42737" y="122"/>
                        <a:pt x="42798" y="91"/>
                        <a:pt x="42798" y="91"/>
                      </a:cubicBezTo>
                      <a:cubicBezTo>
                        <a:pt x="42737" y="61"/>
                        <a:pt x="42677" y="30"/>
                        <a:pt x="42585" y="30"/>
                      </a:cubicBezTo>
                      <a:cubicBezTo>
                        <a:pt x="42190" y="0"/>
                        <a:pt x="41765" y="0"/>
                        <a:pt x="41370"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grpSp>
        <p:sp>
          <p:nvSpPr>
            <p:cNvPr id="309" name="Google Shape;1053;p26">
              <a:extLst>
                <a:ext uri="{FF2B5EF4-FFF2-40B4-BE49-F238E27FC236}">
                  <a16:creationId xmlns:a16="http://schemas.microsoft.com/office/drawing/2014/main" id="{CEC18D4D-00CB-4D12-B0DE-CCF18F502E7A}"/>
                </a:ext>
              </a:extLst>
            </p:cNvPr>
            <p:cNvSpPr/>
            <p:nvPr/>
          </p:nvSpPr>
          <p:spPr>
            <a:xfrm>
              <a:off x="7403897" y="2885202"/>
              <a:ext cx="417913" cy="417913"/>
            </a:xfrm>
            <a:custGeom>
              <a:avLst/>
              <a:gdLst/>
              <a:ahLst/>
              <a:cxnLst/>
              <a:rect l="l" t="t" r="r" b="b"/>
              <a:pathLst>
                <a:path w="17357" h="17357" extrusionOk="0">
                  <a:moveTo>
                    <a:pt x="8694" y="1"/>
                  </a:moveTo>
                  <a:cubicBezTo>
                    <a:pt x="3892" y="1"/>
                    <a:pt x="1" y="3891"/>
                    <a:pt x="1" y="8664"/>
                  </a:cubicBezTo>
                  <a:cubicBezTo>
                    <a:pt x="1" y="13466"/>
                    <a:pt x="3892" y="17357"/>
                    <a:pt x="8694" y="17357"/>
                  </a:cubicBezTo>
                  <a:cubicBezTo>
                    <a:pt x="13466" y="17357"/>
                    <a:pt x="17357" y="13466"/>
                    <a:pt x="17357" y="8664"/>
                  </a:cubicBezTo>
                  <a:cubicBezTo>
                    <a:pt x="17357" y="3891"/>
                    <a:pt x="13466" y="1"/>
                    <a:pt x="8694" y="1"/>
                  </a:cubicBezTo>
                  <a:close/>
                </a:path>
              </a:pathLst>
            </a:custGeom>
            <a:solidFill>
              <a:srgbClr val="000000">
                <a:alpha val="1406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10" name="Google Shape;1054;p26">
              <a:extLst>
                <a:ext uri="{FF2B5EF4-FFF2-40B4-BE49-F238E27FC236}">
                  <a16:creationId xmlns:a16="http://schemas.microsoft.com/office/drawing/2014/main" id="{542674BE-0D05-447D-8416-DA8AB8E76DE7}"/>
                </a:ext>
              </a:extLst>
            </p:cNvPr>
            <p:cNvSpPr/>
            <p:nvPr/>
          </p:nvSpPr>
          <p:spPr>
            <a:xfrm>
              <a:off x="7469773" y="2830330"/>
              <a:ext cx="417191" cy="417913"/>
            </a:xfrm>
            <a:custGeom>
              <a:avLst/>
              <a:gdLst/>
              <a:ahLst/>
              <a:cxnLst/>
              <a:rect l="l" t="t" r="r" b="b"/>
              <a:pathLst>
                <a:path w="17327" h="17357" extrusionOk="0">
                  <a:moveTo>
                    <a:pt x="8663" y="0"/>
                  </a:moveTo>
                  <a:cubicBezTo>
                    <a:pt x="3861" y="0"/>
                    <a:pt x="1" y="3891"/>
                    <a:pt x="1" y="8663"/>
                  </a:cubicBezTo>
                  <a:cubicBezTo>
                    <a:pt x="1" y="13465"/>
                    <a:pt x="3861" y="17356"/>
                    <a:pt x="8663" y="17356"/>
                  </a:cubicBezTo>
                  <a:cubicBezTo>
                    <a:pt x="13466" y="17356"/>
                    <a:pt x="17326" y="13465"/>
                    <a:pt x="17326" y="8663"/>
                  </a:cubicBezTo>
                  <a:cubicBezTo>
                    <a:pt x="17326" y="3891"/>
                    <a:pt x="13466" y="0"/>
                    <a:pt x="8663" y="0"/>
                  </a:cubicBezTo>
                  <a:close/>
                </a:path>
              </a:pathLst>
            </a:custGeom>
            <a:solidFill>
              <a:srgbClr val="57759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11" name="Google Shape;1055;p26">
              <a:extLst>
                <a:ext uri="{FF2B5EF4-FFF2-40B4-BE49-F238E27FC236}">
                  <a16:creationId xmlns:a16="http://schemas.microsoft.com/office/drawing/2014/main" id="{1BBC46C0-DCFB-4A9C-9CC6-FE7E968D452E}"/>
                </a:ext>
              </a:extLst>
            </p:cNvPr>
            <p:cNvSpPr/>
            <p:nvPr/>
          </p:nvSpPr>
          <p:spPr>
            <a:xfrm>
              <a:off x="7667377" y="3242753"/>
              <a:ext cx="21236" cy="422175"/>
            </a:xfrm>
            <a:custGeom>
              <a:avLst/>
              <a:gdLst/>
              <a:ahLst/>
              <a:cxnLst/>
              <a:rect l="l" t="t" r="r" b="b"/>
              <a:pathLst>
                <a:path w="882" h="17534" extrusionOk="0">
                  <a:moveTo>
                    <a:pt x="326" y="1"/>
                  </a:moveTo>
                  <a:cubicBezTo>
                    <a:pt x="321" y="1"/>
                    <a:pt x="315" y="4"/>
                    <a:pt x="304" y="14"/>
                  </a:cubicBezTo>
                  <a:cubicBezTo>
                    <a:pt x="274" y="14"/>
                    <a:pt x="244" y="45"/>
                    <a:pt x="244" y="45"/>
                  </a:cubicBezTo>
                  <a:cubicBezTo>
                    <a:pt x="244" y="105"/>
                    <a:pt x="244" y="166"/>
                    <a:pt x="244" y="227"/>
                  </a:cubicBezTo>
                  <a:lnTo>
                    <a:pt x="244" y="896"/>
                  </a:lnTo>
                  <a:lnTo>
                    <a:pt x="244" y="2780"/>
                  </a:lnTo>
                  <a:lnTo>
                    <a:pt x="244" y="3844"/>
                  </a:lnTo>
                  <a:cubicBezTo>
                    <a:pt x="274" y="4604"/>
                    <a:pt x="274" y="5303"/>
                    <a:pt x="274" y="6063"/>
                  </a:cubicBezTo>
                  <a:lnTo>
                    <a:pt x="274" y="6397"/>
                  </a:lnTo>
                  <a:lnTo>
                    <a:pt x="274" y="7948"/>
                  </a:lnTo>
                  <a:lnTo>
                    <a:pt x="274" y="10258"/>
                  </a:lnTo>
                  <a:lnTo>
                    <a:pt x="274" y="12385"/>
                  </a:lnTo>
                  <a:lnTo>
                    <a:pt x="274" y="13510"/>
                  </a:lnTo>
                  <a:cubicBezTo>
                    <a:pt x="304" y="14179"/>
                    <a:pt x="274" y="14847"/>
                    <a:pt x="213" y="15516"/>
                  </a:cubicBezTo>
                  <a:cubicBezTo>
                    <a:pt x="213" y="15638"/>
                    <a:pt x="183" y="15790"/>
                    <a:pt x="152" y="15911"/>
                  </a:cubicBezTo>
                  <a:cubicBezTo>
                    <a:pt x="0" y="16367"/>
                    <a:pt x="0" y="16853"/>
                    <a:pt x="152" y="17279"/>
                  </a:cubicBezTo>
                  <a:lnTo>
                    <a:pt x="152" y="17340"/>
                  </a:lnTo>
                  <a:cubicBezTo>
                    <a:pt x="183" y="17431"/>
                    <a:pt x="213" y="17522"/>
                    <a:pt x="304" y="17522"/>
                  </a:cubicBezTo>
                  <a:cubicBezTo>
                    <a:pt x="327" y="17530"/>
                    <a:pt x="350" y="17534"/>
                    <a:pt x="372" y="17534"/>
                  </a:cubicBezTo>
                  <a:cubicBezTo>
                    <a:pt x="437" y="17534"/>
                    <a:pt x="494" y="17499"/>
                    <a:pt x="517" y="17431"/>
                  </a:cubicBezTo>
                  <a:cubicBezTo>
                    <a:pt x="578" y="17309"/>
                    <a:pt x="639" y="17188"/>
                    <a:pt x="669" y="17036"/>
                  </a:cubicBezTo>
                  <a:cubicBezTo>
                    <a:pt x="791" y="16610"/>
                    <a:pt x="852" y="16185"/>
                    <a:pt x="852" y="15729"/>
                  </a:cubicBezTo>
                  <a:cubicBezTo>
                    <a:pt x="821" y="15394"/>
                    <a:pt x="882" y="14969"/>
                    <a:pt x="882" y="14574"/>
                  </a:cubicBezTo>
                  <a:cubicBezTo>
                    <a:pt x="852" y="13875"/>
                    <a:pt x="852" y="13176"/>
                    <a:pt x="852" y="12446"/>
                  </a:cubicBezTo>
                  <a:lnTo>
                    <a:pt x="852" y="11717"/>
                  </a:lnTo>
                  <a:cubicBezTo>
                    <a:pt x="821" y="10987"/>
                    <a:pt x="821" y="10227"/>
                    <a:pt x="791" y="9498"/>
                  </a:cubicBezTo>
                  <a:cubicBezTo>
                    <a:pt x="760" y="8768"/>
                    <a:pt x="730" y="8039"/>
                    <a:pt x="700" y="7309"/>
                  </a:cubicBezTo>
                  <a:cubicBezTo>
                    <a:pt x="669" y="6914"/>
                    <a:pt x="669" y="6549"/>
                    <a:pt x="669" y="6154"/>
                  </a:cubicBezTo>
                  <a:cubicBezTo>
                    <a:pt x="639" y="5303"/>
                    <a:pt x="548" y="4482"/>
                    <a:pt x="578" y="3631"/>
                  </a:cubicBezTo>
                  <a:cubicBezTo>
                    <a:pt x="578" y="3327"/>
                    <a:pt x="517" y="3023"/>
                    <a:pt x="517" y="2689"/>
                  </a:cubicBezTo>
                  <a:cubicBezTo>
                    <a:pt x="517" y="2142"/>
                    <a:pt x="487" y="1564"/>
                    <a:pt x="456" y="987"/>
                  </a:cubicBezTo>
                  <a:cubicBezTo>
                    <a:pt x="456" y="713"/>
                    <a:pt x="426" y="440"/>
                    <a:pt x="396" y="136"/>
                  </a:cubicBezTo>
                  <a:cubicBezTo>
                    <a:pt x="365" y="105"/>
                    <a:pt x="365" y="45"/>
                    <a:pt x="335" y="14"/>
                  </a:cubicBezTo>
                  <a:cubicBezTo>
                    <a:pt x="335" y="14"/>
                    <a:pt x="335" y="1"/>
                    <a:pt x="326"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12" name="Google Shape;1056;p26">
              <a:extLst>
                <a:ext uri="{FF2B5EF4-FFF2-40B4-BE49-F238E27FC236}">
                  <a16:creationId xmlns:a16="http://schemas.microsoft.com/office/drawing/2014/main" id="{94C3C704-ECC5-4CAB-931D-737DADA80E8F}"/>
                </a:ext>
              </a:extLst>
            </p:cNvPr>
            <p:cNvSpPr/>
            <p:nvPr/>
          </p:nvSpPr>
          <p:spPr>
            <a:xfrm>
              <a:off x="7439772" y="2826188"/>
              <a:ext cx="455956" cy="427424"/>
            </a:xfrm>
            <a:custGeom>
              <a:avLst/>
              <a:gdLst/>
              <a:ahLst/>
              <a:cxnLst/>
              <a:rect l="l" t="t" r="r" b="b"/>
              <a:pathLst>
                <a:path w="18937" h="17752" extrusionOk="0">
                  <a:moveTo>
                    <a:pt x="10019" y="0"/>
                  </a:moveTo>
                  <a:cubicBezTo>
                    <a:pt x="8177" y="0"/>
                    <a:pt x="6368" y="562"/>
                    <a:pt x="4833" y="1601"/>
                  </a:cubicBezTo>
                  <a:cubicBezTo>
                    <a:pt x="4560" y="1813"/>
                    <a:pt x="4286" y="2026"/>
                    <a:pt x="4043" y="2269"/>
                  </a:cubicBezTo>
                  <a:cubicBezTo>
                    <a:pt x="2797" y="3364"/>
                    <a:pt x="1915" y="4762"/>
                    <a:pt x="1429" y="6342"/>
                  </a:cubicBezTo>
                  <a:cubicBezTo>
                    <a:pt x="0" y="11084"/>
                    <a:pt x="2736" y="16069"/>
                    <a:pt x="7508" y="17406"/>
                  </a:cubicBezTo>
                  <a:cubicBezTo>
                    <a:pt x="8302" y="17636"/>
                    <a:pt x="9125" y="17751"/>
                    <a:pt x="9957" y="17751"/>
                  </a:cubicBezTo>
                  <a:cubicBezTo>
                    <a:pt x="10335" y="17751"/>
                    <a:pt x="10715" y="17727"/>
                    <a:pt x="11095" y="17680"/>
                  </a:cubicBezTo>
                  <a:cubicBezTo>
                    <a:pt x="13162" y="17376"/>
                    <a:pt x="15107" y="16373"/>
                    <a:pt x="16566" y="14853"/>
                  </a:cubicBezTo>
                  <a:lnTo>
                    <a:pt x="16809" y="14610"/>
                  </a:lnTo>
                  <a:lnTo>
                    <a:pt x="16992" y="14367"/>
                  </a:lnTo>
                  <a:cubicBezTo>
                    <a:pt x="17144" y="14185"/>
                    <a:pt x="17296" y="14033"/>
                    <a:pt x="17417" y="13881"/>
                  </a:cubicBezTo>
                  <a:cubicBezTo>
                    <a:pt x="18420" y="12726"/>
                    <a:pt x="18937" y="11236"/>
                    <a:pt x="18876" y="9716"/>
                  </a:cubicBezTo>
                  <a:lnTo>
                    <a:pt x="18876" y="9564"/>
                  </a:lnTo>
                  <a:cubicBezTo>
                    <a:pt x="18876" y="9260"/>
                    <a:pt x="18815" y="8987"/>
                    <a:pt x="18694" y="8926"/>
                  </a:cubicBezTo>
                  <a:cubicBezTo>
                    <a:pt x="18678" y="8916"/>
                    <a:pt x="18662" y="8911"/>
                    <a:pt x="18645" y="8911"/>
                  </a:cubicBezTo>
                  <a:cubicBezTo>
                    <a:pt x="18563" y="8911"/>
                    <a:pt x="18471" y="9033"/>
                    <a:pt x="18420" y="9260"/>
                  </a:cubicBezTo>
                  <a:cubicBezTo>
                    <a:pt x="18359" y="9412"/>
                    <a:pt x="18329" y="9595"/>
                    <a:pt x="18268" y="9777"/>
                  </a:cubicBezTo>
                  <a:cubicBezTo>
                    <a:pt x="18207" y="9960"/>
                    <a:pt x="18147" y="10142"/>
                    <a:pt x="18086" y="10324"/>
                  </a:cubicBezTo>
                  <a:cubicBezTo>
                    <a:pt x="17721" y="11540"/>
                    <a:pt x="17174" y="12695"/>
                    <a:pt x="16414" y="13729"/>
                  </a:cubicBezTo>
                  <a:cubicBezTo>
                    <a:pt x="15685" y="14610"/>
                    <a:pt x="14833" y="15370"/>
                    <a:pt x="13861" y="15947"/>
                  </a:cubicBezTo>
                  <a:cubicBezTo>
                    <a:pt x="12642" y="16650"/>
                    <a:pt x="11269" y="17015"/>
                    <a:pt x="9885" y="17015"/>
                  </a:cubicBezTo>
                  <a:cubicBezTo>
                    <a:pt x="9232" y="17015"/>
                    <a:pt x="8577" y="16934"/>
                    <a:pt x="7934" y="16768"/>
                  </a:cubicBezTo>
                  <a:cubicBezTo>
                    <a:pt x="2614" y="15492"/>
                    <a:pt x="0" y="9473"/>
                    <a:pt x="2675" y="4731"/>
                  </a:cubicBezTo>
                  <a:cubicBezTo>
                    <a:pt x="3253" y="3728"/>
                    <a:pt x="4013" y="2877"/>
                    <a:pt x="4924" y="2178"/>
                  </a:cubicBezTo>
                  <a:cubicBezTo>
                    <a:pt x="5897" y="1388"/>
                    <a:pt x="7083" y="871"/>
                    <a:pt x="8298" y="598"/>
                  </a:cubicBezTo>
                  <a:cubicBezTo>
                    <a:pt x="8873" y="475"/>
                    <a:pt x="9454" y="413"/>
                    <a:pt x="10029" y="413"/>
                  </a:cubicBezTo>
                  <a:cubicBezTo>
                    <a:pt x="10733" y="413"/>
                    <a:pt x="11429" y="505"/>
                    <a:pt x="12098" y="689"/>
                  </a:cubicBezTo>
                  <a:cubicBezTo>
                    <a:pt x="13040" y="932"/>
                    <a:pt x="13891" y="1327"/>
                    <a:pt x="14712" y="1844"/>
                  </a:cubicBezTo>
                  <a:cubicBezTo>
                    <a:pt x="16931" y="3333"/>
                    <a:pt x="18359" y="5735"/>
                    <a:pt x="18633" y="8379"/>
                  </a:cubicBezTo>
                  <a:cubicBezTo>
                    <a:pt x="18633" y="8531"/>
                    <a:pt x="18663" y="8683"/>
                    <a:pt x="18724" y="8835"/>
                  </a:cubicBezTo>
                  <a:cubicBezTo>
                    <a:pt x="18724" y="8865"/>
                    <a:pt x="18755" y="8896"/>
                    <a:pt x="18755" y="8896"/>
                  </a:cubicBezTo>
                  <a:cubicBezTo>
                    <a:pt x="18785" y="8865"/>
                    <a:pt x="18815" y="8835"/>
                    <a:pt x="18815" y="8804"/>
                  </a:cubicBezTo>
                  <a:lnTo>
                    <a:pt x="18815" y="8166"/>
                  </a:lnTo>
                  <a:cubicBezTo>
                    <a:pt x="18815" y="7801"/>
                    <a:pt x="18755" y="7467"/>
                    <a:pt x="18663" y="7133"/>
                  </a:cubicBezTo>
                  <a:cubicBezTo>
                    <a:pt x="18572" y="6798"/>
                    <a:pt x="18511" y="6464"/>
                    <a:pt x="18390" y="6130"/>
                  </a:cubicBezTo>
                  <a:cubicBezTo>
                    <a:pt x="17751" y="4184"/>
                    <a:pt x="16475" y="2482"/>
                    <a:pt x="14742" y="1358"/>
                  </a:cubicBezTo>
                  <a:cubicBezTo>
                    <a:pt x="13800" y="750"/>
                    <a:pt x="12736" y="324"/>
                    <a:pt x="11612" y="142"/>
                  </a:cubicBezTo>
                  <a:cubicBezTo>
                    <a:pt x="11082" y="47"/>
                    <a:pt x="10549" y="0"/>
                    <a:pt x="10019"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nvGrpSpPr>
            <p:cNvPr id="313" name="Google Shape;1057;p26">
              <a:extLst>
                <a:ext uri="{FF2B5EF4-FFF2-40B4-BE49-F238E27FC236}">
                  <a16:creationId xmlns:a16="http://schemas.microsoft.com/office/drawing/2014/main" id="{A41A54E1-774F-4126-BE32-BA85163FDD47}"/>
                </a:ext>
              </a:extLst>
            </p:cNvPr>
            <p:cNvGrpSpPr/>
            <p:nvPr/>
          </p:nvGrpSpPr>
          <p:grpSpPr>
            <a:xfrm>
              <a:off x="7526861" y="2899119"/>
              <a:ext cx="294949" cy="288280"/>
              <a:chOff x="7526861" y="2899119"/>
              <a:chExt cx="294949" cy="288280"/>
            </a:xfrm>
          </p:grpSpPr>
          <p:sp>
            <p:nvSpPr>
              <p:cNvPr id="316" name="Google Shape;1058;p26">
                <a:extLst>
                  <a:ext uri="{FF2B5EF4-FFF2-40B4-BE49-F238E27FC236}">
                    <a16:creationId xmlns:a16="http://schemas.microsoft.com/office/drawing/2014/main" id="{757E3756-75A7-4CEE-BBC1-C776BBB15C9A}"/>
                  </a:ext>
                </a:extLst>
              </p:cNvPr>
              <p:cNvSpPr/>
              <p:nvPr/>
            </p:nvSpPr>
            <p:spPr>
              <a:xfrm>
                <a:off x="7526861" y="2899119"/>
                <a:ext cx="292758" cy="288280"/>
              </a:xfrm>
              <a:custGeom>
                <a:avLst/>
                <a:gdLst/>
                <a:ahLst/>
                <a:cxnLst/>
                <a:rect l="l" t="t" r="r" b="b"/>
                <a:pathLst>
                  <a:path w="12159" h="11973" extrusionOk="0">
                    <a:moveTo>
                      <a:pt x="6025" y="397"/>
                    </a:moveTo>
                    <a:cubicBezTo>
                      <a:pt x="6019" y="484"/>
                      <a:pt x="6019" y="567"/>
                      <a:pt x="6019" y="639"/>
                    </a:cubicBezTo>
                    <a:lnTo>
                      <a:pt x="6019" y="2067"/>
                    </a:lnTo>
                    <a:lnTo>
                      <a:pt x="6019" y="6140"/>
                    </a:lnTo>
                    <a:lnTo>
                      <a:pt x="6657" y="6140"/>
                    </a:lnTo>
                    <a:cubicBezTo>
                      <a:pt x="7184" y="6140"/>
                      <a:pt x="7684" y="6167"/>
                      <a:pt x="8202" y="6167"/>
                    </a:cubicBezTo>
                    <a:cubicBezTo>
                      <a:pt x="8461" y="6167"/>
                      <a:pt x="8724" y="6160"/>
                      <a:pt x="8998" y="6140"/>
                    </a:cubicBezTo>
                    <a:cubicBezTo>
                      <a:pt x="9818" y="6110"/>
                      <a:pt x="10639" y="6110"/>
                      <a:pt x="11460" y="6110"/>
                    </a:cubicBezTo>
                    <a:lnTo>
                      <a:pt x="11824" y="6110"/>
                    </a:lnTo>
                    <a:lnTo>
                      <a:pt x="11824" y="6140"/>
                    </a:lnTo>
                    <a:cubicBezTo>
                      <a:pt x="11824" y="6231"/>
                      <a:pt x="11824" y="6292"/>
                      <a:pt x="11794" y="6535"/>
                    </a:cubicBezTo>
                    <a:cubicBezTo>
                      <a:pt x="11764" y="6931"/>
                      <a:pt x="11672" y="7295"/>
                      <a:pt x="11551" y="7660"/>
                    </a:cubicBezTo>
                    <a:cubicBezTo>
                      <a:pt x="11460" y="7903"/>
                      <a:pt x="11368" y="8116"/>
                      <a:pt x="11277" y="8298"/>
                    </a:cubicBezTo>
                    <a:cubicBezTo>
                      <a:pt x="11065" y="8815"/>
                      <a:pt x="10730" y="9271"/>
                      <a:pt x="10365" y="9666"/>
                    </a:cubicBezTo>
                    <a:cubicBezTo>
                      <a:pt x="10001" y="10061"/>
                      <a:pt x="9575" y="10426"/>
                      <a:pt x="9089" y="10700"/>
                    </a:cubicBezTo>
                    <a:cubicBezTo>
                      <a:pt x="8197" y="11220"/>
                      <a:pt x="7229" y="11464"/>
                      <a:pt x="6278" y="11464"/>
                    </a:cubicBezTo>
                    <a:cubicBezTo>
                      <a:pt x="4116" y="11464"/>
                      <a:pt x="2042" y="10199"/>
                      <a:pt x="1155" y="8025"/>
                    </a:cubicBezTo>
                    <a:cubicBezTo>
                      <a:pt x="821" y="7295"/>
                      <a:pt x="700" y="6475"/>
                      <a:pt x="700" y="5684"/>
                    </a:cubicBezTo>
                    <a:cubicBezTo>
                      <a:pt x="730" y="4225"/>
                      <a:pt x="1368" y="2888"/>
                      <a:pt x="2432" y="1915"/>
                    </a:cubicBezTo>
                    <a:lnTo>
                      <a:pt x="2736" y="1642"/>
                    </a:lnTo>
                    <a:cubicBezTo>
                      <a:pt x="2858" y="1581"/>
                      <a:pt x="2979" y="1490"/>
                      <a:pt x="3101" y="1429"/>
                    </a:cubicBezTo>
                    <a:cubicBezTo>
                      <a:pt x="3526" y="1216"/>
                      <a:pt x="3952" y="1034"/>
                      <a:pt x="4408" y="851"/>
                    </a:cubicBezTo>
                    <a:cubicBezTo>
                      <a:pt x="4864" y="699"/>
                      <a:pt x="5320" y="547"/>
                      <a:pt x="5776" y="426"/>
                    </a:cubicBezTo>
                    <a:lnTo>
                      <a:pt x="5867" y="426"/>
                    </a:lnTo>
                    <a:cubicBezTo>
                      <a:pt x="5921" y="417"/>
                      <a:pt x="5975" y="408"/>
                      <a:pt x="6025" y="397"/>
                    </a:cubicBezTo>
                    <a:close/>
                    <a:moveTo>
                      <a:pt x="5229" y="0"/>
                    </a:moveTo>
                    <a:cubicBezTo>
                      <a:pt x="4195" y="61"/>
                      <a:pt x="3222" y="456"/>
                      <a:pt x="2432" y="1095"/>
                    </a:cubicBezTo>
                    <a:cubicBezTo>
                      <a:pt x="1703" y="1702"/>
                      <a:pt x="1095" y="2432"/>
                      <a:pt x="730" y="3313"/>
                    </a:cubicBezTo>
                    <a:cubicBezTo>
                      <a:pt x="61" y="4833"/>
                      <a:pt x="0" y="6566"/>
                      <a:pt x="578" y="8116"/>
                    </a:cubicBezTo>
                    <a:cubicBezTo>
                      <a:pt x="791" y="8663"/>
                      <a:pt x="1095" y="9149"/>
                      <a:pt x="1459" y="9605"/>
                    </a:cubicBezTo>
                    <a:cubicBezTo>
                      <a:pt x="1976" y="10304"/>
                      <a:pt x="2645" y="10882"/>
                      <a:pt x="3435" y="11277"/>
                    </a:cubicBezTo>
                    <a:cubicBezTo>
                      <a:pt x="4331" y="11750"/>
                      <a:pt x="5282" y="11972"/>
                      <a:pt x="6217" y="11972"/>
                    </a:cubicBezTo>
                    <a:cubicBezTo>
                      <a:pt x="8645" y="11972"/>
                      <a:pt x="10955" y="10474"/>
                      <a:pt x="11855" y="7994"/>
                    </a:cubicBezTo>
                    <a:lnTo>
                      <a:pt x="11976" y="7660"/>
                    </a:lnTo>
                    <a:lnTo>
                      <a:pt x="12068" y="7326"/>
                    </a:lnTo>
                    <a:cubicBezTo>
                      <a:pt x="12098" y="7082"/>
                      <a:pt x="12159" y="6870"/>
                      <a:pt x="12159" y="6627"/>
                    </a:cubicBezTo>
                    <a:cubicBezTo>
                      <a:pt x="12159" y="6505"/>
                      <a:pt x="12159" y="6383"/>
                      <a:pt x="12159" y="6231"/>
                    </a:cubicBezTo>
                    <a:lnTo>
                      <a:pt x="12159" y="5775"/>
                    </a:lnTo>
                    <a:lnTo>
                      <a:pt x="11338" y="5775"/>
                    </a:lnTo>
                    <a:cubicBezTo>
                      <a:pt x="10396" y="5806"/>
                      <a:pt x="9484" y="5806"/>
                      <a:pt x="8572" y="5806"/>
                    </a:cubicBezTo>
                    <a:cubicBezTo>
                      <a:pt x="7873" y="5806"/>
                      <a:pt x="7174" y="5836"/>
                      <a:pt x="6536" y="5836"/>
                    </a:cubicBezTo>
                    <a:lnTo>
                      <a:pt x="6323" y="5836"/>
                    </a:lnTo>
                    <a:lnTo>
                      <a:pt x="6262" y="2371"/>
                    </a:lnTo>
                    <a:cubicBezTo>
                      <a:pt x="6232" y="1733"/>
                      <a:pt x="6201" y="1125"/>
                      <a:pt x="6171" y="487"/>
                    </a:cubicBezTo>
                    <a:cubicBezTo>
                      <a:pt x="6171" y="448"/>
                      <a:pt x="6165" y="404"/>
                      <a:pt x="6159" y="359"/>
                    </a:cubicBezTo>
                    <a:lnTo>
                      <a:pt x="6159" y="359"/>
                    </a:lnTo>
                    <a:cubicBezTo>
                      <a:pt x="6212" y="338"/>
                      <a:pt x="6250" y="311"/>
                      <a:pt x="6262" y="274"/>
                    </a:cubicBezTo>
                    <a:cubicBezTo>
                      <a:pt x="6292" y="183"/>
                      <a:pt x="6232" y="91"/>
                      <a:pt x="6049" y="61"/>
                    </a:cubicBezTo>
                    <a:cubicBezTo>
                      <a:pt x="5928" y="31"/>
                      <a:pt x="5806" y="0"/>
                      <a:pt x="565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17" name="Google Shape;1059;p26">
                <a:extLst>
                  <a:ext uri="{FF2B5EF4-FFF2-40B4-BE49-F238E27FC236}">
                    <a16:creationId xmlns:a16="http://schemas.microsoft.com/office/drawing/2014/main" id="{99C4FCCE-4232-4134-8DBF-C2C7DE17FF12}"/>
                  </a:ext>
                </a:extLst>
              </p:cNvPr>
              <p:cNvSpPr/>
              <p:nvPr/>
            </p:nvSpPr>
            <p:spPr>
              <a:xfrm>
                <a:off x="7691527" y="2901840"/>
                <a:ext cx="130283" cy="122434"/>
              </a:xfrm>
              <a:custGeom>
                <a:avLst/>
                <a:gdLst/>
                <a:ahLst/>
                <a:cxnLst/>
                <a:rect l="l" t="t" r="r" b="b"/>
                <a:pathLst>
                  <a:path w="5411" h="5085" extrusionOk="0">
                    <a:moveTo>
                      <a:pt x="819" y="270"/>
                    </a:moveTo>
                    <a:cubicBezTo>
                      <a:pt x="961" y="270"/>
                      <a:pt x="1096" y="291"/>
                      <a:pt x="1247" y="313"/>
                    </a:cubicBezTo>
                    <a:cubicBezTo>
                      <a:pt x="1824" y="434"/>
                      <a:pt x="2371" y="647"/>
                      <a:pt x="2858" y="982"/>
                    </a:cubicBezTo>
                    <a:cubicBezTo>
                      <a:pt x="3131" y="1164"/>
                      <a:pt x="3374" y="1346"/>
                      <a:pt x="3618" y="1559"/>
                    </a:cubicBezTo>
                    <a:cubicBezTo>
                      <a:pt x="4165" y="2045"/>
                      <a:pt x="4529" y="2623"/>
                      <a:pt x="4773" y="3292"/>
                    </a:cubicBezTo>
                    <a:cubicBezTo>
                      <a:pt x="4803" y="3383"/>
                      <a:pt x="4833" y="3474"/>
                      <a:pt x="4864" y="3565"/>
                    </a:cubicBezTo>
                    <a:cubicBezTo>
                      <a:pt x="4925" y="3808"/>
                      <a:pt x="4985" y="4051"/>
                      <a:pt x="5016" y="4295"/>
                    </a:cubicBezTo>
                    <a:cubicBezTo>
                      <a:pt x="5016" y="4355"/>
                      <a:pt x="5016" y="4447"/>
                      <a:pt x="5016" y="4507"/>
                    </a:cubicBezTo>
                    <a:lnTo>
                      <a:pt x="5016" y="4599"/>
                    </a:lnTo>
                    <a:lnTo>
                      <a:pt x="608" y="4599"/>
                    </a:lnTo>
                    <a:lnTo>
                      <a:pt x="608" y="4325"/>
                    </a:lnTo>
                    <a:lnTo>
                      <a:pt x="608" y="3900"/>
                    </a:lnTo>
                    <a:cubicBezTo>
                      <a:pt x="578" y="3261"/>
                      <a:pt x="608" y="2623"/>
                      <a:pt x="669" y="1954"/>
                    </a:cubicBezTo>
                    <a:cubicBezTo>
                      <a:pt x="669" y="1833"/>
                      <a:pt x="700" y="1711"/>
                      <a:pt x="730" y="1589"/>
                    </a:cubicBezTo>
                    <a:cubicBezTo>
                      <a:pt x="880" y="1171"/>
                      <a:pt x="882" y="693"/>
                      <a:pt x="737" y="272"/>
                    </a:cubicBezTo>
                    <a:lnTo>
                      <a:pt x="737" y="272"/>
                    </a:lnTo>
                    <a:cubicBezTo>
                      <a:pt x="765" y="271"/>
                      <a:pt x="792" y="270"/>
                      <a:pt x="819" y="270"/>
                    </a:cubicBezTo>
                    <a:close/>
                    <a:moveTo>
                      <a:pt x="528" y="1"/>
                    </a:moveTo>
                    <a:cubicBezTo>
                      <a:pt x="455" y="1"/>
                      <a:pt x="390" y="50"/>
                      <a:pt x="365" y="100"/>
                    </a:cubicBezTo>
                    <a:cubicBezTo>
                      <a:pt x="304" y="222"/>
                      <a:pt x="244" y="343"/>
                      <a:pt x="213" y="465"/>
                    </a:cubicBezTo>
                    <a:cubicBezTo>
                      <a:pt x="92" y="860"/>
                      <a:pt x="31" y="1316"/>
                      <a:pt x="61" y="1741"/>
                    </a:cubicBezTo>
                    <a:cubicBezTo>
                      <a:pt x="61" y="2076"/>
                      <a:pt x="0" y="2471"/>
                      <a:pt x="0" y="2805"/>
                    </a:cubicBezTo>
                    <a:cubicBezTo>
                      <a:pt x="31" y="3109"/>
                      <a:pt x="31" y="3444"/>
                      <a:pt x="31" y="3748"/>
                    </a:cubicBezTo>
                    <a:lnTo>
                      <a:pt x="31" y="5085"/>
                    </a:lnTo>
                    <a:lnTo>
                      <a:pt x="1247" y="5085"/>
                    </a:lnTo>
                    <a:cubicBezTo>
                      <a:pt x="1976" y="5085"/>
                      <a:pt x="2706" y="5055"/>
                      <a:pt x="3435" y="5055"/>
                    </a:cubicBezTo>
                    <a:lnTo>
                      <a:pt x="4499" y="4994"/>
                    </a:lnTo>
                    <a:lnTo>
                      <a:pt x="5411" y="4994"/>
                    </a:lnTo>
                    <a:cubicBezTo>
                      <a:pt x="5411" y="4933"/>
                      <a:pt x="5411" y="4842"/>
                      <a:pt x="5411" y="4781"/>
                    </a:cubicBezTo>
                    <a:lnTo>
                      <a:pt x="5381" y="4416"/>
                    </a:lnTo>
                    <a:cubicBezTo>
                      <a:pt x="5350" y="4295"/>
                      <a:pt x="5350" y="4173"/>
                      <a:pt x="5320" y="4082"/>
                    </a:cubicBezTo>
                    <a:lnTo>
                      <a:pt x="5289" y="3808"/>
                    </a:lnTo>
                    <a:cubicBezTo>
                      <a:pt x="5229" y="3626"/>
                      <a:pt x="5168" y="3413"/>
                      <a:pt x="5107" y="3231"/>
                    </a:cubicBezTo>
                    <a:cubicBezTo>
                      <a:pt x="4803" y="2471"/>
                      <a:pt x="4317" y="1772"/>
                      <a:pt x="3678" y="1194"/>
                    </a:cubicBezTo>
                    <a:cubicBezTo>
                      <a:pt x="3587" y="1103"/>
                      <a:pt x="3466" y="982"/>
                      <a:pt x="3344" y="921"/>
                    </a:cubicBezTo>
                    <a:cubicBezTo>
                      <a:pt x="3222" y="830"/>
                      <a:pt x="3070" y="738"/>
                      <a:pt x="2949" y="678"/>
                    </a:cubicBezTo>
                    <a:cubicBezTo>
                      <a:pt x="2463" y="404"/>
                      <a:pt x="1946" y="222"/>
                      <a:pt x="1399" y="130"/>
                    </a:cubicBezTo>
                    <a:cubicBezTo>
                      <a:pt x="1164" y="104"/>
                      <a:pt x="930" y="101"/>
                      <a:pt x="696" y="100"/>
                    </a:cubicBezTo>
                    <a:lnTo>
                      <a:pt x="696" y="100"/>
                    </a:lnTo>
                    <a:cubicBezTo>
                      <a:pt x="671" y="48"/>
                      <a:pt x="638" y="9"/>
                      <a:pt x="578" y="9"/>
                    </a:cubicBezTo>
                    <a:cubicBezTo>
                      <a:pt x="561" y="3"/>
                      <a:pt x="545" y="1"/>
                      <a:pt x="52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18" name="Google Shape;1060;p26">
                <a:extLst>
                  <a:ext uri="{FF2B5EF4-FFF2-40B4-BE49-F238E27FC236}">
                    <a16:creationId xmlns:a16="http://schemas.microsoft.com/office/drawing/2014/main" id="{6E39AECC-B708-4977-BC35-6E23EA0061A4}"/>
                  </a:ext>
                </a:extLst>
              </p:cNvPr>
              <p:cNvSpPr/>
              <p:nvPr/>
            </p:nvSpPr>
            <p:spPr>
              <a:xfrm>
                <a:off x="7699039" y="2905692"/>
                <a:ext cx="37898" cy="32047"/>
              </a:xfrm>
              <a:custGeom>
                <a:avLst/>
                <a:gdLst/>
                <a:ahLst/>
                <a:cxnLst/>
                <a:rect l="l" t="t" r="r" b="b"/>
                <a:pathLst>
                  <a:path w="1574" h="1331" extrusionOk="0">
                    <a:moveTo>
                      <a:pt x="1543" y="1"/>
                    </a:moveTo>
                    <a:cubicBezTo>
                      <a:pt x="1543" y="1"/>
                      <a:pt x="1512" y="31"/>
                      <a:pt x="1512" y="31"/>
                    </a:cubicBezTo>
                    <a:lnTo>
                      <a:pt x="1299" y="153"/>
                    </a:lnTo>
                    <a:cubicBezTo>
                      <a:pt x="1269" y="153"/>
                      <a:pt x="1239" y="183"/>
                      <a:pt x="1208" y="214"/>
                    </a:cubicBezTo>
                    <a:cubicBezTo>
                      <a:pt x="1178" y="274"/>
                      <a:pt x="1117" y="335"/>
                      <a:pt x="1026" y="366"/>
                    </a:cubicBezTo>
                    <a:lnTo>
                      <a:pt x="996" y="396"/>
                    </a:lnTo>
                    <a:lnTo>
                      <a:pt x="874" y="518"/>
                    </a:lnTo>
                    <a:lnTo>
                      <a:pt x="661" y="639"/>
                    </a:lnTo>
                    <a:lnTo>
                      <a:pt x="479" y="791"/>
                    </a:lnTo>
                    <a:cubicBezTo>
                      <a:pt x="448" y="822"/>
                      <a:pt x="418" y="852"/>
                      <a:pt x="388" y="882"/>
                    </a:cubicBezTo>
                    <a:cubicBezTo>
                      <a:pt x="327" y="913"/>
                      <a:pt x="266" y="974"/>
                      <a:pt x="175" y="974"/>
                    </a:cubicBezTo>
                    <a:lnTo>
                      <a:pt x="114" y="974"/>
                    </a:lnTo>
                    <a:cubicBezTo>
                      <a:pt x="89" y="957"/>
                      <a:pt x="68" y="949"/>
                      <a:pt x="52" y="949"/>
                    </a:cubicBezTo>
                    <a:cubicBezTo>
                      <a:pt x="11" y="949"/>
                      <a:pt x="1" y="999"/>
                      <a:pt x="23" y="1065"/>
                    </a:cubicBezTo>
                    <a:cubicBezTo>
                      <a:pt x="23" y="1095"/>
                      <a:pt x="23" y="1095"/>
                      <a:pt x="53" y="1156"/>
                    </a:cubicBezTo>
                    <a:cubicBezTo>
                      <a:pt x="84" y="1186"/>
                      <a:pt x="114" y="1217"/>
                      <a:pt x="144" y="1247"/>
                    </a:cubicBezTo>
                    <a:cubicBezTo>
                      <a:pt x="175" y="1277"/>
                      <a:pt x="205" y="1308"/>
                      <a:pt x="236" y="1308"/>
                    </a:cubicBezTo>
                    <a:cubicBezTo>
                      <a:pt x="266" y="1323"/>
                      <a:pt x="304" y="1331"/>
                      <a:pt x="338" y="1331"/>
                    </a:cubicBezTo>
                    <a:cubicBezTo>
                      <a:pt x="372" y="1331"/>
                      <a:pt x="403" y="1323"/>
                      <a:pt x="418" y="1308"/>
                    </a:cubicBezTo>
                    <a:cubicBezTo>
                      <a:pt x="448" y="1277"/>
                      <a:pt x="509" y="1277"/>
                      <a:pt x="509" y="1247"/>
                    </a:cubicBezTo>
                    <a:cubicBezTo>
                      <a:pt x="540" y="1186"/>
                      <a:pt x="600" y="1125"/>
                      <a:pt x="661" y="1095"/>
                    </a:cubicBezTo>
                    <a:lnTo>
                      <a:pt x="722" y="1034"/>
                    </a:lnTo>
                    <a:cubicBezTo>
                      <a:pt x="783" y="974"/>
                      <a:pt x="844" y="913"/>
                      <a:pt x="904" y="852"/>
                    </a:cubicBezTo>
                    <a:cubicBezTo>
                      <a:pt x="935" y="822"/>
                      <a:pt x="996" y="730"/>
                      <a:pt x="1056" y="670"/>
                    </a:cubicBezTo>
                    <a:cubicBezTo>
                      <a:pt x="1087" y="639"/>
                      <a:pt x="1117" y="609"/>
                      <a:pt x="1147" y="578"/>
                    </a:cubicBezTo>
                    <a:cubicBezTo>
                      <a:pt x="1208" y="518"/>
                      <a:pt x="1299" y="396"/>
                      <a:pt x="1330" y="396"/>
                    </a:cubicBezTo>
                    <a:cubicBezTo>
                      <a:pt x="1360" y="366"/>
                      <a:pt x="1391" y="335"/>
                      <a:pt x="1391" y="305"/>
                    </a:cubicBezTo>
                    <a:lnTo>
                      <a:pt x="1543" y="153"/>
                    </a:lnTo>
                    <a:cubicBezTo>
                      <a:pt x="1543" y="122"/>
                      <a:pt x="1573" y="122"/>
                      <a:pt x="1573" y="92"/>
                    </a:cubicBezTo>
                    <a:lnTo>
                      <a:pt x="1573" y="31"/>
                    </a:lnTo>
                    <a:lnTo>
                      <a:pt x="1573"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19" name="Google Shape;1061;p26">
                <a:extLst>
                  <a:ext uri="{FF2B5EF4-FFF2-40B4-BE49-F238E27FC236}">
                    <a16:creationId xmlns:a16="http://schemas.microsoft.com/office/drawing/2014/main" id="{9D3644F2-7152-4A02-B922-0747BD517007}"/>
                  </a:ext>
                </a:extLst>
              </p:cNvPr>
              <p:cNvSpPr/>
              <p:nvPr/>
            </p:nvSpPr>
            <p:spPr>
              <a:xfrm>
                <a:off x="7699569" y="2913204"/>
                <a:ext cx="54921" cy="48877"/>
              </a:xfrm>
              <a:custGeom>
                <a:avLst/>
                <a:gdLst/>
                <a:ahLst/>
                <a:cxnLst/>
                <a:rect l="l" t="t" r="r" b="b"/>
                <a:pathLst>
                  <a:path w="2281" h="2030" extrusionOk="0">
                    <a:moveTo>
                      <a:pt x="2235" y="0"/>
                    </a:moveTo>
                    <a:cubicBezTo>
                      <a:pt x="2227" y="0"/>
                      <a:pt x="2220" y="8"/>
                      <a:pt x="2220" y="23"/>
                    </a:cubicBezTo>
                    <a:cubicBezTo>
                      <a:pt x="2189" y="23"/>
                      <a:pt x="2159" y="54"/>
                      <a:pt x="2129" y="84"/>
                    </a:cubicBezTo>
                    <a:lnTo>
                      <a:pt x="1885" y="297"/>
                    </a:lnTo>
                    <a:cubicBezTo>
                      <a:pt x="1825" y="327"/>
                      <a:pt x="1794" y="358"/>
                      <a:pt x="1733" y="388"/>
                    </a:cubicBezTo>
                    <a:cubicBezTo>
                      <a:pt x="1673" y="510"/>
                      <a:pt x="1581" y="601"/>
                      <a:pt x="1490" y="662"/>
                    </a:cubicBezTo>
                    <a:cubicBezTo>
                      <a:pt x="1460" y="662"/>
                      <a:pt x="1460" y="692"/>
                      <a:pt x="1429" y="692"/>
                    </a:cubicBezTo>
                    <a:lnTo>
                      <a:pt x="1247" y="874"/>
                    </a:lnTo>
                    <a:lnTo>
                      <a:pt x="943" y="1117"/>
                    </a:lnTo>
                    <a:lnTo>
                      <a:pt x="670" y="1330"/>
                    </a:lnTo>
                    <a:cubicBezTo>
                      <a:pt x="609" y="1361"/>
                      <a:pt x="578" y="1421"/>
                      <a:pt x="518" y="1452"/>
                    </a:cubicBezTo>
                    <a:cubicBezTo>
                      <a:pt x="457" y="1543"/>
                      <a:pt x="366" y="1604"/>
                      <a:pt x="244" y="1634"/>
                    </a:cubicBezTo>
                    <a:lnTo>
                      <a:pt x="183" y="1634"/>
                    </a:lnTo>
                    <a:cubicBezTo>
                      <a:pt x="157" y="1629"/>
                      <a:pt x="135" y="1626"/>
                      <a:pt x="115" y="1626"/>
                    </a:cubicBezTo>
                    <a:cubicBezTo>
                      <a:pt x="22" y="1626"/>
                      <a:pt x="1" y="1685"/>
                      <a:pt x="1" y="1786"/>
                    </a:cubicBezTo>
                    <a:cubicBezTo>
                      <a:pt x="1" y="1817"/>
                      <a:pt x="1" y="1847"/>
                      <a:pt x="31" y="1877"/>
                    </a:cubicBezTo>
                    <a:cubicBezTo>
                      <a:pt x="62" y="1908"/>
                      <a:pt x="92" y="1938"/>
                      <a:pt x="153" y="1969"/>
                    </a:cubicBezTo>
                    <a:cubicBezTo>
                      <a:pt x="183" y="1999"/>
                      <a:pt x="214" y="1999"/>
                      <a:pt x="244" y="2029"/>
                    </a:cubicBezTo>
                    <a:cubicBezTo>
                      <a:pt x="335" y="2029"/>
                      <a:pt x="426" y="1999"/>
                      <a:pt x="487" y="1969"/>
                    </a:cubicBezTo>
                    <a:cubicBezTo>
                      <a:pt x="548" y="1908"/>
                      <a:pt x="609" y="1908"/>
                      <a:pt x="639" y="1877"/>
                    </a:cubicBezTo>
                    <a:cubicBezTo>
                      <a:pt x="700" y="1786"/>
                      <a:pt x="791" y="1695"/>
                      <a:pt x="882" y="1634"/>
                    </a:cubicBezTo>
                    <a:lnTo>
                      <a:pt x="974" y="1543"/>
                    </a:lnTo>
                    <a:cubicBezTo>
                      <a:pt x="1065" y="1452"/>
                      <a:pt x="1156" y="1391"/>
                      <a:pt x="1247" y="1300"/>
                    </a:cubicBezTo>
                    <a:cubicBezTo>
                      <a:pt x="1338" y="1209"/>
                      <a:pt x="1429" y="1057"/>
                      <a:pt x="1490" y="996"/>
                    </a:cubicBezTo>
                    <a:cubicBezTo>
                      <a:pt x="1521" y="935"/>
                      <a:pt x="1521" y="965"/>
                      <a:pt x="1612" y="874"/>
                    </a:cubicBezTo>
                    <a:cubicBezTo>
                      <a:pt x="1703" y="753"/>
                      <a:pt x="1794" y="631"/>
                      <a:pt x="1885" y="540"/>
                    </a:cubicBezTo>
                    <a:cubicBezTo>
                      <a:pt x="1946" y="510"/>
                      <a:pt x="1977" y="479"/>
                      <a:pt x="2007" y="418"/>
                    </a:cubicBezTo>
                    <a:lnTo>
                      <a:pt x="2189" y="206"/>
                    </a:lnTo>
                    <a:cubicBezTo>
                      <a:pt x="2220" y="175"/>
                      <a:pt x="2250" y="114"/>
                      <a:pt x="2281" y="84"/>
                    </a:cubicBezTo>
                    <a:lnTo>
                      <a:pt x="2281" y="54"/>
                    </a:lnTo>
                    <a:lnTo>
                      <a:pt x="2250" y="23"/>
                    </a:lnTo>
                    <a:cubicBezTo>
                      <a:pt x="2250" y="8"/>
                      <a:pt x="2243" y="0"/>
                      <a:pt x="223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20" name="Google Shape;1062;p26">
                <a:extLst>
                  <a:ext uri="{FF2B5EF4-FFF2-40B4-BE49-F238E27FC236}">
                    <a16:creationId xmlns:a16="http://schemas.microsoft.com/office/drawing/2014/main" id="{3C64BE10-BBD3-4F0C-AC27-1A43970E26EC}"/>
                  </a:ext>
                </a:extLst>
              </p:cNvPr>
              <p:cNvSpPr/>
              <p:nvPr/>
            </p:nvSpPr>
            <p:spPr>
              <a:xfrm>
                <a:off x="7699569" y="2926182"/>
                <a:ext cx="74688" cy="62240"/>
              </a:xfrm>
              <a:custGeom>
                <a:avLst/>
                <a:gdLst/>
                <a:ahLst/>
                <a:cxnLst/>
                <a:rect l="l" t="t" r="r" b="b"/>
                <a:pathLst>
                  <a:path w="3102" h="2585" extrusionOk="0">
                    <a:moveTo>
                      <a:pt x="3010" y="1"/>
                    </a:moveTo>
                    <a:cubicBezTo>
                      <a:pt x="2980" y="31"/>
                      <a:pt x="2949" y="62"/>
                      <a:pt x="2919" y="92"/>
                    </a:cubicBezTo>
                    <a:lnTo>
                      <a:pt x="2584" y="366"/>
                    </a:lnTo>
                    <a:cubicBezTo>
                      <a:pt x="2493" y="396"/>
                      <a:pt x="2433" y="457"/>
                      <a:pt x="2402" y="518"/>
                    </a:cubicBezTo>
                    <a:cubicBezTo>
                      <a:pt x="2281" y="639"/>
                      <a:pt x="2159" y="730"/>
                      <a:pt x="2007" y="852"/>
                    </a:cubicBezTo>
                    <a:lnTo>
                      <a:pt x="1946" y="882"/>
                    </a:lnTo>
                    <a:lnTo>
                      <a:pt x="1703" y="1126"/>
                    </a:lnTo>
                    <a:lnTo>
                      <a:pt x="1308" y="1460"/>
                    </a:lnTo>
                    <a:lnTo>
                      <a:pt x="913" y="1733"/>
                    </a:lnTo>
                    <a:cubicBezTo>
                      <a:pt x="852" y="1794"/>
                      <a:pt x="791" y="1855"/>
                      <a:pt x="730" y="1916"/>
                    </a:cubicBezTo>
                    <a:cubicBezTo>
                      <a:pt x="609" y="2007"/>
                      <a:pt x="487" y="2098"/>
                      <a:pt x="335" y="2159"/>
                    </a:cubicBezTo>
                    <a:cubicBezTo>
                      <a:pt x="305" y="2159"/>
                      <a:pt x="274" y="2159"/>
                      <a:pt x="244" y="2189"/>
                    </a:cubicBezTo>
                    <a:cubicBezTo>
                      <a:pt x="228" y="2185"/>
                      <a:pt x="212" y="2184"/>
                      <a:pt x="196" y="2184"/>
                    </a:cubicBezTo>
                    <a:cubicBezTo>
                      <a:pt x="93" y="2184"/>
                      <a:pt x="1" y="2266"/>
                      <a:pt x="1" y="2372"/>
                    </a:cubicBezTo>
                    <a:cubicBezTo>
                      <a:pt x="1" y="2402"/>
                      <a:pt x="1" y="2433"/>
                      <a:pt x="31" y="2463"/>
                    </a:cubicBezTo>
                    <a:cubicBezTo>
                      <a:pt x="62" y="2524"/>
                      <a:pt x="92" y="2554"/>
                      <a:pt x="153" y="2554"/>
                    </a:cubicBezTo>
                    <a:cubicBezTo>
                      <a:pt x="183" y="2585"/>
                      <a:pt x="214" y="2585"/>
                      <a:pt x="274" y="2585"/>
                    </a:cubicBezTo>
                    <a:cubicBezTo>
                      <a:pt x="366" y="2585"/>
                      <a:pt x="487" y="2554"/>
                      <a:pt x="578" y="2493"/>
                    </a:cubicBezTo>
                    <a:cubicBezTo>
                      <a:pt x="639" y="2433"/>
                      <a:pt x="730" y="2402"/>
                      <a:pt x="791" y="2372"/>
                    </a:cubicBezTo>
                    <a:cubicBezTo>
                      <a:pt x="913" y="2250"/>
                      <a:pt x="1034" y="2159"/>
                      <a:pt x="1156" y="2037"/>
                    </a:cubicBezTo>
                    <a:lnTo>
                      <a:pt x="1277" y="1946"/>
                    </a:lnTo>
                    <a:cubicBezTo>
                      <a:pt x="1399" y="1825"/>
                      <a:pt x="1551" y="1733"/>
                      <a:pt x="1642" y="1612"/>
                    </a:cubicBezTo>
                    <a:cubicBezTo>
                      <a:pt x="1764" y="1460"/>
                      <a:pt x="1885" y="1338"/>
                      <a:pt x="1977" y="1217"/>
                    </a:cubicBezTo>
                    <a:cubicBezTo>
                      <a:pt x="2037" y="1156"/>
                      <a:pt x="2129" y="1126"/>
                      <a:pt x="2189" y="1065"/>
                    </a:cubicBezTo>
                    <a:cubicBezTo>
                      <a:pt x="2281" y="913"/>
                      <a:pt x="2433" y="761"/>
                      <a:pt x="2554" y="639"/>
                    </a:cubicBezTo>
                    <a:cubicBezTo>
                      <a:pt x="2615" y="609"/>
                      <a:pt x="2676" y="548"/>
                      <a:pt x="2706" y="487"/>
                    </a:cubicBezTo>
                    <a:lnTo>
                      <a:pt x="2980" y="214"/>
                    </a:lnTo>
                    <a:cubicBezTo>
                      <a:pt x="3010" y="183"/>
                      <a:pt x="3040" y="123"/>
                      <a:pt x="3101" y="62"/>
                    </a:cubicBezTo>
                    <a:lnTo>
                      <a:pt x="3101"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21" name="Google Shape;1063;p26">
                <a:extLst>
                  <a:ext uri="{FF2B5EF4-FFF2-40B4-BE49-F238E27FC236}">
                    <a16:creationId xmlns:a16="http://schemas.microsoft.com/office/drawing/2014/main" id="{EE3F37D6-8144-487C-8EAC-1535E77F24CF}"/>
                  </a:ext>
                </a:extLst>
              </p:cNvPr>
              <p:cNvSpPr/>
              <p:nvPr/>
            </p:nvSpPr>
            <p:spPr>
              <a:xfrm>
                <a:off x="7707635" y="2943036"/>
                <a:ext cx="81984" cy="74664"/>
              </a:xfrm>
              <a:custGeom>
                <a:avLst/>
                <a:gdLst/>
                <a:ahLst/>
                <a:cxnLst/>
                <a:rect l="l" t="t" r="r" b="b"/>
                <a:pathLst>
                  <a:path w="3405" h="3101" extrusionOk="0">
                    <a:moveTo>
                      <a:pt x="3374" y="0"/>
                    </a:moveTo>
                    <a:cubicBezTo>
                      <a:pt x="3344" y="0"/>
                      <a:pt x="3344" y="30"/>
                      <a:pt x="3313" y="30"/>
                    </a:cubicBezTo>
                    <a:cubicBezTo>
                      <a:pt x="3283" y="61"/>
                      <a:pt x="3253" y="91"/>
                      <a:pt x="3192" y="152"/>
                    </a:cubicBezTo>
                    <a:lnTo>
                      <a:pt x="2827" y="456"/>
                    </a:lnTo>
                    <a:cubicBezTo>
                      <a:pt x="2736" y="486"/>
                      <a:pt x="2675" y="547"/>
                      <a:pt x="2614" y="638"/>
                    </a:cubicBezTo>
                    <a:cubicBezTo>
                      <a:pt x="2493" y="760"/>
                      <a:pt x="2341" y="882"/>
                      <a:pt x="2189" y="1003"/>
                    </a:cubicBezTo>
                    <a:cubicBezTo>
                      <a:pt x="2158" y="1033"/>
                      <a:pt x="2158" y="1064"/>
                      <a:pt x="2128" y="1064"/>
                    </a:cubicBezTo>
                    <a:lnTo>
                      <a:pt x="1824" y="1337"/>
                    </a:lnTo>
                    <a:lnTo>
                      <a:pt x="1398" y="1702"/>
                    </a:lnTo>
                    <a:lnTo>
                      <a:pt x="973" y="2097"/>
                    </a:lnTo>
                    <a:cubicBezTo>
                      <a:pt x="912" y="2158"/>
                      <a:pt x="821" y="2219"/>
                      <a:pt x="760" y="2280"/>
                    </a:cubicBezTo>
                    <a:cubicBezTo>
                      <a:pt x="639" y="2401"/>
                      <a:pt x="517" y="2523"/>
                      <a:pt x="365" y="2614"/>
                    </a:cubicBezTo>
                    <a:cubicBezTo>
                      <a:pt x="335" y="2644"/>
                      <a:pt x="304" y="2644"/>
                      <a:pt x="274" y="2644"/>
                    </a:cubicBezTo>
                    <a:cubicBezTo>
                      <a:pt x="122" y="2644"/>
                      <a:pt x="0" y="2766"/>
                      <a:pt x="0" y="2888"/>
                    </a:cubicBezTo>
                    <a:cubicBezTo>
                      <a:pt x="0" y="2918"/>
                      <a:pt x="0" y="2948"/>
                      <a:pt x="31" y="3009"/>
                    </a:cubicBezTo>
                    <a:cubicBezTo>
                      <a:pt x="61" y="3040"/>
                      <a:pt x="91" y="3070"/>
                      <a:pt x="152" y="3100"/>
                    </a:cubicBezTo>
                    <a:lnTo>
                      <a:pt x="274" y="3100"/>
                    </a:lnTo>
                    <a:cubicBezTo>
                      <a:pt x="395" y="3070"/>
                      <a:pt x="517" y="3009"/>
                      <a:pt x="608" y="2948"/>
                    </a:cubicBezTo>
                    <a:cubicBezTo>
                      <a:pt x="669" y="2888"/>
                      <a:pt x="760" y="2827"/>
                      <a:pt x="821" y="2766"/>
                    </a:cubicBezTo>
                    <a:cubicBezTo>
                      <a:pt x="942" y="2614"/>
                      <a:pt x="1064" y="2492"/>
                      <a:pt x="1186" y="2371"/>
                    </a:cubicBezTo>
                    <a:lnTo>
                      <a:pt x="1338" y="2249"/>
                    </a:lnTo>
                    <a:cubicBezTo>
                      <a:pt x="1459" y="2097"/>
                      <a:pt x="1611" y="1976"/>
                      <a:pt x="1733" y="1854"/>
                    </a:cubicBezTo>
                    <a:lnTo>
                      <a:pt x="2128" y="1429"/>
                    </a:lnTo>
                    <a:cubicBezTo>
                      <a:pt x="2189" y="1337"/>
                      <a:pt x="2249" y="1277"/>
                      <a:pt x="2310" y="1216"/>
                    </a:cubicBezTo>
                    <a:cubicBezTo>
                      <a:pt x="2462" y="1033"/>
                      <a:pt x="2614" y="882"/>
                      <a:pt x="2766" y="730"/>
                    </a:cubicBezTo>
                    <a:cubicBezTo>
                      <a:pt x="2827" y="699"/>
                      <a:pt x="2888" y="638"/>
                      <a:pt x="2949" y="578"/>
                    </a:cubicBezTo>
                    <a:lnTo>
                      <a:pt x="3253" y="243"/>
                    </a:lnTo>
                    <a:cubicBezTo>
                      <a:pt x="3313" y="213"/>
                      <a:pt x="3344" y="152"/>
                      <a:pt x="3405" y="91"/>
                    </a:cubicBezTo>
                    <a:lnTo>
                      <a:pt x="3405" y="30"/>
                    </a:lnTo>
                    <a:lnTo>
                      <a:pt x="3374"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22" name="Google Shape;1064;p26">
                <a:extLst>
                  <a:ext uri="{FF2B5EF4-FFF2-40B4-BE49-F238E27FC236}">
                    <a16:creationId xmlns:a16="http://schemas.microsoft.com/office/drawing/2014/main" id="{48688F44-346E-4180-8D2F-B4135F8B5B22}"/>
                  </a:ext>
                </a:extLst>
              </p:cNvPr>
              <p:cNvSpPr/>
              <p:nvPr/>
            </p:nvSpPr>
            <p:spPr>
              <a:xfrm>
                <a:off x="7742764" y="2962058"/>
                <a:ext cx="59303" cy="56365"/>
              </a:xfrm>
              <a:custGeom>
                <a:avLst/>
                <a:gdLst/>
                <a:ahLst/>
                <a:cxnLst/>
                <a:rect l="l" t="t" r="r" b="b"/>
                <a:pathLst>
                  <a:path w="2463" h="2341" extrusionOk="0">
                    <a:moveTo>
                      <a:pt x="2401" y="0"/>
                    </a:moveTo>
                    <a:cubicBezTo>
                      <a:pt x="2371" y="31"/>
                      <a:pt x="2341" y="61"/>
                      <a:pt x="2310" y="92"/>
                    </a:cubicBezTo>
                    <a:lnTo>
                      <a:pt x="2037" y="335"/>
                    </a:lnTo>
                    <a:cubicBezTo>
                      <a:pt x="2006" y="365"/>
                      <a:pt x="1946" y="426"/>
                      <a:pt x="1915" y="456"/>
                    </a:cubicBezTo>
                    <a:cubicBezTo>
                      <a:pt x="1824" y="578"/>
                      <a:pt x="1733" y="669"/>
                      <a:pt x="1611" y="760"/>
                    </a:cubicBezTo>
                    <a:lnTo>
                      <a:pt x="1581" y="821"/>
                    </a:lnTo>
                    <a:lnTo>
                      <a:pt x="1368" y="1003"/>
                    </a:lnTo>
                    <a:lnTo>
                      <a:pt x="1034" y="1307"/>
                    </a:lnTo>
                    <a:lnTo>
                      <a:pt x="760" y="1550"/>
                    </a:lnTo>
                    <a:cubicBezTo>
                      <a:pt x="699" y="1611"/>
                      <a:pt x="639" y="1642"/>
                      <a:pt x="578" y="1702"/>
                    </a:cubicBezTo>
                    <a:cubicBezTo>
                      <a:pt x="517" y="1794"/>
                      <a:pt x="395" y="1854"/>
                      <a:pt x="274" y="1915"/>
                    </a:cubicBezTo>
                    <a:cubicBezTo>
                      <a:pt x="274" y="1946"/>
                      <a:pt x="243" y="1946"/>
                      <a:pt x="213" y="1946"/>
                    </a:cubicBezTo>
                    <a:cubicBezTo>
                      <a:pt x="188" y="1941"/>
                      <a:pt x="165" y="1938"/>
                      <a:pt x="144" y="1938"/>
                    </a:cubicBezTo>
                    <a:cubicBezTo>
                      <a:pt x="42" y="1938"/>
                      <a:pt x="0" y="2001"/>
                      <a:pt x="0" y="2128"/>
                    </a:cubicBezTo>
                    <a:cubicBezTo>
                      <a:pt x="0" y="2128"/>
                      <a:pt x="0" y="2158"/>
                      <a:pt x="61" y="2219"/>
                    </a:cubicBezTo>
                    <a:cubicBezTo>
                      <a:pt x="91" y="2250"/>
                      <a:pt x="122" y="2280"/>
                      <a:pt x="152" y="2310"/>
                    </a:cubicBezTo>
                    <a:cubicBezTo>
                      <a:pt x="213" y="2310"/>
                      <a:pt x="243" y="2310"/>
                      <a:pt x="274" y="2341"/>
                    </a:cubicBezTo>
                    <a:cubicBezTo>
                      <a:pt x="365" y="2341"/>
                      <a:pt x="456" y="2310"/>
                      <a:pt x="547" y="2250"/>
                    </a:cubicBezTo>
                    <a:cubicBezTo>
                      <a:pt x="578" y="2189"/>
                      <a:pt x="669" y="2189"/>
                      <a:pt x="699" y="2128"/>
                    </a:cubicBezTo>
                    <a:cubicBezTo>
                      <a:pt x="790" y="2006"/>
                      <a:pt x="882" y="1915"/>
                      <a:pt x="973" y="1854"/>
                    </a:cubicBezTo>
                    <a:lnTo>
                      <a:pt x="1064" y="1733"/>
                    </a:lnTo>
                    <a:cubicBezTo>
                      <a:pt x="1155" y="1642"/>
                      <a:pt x="1277" y="1550"/>
                      <a:pt x="1368" y="1459"/>
                    </a:cubicBezTo>
                    <a:cubicBezTo>
                      <a:pt x="1459" y="1338"/>
                      <a:pt x="1550" y="1186"/>
                      <a:pt x="1611" y="1125"/>
                    </a:cubicBezTo>
                    <a:cubicBezTo>
                      <a:pt x="1642" y="1064"/>
                      <a:pt x="1702" y="1034"/>
                      <a:pt x="1763" y="973"/>
                    </a:cubicBezTo>
                    <a:cubicBezTo>
                      <a:pt x="1854" y="821"/>
                      <a:pt x="1946" y="730"/>
                      <a:pt x="2067" y="608"/>
                    </a:cubicBezTo>
                    <a:cubicBezTo>
                      <a:pt x="2098" y="578"/>
                      <a:pt x="2128" y="517"/>
                      <a:pt x="2189" y="456"/>
                    </a:cubicBezTo>
                    <a:lnTo>
                      <a:pt x="2371" y="213"/>
                    </a:lnTo>
                    <a:cubicBezTo>
                      <a:pt x="2401" y="183"/>
                      <a:pt x="2432" y="122"/>
                      <a:pt x="2462" y="92"/>
                    </a:cubicBezTo>
                    <a:cubicBezTo>
                      <a:pt x="2462" y="61"/>
                      <a:pt x="2462" y="61"/>
                      <a:pt x="2462" y="31"/>
                    </a:cubicBezTo>
                    <a:cubicBezTo>
                      <a:pt x="2462" y="0"/>
                      <a:pt x="2432" y="0"/>
                      <a:pt x="2432"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sp>
            <p:nvSpPr>
              <p:cNvPr id="323" name="Google Shape;1065;p26">
                <a:extLst>
                  <a:ext uri="{FF2B5EF4-FFF2-40B4-BE49-F238E27FC236}">
                    <a16:creationId xmlns:a16="http://schemas.microsoft.com/office/drawing/2014/main" id="{7A4D4B42-4088-4AFE-A26F-B0FDB889EDC1}"/>
                  </a:ext>
                </a:extLst>
              </p:cNvPr>
              <p:cNvSpPr/>
              <p:nvPr/>
            </p:nvSpPr>
            <p:spPr>
              <a:xfrm>
                <a:off x="7775702" y="2986930"/>
                <a:ext cx="36598" cy="30025"/>
              </a:xfrm>
              <a:custGeom>
                <a:avLst/>
                <a:gdLst/>
                <a:ahLst/>
                <a:cxnLst/>
                <a:rect l="l" t="t" r="r" b="b"/>
                <a:pathLst>
                  <a:path w="1520" h="1247" fill="none" extrusionOk="0">
                    <a:moveTo>
                      <a:pt x="0" y="1247"/>
                    </a:moveTo>
                    <a:cubicBezTo>
                      <a:pt x="486" y="821"/>
                      <a:pt x="1003" y="396"/>
                      <a:pt x="1520" y="1"/>
                    </a:cubicBezTo>
                  </a:path>
                </a:pathLst>
              </a:custGeom>
              <a:noFill/>
              <a:ln w="6850" cap="flat" cmpd="sng">
                <a:solidFill>
                  <a:srgbClr val="FFFFFF"/>
                </a:solidFill>
                <a:prstDash val="solid"/>
                <a:miter lim="30395"/>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cs typeface="Arial"/>
                  <a:sym typeface="Arial"/>
                </a:endParaRPr>
              </a:p>
            </p:txBody>
          </p:sp>
        </p:grpSp>
        <p:sp>
          <p:nvSpPr>
            <p:cNvPr id="314" name="Google Shape;1066;p26">
              <a:extLst>
                <a:ext uri="{FF2B5EF4-FFF2-40B4-BE49-F238E27FC236}">
                  <a16:creationId xmlns:a16="http://schemas.microsoft.com/office/drawing/2014/main" id="{62428AB1-C39E-42EE-963B-B2EFE949F729}"/>
                </a:ext>
              </a:extLst>
            </p:cNvPr>
            <p:cNvSpPr txBox="1"/>
            <p:nvPr/>
          </p:nvSpPr>
          <p:spPr>
            <a:xfrm>
              <a:off x="7043353" y="3786325"/>
              <a:ext cx="1261800" cy="637800"/>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OM" sz="2400" b="1" i="0" u="none" strike="noStrike" kern="0" cap="none" spc="0" normalizeH="0" baseline="0" noProof="0" dirty="0">
                  <a:ln>
                    <a:noFill/>
                  </a:ln>
                  <a:solidFill>
                    <a:srgbClr val="000000"/>
                  </a:solidFill>
                  <a:effectLst/>
                  <a:uLnTx/>
                  <a:uFillTx/>
                  <a:latin typeface="Roboto"/>
                  <a:ea typeface="Roboto"/>
                  <a:cs typeface="Akhbar MT" pitchFamily="2" charset="-78"/>
                  <a:sym typeface="Roboto"/>
                </a:rPr>
                <a:t>توظيف الشعر للتعبير عن الذات ولهوها ومغامراتها</a:t>
              </a:r>
              <a:endParaRPr kumimoji="0" sz="2400" b="1" i="0" u="none" strike="noStrike" kern="0" cap="none" spc="0" normalizeH="0" baseline="0" noProof="0" dirty="0">
                <a:ln>
                  <a:noFill/>
                </a:ln>
                <a:solidFill>
                  <a:srgbClr val="000000"/>
                </a:solidFill>
                <a:effectLst/>
                <a:uLnTx/>
                <a:uFillTx/>
                <a:latin typeface="Roboto"/>
                <a:ea typeface="Roboto"/>
                <a:cs typeface="Akhbar MT" pitchFamily="2" charset="-78"/>
                <a:sym typeface="Roboto"/>
              </a:endParaRPr>
            </a:p>
          </p:txBody>
        </p:sp>
        <p:sp>
          <p:nvSpPr>
            <p:cNvPr id="315" name="Google Shape;1067;p26">
              <a:extLst>
                <a:ext uri="{FF2B5EF4-FFF2-40B4-BE49-F238E27FC236}">
                  <a16:creationId xmlns:a16="http://schemas.microsoft.com/office/drawing/2014/main" id="{2A58C9C2-F917-4664-86A7-ABEE3E292DC2}"/>
                </a:ext>
              </a:extLst>
            </p:cNvPr>
            <p:cNvSpPr txBox="1"/>
            <p:nvPr/>
          </p:nvSpPr>
          <p:spPr>
            <a:xfrm>
              <a:off x="6988057" y="4559526"/>
              <a:ext cx="1317096" cy="59726"/>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ar-OM" b="1" i="0" u="none" strike="noStrike" kern="0" cap="none" spc="0" normalizeH="0" baseline="0" noProof="0" dirty="0">
                  <a:ln>
                    <a:noFill/>
                  </a:ln>
                  <a:solidFill>
                    <a:srgbClr val="FFFFFF"/>
                  </a:solidFill>
                  <a:effectLst/>
                  <a:uLnTx/>
                  <a:uFillTx/>
                  <a:latin typeface="Fira Sans Extra Condensed Medium"/>
                  <a:ea typeface="Fira Sans Extra Condensed Medium"/>
                  <a:cs typeface="Akhbar MT" pitchFamily="2" charset="-78"/>
                  <a:sym typeface="Fira Sans Extra Condensed Medium"/>
                </a:rPr>
                <a:t>اقتران الشعر بالحياة اللاهية</a:t>
              </a:r>
              <a:endParaRPr kumimoji="0" b="1" i="0" u="none" strike="noStrike" kern="0" cap="none" spc="0" normalizeH="0" baseline="0" noProof="0" dirty="0">
                <a:ln>
                  <a:noFill/>
                </a:ln>
                <a:solidFill>
                  <a:srgbClr val="000000"/>
                </a:solidFill>
                <a:effectLst/>
                <a:uLnTx/>
                <a:uFillTx/>
                <a:cs typeface="Akhbar MT" pitchFamily="2" charset="-78"/>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3"/>
        <p:cNvGrpSpPr/>
        <p:nvPr/>
      </p:nvGrpSpPr>
      <p:grpSpPr>
        <a:xfrm>
          <a:off x="0" y="0"/>
          <a:ext cx="0" cy="0"/>
          <a:chOff x="0" y="0"/>
          <a:chExt cx="0" cy="0"/>
        </a:xfrm>
      </p:grpSpPr>
      <p:sp>
        <p:nvSpPr>
          <p:cNvPr id="1574" name="Google Shape;1574;p47"/>
          <p:cNvSpPr txBox="1">
            <a:spLocks noGrp="1"/>
          </p:cNvSpPr>
          <p:nvPr>
            <p:ph type="body" idx="1"/>
          </p:nvPr>
        </p:nvSpPr>
        <p:spPr>
          <a:xfrm>
            <a:off x="6096000" y="2310063"/>
            <a:ext cx="5492682" cy="1440604"/>
          </a:xfrm>
          <a:prstGeom prst="rect">
            <a:avLst/>
          </a:prstGeom>
        </p:spPr>
        <p:txBody>
          <a:bodyPr spcFirstLastPara="1" wrap="square" lIns="121900" tIns="121900" rIns="121900" bIns="121900" anchor="t" anchorCtr="0">
            <a:noAutofit/>
          </a:bodyPr>
          <a:lstStyle/>
          <a:p>
            <a:pPr marL="0" indent="0" algn="r">
              <a:buNone/>
            </a:pPr>
            <a:r>
              <a:rPr lang="ar-OM" sz="3200" b="1" dirty="0">
                <a:cs typeface="Akhbar MT" pitchFamily="2" charset="-78"/>
              </a:rPr>
              <a:t>شهد الغزل في الشعر العربي تطورًا متواصلاً بدأ في الشعر الجاهلي وتواصلت مع شعراء الغزل العذري، ثم مع شعراء الغزل الحضري الذي كان عمر بن أبي ربيعة هو رائده الأول وامتد تأثيره من الدولة الأموية إلى مخضرمي الدولتين ومع شعراء العصر العباسي من أمثال بشار والعباس بن الأحنف وأبي نواس وغيرهم.</a:t>
            </a:r>
            <a:endParaRPr sz="3200" b="1" dirty="0">
              <a:cs typeface="Akhbar MT" pitchFamily="2" charset="-78"/>
            </a:endParaRPr>
          </a:p>
        </p:txBody>
      </p:sp>
      <p:sp>
        <p:nvSpPr>
          <p:cNvPr id="1577" name="Google Shape;1577;p47"/>
          <p:cNvSpPr/>
          <p:nvPr/>
        </p:nvSpPr>
        <p:spPr>
          <a:xfrm>
            <a:off x="1088719" y="1383800"/>
            <a:ext cx="4384400" cy="4384400"/>
          </a:xfrm>
          <a:prstGeom prst="ellipse">
            <a:avLst/>
          </a:prstGeom>
          <a:noFill/>
          <a:ln w="19050" cap="flat" cmpd="sng">
            <a:solidFill>
              <a:schemeClr val="accent2"/>
            </a:solidFill>
            <a:prstDash val="solid"/>
            <a:round/>
            <a:headEnd type="none" w="sm" len="sm"/>
            <a:tailEnd type="none" w="sm" len="sm"/>
          </a:ln>
        </p:spPr>
        <p:txBody>
          <a:bodyPr spcFirstLastPara="1" wrap="square" lIns="121900" tIns="121900" rIns="121900" bIns="121900" anchor="ctr" anchorCtr="0">
            <a:noAutofit/>
          </a:bodyPr>
          <a:lstStyle/>
          <a:p>
            <a:pPr algn="l" defTabSz="1219170" rtl="0">
              <a:buClr>
                <a:srgbClr val="000000"/>
              </a:buClr>
            </a:pPr>
            <a:endParaRPr sz="1867" kern="0">
              <a:solidFill>
                <a:srgbClr val="000000"/>
              </a:solidFill>
              <a:latin typeface="Arial"/>
              <a:cs typeface="Arial"/>
              <a:sym typeface="Arial"/>
            </a:endParaRPr>
          </a:p>
        </p:txBody>
      </p:sp>
      <p:sp>
        <p:nvSpPr>
          <p:cNvPr id="2" name="شكل بيضاوي 1">
            <a:extLst>
              <a:ext uri="{FF2B5EF4-FFF2-40B4-BE49-F238E27FC236}">
                <a16:creationId xmlns:a16="http://schemas.microsoft.com/office/drawing/2014/main" id="{ABA900BA-276B-45E1-85D4-9CA5E3EF0490}"/>
              </a:ext>
            </a:extLst>
          </p:cNvPr>
          <p:cNvSpPr/>
          <p:nvPr/>
        </p:nvSpPr>
        <p:spPr>
          <a:xfrm>
            <a:off x="849503" y="1450200"/>
            <a:ext cx="4357200" cy="431800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sp>
        <p:nvSpPr>
          <p:cNvPr id="5" name="مستطيل 4">
            <a:extLst>
              <a:ext uri="{FF2B5EF4-FFF2-40B4-BE49-F238E27FC236}">
                <a16:creationId xmlns:a16="http://schemas.microsoft.com/office/drawing/2014/main" id="{17BB7BBA-AF20-47E1-85BF-39B721DBB519}"/>
              </a:ext>
            </a:extLst>
          </p:cNvPr>
          <p:cNvSpPr/>
          <p:nvPr/>
        </p:nvSpPr>
        <p:spPr>
          <a:xfrm>
            <a:off x="5473119" y="336430"/>
            <a:ext cx="1742786" cy="923330"/>
          </a:xfrm>
          <a:prstGeom prst="rect">
            <a:avLst/>
          </a:prstGeom>
          <a:noFill/>
        </p:spPr>
        <p:txBody>
          <a:bodyPr wrap="none" lIns="91440" tIns="45720" rIns="91440" bIns="45720">
            <a:spAutoFit/>
          </a:bodyPr>
          <a:lstStyle/>
          <a:p>
            <a:pPr algn="ctr"/>
            <a:r>
              <a:rPr lang="ar-OM"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خُلاصة</a:t>
            </a:r>
            <a:endParaRPr lang="ar-SA"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sld>
</file>

<file path=ppt/theme/theme1.xml><?xml version="1.0" encoding="utf-8"?>
<a:theme xmlns:a="http://schemas.openxmlformats.org/drawingml/2006/main" name="Electric Bicycle Company Profile by Slidesgo">
  <a:themeElements>
    <a:clrScheme name="Simple Light">
      <a:dk1>
        <a:srgbClr val="FFFFFF"/>
      </a:dk1>
      <a:lt1>
        <a:srgbClr val="546942"/>
      </a:lt1>
      <a:dk2>
        <a:srgbClr val="86935F"/>
      </a:dk2>
      <a:lt2>
        <a:srgbClr val="AABF9B"/>
      </a:lt2>
      <a:accent1>
        <a:srgbClr val="D1DDC0"/>
      </a:accent1>
      <a:accent2>
        <a:srgbClr val="FF5C00"/>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TotalTime>
  <Words>269</Words>
  <Application>Microsoft Office PowerPoint</Application>
  <PresentationFormat>شاشة عريضة</PresentationFormat>
  <Paragraphs>47</Paragraphs>
  <Slides>7</Slides>
  <Notes>6</Notes>
  <HiddenSlides>0</HiddenSlides>
  <MMClips>0</MMClips>
  <ScaleCrop>false</ScaleCrop>
  <HeadingPairs>
    <vt:vector size="6" baseType="variant">
      <vt:variant>
        <vt:lpstr>الخطوط المستخدمة</vt:lpstr>
      </vt:variant>
      <vt:variant>
        <vt:i4>18</vt:i4>
      </vt:variant>
      <vt:variant>
        <vt:lpstr>نسق</vt:lpstr>
      </vt:variant>
      <vt:variant>
        <vt:i4>1</vt:i4>
      </vt:variant>
      <vt:variant>
        <vt:lpstr>عناوين الشرائح</vt:lpstr>
      </vt:variant>
      <vt:variant>
        <vt:i4>7</vt:i4>
      </vt:variant>
    </vt:vector>
  </HeadingPairs>
  <TitlesOfParts>
    <vt:vector size="26" baseType="lpstr">
      <vt:lpstr>Al-Jazeera-Arabic-Bold</vt:lpstr>
      <vt:lpstr>Arial</vt:lpstr>
      <vt:lpstr>Calibri</vt:lpstr>
      <vt:lpstr>Fira Sans Extra Condensed Medium</vt:lpstr>
      <vt:lpstr>Lexend Deca</vt:lpstr>
      <vt:lpstr>Lexend Deca Medium</vt:lpstr>
      <vt:lpstr>Lexend Deca SemiBold</vt:lpstr>
      <vt:lpstr>Livvic</vt:lpstr>
      <vt:lpstr>Montserrat</vt:lpstr>
      <vt:lpstr>Montserrat ExtraBold</vt:lpstr>
      <vt:lpstr>Montserrat Medium</vt:lpstr>
      <vt:lpstr>Oswald Medium</vt:lpstr>
      <vt:lpstr>PT Bold Heading</vt:lpstr>
      <vt:lpstr>Raleway ExtraBold</vt:lpstr>
      <vt:lpstr>Raleway Medium</vt:lpstr>
      <vt:lpstr>Roboto</vt:lpstr>
      <vt:lpstr>Roboto Condensed Light</vt:lpstr>
      <vt:lpstr>Times New Roman</vt:lpstr>
      <vt:lpstr>Electric Bicycle Company Profile by Slidesgo</vt:lpstr>
      <vt:lpstr>خصائص الغزل الحضري في العصر الأموي والعصر العباسي</vt:lpstr>
      <vt:lpstr>عرض تقديمي في PowerPoint</vt:lpstr>
      <vt:lpstr>عرض تقديمي في PowerPoint</vt:lpstr>
      <vt:lpstr>الخصائص العامة في الغزل الحضري أ. من حيث المضمون</vt:lpstr>
      <vt:lpstr>الخصائص العامة في الغزل الحضري  ب- من حيث الشكل</vt:lpstr>
      <vt:lpstr>مناحي التجديد في شعر الغزل الحضري</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خصائص الغزل الحضري في العصر الأموي والعصر العباسي</dc:title>
  <dc:creator>Kadija Nasser Ali Al Aamri</dc:creator>
  <cp:lastModifiedBy>Kadija Nasser Ali Al Aamri</cp:lastModifiedBy>
  <cp:revision>1</cp:revision>
  <dcterms:created xsi:type="dcterms:W3CDTF">2021-11-02T17:12:49Z</dcterms:created>
  <dcterms:modified xsi:type="dcterms:W3CDTF">2021-11-02T20:07:17Z</dcterms:modified>
</cp:coreProperties>
</file>