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2" r:id="rId13"/>
    <p:sldId id="273" r:id="rId14"/>
    <p:sldId id="274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2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2" autoAdjust="0"/>
  </p:normalViewPr>
  <p:slideViewPr>
    <p:cSldViewPr snapToGrid="0" showGuides="1">
      <p:cViewPr varScale="1">
        <p:scale>
          <a:sx n="72" d="100"/>
          <a:sy n="72" d="100"/>
        </p:scale>
        <p:origin x="66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2BC2305-9043-45AE-B8A1-6062D50396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878E2A-85D5-4000-9B88-C859F52C62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ADE46C-81A1-43FB-B8E4-2C816F921C1C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3B4D7C-FE5D-4098-B2E3-E316DB9314A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8A0E0-112E-4F75-AC4A-C0B7F1AD58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CE16A-B08D-4117-9FC3-8F9667F451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2240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2EB95-E92B-4DBE-A5E5-BAD87330878F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367C96-DDCA-4867-8F69-39EABFA21D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342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B9FF4-5E5F-4912-946D-1F8AA7DD0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50" y="5010150"/>
            <a:ext cx="10096500" cy="92075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A15329-8D3B-422F-AA3D-157CACBFFE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7750" y="6022975"/>
            <a:ext cx="10096500" cy="447675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E73B6-12C8-4526-AFDD-485DCDEC9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FA7DF-AC95-4A3E-9FF1-D1EEF9A9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EF6D-8758-44B9-80C1-865573FC8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465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72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29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48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12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167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490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F1EA3-7A44-46A8-ADD1-49A868191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8A95B-E3CE-4DF9-A937-352579E07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9E0A1-A234-4723-9A8B-9953B074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0E8EE-0E90-43CC-8FE4-FA9250EA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68176-4163-4C33-836A-76EB72B14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832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7676-EC29-4165-8827-31A796A52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6C2F3-3146-4BA4-BB45-307B565E5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036B48-EF6E-4251-B29E-53E1ECFC04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1EBFFA-A3D5-4A79-B1BA-2B6B1290C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A23E26-DC40-4545-BC3B-1806EBB09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F3FAA-2A19-4F15-8EC3-24BC48AE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414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F92F6-2683-48CC-8D7E-FE38C1BC4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47D80-7253-4EDA-AC92-046C9252F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2E2FBC-BD33-408B-A4B8-F549EEAF38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51533F-CF3A-438B-BDD0-C62361C2BF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458CD-9CDB-4739-8458-48D272DEE5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F8DC93-E93F-4A50-ADB0-9EE2165C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EFA520-E658-463E-8A0D-EE534D40B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BE62E8-6627-457B-A399-6940743B1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277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D7B8F-BB4C-438E-B20F-B5D220931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652D7C-535C-4791-95A0-0ADE1FE26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2D6CD-AAE4-4950-A472-5746151E6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6611B8-5EF5-4CC9-BA21-964C17EFC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877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82286C-FC05-4E04-B5E3-BAF738900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94715-CAD1-456B-9E7F-03949E56B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30D97-ACB7-42B4-A0E1-206D33147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93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71DCB-E1BF-4CD2-A3C6-46F9F238F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DB849-A401-466F-9204-F0A3908C0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75B32-3BAE-4777-9C23-54E1D0079B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C40EE-1B75-458D-AF59-CAC04EF02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A8C00-828C-4B27-9216-79AC88D6C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D09B04-31F5-442A-B35E-A7B7E884F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596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36A52-C5F1-4FC3-A378-45755CEC2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C12394-5379-4E31-8506-206BAB030C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5D635-F5A6-441F-BBC9-678B16150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C8000F-4965-4CE3-BF8F-EC9FC2951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38240B-235F-46A0-8537-3D038A5CD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54CB97-83FB-4ABC-AA99-0D55D6D08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660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2A17C0-CB34-4E70-B05D-441906BC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CAE9C-F4E8-4259-8A6C-F5AE76F82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2FBD9-ADFB-4D9B-AF79-E21F43A5B9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A027E-6F89-462F-94DD-00F66DAFD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4929C0-CADC-4330-89DB-01C0DFA67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29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3.png"/><Relationship Id="rId7" Type="http://schemas.openxmlformats.org/officeDocument/2006/relationships/image" Target="../media/image5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6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CFA1AF03-05AF-18F5-FF16-B644EF1AB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730" y="5377027"/>
            <a:ext cx="10018643" cy="115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871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4B7BB547-3043-9DBE-9375-CC0D099CC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043" y="1"/>
            <a:ext cx="7039957" cy="477078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599D2BD-70AF-9674-598E-F9215308B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270" y="790547"/>
            <a:ext cx="7294560" cy="985244"/>
          </a:xfrm>
          <a:prstGeom prst="rect">
            <a:avLst/>
          </a:prstGeom>
        </p:spPr>
      </p:pic>
      <p:cxnSp>
        <p:nvCxnSpPr>
          <p:cNvPr id="14" name="رابط كسهم مستقيم 13">
            <a:extLst>
              <a:ext uri="{FF2B5EF4-FFF2-40B4-BE49-F238E27FC236}">
                <a16:creationId xmlns:a16="http://schemas.microsoft.com/office/drawing/2014/main" id="{64724410-5E3F-08F4-BFA0-A0EDC723D55C}"/>
              </a:ext>
            </a:extLst>
          </p:cNvPr>
          <p:cNvCxnSpPr>
            <a:cxnSpLocks/>
          </p:cNvCxnSpPr>
          <p:nvPr/>
        </p:nvCxnSpPr>
        <p:spPr>
          <a:xfrm flipH="1">
            <a:off x="10029608" y="1775791"/>
            <a:ext cx="1956222" cy="1305726"/>
          </a:xfrm>
          <a:prstGeom prst="straightConnector1">
            <a:avLst/>
          </a:prstGeom>
          <a:ln w="165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118B2285-58F1-BFA9-3B5B-7B9F1B7BBB32}"/>
              </a:ext>
            </a:extLst>
          </p:cNvPr>
          <p:cNvSpPr/>
          <p:nvPr/>
        </p:nvSpPr>
        <p:spPr>
          <a:xfrm>
            <a:off x="8044069" y="3081517"/>
            <a:ext cx="3419061" cy="12755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الكتلة 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رابط كسهم مستقيم 16">
            <a:extLst>
              <a:ext uri="{FF2B5EF4-FFF2-40B4-BE49-F238E27FC236}">
                <a16:creationId xmlns:a16="http://schemas.microsoft.com/office/drawing/2014/main" id="{67ED939D-F6EF-4B85-2C8F-B0EAE59F8E56}"/>
              </a:ext>
            </a:extLst>
          </p:cNvPr>
          <p:cNvCxnSpPr>
            <a:cxnSpLocks/>
          </p:cNvCxnSpPr>
          <p:nvPr/>
        </p:nvCxnSpPr>
        <p:spPr>
          <a:xfrm flipH="1">
            <a:off x="6329319" y="1729409"/>
            <a:ext cx="1956222" cy="1305726"/>
          </a:xfrm>
          <a:prstGeom prst="straightConnector1">
            <a:avLst/>
          </a:prstGeom>
          <a:ln w="165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شكل بيضاوي 17">
            <a:extLst>
              <a:ext uri="{FF2B5EF4-FFF2-40B4-BE49-F238E27FC236}">
                <a16:creationId xmlns:a16="http://schemas.microsoft.com/office/drawing/2014/main" id="{E126F170-9265-63B0-5F51-53D2EC170022}"/>
              </a:ext>
            </a:extLst>
          </p:cNvPr>
          <p:cNvSpPr/>
          <p:nvPr/>
        </p:nvSpPr>
        <p:spPr>
          <a:xfrm>
            <a:off x="3617844" y="2988752"/>
            <a:ext cx="4426226" cy="12755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السرعة المتجهة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رابط كسهم مستقيم 18">
            <a:extLst>
              <a:ext uri="{FF2B5EF4-FFF2-40B4-BE49-F238E27FC236}">
                <a16:creationId xmlns:a16="http://schemas.microsoft.com/office/drawing/2014/main" id="{74665ACC-5501-421D-98F3-75DA9AE6B535}"/>
              </a:ext>
            </a:extLst>
          </p:cNvPr>
          <p:cNvCxnSpPr>
            <a:cxnSpLocks/>
          </p:cNvCxnSpPr>
          <p:nvPr/>
        </p:nvCxnSpPr>
        <p:spPr>
          <a:xfrm flipH="1">
            <a:off x="2109585" y="1775791"/>
            <a:ext cx="2581684" cy="1212961"/>
          </a:xfrm>
          <a:prstGeom prst="straightConnector1">
            <a:avLst/>
          </a:prstGeom>
          <a:ln w="165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شكل بيضاوي 19">
            <a:extLst>
              <a:ext uri="{FF2B5EF4-FFF2-40B4-BE49-F238E27FC236}">
                <a16:creationId xmlns:a16="http://schemas.microsoft.com/office/drawing/2014/main" id="{B3A995D4-E30A-E1DE-BAA2-2E910B75A3EF}"/>
              </a:ext>
            </a:extLst>
          </p:cNvPr>
          <p:cNvSpPr/>
          <p:nvPr/>
        </p:nvSpPr>
        <p:spPr>
          <a:xfrm>
            <a:off x="10642" y="2988752"/>
            <a:ext cx="3419061" cy="12755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نصف القطر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" name="صورة 22">
            <a:extLst>
              <a:ext uri="{FF2B5EF4-FFF2-40B4-BE49-F238E27FC236}">
                <a16:creationId xmlns:a16="http://schemas.microsoft.com/office/drawing/2014/main" id="{D9C44FEC-74A1-86AB-605B-F50F57006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833" y="4403420"/>
            <a:ext cx="3057952" cy="658909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48194C6C-ACD4-486B-4922-7C0FA3962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7832" y="4424462"/>
            <a:ext cx="4226237" cy="637867"/>
          </a:xfrm>
          <a:prstGeom prst="rect">
            <a:avLst/>
          </a:prstGeom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8ECCB1CE-08A4-5E63-6987-04A0F89B4C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535" y="5662765"/>
            <a:ext cx="4426226" cy="658908"/>
          </a:xfrm>
          <a:prstGeom prst="rect">
            <a:avLst/>
          </a:prstGeom>
        </p:spPr>
      </p:pic>
      <p:pic>
        <p:nvPicPr>
          <p:cNvPr id="29" name="صورة 28">
            <a:extLst>
              <a:ext uri="{FF2B5EF4-FFF2-40B4-BE49-F238E27FC236}">
                <a16:creationId xmlns:a16="http://schemas.microsoft.com/office/drawing/2014/main" id="{C02F1A59-E2E1-7091-99B3-07509E7F84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2" y="4424462"/>
            <a:ext cx="3448531" cy="647805"/>
          </a:xfrm>
          <a:prstGeom prst="rect">
            <a:avLst/>
          </a:prstGeom>
        </p:spPr>
      </p:pic>
      <p:pic>
        <p:nvPicPr>
          <p:cNvPr id="31" name="صورة 30">
            <a:extLst>
              <a:ext uri="{FF2B5EF4-FFF2-40B4-BE49-F238E27FC236}">
                <a16:creationId xmlns:a16="http://schemas.microsoft.com/office/drawing/2014/main" id="{EBA18F08-CFF2-D05E-DB14-524D48BF8B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42" y="5699984"/>
            <a:ext cx="3101007" cy="558972"/>
          </a:xfrm>
          <a:prstGeom prst="rect">
            <a:avLst/>
          </a:prstGeom>
        </p:spPr>
      </p:pic>
      <p:cxnSp>
        <p:nvCxnSpPr>
          <p:cNvPr id="32" name="رابط كسهم مستقيم 31">
            <a:extLst>
              <a:ext uri="{FF2B5EF4-FFF2-40B4-BE49-F238E27FC236}">
                <a16:creationId xmlns:a16="http://schemas.microsoft.com/office/drawing/2014/main" id="{DEEA0535-2BB6-3014-DFE4-434AA5BB4815}"/>
              </a:ext>
            </a:extLst>
          </p:cNvPr>
          <p:cNvCxnSpPr>
            <a:cxnSpLocks/>
          </p:cNvCxnSpPr>
          <p:nvPr/>
        </p:nvCxnSpPr>
        <p:spPr>
          <a:xfrm flipH="1">
            <a:off x="8672021" y="5072267"/>
            <a:ext cx="750275" cy="636879"/>
          </a:xfrm>
          <a:prstGeom prst="straightConnector1">
            <a:avLst/>
          </a:prstGeom>
          <a:ln w="165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رابط كسهم مستقيم 33">
            <a:extLst>
              <a:ext uri="{FF2B5EF4-FFF2-40B4-BE49-F238E27FC236}">
                <a16:creationId xmlns:a16="http://schemas.microsoft.com/office/drawing/2014/main" id="{0A368E76-DBC1-BA0E-D92B-B3E9D5F83D46}"/>
              </a:ext>
            </a:extLst>
          </p:cNvPr>
          <p:cNvCxnSpPr>
            <a:cxnSpLocks/>
          </p:cNvCxnSpPr>
          <p:nvPr/>
        </p:nvCxnSpPr>
        <p:spPr>
          <a:xfrm>
            <a:off x="5891194" y="4992753"/>
            <a:ext cx="882800" cy="716393"/>
          </a:xfrm>
          <a:prstGeom prst="straightConnector1">
            <a:avLst/>
          </a:prstGeom>
          <a:ln w="165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رابط كسهم مستقيم 36">
            <a:extLst>
              <a:ext uri="{FF2B5EF4-FFF2-40B4-BE49-F238E27FC236}">
                <a16:creationId xmlns:a16="http://schemas.microsoft.com/office/drawing/2014/main" id="{96327E6C-F74B-7D76-57C3-9A584C235511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1219200" y="5072267"/>
            <a:ext cx="341946" cy="627717"/>
          </a:xfrm>
          <a:prstGeom prst="straightConnector1">
            <a:avLst/>
          </a:prstGeom>
          <a:ln w="165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58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4B7BB547-3043-9DBE-9375-CC0D099CC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043" y="1"/>
            <a:ext cx="7039957" cy="477078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46CCD54-F226-001E-F536-962DC329B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391479"/>
            <a:ext cx="5442850" cy="376361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02770BEA-5277-9495-3005-AD9A4A810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052" y="526476"/>
            <a:ext cx="11682393" cy="772237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6534C44D-B59A-3C2E-7B1E-162B41324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1617" y="1391478"/>
            <a:ext cx="5188828" cy="1842052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314D9BF3-154F-F489-67AF-566265489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3477" y="3226905"/>
            <a:ext cx="2060297" cy="921026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17E7F871-B5C3-9AA7-9458-AC3C43D513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5075" y="4214195"/>
            <a:ext cx="1103638" cy="692256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AEA076B2-6B7B-FD15-870B-F478FA20BB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88557" y="4204254"/>
            <a:ext cx="1752173" cy="702196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1584D60A-EE13-3433-0168-ADD157D839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5615" y="5084706"/>
            <a:ext cx="2640975" cy="1342598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50D9C00E-BCB3-3228-02AE-14E4139973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4834" y="5373268"/>
            <a:ext cx="1426289" cy="582769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195E8621-BB49-CCF1-3372-174F5EEF93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86116" y="5052395"/>
            <a:ext cx="1908314" cy="1308649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9BD6221A-E45B-8710-DEC2-FEBAD6A28FF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5118656"/>
            <a:ext cx="5300869" cy="170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6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4B7BB547-3043-9DBE-9375-CC0D099CC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043" y="1"/>
            <a:ext cx="7039957" cy="477078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62CC2A7F-D825-4B14-37EB-EE1981F2D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2043" y="477079"/>
            <a:ext cx="7039957" cy="188180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044F3D6-CBB7-F686-6D9B-A18E16017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9462" y="2528761"/>
            <a:ext cx="7039956" cy="4329238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BD18C9DF-F403-4E8B-7A3C-C8A4EA6521ED}"/>
              </a:ext>
            </a:extLst>
          </p:cNvPr>
          <p:cNvSpPr txBox="1"/>
          <p:nvPr/>
        </p:nvSpPr>
        <p:spPr>
          <a:xfrm>
            <a:off x="9463411" y="534573"/>
            <a:ext cx="1656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OM" sz="3200" b="1" dirty="0">
                <a:solidFill>
                  <a:srgbClr val="0345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ص56</a:t>
            </a:r>
          </a:p>
        </p:txBody>
      </p:sp>
    </p:spTree>
    <p:extLst>
      <p:ext uri="{BB962C8B-B14F-4D97-AF65-F5344CB8AC3E}">
        <p14:creationId xmlns:p14="http://schemas.microsoft.com/office/powerpoint/2010/main" val="181631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4B7BB547-3043-9DBE-9375-CC0D099CC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043" y="1"/>
            <a:ext cx="7039957" cy="477078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FAFA4CF1-F538-C48B-D3DE-7187EA8BA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2043" y="477079"/>
            <a:ext cx="6796297" cy="70236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86AF4A2-6D0F-52E3-6EF3-A0D538807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9" y="1205946"/>
            <a:ext cx="11100201" cy="79513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712D86F6-F682-8555-41E1-CABAD33EE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5061" y="2075382"/>
            <a:ext cx="7951304" cy="2401666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F55548CD-DCD4-9AD7-9449-44D3E23B4D7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114261" y="4558750"/>
            <a:ext cx="8682396" cy="795131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2E6E8744-2EDE-FA80-45D9-32BBA34FE26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61044" y="5428185"/>
            <a:ext cx="5435614" cy="795131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6694D390-24B4-4C46-F219-5F7C0B158B7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358887" y="5435583"/>
            <a:ext cx="4002157" cy="79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3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4B7BB547-3043-9DBE-9375-CC0D099CC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043" y="1"/>
            <a:ext cx="7039957" cy="477078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770BAE13-5433-3C79-DFD9-D07438E52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374" y="477079"/>
            <a:ext cx="6510989" cy="47707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03860E39-5F37-3F47-4C93-6BC0058FAF2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56452" y="1046923"/>
            <a:ext cx="8514729" cy="622852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5FB76BD4-D73E-A181-D641-5C49ED75415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17845" y="1689650"/>
            <a:ext cx="7657608" cy="622852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87E9966C-545C-855C-698C-46980EE0315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17844" y="2332378"/>
            <a:ext cx="4227441" cy="715618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38E4F058-6F9F-B4DC-B8D1-FEB7785536A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17844" y="3067872"/>
            <a:ext cx="4227441" cy="84814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787BAE27-20FD-1240-CD37-9A2CB50897BE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508355" y="4073389"/>
            <a:ext cx="3390900" cy="2784610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275ADC09-30E7-96E5-6E50-8B6E182B8B37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56452" y="4073388"/>
            <a:ext cx="5357655" cy="278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11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4B7BB547-3043-9DBE-9375-CC0D099CC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043" y="1"/>
            <a:ext cx="7039957" cy="477078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C7BF150D-39D1-CA64-04DE-4C9A7D0A0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887" y="477078"/>
            <a:ext cx="5261113" cy="2796209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CD58E036-2975-47C2-30D5-94C50DA395D5}"/>
              </a:ext>
            </a:extLst>
          </p:cNvPr>
          <p:cNvSpPr txBox="1"/>
          <p:nvPr/>
        </p:nvSpPr>
        <p:spPr>
          <a:xfrm>
            <a:off x="9224871" y="614086"/>
            <a:ext cx="1656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OM" sz="3200" b="1" dirty="0">
                <a:solidFill>
                  <a:srgbClr val="0345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ص56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6F1AAE56-DE1A-294D-36CC-7CE93C3DDE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7077"/>
            <a:ext cx="6930887" cy="638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93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4B7BB547-3043-9DBE-9375-CC0D099CC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043" y="1"/>
            <a:ext cx="7039957" cy="477078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B64A4BC1-08BF-E25B-D07E-CC70949A5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77079"/>
            <a:ext cx="6096000" cy="742121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FDDD6581-9A65-19B5-59C3-C214C5486C33}"/>
              </a:ext>
            </a:extLst>
          </p:cNvPr>
          <p:cNvSpPr txBox="1"/>
          <p:nvPr/>
        </p:nvSpPr>
        <p:spPr>
          <a:xfrm>
            <a:off x="9224871" y="614086"/>
            <a:ext cx="1656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OM" sz="3200" b="1" dirty="0">
                <a:solidFill>
                  <a:srgbClr val="0345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ص56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CDA57966-792F-32FA-6D6A-FFECD47E2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98860"/>
            <a:ext cx="6096000" cy="2230139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43A9ACF-7CFC-FDE9-3ABA-7A76C2CD85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581" y="92766"/>
            <a:ext cx="4518991" cy="3336234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CE3A27DD-785B-EC04-B113-D7225E5D60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3428999"/>
            <a:ext cx="12192000" cy="1341784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E1B42A66-999C-C793-ED9E-E509585B90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6122" y="4770783"/>
            <a:ext cx="7381461" cy="208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6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4B7BB547-3043-9DBE-9375-CC0D099CC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043" y="1"/>
            <a:ext cx="7039957" cy="477078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B64A4BC1-08BF-E25B-D07E-CC70949A5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7878" y="477079"/>
            <a:ext cx="5314122" cy="742121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FDDD6581-9A65-19B5-59C3-C214C5486C33}"/>
              </a:ext>
            </a:extLst>
          </p:cNvPr>
          <p:cNvSpPr txBox="1"/>
          <p:nvPr/>
        </p:nvSpPr>
        <p:spPr>
          <a:xfrm>
            <a:off x="9224871" y="614086"/>
            <a:ext cx="1656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OM" sz="3200" b="1" dirty="0">
                <a:solidFill>
                  <a:srgbClr val="0345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ص56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7C759C6-F95F-4359-9829-565F506B5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7878" y="1219200"/>
            <a:ext cx="5314122" cy="5638799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050FD454-39AD-408C-8EF1-F658AAA609A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0" y="429707"/>
            <a:ext cx="6877878" cy="1412345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A43FB5EA-C2E2-E7B1-02CE-12446D43BAC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842052"/>
            <a:ext cx="6880985" cy="1842052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F24FD2A3-3E21-3462-9530-19B7C48B9C8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3681618"/>
            <a:ext cx="6877878" cy="1957182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6DABF52A-5DF0-14FD-B665-8ACBD2FA8D03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" y="5634405"/>
            <a:ext cx="6877878" cy="122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7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4B7BB547-3043-9DBE-9375-CC0D099CC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043" y="1"/>
            <a:ext cx="7039957" cy="477078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B64A4BC1-08BF-E25B-D07E-CC70949A5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77079"/>
            <a:ext cx="6096000" cy="742121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FDDD6581-9A65-19B5-59C3-C214C5486C33}"/>
              </a:ext>
            </a:extLst>
          </p:cNvPr>
          <p:cNvSpPr txBox="1"/>
          <p:nvPr/>
        </p:nvSpPr>
        <p:spPr>
          <a:xfrm>
            <a:off x="9224871" y="614086"/>
            <a:ext cx="1656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OM" sz="3200" b="1" dirty="0">
                <a:solidFill>
                  <a:srgbClr val="0345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ص56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D9270959-883C-87D6-BA58-CA848E81A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98861"/>
            <a:ext cx="6096000" cy="3704443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CF0A2089-73BA-8713-D323-55FE1BC2721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477078"/>
            <a:ext cx="6096000" cy="2743242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05A86579-B18A-B67A-0B7B-085EDBE25FF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3220320"/>
            <a:ext cx="6096000" cy="2155136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1EA78908-81A5-64CE-DC9A-94C2B9FB2AD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0" y="5374742"/>
            <a:ext cx="6096000" cy="147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03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4B7BB547-3043-9DBE-9375-CC0D099CC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043" y="1"/>
            <a:ext cx="7039957" cy="477078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B64A4BC1-08BF-E25B-D07E-CC70949A5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565" y="477079"/>
            <a:ext cx="5698435" cy="742121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FDDD6581-9A65-19B5-59C3-C214C5486C33}"/>
              </a:ext>
            </a:extLst>
          </p:cNvPr>
          <p:cNvSpPr txBox="1"/>
          <p:nvPr/>
        </p:nvSpPr>
        <p:spPr>
          <a:xfrm>
            <a:off x="9224871" y="614086"/>
            <a:ext cx="1656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OM" sz="3200" b="1" dirty="0">
                <a:solidFill>
                  <a:srgbClr val="0345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ص56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DEBBCC0-D18C-BD3D-9348-F5DFD91D40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3565" y="1198861"/>
            <a:ext cx="5698435" cy="4062252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09130E37-ACEE-8C39-54DF-4E4B5B8E462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954157"/>
            <a:ext cx="6493565" cy="2319545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1515F64D-036E-5793-7399-6DB27A0FC4C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1" y="3260035"/>
            <a:ext cx="6493565" cy="1987826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91AC5885-D9BE-80D4-303D-3E92C2A2682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5221404"/>
            <a:ext cx="6493565" cy="162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68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4B7BB547-3043-9DBE-9375-CC0D099CC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043" y="1"/>
            <a:ext cx="7039957" cy="47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0812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Custom 27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4694"/>
      </a:accent1>
      <a:accent2>
        <a:srgbClr val="23737C"/>
      </a:accent2>
      <a:accent3>
        <a:srgbClr val="489CAF"/>
      </a:accent3>
      <a:accent4>
        <a:srgbClr val="E2D02C"/>
      </a:accent4>
      <a:accent5>
        <a:srgbClr val="F26C6E"/>
      </a:accent5>
      <a:accent6>
        <a:srgbClr val="1F2938"/>
      </a:accent6>
      <a:hlink>
        <a:srgbClr val="0563C1"/>
      </a:hlink>
      <a:folHlink>
        <a:srgbClr val="954F72"/>
      </a:folHlink>
    </a:clrScheme>
    <a:fontScheme name="Custom 6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251335_Earth Day presentation_RVA_v3.potx" id="{2E821734-A971-4A99-A887-EE8808B7446A}" vid="{74D09940-9788-4332-97C9-A3EF112A74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FDF6E3-4638-4FD3-B9D7-E0E63F2056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159ADF-C50B-4A45-AD13-B0A8152C315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EEDC6638-3F1D-4CA5-A167-2F719C0876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Earth Day slides</Template>
  <TotalTime>148</TotalTime>
  <Words>11</Words>
  <Application>Microsoft Office PowerPoint</Application>
  <PresentationFormat>شاشة عريضة</PresentationFormat>
  <Paragraphs>9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8" baseType="lpstr">
      <vt:lpstr>Arial</vt:lpstr>
      <vt:lpstr>Calibri</vt:lpstr>
      <vt:lpstr>Franklin Gothic Book</vt:lpstr>
      <vt:lpstr>Franklin Gothic Demi</vt:lpstr>
      <vt:lpstr>Wingdings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عاصم البوسعيدي</dc:creator>
  <cp:lastModifiedBy>عاصم البوسعيدي</cp:lastModifiedBy>
  <cp:revision>4</cp:revision>
  <dcterms:created xsi:type="dcterms:W3CDTF">2023-03-12T09:22:40Z</dcterms:created>
  <dcterms:modified xsi:type="dcterms:W3CDTF">2023-03-13T07:35:40Z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