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29" Type="http://schemas.openxmlformats.org/officeDocument/2006/relationships/slide" Target="slides/slide26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6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9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3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2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8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3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2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29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A0198-2A7B-431D-BAFA-65336CA7D51D}" type="datetimeFigureOut">
              <a:rPr lang="en-US" smtClean="0"/>
              <a:t>2/25/2023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0C082-19F6-4679-9F69-27EFC75BE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61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OM" dirty="0" smtClean="0"/>
              <a:t>الرياضيات المتقدمة</a:t>
            </a:r>
            <a:br>
              <a:rPr lang="ar-OM" dirty="0" smtClean="0"/>
            </a:b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ar-OM" sz="8800" dirty="0" smtClean="0"/>
              <a:t>دالة </a:t>
            </a:r>
            <a:r>
              <a:rPr lang="ar-OM" sz="8800" dirty="0" smtClean="0"/>
              <a:t>المطلق</a:t>
            </a:r>
          </a:p>
          <a:p>
            <a:r>
              <a:rPr lang="ar-OM" sz="2200" dirty="0" smtClean="0"/>
              <a:t>إعداد معلم المادة: سعيد المهري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3914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119" y="457199"/>
            <a:ext cx="10226352" cy="591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069" y="2519265"/>
            <a:ext cx="10434844" cy="301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6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068" y="354563"/>
            <a:ext cx="10562253" cy="626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656" y="503852"/>
            <a:ext cx="10422295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5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3110" y="792936"/>
            <a:ext cx="3720880" cy="12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6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dirty="0" smtClean="0"/>
              <a:t>الحل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1470" y="2939142"/>
            <a:ext cx="4687722" cy="240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9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/>
              <a:t>اوجد حل للمعادلة الأتية إن وجد        = -4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621" y="597158"/>
            <a:ext cx="922047" cy="69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/>
              <a:t>الحل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OM" sz="4400" dirty="0" smtClean="0"/>
              <a:t>لا يوجد حل للمعادلة لان المطلق دائما موجب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5308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0980" y="697235"/>
            <a:ext cx="3267099" cy="69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3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dirty="0" smtClean="0"/>
              <a:t>الحل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711" y="2435290"/>
            <a:ext cx="8798768" cy="32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3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8099" y="658740"/>
            <a:ext cx="2910288" cy="61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327802"/>
            <a:ext cx="10515600" cy="1325563"/>
          </a:xfrm>
        </p:spPr>
        <p:txBody>
          <a:bodyPr/>
          <a:lstStyle/>
          <a:p>
            <a:pPr algn="ctr"/>
            <a:r>
              <a:rPr lang="ar-OM" dirty="0" smtClean="0"/>
              <a:t>الحل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4145" y="2379306"/>
            <a:ext cx="7065937" cy="33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2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445" y="2127380"/>
            <a:ext cx="9339943" cy="23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29422" y="494599"/>
            <a:ext cx="4405852" cy="101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1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/>
              <a:t>الحل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2695" y="1825625"/>
            <a:ext cx="91611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2441" y="491179"/>
            <a:ext cx="3902940" cy="85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8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0891" y="989045"/>
            <a:ext cx="9237306" cy="518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6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6000" dirty="0" smtClean="0"/>
              <a:t>حل معادلة المطلق التي تحتوي على كسور</a:t>
            </a:r>
            <a:endParaRPr lang="en-US" sz="6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OM" dirty="0" smtClean="0"/>
              <a:t>خطوات حل المعادلة</a:t>
            </a:r>
          </a:p>
          <a:p>
            <a:r>
              <a:rPr lang="ar-OM" dirty="0" smtClean="0"/>
              <a:t>1 توحيد المقامات للكسور عن طريق المقص( ضرب البسط الأول في مقام الكسر الثاني وضرب البسط الثاني في مقام الكسر الأول من ثم نضرب المقام في المقام)</a:t>
            </a:r>
          </a:p>
          <a:p>
            <a:r>
              <a:rPr lang="ar-OM" dirty="0" smtClean="0"/>
              <a:t>2 فصل البسط عن المقام عن طريق استخدام خواص المطلق</a:t>
            </a:r>
          </a:p>
          <a:p>
            <a:r>
              <a:rPr lang="ar-OM" dirty="0" smtClean="0"/>
              <a:t>3 ضرب طرفين في وسطين للحصول على الصورة الأتية  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274" y="3280545"/>
            <a:ext cx="3398815" cy="600989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2779815"/>
            <a:ext cx="2257145" cy="500729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957" y="4320527"/>
            <a:ext cx="4458086" cy="75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0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21282" y="386982"/>
            <a:ext cx="1967896" cy="90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8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67935" y="657959"/>
            <a:ext cx="1775131" cy="76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1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 smtClean="0"/>
              <a:t>حل معادلات المطلق التي تحتوي على س تربيع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OM" dirty="0" smtClean="0"/>
              <a:t>خطوات الحل</a:t>
            </a:r>
          </a:p>
          <a:p>
            <a:r>
              <a:rPr lang="ar-OM" dirty="0" smtClean="0"/>
              <a:t>1 نعمل نفس الطريقة</a:t>
            </a:r>
          </a:p>
          <a:p>
            <a:r>
              <a:rPr lang="ar-OM" dirty="0" smtClean="0"/>
              <a:t>2 نقوم بحل المعادلة التربيعية</a:t>
            </a:r>
          </a:p>
          <a:p>
            <a:r>
              <a:rPr lang="ar-OM" dirty="0" smtClean="0"/>
              <a:t>في حالة ج=0 نستخدم العامل المشترك</a:t>
            </a:r>
          </a:p>
          <a:p>
            <a:r>
              <a:rPr lang="ar-OM" dirty="0" smtClean="0"/>
              <a:t>في حالة ب=0 نستخدم الفرق بين مربعين </a:t>
            </a:r>
          </a:p>
          <a:p>
            <a:pPr marL="0" indent="0">
              <a:buNone/>
            </a:pPr>
            <a:r>
              <a:rPr lang="ar-OM" dirty="0" smtClean="0"/>
              <a:t>بشرط اختلاف إشارة أ و ج</a:t>
            </a:r>
          </a:p>
          <a:p>
            <a:pPr marL="0" indent="0">
              <a:buNone/>
            </a:pPr>
            <a:r>
              <a:rPr lang="ar-OM" dirty="0" smtClean="0"/>
              <a:t>او يمكن استخدام الصيغة التربيعية التي درستها في الفصل الدراسي الأول لإيجاد قيمة المتغير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890" y="2183268"/>
            <a:ext cx="4462659" cy="75597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6" y="2939238"/>
            <a:ext cx="4935257" cy="192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1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0857" y="652196"/>
            <a:ext cx="2798078" cy="105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48057" y="490399"/>
            <a:ext cx="2721669" cy="102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5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8971" y="602757"/>
            <a:ext cx="3006233" cy="110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3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OM" sz="16600" dirty="0" smtClean="0"/>
              <a:t>انتهى العرض</a:t>
            </a:r>
          </a:p>
          <a:p>
            <a:pPr marL="0" indent="0" algn="ctr">
              <a:buNone/>
            </a:pPr>
            <a:r>
              <a:rPr lang="ar-OM" sz="6000" dirty="0" smtClean="0"/>
              <a:t>الله ولي التوفيق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1444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