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3" r:id="rId9"/>
    <p:sldId id="264" r:id="rId10"/>
    <p:sldId id="265" r:id="rId11"/>
    <p:sldId id="262" r:id="rId12"/>
    <p:sldId id="268" r:id="rId13"/>
    <p:sldId id="269" r:id="rId14"/>
    <p:sldId id="270" r:id="rId15"/>
    <p:sldId id="271" r:id="rId16"/>
    <p:sldId id="272" r:id="rId17"/>
    <p:sldId id="273" r:id="rId18"/>
    <p:sldId id="26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percentStacked"/>
        <c:varyColors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سلسلة 1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1-4BFA-96BE-FE50B995F703}"/>
            </c:ext>
          </c:extLst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سلسلة 2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F1-4BFA-96BE-FE50B995F703}"/>
            </c:ext>
          </c:extLst>
        </c:ser>
        <c:ser>
          <c:idx val="2"/>
          <c:order val="2"/>
          <c:tx>
            <c:strRef>
              <c:f>ورقة1!$D$1</c:f>
              <c:strCache>
                <c:ptCount val="1"/>
                <c:pt idx="0">
                  <c:v>سلسلة 3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ورقة1!$A$2:$A$5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F1-4BFA-96BE-FE50B995F7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22454656"/>
        <c:axId val="2122452576"/>
      </c:lineChart>
      <c:catAx>
        <c:axId val="212245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452576"/>
        <c:crosses val="autoZero"/>
        <c:auto val="1"/>
        <c:lblAlgn val="ctr"/>
        <c:lblOffset val="100"/>
        <c:noMultiLvlLbl val="0"/>
      </c:catAx>
      <c:valAx>
        <c:axId val="212245257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12245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7933445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OM" sz="9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تفسير البيانات</a:t>
            </a:r>
            <a:endParaRPr lang="en-US" sz="9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OM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المنهج العلمي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5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17897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ar-OM" sz="6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أهميه تفسير البيانات</a:t>
            </a:r>
            <a:endParaRPr lang="en-US" sz="6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بسمة - حجاب وردي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1446" y="1160059"/>
            <a:ext cx="10658900" cy="5308979"/>
          </a:xfrm>
        </p:spPr>
      </p:pic>
    </p:spTree>
    <p:extLst>
      <p:ext uri="{BB962C8B-B14F-4D97-AF65-F5344CB8AC3E}">
        <p14:creationId xmlns:p14="http://schemas.microsoft.com/office/powerpoint/2010/main" val="32317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846" y="614147"/>
            <a:ext cx="9553432" cy="52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7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OM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نشاط تعلم تعاوني(5 دقائق)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9463" y="2249488"/>
            <a:ext cx="6689900" cy="354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1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94" y="286603"/>
            <a:ext cx="11586949" cy="614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7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OM" sz="6000" dirty="0" smtClean="0"/>
              <a:t>قارن الاتجاهات</a:t>
            </a:r>
            <a:endParaRPr lang="en-US" sz="6000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866" y="2097087"/>
            <a:ext cx="10345003" cy="355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4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OM" sz="4800" dirty="0" smtClean="0"/>
              <a:t>اقرأ الاعداد </a:t>
            </a:r>
            <a:r>
              <a:rPr lang="ar-OM" sz="4800" dirty="0" err="1" smtClean="0"/>
              <a:t>المهمه</a:t>
            </a:r>
            <a:endParaRPr lang="en-US" sz="4800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276" y="2743201"/>
            <a:ext cx="10918208" cy="267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3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OM" sz="4800" dirty="0" smtClean="0"/>
              <a:t>اقرأ الاساسيات</a:t>
            </a:r>
            <a:endParaRPr lang="en-US" sz="4800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9242" y="2292824"/>
            <a:ext cx="10276764" cy="358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6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OM" sz="4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تحليل الاتجاهات</a:t>
            </a:r>
            <a:endParaRPr lang="en-US" sz="4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عنصر نائب للمحتوى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389" y="2374710"/>
            <a:ext cx="10754436" cy="345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OM" sz="4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عرف الاتجاهات</a:t>
            </a:r>
            <a:endParaRPr lang="en-US" sz="4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266" y="2511188"/>
            <a:ext cx="8720919" cy="253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4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OM" sz="4800" dirty="0" smtClean="0"/>
              <a:t>استخلاص الاستنتاجات</a:t>
            </a:r>
            <a:endParaRPr lang="en-US" sz="4800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306473"/>
            <a:ext cx="10268115" cy="312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0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-45720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5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24" y="464024"/>
            <a:ext cx="9799093" cy="574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7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25" y="457200"/>
            <a:ext cx="10849970" cy="608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4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593" y="395785"/>
            <a:ext cx="9662615" cy="604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5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مخطط 3"/>
          <p:cNvGraphicFramePr/>
          <p:nvPr>
            <p:extLst>
              <p:ext uri="{D42A27DB-BD31-4B8C-83A1-F6EECF244321}">
                <p14:modId xmlns:p14="http://schemas.microsoft.com/office/powerpoint/2010/main" val="233281617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565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30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OM" sz="8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التــــقويـــــــم</a:t>
            </a:r>
            <a:endParaRPr lang="en-US" sz="8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4968" y="2249487"/>
            <a:ext cx="11354936" cy="3541714"/>
          </a:xfrm>
        </p:spPr>
        <p:txBody>
          <a:bodyPr/>
          <a:lstStyle/>
          <a:p>
            <a:pPr algn="ctr"/>
            <a:r>
              <a:rPr lang="en-US" sz="4800" u="sng" dirty="0">
                <a:hlinkClick r:id="rId2"/>
              </a:rPr>
              <a:t>https://wordwall.net/resource/79334450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5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ارة">
  <a:themeElements>
    <a:clrScheme name="مخصص 1">
      <a:dk1>
        <a:sysClr val="windowText" lastClr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الحدث الرئيسي</Template>
  <TotalTime>2182</TotalTime>
  <Words>29</Words>
  <Application>Microsoft Office PowerPoint</Application>
  <PresentationFormat>شاشة عريضة</PresentationFormat>
  <Paragraphs>12</Paragraphs>
  <Slides>18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Trebuchet MS</vt:lpstr>
      <vt:lpstr>Tw Cen MT</vt:lpstr>
      <vt:lpstr>دارة</vt:lpstr>
      <vt:lpstr>تفسير البيانات</vt:lpstr>
      <vt:lpstr>أهميه تفسير البيانات</vt:lpstr>
      <vt:lpstr>عرض تقديمي في PowerPoint</vt:lpstr>
      <vt:lpstr>نشاط تعلم تعاوني(5 دقائق)</vt:lpstr>
      <vt:lpstr>عرض تقديمي في PowerPoint</vt:lpstr>
      <vt:lpstr>قارن الاتجاهات</vt:lpstr>
      <vt:lpstr>اقرأ الاعداد المهمه</vt:lpstr>
      <vt:lpstr>اقرأ الاساسيات</vt:lpstr>
      <vt:lpstr>تحليل الاتجاهات</vt:lpstr>
      <vt:lpstr>عرف الاتجاهات</vt:lpstr>
      <vt:lpstr>استخلاص الاستنتاجات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التــــقويـــــــم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تفسير البيانات</dc:title>
  <dc:creator>عمان</dc:creator>
  <cp:lastModifiedBy>عمان</cp:lastModifiedBy>
  <cp:revision>17</cp:revision>
  <dcterms:created xsi:type="dcterms:W3CDTF">2024-10-06T16:24:24Z</dcterms:created>
  <dcterms:modified xsi:type="dcterms:W3CDTF">2024-10-08T04:51:20Z</dcterms:modified>
</cp:coreProperties>
</file>