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8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2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2.xml"/><Relationship Id="rId3" Type="http://schemas.openxmlformats.org/officeDocument/2006/relationships/presProps" Target="presProps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49760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717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e49279b3d_0_1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ee49279b3d_0_1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217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2200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821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9384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9596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8290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ee49279b3d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ee49279b3d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605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100" y="1652925"/>
            <a:ext cx="5060400" cy="19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6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100" y="34997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15085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337825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000" y="2903575"/>
            <a:ext cx="506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title" idx="2"/>
          </p:nvPr>
        </p:nvSpPr>
        <p:spPr>
          <a:xfrm>
            <a:off x="1596700" y="21121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 idx="3"/>
          </p:nvPr>
        </p:nvSpPr>
        <p:spPr>
          <a:xfrm>
            <a:off x="4804747" y="21121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4923247" y="25998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1715375" y="25998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720000" y="1843250"/>
            <a:ext cx="4117800" cy="261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0000" y="1015750"/>
            <a:ext cx="429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38620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387300"/>
            <a:ext cx="6576000" cy="21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/>
          <p:nvPr/>
        </p:nvSpPr>
        <p:spPr>
          <a:xfrm>
            <a:off x="-1952125" y="-1947375"/>
            <a:ext cx="3905100" cy="3905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7"/>
          <p:cNvSpPr/>
          <p:nvPr/>
        </p:nvSpPr>
        <p:spPr>
          <a:xfrm>
            <a:off x="4367722" y="-3123975"/>
            <a:ext cx="5700300" cy="5700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ctrTitle"/>
          </p:nvPr>
        </p:nvSpPr>
        <p:spPr>
          <a:xfrm>
            <a:off x="96117" y="1249506"/>
            <a:ext cx="6582893" cy="19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 smtClean="0"/>
              <a:t>4-7</a:t>
            </a:r>
            <a:r>
              <a:rPr lang="ar-OM" dirty="0" smtClean="0">
                <a:cs typeface="+mj-cs"/>
              </a:rPr>
              <a:t>الوحدات الأساسية </a:t>
            </a:r>
            <a:r>
              <a:rPr lang="ar-OM" dirty="0" err="1" smtClean="0">
                <a:cs typeface="+mj-cs"/>
              </a:rPr>
              <a:t>والنيوتن</a:t>
            </a:r>
            <a:r>
              <a:rPr lang="ar-OM" dirty="0" smtClean="0">
                <a:cs typeface="+mj-cs"/>
              </a:rPr>
              <a:t> </a:t>
            </a:r>
            <a:endParaRPr i="1" dirty="0"/>
          </a:p>
        </p:txBody>
      </p:sp>
      <p:grpSp>
        <p:nvGrpSpPr>
          <p:cNvPr id="56" name="Google Shape;56;p17"/>
          <p:cNvGrpSpPr/>
          <p:nvPr/>
        </p:nvGrpSpPr>
        <p:grpSpPr>
          <a:xfrm>
            <a:off x="5457418" y="-427855"/>
            <a:ext cx="3448641" cy="4237212"/>
            <a:chOff x="5457418" y="-427855"/>
            <a:chExt cx="3448641" cy="4237212"/>
          </a:xfrm>
        </p:grpSpPr>
        <p:sp>
          <p:nvSpPr>
            <p:cNvPr id="57" name="Google Shape;57;p17"/>
            <p:cNvSpPr/>
            <p:nvPr/>
          </p:nvSpPr>
          <p:spPr>
            <a:xfrm>
              <a:off x="6330036" y="3165257"/>
              <a:ext cx="644100" cy="644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7"/>
            <p:cNvSpPr/>
            <p:nvPr/>
          </p:nvSpPr>
          <p:spPr>
            <a:xfrm>
              <a:off x="6974011" y="3165257"/>
              <a:ext cx="644100" cy="644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7"/>
            <p:cNvSpPr/>
            <p:nvPr/>
          </p:nvSpPr>
          <p:spPr>
            <a:xfrm>
              <a:off x="7617985" y="3165257"/>
              <a:ext cx="644100" cy="64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7"/>
            <p:cNvSpPr/>
            <p:nvPr/>
          </p:nvSpPr>
          <p:spPr>
            <a:xfrm>
              <a:off x="8261960" y="3165257"/>
              <a:ext cx="644100" cy="644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7"/>
            <p:cNvSpPr/>
            <p:nvPr/>
          </p:nvSpPr>
          <p:spPr>
            <a:xfrm>
              <a:off x="5457418" y="2995302"/>
              <a:ext cx="644100" cy="644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2" name="Google Shape;62;p17"/>
            <p:cNvCxnSpPr/>
            <p:nvPr/>
          </p:nvCxnSpPr>
          <p:spPr>
            <a:xfrm rot="10800000">
              <a:off x="6651432" y="-397855"/>
              <a:ext cx="600" cy="356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17"/>
            <p:cNvCxnSpPr/>
            <p:nvPr/>
          </p:nvCxnSpPr>
          <p:spPr>
            <a:xfrm rot="10800000">
              <a:off x="7296002" y="-410155"/>
              <a:ext cx="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17"/>
            <p:cNvCxnSpPr/>
            <p:nvPr/>
          </p:nvCxnSpPr>
          <p:spPr>
            <a:xfrm rot="10800000">
              <a:off x="7939972" y="-427855"/>
              <a:ext cx="0" cy="359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17"/>
            <p:cNvCxnSpPr/>
            <p:nvPr/>
          </p:nvCxnSpPr>
          <p:spPr>
            <a:xfrm rot="10800000">
              <a:off x="8579141" y="-404755"/>
              <a:ext cx="4800" cy="3570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17"/>
            <p:cNvCxnSpPr>
              <a:endCxn id="61" idx="0"/>
            </p:cNvCxnSpPr>
            <p:nvPr/>
          </p:nvCxnSpPr>
          <p:spPr>
            <a:xfrm flipH="1">
              <a:off x="5779468" y="-386898"/>
              <a:ext cx="872100" cy="33822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17"/>
            <p:cNvCxnSpPr/>
            <p:nvPr/>
          </p:nvCxnSpPr>
          <p:spPr>
            <a:xfrm flipH="1">
              <a:off x="6652098" y="-410243"/>
              <a:ext cx="933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17"/>
            <p:cNvCxnSpPr/>
            <p:nvPr/>
          </p:nvCxnSpPr>
          <p:spPr>
            <a:xfrm rot="10800000" flipH="1">
              <a:off x="7296011" y="-410155"/>
              <a:ext cx="936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17"/>
            <p:cNvCxnSpPr/>
            <p:nvPr/>
          </p:nvCxnSpPr>
          <p:spPr>
            <a:xfrm rot="10800000" flipH="1">
              <a:off x="7939980" y="-392755"/>
              <a:ext cx="102000" cy="3558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17"/>
            <p:cNvCxnSpPr/>
            <p:nvPr/>
          </p:nvCxnSpPr>
          <p:spPr>
            <a:xfrm rot="10800000" flipH="1">
              <a:off x="8583950" y="-410155"/>
              <a:ext cx="771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17"/>
            <p:cNvCxnSpPr>
              <a:endCxn id="61" idx="0"/>
            </p:cNvCxnSpPr>
            <p:nvPr/>
          </p:nvCxnSpPr>
          <p:spPr>
            <a:xfrm flipH="1">
              <a:off x="5779468" y="-427698"/>
              <a:ext cx="761100" cy="3423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2" name="Google Shape;72;p17"/>
          <p:cNvGrpSpPr/>
          <p:nvPr/>
        </p:nvGrpSpPr>
        <p:grpSpPr>
          <a:xfrm rot="-1992218">
            <a:off x="-1238131" y="-2202364"/>
            <a:ext cx="3453696" cy="3515591"/>
            <a:chOff x="4743868" y="-427855"/>
            <a:chExt cx="4162191" cy="4237212"/>
          </a:xfrm>
        </p:grpSpPr>
        <p:sp>
          <p:nvSpPr>
            <p:cNvPr id="73" name="Google Shape;73;p17"/>
            <p:cNvSpPr/>
            <p:nvPr/>
          </p:nvSpPr>
          <p:spPr>
            <a:xfrm>
              <a:off x="6330036" y="3165257"/>
              <a:ext cx="644100" cy="644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7"/>
            <p:cNvSpPr/>
            <p:nvPr/>
          </p:nvSpPr>
          <p:spPr>
            <a:xfrm>
              <a:off x="6974011" y="3165257"/>
              <a:ext cx="644100" cy="644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7"/>
            <p:cNvSpPr/>
            <p:nvPr/>
          </p:nvSpPr>
          <p:spPr>
            <a:xfrm>
              <a:off x="7617985" y="3165257"/>
              <a:ext cx="644100" cy="64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7"/>
            <p:cNvSpPr/>
            <p:nvPr/>
          </p:nvSpPr>
          <p:spPr>
            <a:xfrm>
              <a:off x="8261960" y="3165257"/>
              <a:ext cx="644100" cy="644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>
              <a:off x="5457418" y="2995302"/>
              <a:ext cx="644100" cy="644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8" name="Google Shape;78;p17"/>
            <p:cNvCxnSpPr/>
            <p:nvPr/>
          </p:nvCxnSpPr>
          <p:spPr>
            <a:xfrm rot="10800000">
              <a:off x="6651432" y="-397855"/>
              <a:ext cx="600" cy="356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17"/>
            <p:cNvCxnSpPr/>
            <p:nvPr/>
          </p:nvCxnSpPr>
          <p:spPr>
            <a:xfrm rot="10800000">
              <a:off x="7296002" y="-410155"/>
              <a:ext cx="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17"/>
            <p:cNvCxnSpPr/>
            <p:nvPr/>
          </p:nvCxnSpPr>
          <p:spPr>
            <a:xfrm rot="10800000">
              <a:off x="7939972" y="-427855"/>
              <a:ext cx="0" cy="359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17"/>
            <p:cNvCxnSpPr/>
            <p:nvPr/>
          </p:nvCxnSpPr>
          <p:spPr>
            <a:xfrm rot="10800000">
              <a:off x="8579141" y="-404755"/>
              <a:ext cx="4800" cy="3570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17"/>
            <p:cNvCxnSpPr>
              <a:endCxn id="77" idx="0"/>
            </p:cNvCxnSpPr>
            <p:nvPr/>
          </p:nvCxnSpPr>
          <p:spPr>
            <a:xfrm rot="1992604">
              <a:off x="5654364" y="-349517"/>
              <a:ext cx="1122309" cy="3307437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17"/>
            <p:cNvCxnSpPr/>
            <p:nvPr/>
          </p:nvCxnSpPr>
          <p:spPr>
            <a:xfrm flipH="1">
              <a:off x="6652098" y="-410243"/>
              <a:ext cx="933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17"/>
            <p:cNvCxnSpPr/>
            <p:nvPr/>
          </p:nvCxnSpPr>
          <p:spPr>
            <a:xfrm rot="10800000" flipH="1">
              <a:off x="7296011" y="-410155"/>
              <a:ext cx="936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17"/>
            <p:cNvCxnSpPr/>
            <p:nvPr/>
          </p:nvCxnSpPr>
          <p:spPr>
            <a:xfrm rot="10800000" flipH="1">
              <a:off x="7939980" y="-392755"/>
              <a:ext cx="102000" cy="3558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17"/>
            <p:cNvCxnSpPr/>
            <p:nvPr/>
          </p:nvCxnSpPr>
          <p:spPr>
            <a:xfrm rot="10800000" flipH="1">
              <a:off x="8583950" y="-410155"/>
              <a:ext cx="771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17"/>
            <p:cNvCxnSpPr>
              <a:endCxn id="77" idx="0"/>
            </p:cNvCxnSpPr>
            <p:nvPr/>
          </p:nvCxnSpPr>
          <p:spPr>
            <a:xfrm rot="1992052">
              <a:off x="5541200" y="-356686"/>
              <a:ext cx="1237637" cy="3280976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8" name="Google Shape;88;p17"/>
          <p:cNvSpPr/>
          <p:nvPr/>
        </p:nvSpPr>
        <p:spPr>
          <a:xfrm>
            <a:off x="2403825" y="4277550"/>
            <a:ext cx="3905100" cy="3905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ar-OM" dirty="0" smtClean="0">
                <a:cs typeface="+mj-cs"/>
              </a:rPr>
              <a:t>معايير النجاح </a:t>
            </a:r>
            <a:endParaRPr dirty="0">
              <a:cs typeface="+mj-cs"/>
            </a:endParaRPr>
          </a:p>
        </p:txBody>
      </p:sp>
      <p:grpSp>
        <p:nvGrpSpPr>
          <p:cNvPr id="251" name="Google Shape;251;p21"/>
          <p:cNvGrpSpPr/>
          <p:nvPr/>
        </p:nvGrpSpPr>
        <p:grpSpPr>
          <a:xfrm>
            <a:off x="2378891" y="1340636"/>
            <a:ext cx="4170642" cy="1280578"/>
            <a:chOff x="932875" y="1691371"/>
            <a:chExt cx="1986000" cy="1280578"/>
          </a:xfrm>
        </p:grpSpPr>
        <p:sp>
          <p:nvSpPr>
            <p:cNvPr id="252" name="Google Shape;252;p21"/>
            <p:cNvSpPr txBox="1"/>
            <p:nvPr/>
          </p:nvSpPr>
          <p:spPr>
            <a:xfrm>
              <a:off x="932875" y="1691371"/>
              <a:ext cx="1986000" cy="336900"/>
            </a:xfrm>
            <a:prstGeom prst="rect">
              <a:avLst/>
            </a:prstGeom>
            <a:solidFill>
              <a:srgbClr val="FDBD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 smtClean="0">
                  <a:solidFill>
                    <a:srgbClr val="FFFFFF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1</a:t>
              </a:r>
              <a:endParaRPr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253" name="Google Shape;253;p21"/>
            <p:cNvSpPr txBox="1"/>
            <p:nvPr/>
          </p:nvSpPr>
          <p:spPr>
            <a:xfrm>
              <a:off x="932875" y="2086948"/>
              <a:ext cx="1986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chemeClr val="hlink"/>
                </a:buClr>
                <a:buSzPts val="1100"/>
              </a:pPr>
              <a:r>
                <a:rPr lang="ar-OM" sz="18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يوضح تجانس المعادلات التي تتضمن قوى وحركة باستخدام الوحدات الأساسية للنظام الدولي للوحدات</a:t>
              </a:r>
              <a:endParaRPr sz="1800" b="1" dirty="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7" name="Google Shape;257;p21"/>
          <p:cNvGrpSpPr/>
          <p:nvPr/>
        </p:nvGrpSpPr>
        <p:grpSpPr>
          <a:xfrm>
            <a:off x="932873" y="3439539"/>
            <a:ext cx="1838394" cy="648336"/>
            <a:chOff x="932873" y="3439539"/>
            <a:chExt cx="1838394" cy="648336"/>
          </a:xfrm>
        </p:grpSpPr>
        <p:grpSp>
          <p:nvGrpSpPr>
            <p:cNvPr id="258" name="Google Shape;258;p21"/>
            <p:cNvGrpSpPr/>
            <p:nvPr/>
          </p:nvGrpSpPr>
          <p:grpSpPr>
            <a:xfrm flipH="1">
              <a:off x="2045375" y="3439539"/>
              <a:ext cx="725892" cy="642663"/>
              <a:chOff x="3628295" y="2294028"/>
              <a:chExt cx="352187" cy="311806"/>
            </a:xfrm>
          </p:grpSpPr>
          <p:sp>
            <p:nvSpPr>
              <p:cNvPr id="259" name="Google Shape;259;p21"/>
              <p:cNvSpPr/>
              <p:nvPr/>
            </p:nvSpPr>
            <p:spPr>
              <a:xfrm>
                <a:off x="3628295" y="2294028"/>
                <a:ext cx="352187" cy="311806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857" extrusionOk="0">
                    <a:moveTo>
                      <a:pt x="1616" y="0"/>
                    </a:moveTo>
                    <a:cubicBezTo>
                      <a:pt x="1458" y="0"/>
                      <a:pt x="1297" y="26"/>
                      <a:pt x="1139" y="81"/>
                    </a:cubicBezTo>
                    <a:cubicBezTo>
                      <a:pt x="393" y="338"/>
                      <a:pt x="1" y="1165"/>
                      <a:pt x="258" y="1910"/>
                    </a:cubicBezTo>
                    <a:cubicBezTo>
                      <a:pt x="472" y="2489"/>
                      <a:pt x="1027" y="2857"/>
                      <a:pt x="1618" y="2857"/>
                    </a:cubicBezTo>
                    <a:cubicBezTo>
                      <a:pt x="1774" y="2857"/>
                      <a:pt x="1933" y="2831"/>
                      <a:pt x="2088" y="2777"/>
                    </a:cubicBezTo>
                    <a:cubicBezTo>
                      <a:pt x="2833" y="2506"/>
                      <a:pt x="3226" y="1693"/>
                      <a:pt x="2955" y="948"/>
                    </a:cubicBezTo>
                    <a:cubicBezTo>
                      <a:pt x="2752" y="360"/>
                      <a:pt x="2204" y="0"/>
                      <a:pt x="16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1"/>
              <p:cNvSpPr/>
              <p:nvPr/>
            </p:nvSpPr>
            <p:spPr>
              <a:xfrm>
                <a:off x="3691923" y="2409058"/>
                <a:ext cx="133148" cy="11732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75" extrusionOk="0">
                    <a:moveTo>
                      <a:pt x="604" y="1"/>
                    </a:moveTo>
                    <a:cubicBezTo>
                      <a:pt x="547" y="1"/>
                      <a:pt x="490" y="10"/>
                      <a:pt x="434" y="30"/>
                    </a:cubicBezTo>
                    <a:cubicBezTo>
                      <a:pt x="150" y="124"/>
                      <a:pt x="0" y="436"/>
                      <a:pt x="109" y="720"/>
                    </a:cubicBezTo>
                    <a:cubicBezTo>
                      <a:pt x="184" y="936"/>
                      <a:pt x="396" y="1075"/>
                      <a:pt x="616" y="1075"/>
                    </a:cubicBezTo>
                    <a:cubicBezTo>
                      <a:pt x="673" y="1075"/>
                      <a:pt x="731" y="1065"/>
                      <a:pt x="786" y="1046"/>
                    </a:cubicBezTo>
                    <a:cubicBezTo>
                      <a:pt x="1071" y="937"/>
                      <a:pt x="1220" y="639"/>
                      <a:pt x="1111" y="355"/>
                    </a:cubicBezTo>
                    <a:cubicBezTo>
                      <a:pt x="1037" y="140"/>
                      <a:pt x="824" y="1"/>
                      <a:pt x="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1"/>
              <p:cNvSpPr/>
              <p:nvPr/>
            </p:nvSpPr>
            <p:spPr>
              <a:xfrm>
                <a:off x="3739180" y="2437325"/>
                <a:ext cx="37216" cy="6515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97" extrusionOk="0">
                    <a:moveTo>
                      <a:pt x="96" y="1"/>
                    </a:moveTo>
                    <a:lnTo>
                      <a:pt x="1" y="28"/>
                    </a:lnTo>
                    <a:lnTo>
                      <a:pt x="205" y="597"/>
                    </a:lnTo>
                    <a:lnTo>
                      <a:pt x="313" y="570"/>
                    </a:lnTo>
                    <a:lnTo>
                      <a:pt x="163" y="150"/>
                    </a:lnTo>
                    <a:lnTo>
                      <a:pt x="163" y="150"/>
                    </a:lnTo>
                    <a:cubicBezTo>
                      <a:pt x="218" y="177"/>
                      <a:pt x="272" y="190"/>
                      <a:pt x="340" y="190"/>
                    </a:cubicBezTo>
                    <a:lnTo>
                      <a:pt x="299" y="82"/>
                    </a:lnTo>
                    <a:cubicBezTo>
                      <a:pt x="205" y="82"/>
                      <a:pt x="136" y="55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2" name="Google Shape;262;p21"/>
            <p:cNvSpPr/>
            <p:nvPr/>
          </p:nvSpPr>
          <p:spPr>
            <a:xfrm>
              <a:off x="1359902" y="3447889"/>
              <a:ext cx="718729" cy="638656"/>
            </a:xfrm>
            <a:custGeom>
              <a:avLst/>
              <a:gdLst/>
              <a:ahLst/>
              <a:cxnLst/>
              <a:rect l="l" t="t" r="r" b="b"/>
              <a:pathLst>
                <a:path w="3240" h="2879" extrusionOk="0">
                  <a:moveTo>
                    <a:pt x="1626" y="0"/>
                  </a:moveTo>
                  <a:cubicBezTo>
                    <a:pt x="1473" y="0"/>
                    <a:pt x="1318" y="25"/>
                    <a:pt x="1166" y="78"/>
                  </a:cubicBezTo>
                  <a:cubicBezTo>
                    <a:pt x="407" y="322"/>
                    <a:pt x="0" y="1148"/>
                    <a:pt x="258" y="1894"/>
                  </a:cubicBezTo>
                  <a:cubicBezTo>
                    <a:pt x="452" y="2498"/>
                    <a:pt x="1007" y="2879"/>
                    <a:pt x="1609" y="2879"/>
                  </a:cubicBezTo>
                  <a:cubicBezTo>
                    <a:pt x="1763" y="2879"/>
                    <a:pt x="1920" y="2854"/>
                    <a:pt x="2074" y="2801"/>
                  </a:cubicBezTo>
                  <a:cubicBezTo>
                    <a:pt x="2833" y="2557"/>
                    <a:pt x="3240" y="1731"/>
                    <a:pt x="2982" y="985"/>
                  </a:cubicBezTo>
                  <a:cubicBezTo>
                    <a:pt x="2788" y="381"/>
                    <a:pt x="2224" y="0"/>
                    <a:pt x="16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1657602" y="3592744"/>
              <a:ext cx="273738" cy="243572"/>
            </a:xfrm>
            <a:custGeom>
              <a:avLst/>
              <a:gdLst/>
              <a:ahLst/>
              <a:cxnLst/>
              <a:rect l="l" t="t" r="r" b="b"/>
              <a:pathLst>
                <a:path w="1234" h="1098" extrusionOk="0">
                  <a:moveTo>
                    <a:pt x="622" y="0"/>
                  </a:moveTo>
                  <a:cubicBezTo>
                    <a:pt x="561" y="0"/>
                    <a:pt x="497" y="11"/>
                    <a:pt x="434" y="34"/>
                  </a:cubicBezTo>
                  <a:cubicBezTo>
                    <a:pt x="149" y="130"/>
                    <a:pt x="0" y="441"/>
                    <a:pt x="95" y="726"/>
                  </a:cubicBezTo>
                  <a:cubicBezTo>
                    <a:pt x="170" y="950"/>
                    <a:pt x="379" y="1098"/>
                    <a:pt x="604" y="1098"/>
                  </a:cubicBezTo>
                  <a:cubicBezTo>
                    <a:pt x="664" y="1098"/>
                    <a:pt x="726" y="1087"/>
                    <a:pt x="787" y="1064"/>
                  </a:cubicBezTo>
                  <a:cubicBezTo>
                    <a:pt x="1071" y="970"/>
                    <a:pt x="1233" y="658"/>
                    <a:pt x="1139" y="373"/>
                  </a:cubicBezTo>
                  <a:cubicBezTo>
                    <a:pt x="1054" y="149"/>
                    <a:pt x="850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1"/>
            <p:cNvSpPr/>
            <p:nvPr/>
          </p:nvSpPr>
          <p:spPr>
            <a:xfrm>
              <a:off x="1732582" y="3644431"/>
              <a:ext cx="123559" cy="148406"/>
            </a:xfrm>
            <a:custGeom>
              <a:avLst/>
              <a:gdLst/>
              <a:ahLst/>
              <a:cxnLst/>
              <a:rect l="l" t="t" r="r" b="b"/>
              <a:pathLst>
                <a:path w="557" h="669" extrusionOk="0">
                  <a:moveTo>
                    <a:pt x="244" y="1"/>
                  </a:moveTo>
                  <a:cubicBezTo>
                    <a:pt x="216" y="1"/>
                    <a:pt x="185" y="7"/>
                    <a:pt x="150" y="18"/>
                  </a:cubicBezTo>
                  <a:cubicBezTo>
                    <a:pt x="96" y="32"/>
                    <a:pt x="55" y="59"/>
                    <a:pt x="42" y="99"/>
                  </a:cubicBezTo>
                  <a:cubicBezTo>
                    <a:pt x="15" y="140"/>
                    <a:pt x="1" y="195"/>
                    <a:pt x="28" y="235"/>
                  </a:cubicBezTo>
                  <a:cubicBezTo>
                    <a:pt x="42" y="303"/>
                    <a:pt x="109" y="370"/>
                    <a:pt x="232" y="412"/>
                  </a:cubicBezTo>
                  <a:cubicBezTo>
                    <a:pt x="299" y="452"/>
                    <a:pt x="340" y="466"/>
                    <a:pt x="353" y="493"/>
                  </a:cubicBezTo>
                  <a:lnTo>
                    <a:pt x="136" y="560"/>
                  </a:lnTo>
                  <a:lnTo>
                    <a:pt x="163" y="668"/>
                  </a:lnTo>
                  <a:lnTo>
                    <a:pt x="557" y="533"/>
                  </a:lnTo>
                  <a:cubicBezTo>
                    <a:pt x="543" y="506"/>
                    <a:pt x="530" y="479"/>
                    <a:pt x="489" y="439"/>
                  </a:cubicBezTo>
                  <a:cubicBezTo>
                    <a:pt x="462" y="412"/>
                    <a:pt x="407" y="384"/>
                    <a:pt x="313" y="343"/>
                  </a:cubicBezTo>
                  <a:cubicBezTo>
                    <a:pt x="218" y="289"/>
                    <a:pt x="150" y="249"/>
                    <a:pt x="136" y="208"/>
                  </a:cubicBezTo>
                  <a:cubicBezTo>
                    <a:pt x="123" y="153"/>
                    <a:pt x="136" y="126"/>
                    <a:pt x="190" y="113"/>
                  </a:cubicBezTo>
                  <a:cubicBezTo>
                    <a:pt x="205" y="106"/>
                    <a:pt x="218" y="103"/>
                    <a:pt x="229" y="103"/>
                  </a:cubicBezTo>
                  <a:cubicBezTo>
                    <a:pt x="259" y="103"/>
                    <a:pt x="279" y="128"/>
                    <a:pt x="299" y="168"/>
                  </a:cubicBezTo>
                  <a:lnTo>
                    <a:pt x="407" y="126"/>
                  </a:lnTo>
                  <a:cubicBezTo>
                    <a:pt x="368" y="39"/>
                    <a:pt x="316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1"/>
            <p:cNvSpPr/>
            <p:nvPr/>
          </p:nvSpPr>
          <p:spPr>
            <a:xfrm>
              <a:off x="932873" y="3445227"/>
              <a:ext cx="721835" cy="642649"/>
            </a:xfrm>
            <a:custGeom>
              <a:avLst/>
              <a:gdLst/>
              <a:ahLst/>
              <a:cxnLst/>
              <a:rect l="l" t="t" r="r" b="b"/>
              <a:pathLst>
                <a:path w="3254" h="2897" extrusionOk="0">
                  <a:moveTo>
                    <a:pt x="1624" y="0"/>
                  </a:moveTo>
                  <a:cubicBezTo>
                    <a:pt x="1472" y="0"/>
                    <a:pt x="1318" y="24"/>
                    <a:pt x="1166" y="76"/>
                  </a:cubicBezTo>
                  <a:cubicBezTo>
                    <a:pt x="407" y="320"/>
                    <a:pt x="1" y="1133"/>
                    <a:pt x="245" y="1892"/>
                  </a:cubicBezTo>
                  <a:cubicBezTo>
                    <a:pt x="453" y="2505"/>
                    <a:pt x="1023" y="2897"/>
                    <a:pt x="1635" y="2897"/>
                  </a:cubicBezTo>
                  <a:cubicBezTo>
                    <a:pt x="1780" y="2897"/>
                    <a:pt x="1929" y="2874"/>
                    <a:pt x="2075" y="2827"/>
                  </a:cubicBezTo>
                  <a:cubicBezTo>
                    <a:pt x="2834" y="2569"/>
                    <a:pt x="3253" y="1756"/>
                    <a:pt x="2996" y="997"/>
                  </a:cubicBezTo>
                  <a:cubicBezTo>
                    <a:pt x="2801" y="390"/>
                    <a:pt x="2233" y="0"/>
                    <a:pt x="16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1"/>
            <p:cNvSpPr/>
            <p:nvPr/>
          </p:nvSpPr>
          <p:spPr>
            <a:xfrm>
              <a:off x="1254753" y="3611156"/>
              <a:ext cx="288823" cy="257991"/>
            </a:xfrm>
            <a:custGeom>
              <a:avLst/>
              <a:gdLst/>
              <a:ahLst/>
              <a:cxnLst/>
              <a:rect l="l" t="t" r="r" b="b"/>
              <a:pathLst>
                <a:path w="1302" h="1163" extrusionOk="0">
                  <a:moveTo>
                    <a:pt x="649" y="0"/>
                  </a:moveTo>
                  <a:cubicBezTo>
                    <a:pt x="587" y="0"/>
                    <a:pt x="524" y="11"/>
                    <a:pt x="461" y="32"/>
                  </a:cubicBezTo>
                  <a:cubicBezTo>
                    <a:pt x="163" y="128"/>
                    <a:pt x="0" y="453"/>
                    <a:pt x="95" y="764"/>
                  </a:cubicBezTo>
                  <a:cubicBezTo>
                    <a:pt x="181" y="1002"/>
                    <a:pt x="406" y="1163"/>
                    <a:pt x="645" y="1163"/>
                  </a:cubicBezTo>
                  <a:cubicBezTo>
                    <a:pt x="705" y="1163"/>
                    <a:pt x="766" y="1153"/>
                    <a:pt x="827" y="1131"/>
                  </a:cubicBezTo>
                  <a:cubicBezTo>
                    <a:pt x="1139" y="1035"/>
                    <a:pt x="1301" y="710"/>
                    <a:pt x="1206" y="399"/>
                  </a:cubicBezTo>
                  <a:cubicBezTo>
                    <a:pt x="1120" y="161"/>
                    <a:pt x="895" y="0"/>
                    <a:pt x="6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1"/>
            <p:cNvSpPr/>
            <p:nvPr/>
          </p:nvSpPr>
          <p:spPr>
            <a:xfrm>
              <a:off x="1341712" y="3668832"/>
              <a:ext cx="120454" cy="146853"/>
            </a:xfrm>
            <a:custGeom>
              <a:avLst/>
              <a:gdLst/>
              <a:ahLst/>
              <a:cxnLst/>
              <a:rect l="l" t="t" r="r" b="b"/>
              <a:pathLst>
                <a:path w="543" h="662" extrusionOk="0">
                  <a:moveTo>
                    <a:pt x="284" y="311"/>
                  </a:moveTo>
                  <a:cubicBezTo>
                    <a:pt x="325" y="311"/>
                    <a:pt x="356" y="340"/>
                    <a:pt x="367" y="396"/>
                  </a:cubicBezTo>
                  <a:cubicBezTo>
                    <a:pt x="380" y="437"/>
                    <a:pt x="380" y="464"/>
                    <a:pt x="380" y="491"/>
                  </a:cubicBezTo>
                  <a:cubicBezTo>
                    <a:pt x="367" y="518"/>
                    <a:pt x="353" y="545"/>
                    <a:pt x="326" y="545"/>
                  </a:cubicBezTo>
                  <a:cubicBezTo>
                    <a:pt x="313" y="552"/>
                    <a:pt x="300" y="556"/>
                    <a:pt x="288" y="556"/>
                  </a:cubicBezTo>
                  <a:cubicBezTo>
                    <a:pt x="253" y="556"/>
                    <a:pt x="225" y="525"/>
                    <a:pt x="205" y="464"/>
                  </a:cubicBezTo>
                  <a:cubicBezTo>
                    <a:pt x="178" y="383"/>
                    <a:pt x="205" y="342"/>
                    <a:pt x="259" y="315"/>
                  </a:cubicBezTo>
                  <a:cubicBezTo>
                    <a:pt x="268" y="312"/>
                    <a:pt x="276" y="311"/>
                    <a:pt x="284" y="311"/>
                  </a:cubicBezTo>
                  <a:close/>
                  <a:moveTo>
                    <a:pt x="223" y="0"/>
                  </a:moveTo>
                  <a:cubicBezTo>
                    <a:pt x="195" y="0"/>
                    <a:pt x="166" y="6"/>
                    <a:pt x="136" y="16"/>
                  </a:cubicBezTo>
                  <a:cubicBezTo>
                    <a:pt x="42" y="43"/>
                    <a:pt x="1" y="125"/>
                    <a:pt x="15" y="233"/>
                  </a:cubicBezTo>
                  <a:lnTo>
                    <a:pt x="136" y="206"/>
                  </a:lnTo>
                  <a:cubicBezTo>
                    <a:pt x="123" y="152"/>
                    <a:pt x="136" y="125"/>
                    <a:pt x="178" y="112"/>
                  </a:cubicBezTo>
                  <a:cubicBezTo>
                    <a:pt x="184" y="110"/>
                    <a:pt x="191" y="109"/>
                    <a:pt x="198" y="109"/>
                  </a:cubicBezTo>
                  <a:cubicBezTo>
                    <a:pt x="245" y="109"/>
                    <a:pt x="291" y="154"/>
                    <a:pt x="326" y="260"/>
                  </a:cubicBezTo>
                  <a:cubicBezTo>
                    <a:pt x="297" y="240"/>
                    <a:pt x="267" y="228"/>
                    <a:pt x="237" y="228"/>
                  </a:cubicBezTo>
                  <a:cubicBezTo>
                    <a:pt x="226" y="228"/>
                    <a:pt x="215" y="230"/>
                    <a:pt x="205" y="233"/>
                  </a:cubicBezTo>
                  <a:cubicBezTo>
                    <a:pt x="151" y="260"/>
                    <a:pt x="109" y="287"/>
                    <a:pt x="96" y="342"/>
                  </a:cubicBezTo>
                  <a:cubicBezTo>
                    <a:pt x="69" y="396"/>
                    <a:pt x="69" y="450"/>
                    <a:pt x="96" y="504"/>
                  </a:cubicBezTo>
                  <a:cubicBezTo>
                    <a:pt x="109" y="558"/>
                    <a:pt x="136" y="600"/>
                    <a:pt x="191" y="627"/>
                  </a:cubicBezTo>
                  <a:cubicBezTo>
                    <a:pt x="217" y="652"/>
                    <a:pt x="254" y="662"/>
                    <a:pt x="295" y="662"/>
                  </a:cubicBezTo>
                  <a:cubicBezTo>
                    <a:pt x="318" y="662"/>
                    <a:pt x="343" y="659"/>
                    <a:pt x="367" y="654"/>
                  </a:cubicBezTo>
                  <a:cubicBezTo>
                    <a:pt x="503" y="600"/>
                    <a:pt x="543" y="477"/>
                    <a:pt x="476" y="260"/>
                  </a:cubicBezTo>
                  <a:cubicBezTo>
                    <a:pt x="421" y="87"/>
                    <a:pt x="332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" name="Google Shape;268;p21"/>
          <p:cNvGrpSpPr/>
          <p:nvPr/>
        </p:nvGrpSpPr>
        <p:grpSpPr>
          <a:xfrm>
            <a:off x="3529809" y="3216883"/>
            <a:ext cx="2084395" cy="1051342"/>
            <a:chOff x="3529809" y="3216883"/>
            <a:chExt cx="2084395" cy="1051342"/>
          </a:xfrm>
        </p:grpSpPr>
        <p:grpSp>
          <p:nvGrpSpPr>
            <p:cNvPr id="269" name="Google Shape;269;p21"/>
            <p:cNvGrpSpPr/>
            <p:nvPr/>
          </p:nvGrpSpPr>
          <p:grpSpPr>
            <a:xfrm rot="1322549" flipH="1">
              <a:off x="4794267" y="3439535"/>
              <a:ext cx="725875" cy="642648"/>
              <a:chOff x="3628295" y="2294028"/>
              <a:chExt cx="352187" cy="311806"/>
            </a:xfrm>
          </p:grpSpPr>
          <p:sp>
            <p:nvSpPr>
              <p:cNvPr id="270" name="Google Shape;270;p21"/>
              <p:cNvSpPr/>
              <p:nvPr/>
            </p:nvSpPr>
            <p:spPr>
              <a:xfrm>
                <a:off x="3628295" y="2294028"/>
                <a:ext cx="352187" cy="311806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857" extrusionOk="0">
                    <a:moveTo>
                      <a:pt x="1616" y="0"/>
                    </a:moveTo>
                    <a:cubicBezTo>
                      <a:pt x="1458" y="0"/>
                      <a:pt x="1297" y="26"/>
                      <a:pt x="1139" y="81"/>
                    </a:cubicBezTo>
                    <a:cubicBezTo>
                      <a:pt x="393" y="338"/>
                      <a:pt x="1" y="1165"/>
                      <a:pt x="258" y="1910"/>
                    </a:cubicBezTo>
                    <a:cubicBezTo>
                      <a:pt x="472" y="2489"/>
                      <a:pt x="1027" y="2857"/>
                      <a:pt x="1618" y="2857"/>
                    </a:cubicBezTo>
                    <a:cubicBezTo>
                      <a:pt x="1774" y="2857"/>
                      <a:pt x="1933" y="2831"/>
                      <a:pt x="2088" y="2777"/>
                    </a:cubicBezTo>
                    <a:cubicBezTo>
                      <a:pt x="2833" y="2506"/>
                      <a:pt x="3226" y="1693"/>
                      <a:pt x="2955" y="948"/>
                    </a:cubicBezTo>
                    <a:cubicBezTo>
                      <a:pt x="2752" y="360"/>
                      <a:pt x="2204" y="0"/>
                      <a:pt x="16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1"/>
              <p:cNvSpPr/>
              <p:nvPr/>
            </p:nvSpPr>
            <p:spPr>
              <a:xfrm>
                <a:off x="3691923" y="2409058"/>
                <a:ext cx="133148" cy="11732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75" extrusionOk="0">
                    <a:moveTo>
                      <a:pt x="604" y="1"/>
                    </a:moveTo>
                    <a:cubicBezTo>
                      <a:pt x="547" y="1"/>
                      <a:pt x="490" y="10"/>
                      <a:pt x="434" y="30"/>
                    </a:cubicBezTo>
                    <a:cubicBezTo>
                      <a:pt x="150" y="124"/>
                      <a:pt x="0" y="436"/>
                      <a:pt x="109" y="720"/>
                    </a:cubicBezTo>
                    <a:cubicBezTo>
                      <a:pt x="184" y="936"/>
                      <a:pt x="396" y="1075"/>
                      <a:pt x="616" y="1075"/>
                    </a:cubicBezTo>
                    <a:cubicBezTo>
                      <a:pt x="673" y="1075"/>
                      <a:pt x="731" y="1065"/>
                      <a:pt x="786" y="1046"/>
                    </a:cubicBezTo>
                    <a:cubicBezTo>
                      <a:pt x="1071" y="937"/>
                      <a:pt x="1220" y="639"/>
                      <a:pt x="1111" y="355"/>
                    </a:cubicBezTo>
                    <a:cubicBezTo>
                      <a:pt x="1037" y="140"/>
                      <a:pt x="824" y="1"/>
                      <a:pt x="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1"/>
              <p:cNvSpPr/>
              <p:nvPr/>
            </p:nvSpPr>
            <p:spPr>
              <a:xfrm>
                <a:off x="3739180" y="2437325"/>
                <a:ext cx="37216" cy="6515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97" extrusionOk="0">
                    <a:moveTo>
                      <a:pt x="96" y="1"/>
                    </a:moveTo>
                    <a:lnTo>
                      <a:pt x="1" y="28"/>
                    </a:lnTo>
                    <a:lnTo>
                      <a:pt x="205" y="597"/>
                    </a:lnTo>
                    <a:lnTo>
                      <a:pt x="313" y="570"/>
                    </a:lnTo>
                    <a:lnTo>
                      <a:pt x="163" y="150"/>
                    </a:lnTo>
                    <a:lnTo>
                      <a:pt x="163" y="150"/>
                    </a:lnTo>
                    <a:cubicBezTo>
                      <a:pt x="218" y="177"/>
                      <a:pt x="272" y="190"/>
                      <a:pt x="340" y="190"/>
                    </a:cubicBezTo>
                    <a:lnTo>
                      <a:pt x="299" y="82"/>
                    </a:lnTo>
                    <a:cubicBezTo>
                      <a:pt x="205" y="82"/>
                      <a:pt x="136" y="55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" name="Google Shape;273;p21"/>
            <p:cNvGrpSpPr/>
            <p:nvPr/>
          </p:nvGrpSpPr>
          <p:grpSpPr>
            <a:xfrm rot="1343388">
              <a:off x="3556562" y="3444259"/>
              <a:ext cx="1218277" cy="123298"/>
              <a:chOff x="2958868" y="2518750"/>
              <a:chExt cx="1218295" cy="123300"/>
            </a:xfrm>
          </p:grpSpPr>
          <p:sp>
            <p:nvSpPr>
              <p:cNvPr id="274" name="Google Shape;274;p21"/>
              <p:cNvSpPr/>
              <p:nvPr/>
            </p:nvSpPr>
            <p:spPr>
              <a:xfrm>
                <a:off x="2958868" y="2548575"/>
                <a:ext cx="1209300" cy="6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1"/>
              <p:cNvSpPr/>
              <p:nvPr/>
            </p:nvSpPr>
            <p:spPr>
              <a:xfrm>
                <a:off x="2965365" y="2518750"/>
                <a:ext cx="1209325" cy="123300"/>
              </a:xfrm>
              <a:custGeom>
                <a:avLst/>
                <a:gdLst/>
                <a:ahLst/>
                <a:cxnLst/>
                <a:rect l="l" t="t" r="r" b="b"/>
                <a:pathLst>
                  <a:path w="60595" h="4932" extrusionOk="0">
                    <a:moveTo>
                      <a:pt x="60393" y="1107"/>
                    </a:moveTo>
                    <a:lnTo>
                      <a:pt x="0" y="0"/>
                    </a:lnTo>
                    <a:lnTo>
                      <a:pt x="0" y="4932"/>
                    </a:lnTo>
                    <a:lnTo>
                      <a:pt x="60595" y="412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76" name="Google Shape;276;p21"/>
              <p:cNvSpPr/>
              <p:nvPr/>
            </p:nvSpPr>
            <p:spPr>
              <a:xfrm>
                <a:off x="4066438" y="2543925"/>
                <a:ext cx="110725" cy="80525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3221" extrusionOk="0">
                    <a:moveTo>
                      <a:pt x="0" y="0"/>
                    </a:moveTo>
                    <a:lnTo>
                      <a:pt x="0" y="3221"/>
                    </a:lnTo>
                    <a:lnTo>
                      <a:pt x="4429" y="3221"/>
                    </a:lnTo>
                    <a:lnTo>
                      <a:pt x="4429" y="1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cxnSp>
          <p:nvCxnSpPr>
            <p:cNvPr id="277" name="Google Shape;277;p21"/>
            <p:cNvCxnSpPr/>
            <p:nvPr/>
          </p:nvCxnSpPr>
          <p:spPr>
            <a:xfrm>
              <a:off x="3529809" y="4268225"/>
              <a:ext cx="183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278" name="Google Shape;278;p21"/>
            <p:cNvGrpSpPr/>
            <p:nvPr/>
          </p:nvGrpSpPr>
          <p:grpSpPr>
            <a:xfrm rot="1507241">
              <a:off x="4347222" y="3459226"/>
              <a:ext cx="402422" cy="80693"/>
              <a:chOff x="6431850" y="2651225"/>
              <a:chExt cx="500700" cy="100400"/>
            </a:xfrm>
          </p:grpSpPr>
          <p:cxnSp>
            <p:nvCxnSpPr>
              <p:cNvPr id="279" name="Google Shape;279;p21"/>
              <p:cNvCxnSpPr/>
              <p:nvPr/>
            </p:nvCxnSpPr>
            <p:spPr>
              <a:xfrm rot="10800000">
                <a:off x="6552450" y="27516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21"/>
              <p:cNvCxnSpPr/>
              <p:nvPr/>
            </p:nvCxnSpPr>
            <p:spPr>
              <a:xfrm rot="10800000">
                <a:off x="6431850" y="2701424"/>
                <a:ext cx="50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21"/>
              <p:cNvCxnSpPr/>
              <p:nvPr/>
            </p:nvCxnSpPr>
            <p:spPr>
              <a:xfrm rot="10800000">
                <a:off x="6552450" y="26512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82" name="Google Shape;282;p21"/>
          <p:cNvGrpSpPr/>
          <p:nvPr/>
        </p:nvGrpSpPr>
        <p:grpSpPr>
          <a:xfrm>
            <a:off x="5746423" y="3447889"/>
            <a:ext cx="3079988" cy="828686"/>
            <a:chOff x="5746423" y="3447889"/>
            <a:chExt cx="3079988" cy="828686"/>
          </a:xfrm>
        </p:grpSpPr>
        <p:grpSp>
          <p:nvGrpSpPr>
            <p:cNvPr id="283" name="Google Shape;283;p21"/>
            <p:cNvGrpSpPr/>
            <p:nvPr/>
          </p:nvGrpSpPr>
          <p:grpSpPr>
            <a:xfrm>
              <a:off x="7018272" y="3447890"/>
              <a:ext cx="1356844" cy="642650"/>
              <a:chOff x="6952972" y="2261890"/>
              <a:chExt cx="1356844" cy="642650"/>
            </a:xfrm>
          </p:grpSpPr>
          <p:sp>
            <p:nvSpPr>
              <p:cNvPr id="284" name="Google Shape;284;p21"/>
              <p:cNvSpPr/>
              <p:nvPr/>
            </p:nvSpPr>
            <p:spPr>
              <a:xfrm>
                <a:off x="7580602" y="2261890"/>
                <a:ext cx="729214" cy="642650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059" extrusionOk="0">
                    <a:moveTo>
                      <a:pt x="1735" y="0"/>
                    </a:moveTo>
                    <a:cubicBezTo>
                      <a:pt x="1135" y="0"/>
                      <a:pt x="572" y="360"/>
                      <a:pt x="326" y="943"/>
                    </a:cubicBezTo>
                    <a:cubicBezTo>
                      <a:pt x="1" y="1729"/>
                      <a:pt x="380" y="2624"/>
                      <a:pt x="1166" y="2949"/>
                    </a:cubicBezTo>
                    <a:cubicBezTo>
                      <a:pt x="1353" y="3024"/>
                      <a:pt x="1546" y="3059"/>
                      <a:pt x="1735" y="3059"/>
                    </a:cubicBezTo>
                    <a:cubicBezTo>
                      <a:pt x="2340" y="3059"/>
                      <a:pt x="2910" y="2698"/>
                      <a:pt x="3158" y="2109"/>
                    </a:cubicBezTo>
                    <a:cubicBezTo>
                      <a:pt x="3470" y="1323"/>
                      <a:pt x="3104" y="428"/>
                      <a:pt x="2318" y="117"/>
                    </a:cubicBezTo>
                    <a:cubicBezTo>
                      <a:pt x="2126" y="38"/>
                      <a:pt x="1929" y="0"/>
                      <a:pt x="17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1"/>
              <p:cNvSpPr/>
              <p:nvPr/>
            </p:nvSpPr>
            <p:spPr>
              <a:xfrm>
                <a:off x="7871159" y="2519032"/>
                <a:ext cx="276265" cy="246220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172" extrusionOk="0">
                    <a:moveTo>
                      <a:pt x="656" y="0"/>
                    </a:moveTo>
                    <a:cubicBezTo>
                      <a:pt x="428" y="0"/>
                      <a:pt x="214" y="133"/>
                      <a:pt x="122" y="357"/>
                    </a:cubicBezTo>
                    <a:cubicBezTo>
                      <a:pt x="0" y="655"/>
                      <a:pt x="136" y="1007"/>
                      <a:pt x="434" y="1129"/>
                    </a:cubicBezTo>
                    <a:cubicBezTo>
                      <a:pt x="505" y="1158"/>
                      <a:pt x="578" y="1172"/>
                      <a:pt x="650" y="1172"/>
                    </a:cubicBezTo>
                    <a:cubicBezTo>
                      <a:pt x="881" y="1172"/>
                      <a:pt x="1099" y="1031"/>
                      <a:pt x="1193" y="804"/>
                    </a:cubicBezTo>
                    <a:cubicBezTo>
                      <a:pt x="1314" y="505"/>
                      <a:pt x="1179" y="167"/>
                      <a:pt x="881" y="45"/>
                    </a:cubicBezTo>
                    <a:cubicBezTo>
                      <a:pt x="807" y="15"/>
                      <a:pt x="730" y="0"/>
                      <a:pt x="6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1"/>
              <p:cNvSpPr/>
              <p:nvPr/>
            </p:nvSpPr>
            <p:spPr>
              <a:xfrm>
                <a:off x="7953515" y="2574914"/>
                <a:ext cx="114078" cy="137816"/>
              </a:xfrm>
              <a:custGeom>
                <a:avLst/>
                <a:gdLst/>
                <a:ahLst/>
                <a:cxnLst/>
                <a:rect l="l" t="t" r="r" b="b"/>
                <a:pathLst>
                  <a:path w="543" h="656" extrusionOk="0">
                    <a:moveTo>
                      <a:pt x="316" y="0"/>
                    </a:moveTo>
                    <a:cubicBezTo>
                      <a:pt x="295" y="0"/>
                      <a:pt x="276" y="4"/>
                      <a:pt x="259" y="10"/>
                    </a:cubicBezTo>
                    <a:cubicBezTo>
                      <a:pt x="204" y="23"/>
                      <a:pt x="177" y="64"/>
                      <a:pt x="163" y="104"/>
                    </a:cubicBezTo>
                    <a:cubicBezTo>
                      <a:pt x="136" y="158"/>
                      <a:pt x="150" y="212"/>
                      <a:pt x="190" y="267"/>
                    </a:cubicBezTo>
                    <a:cubicBezTo>
                      <a:pt x="178" y="265"/>
                      <a:pt x="165" y="263"/>
                      <a:pt x="154" y="263"/>
                    </a:cubicBezTo>
                    <a:cubicBezTo>
                      <a:pt x="93" y="263"/>
                      <a:pt x="51" y="294"/>
                      <a:pt x="28" y="362"/>
                    </a:cubicBezTo>
                    <a:cubicBezTo>
                      <a:pt x="1" y="416"/>
                      <a:pt x="1" y="470"/>
                      <a:pt x="28" y="525"/>
                    </a:cubicBezTo>
                    <a:cubicBezTo>
                      <a:pt x="55" y="579"/>
                      <a:pt x="96" y="619"/>
                      <a:pt x="150" y="633"/>
                    </a:cubicBezTo>
                    <a:cubicBezTo>
                      <a:pt x="182" y="649"/>
                      <a:pt x="213" y="655"/>
                      <a:pt x="242" y="655"/>
                    </a:cubicBezTo>
                    <a:cubicBezTo>
                      <a:pt x="263" y="655"/>
                      <a:pt x="282" y="652"/>
                      <a:pt x="299" y="646"/>
                    </a:cubicBezTo>
                    <a:cubicBezTo>
                      <a:pt x="353" y="633"/>
                      <a:pt x="394" y="592"/>
                      <a:pt x="421" y="552"/>
                    </a:cubicBezTo>
                    <a:lnTo>
                      <a:pt x="313" y="483"/>
                    </a:lnTo>
                    <a:cubicBezTo>
                      <a:pt x="283" y="523"/>
                      <a:pt x="253" y="548"/>
                      <a:pt x="223" y="548"/>
                    </a:cubicBezTo>
                    <a:cubicBezTo>
                      <a:pt x="212" y="548"/>
                      <a:pt x="201" y="545"/>
                      <a:pt x="190" y="538"/>
                    </a:cubicBezTo>
                    <a:cubicBezTo>
                      <a:pt x="163" y="525"/>
                      <a:pt x="150" y="511"/>
                      <a:pt x="136" y="483"/>
                    </a:cubicBezTo>
                    <a:cubicBezTo>
                      <a:pt x="136" y="456"/>
                      <a:pt x="136" y="429"/>
                      <a:pt x="150" y="402"/>
                    </a:cubicBezTo>
                    <a:cubicBezTo>
                      <a:pt x="150" y="375"/>
                      <a:pt x="163" y="362"/>
                      <a:pt x="190" y="348"/>
                    </a:cubicBezTo>
                    <a:cubicBezTo>
                      <a:pt x="204" y="341"/>
                      <a:pt x="214" y="338"/>
                      <a:pt x="225" y="338"/>
                    </a:cubicBezTo>
                    <a:cubicBezTo>
                      <a:pt x="235" y="338"/>
                      <a:pt x="245" y="341"/>
                      <a:pt x="259" y="348"/>
                    </a:cubicBezTo>
                    <a:cubicBezTo>
                      <a:pt x="272" y="348"/>
                      <a:pt x="299" y="362"/>
                      <a:pt x="313" y="375"/>
                    </a:cubicBezTo>
                    <a:lnTo>
                      <a:pt x="340" y="267"/>
                    </a:lnTo>
                    <a:cubicBezTo>
                      <a:pt x="272" y="239"/>
                      <a:pt x="259" y="212"/>
                      <a:pt x="272" y="158"/>
                    </a:cubicBezTo>
                    <a:cubicBezTo>
                      <a:pt x="290" y="122"/>
                      <a:pt x="308" y="104"/>
                      <a:pt x="330" y="104"/>
                    </a:cubicBezTo>
                    <a:cubicBezTo>
                      <a:pt x="341" y="104"/>
                      <a:pt x="353" y="109"/>
                      <a:pt x="367" y="118"/>
                    </a:cubicBezTo>
                    <a:cubicBezTo>
                      <a:pt x="407" y="131"/>
                      <a:pt x="434" y="172"/>
                      <a:pt x="407" y="226"/>
                    </a:cubicBezTo>
                    <a:lnTo>
                      <a:pt x="530" y="254"/>
                    </a:lnTo>
                    <a:cubicBezTo>
                      <a:pt x="543" y="131"/>
                      <a:pt x="503" y="64"/>
                      <a:pt x="407" y="23"/>
                    </a:cubicBezTo>
                    <a:cubicBezTo>
                      <a:pt x="376" y="7"/>
                      <a:pt x="344" y="0"/>
                      <a:pt x="3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1"/>
              <p:cNvSpPr/>
              <p:nvPr/>
            </p:nvSpPr>
            <p:spPr>
              <a:xfrm>
                <a:off x="6952972" y="2289201"/>
                <a:ext cx="677952" cy="615339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929" extrusionOk="0">
                    <a:moveTo>
                      <a:pt x="1610" y="1"/>
                    </a:moveTo>
                    <a:cubicBezTo>
                      <a:pt x="949" y="1"/>
                      <a:pt x="352" y="454"/>
                      <a:pt x="190" y="1126"/>
                    </a:cubicBezTo>
                    <a:cubicBezTo>
                      <a:pt x="0" y="1912"/>
                      <a:pt x="488" y="2698"/>
                      <a:pt x="1274" y="2888"/>
                    </a:cubicBezTo>
                    <a:cubicBezTo>
                      <a:pt x="1389" y="2915"/>
                      <a:pt x="1504" y="2928"/>
                      <a:pt x="1617" y="2928"/>
                    </a:cubicBezTo>
                    <a:cubicBezTo>
                      <a:pt x="2277" y="2928"/>
                      <a:pt x="2874" y="2475"/>
                      <a:pt x="3036" y="1803"/>
                    </a:cubicBezTo>
                    <a:cubicBezTo>
                      <a:pt x="3226" y="1017"/>
                      <a:pt x="2738" y="231"/>
                      <a:pt x="1952" y="41"/>
                    </a:cubicBezTo>
                    <a:cubicBezTo>
                      <a:pt x="1837" y="14"/>
                      <a:pt x="1723" y="1"/>
                      <a:pt x="161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1"/>
              <p:cNvSpPr/>
              <p:nvPr/>
            </p:nvSpPr>
            <p:spPr>
              <a:xfrm>
                <a:off x="7266219" y="2459789"/>
                <a:ext cx="256517" cy="234035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1114" extrusionOk="0">
                    <a:moveTo>
                      <a:pt x="616" y="1"/>
                    </a:moveTo>
                    <a:cubicBezTo>
                      <a:pt x="362" y="1"/>
                      <a:pt x="126" y="167"/>
                      <a:pt x="68" y="422"/>
                    </a:cubicBezTo>
                    <a:cubicBezTo>
                      <a:pt x="0" y="720"/>
                      <a:pt x="176" y="1031"/>
                      <a:pt x="474" y="1100"/>
                    </a:cubicBezTo>
                    <a:cubicBezTo>
                      <a:pt x="519" y="1109"/>
                      <a:pt x="563" y="1114"/>
                      <a:pt x="606" y="1114"/>
                    </a:cubicBezTo>
                    <a:cubicBezTo>
                      <a:pt x="867" y="1114"/>
                      <a:pt x="1094" y="947"/>
                      <a:pt x="1152" y="679"/>
                    </a:cubicBezTo>
                    <a:cubicBezTo>
                      <a:pt x="1220" y="381"/>
                      <a:pt x="1043" y="83"/>
                      <a:pt x="745" y="16"/>
                    </a:cubicBezTo>
                    <a:cubicBezTo>
                      <a:pt x="702" y="6"/>
                      <a:pt x="659" y="1"/>
                      <a:pt x="6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1"/>
              <p:cNvSpPr/>
              <p:nvPr/>
            </p:nvSpPr>
            <p:spPr>
              <a:xfrm>
                <a:off x="7345844" y="2509158"/>
                <a:ext cx="102733" cy="13319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634" extrusionOk="0">
                    <a:moveTo>
                      <a:pt x="268" y="89"/>
                    </a:moveTo>
                    <a:cubicBezTo>
                      <a:pt x="278" y="89"/>
                      <a:pt x="288" y="90"/>
                      <a:pt x="299" y="92"/>
                    </a:cubicBezTo>
                    <a:cubicBezTo>
                      <a:pt x="353" y="106"/>
                      <a:pt x="366" y="146"/>
                      <a:pt x="353" y="214"/>
                    </a:cubicBezTo>
                    <a:cubicBezTo>
                      <a:pt x="341" y="271"/>
                      <a:pt x="311" y="299"/>
                      <a:pt x="270" y="299"/>
                    </a:cubicBezTo>
                    <a:cubicBezTo>
                      <a:pt x="262" y="299"/>
                      <a:pt x="254" y="298"/>
                      <a:pt x="245" y="296"/>
                    </a:cubicBezTo>
                    <a:cubicBezTo>
                      <a:pt x="218" y="281"/>
                      <a:pt x="204" y="268"/>
                      <a:pt x="191" y="254"/>
                    </a:cubicBezTo>
                    <a:cubicBezTo>
                      <a:pt x="176" y="227"/>
                      <a:pt x="176" y="200"/>
                      <a:pt x="176" y="173"/>
                    </a:cubicBezTo>
                    <a:cubicBezTo>
                      <a:pt x="188" y="117"/>
                      <a:pt x="218" y="89"/>
                      <a:pt x="268" y="89"/>
                    </a:cubicBezTo>
                    <a:close/>
                    <a:moveTo>
                      <a:pt x="189" y="385"/>
                    </a:moveTo>
                    <a:cubicBezTo>
                      <a:pt x="198" y="385"/>
                      <a:pt x="208" y="387"/>
                      <a:pt x="218" y="390"/>
                    </a:cubicBezTo>
                    <a:cubicBezTo>
                      <a:pt x="272" y="404"/>
                      <a:pt x="285" y="431"/>
                      <a:pt x="272" y="485"/>
                    </a:cubicBezTo>
                    <a:cubicBezTo>
                      <a:pt x="258" y="525"/>
                      <a:pt x="231" y="539"/>
                      <a:pt x="191" y="539"/>
                    </a:cubicBezTo>
                    <a:cubicBezTo>
                      <a:pt x="136" y="525"/>
                      <a:pt x="122" y="498"/>
                      <a:pt x="122" y="444"/>
                    </a:cubicBezTo>
                    <a:cubicBezTo>
                      <a:pt x="133" y="403"/>
                      <a:pt x="159" y="385"/>
                      <a:pt x="189" y="385"/>
                    </a:cubicBezTo>
                    <a:close/>
                    <a:moveTo>
                      <a:pt x="238" y="1"/>
                    </a:moveTo>
                    <a:cubicBezTo>
                      <a:pt x="214" y="1"/>
                      <a:pt x="191" y="4"/>
                      <a:pt x="163" y="10"/>
                    </a:cubicBezTo>
                    <a:cubicBezTo>
                      <a:pt x="109" y="37"/>
                      <a:pt x="82" y="79"/>
                      <a:pt x="68" y="146"/>
                    </a:cubicBezTo>
                    <a:cubicBezTo>
                      <a:pt x="55" y="214"/>
                      <a:pt x="68" y="281"/>
                      <a:pt x="136" y="323"/>
                    </a:cubicBezTo>
                    <a:cubicBezTo>
                      <a:pt x="68" y="336"/>
                      <a:pt x="28" y="363"/>
                      <a:pt x="14" y="431"/>
                    </a:cubicBezTo>
                    <a:cubicBezTo>
                      <a:pt x="1" y="471"/>
                      <a:pt x="14" y="512"/>
                      <a:pt x="41" y="552"/>
                    </a:cubicBezTo>
                    <a:cubicBezTo>
                      <a:pt x="68" y="594"/>
                      <a:pt x="109" y="621"/>
                      <a:pt x="163" y="634"/>
                    </a:cubicBezTo>
                    <a:cubicBezTo>
                      <a:pt x="204" y="634"/>
                      <a:pt x="258" y="634"/>
                      <a:pt x="299" y="621"/>
                    </a:cubicBezTo>
                    <a:cubicBezTo>
                      <a:pt x="339" y="607"/>
                      <a:pt x="366" y="567"/>
                      <a:pt x="380" y="512"/>
                    </a:cubicBezTo>
                    <a:cubicBezTo>
                      <a:pt x="393" y="458"/>
                      <a:pt x="380" y="404"/>
                      <a:pt x="326" y="363"/>
                    </a:cubicBezTo>
                    <a:cubicBezTo>
                      <a:pt x="407" y="350"/>
                      <a:pt x="447" y="309"/>
                      <a:pt x="475" y="241"/>
                    </a:cubicBezTo>
                    <a:cubicBezTo>
                      <a:pt x="489" y="187"/>
                      <a:pt x="475" y="133"/>
                      <a:pt x="447" y="92"/>
                    </a:cubicBezTo>
                    <a:cubicBezTo>
                      <a:pt x="420" y="52"/>
                      <a:pt x="380" y="24"/>
                      <a:pt x="312" y="10"/>
                    </a:cubicBezTo>
                    <a:cubicBezTo>
                      <a:pt x="285" y="4"/>
                      <a:pt x="261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" name="Google Shape;290;p21"/>
            <p:cNvGrpSpPr/>
            <p:nvPr/>
          </p:nvGrpSpPr>
          <p:grpSpPr>
            <a:xfrm rot="10800000">
              <a:off x="6148825" y="3447889"/>
              <a:ext cx="725892" cy="642663"/>
              <a:chOff x="3628295" y="2294028"/>
              <a:chExt cx="352187" cy="311806"/>
            </a:xfrm>
          </p:grpSpPr>
          <p:sp>
            <p:nvSpPr>
              <p:cNvPr id="291" name="Google Shape;291;p21"/>
              <p:cNvSpPr/>
              <p:nvPr/>
            </p:nvSpPr>
            <p:spPr>
              <a:xfrm>
                <a:off x="3628295" y="2294028"/>
                <a:ext cx="352187" cy="311806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857" extrusionOk="0">
                    <a:moveTo>
                      <a:pt x="1616" y="0"/>
                    </a:moveTo>
                    <a:cubicBezTo>
                      <a:pt x="1458" y="0"/>
                      <a:pt x="1297" y="26"/>
                      <a:pt x="1139" y="81"/>
                    </a:cubicBezTo>
                    <a:cubicBezTo>
                      <a:pt x="393" y="338"/>
                      <a:pt x="1" y="1165"/>
                      <a:pt x="258" y="1910"/>
                    </a:cubicBezTo>
                    <a:cubicBezTo>
                      <a:pt x="472" y="2489"/>
                      <a:pt x="1027" y="2857"/>
                      <a:pt x="1618" y="2857"/>
                    </a:cubicBezTo>
                    <a:cubicBezTo>
                      <a:pt x="1774" y="2857"/>
                      <a:pt x="1933" y="2831"/>
                      <a:pt x="2088" y="2777"/>
                    </a:cubicBezTo>
                    <a:cubicBezTo>
                      <a:pt x="2833" y="2506"/>
                      <a:pt x="3226" y="1693"/>
                      <a:pt x="2955" y="948"/>
                    </a:cubicBezTo>
                    <a:cubicBezTo>
                      <a:pt x="2752" y="360"/>
                      <a:pt x="2204" y="0"/>
                      <a:pt x="16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1"/>
              <p:cNvSpPr/>
              <p:nvPr/>
            </p:nvSpPr>
            <p:spPr>
              <a:xfrm>
                <a:off x="3691923" y="2409058"/>
                <a:ext cx="133148" cy="11732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75" extrusionOk="0">
                    <a:moveTo>
                      <a:pt x="604" y="1"/>
                    </a:moveTo>
                    <a:cubicBezTo>
                      <a:pt x="547" y="1"/>
                      <a:pt x="490" y="10"/>
                      <a:pt x="434" y="30"/>
                    </a:cubicBezTo>
                    <a:cubicBezTo>
                      <a:pt x="150" y="124"/>
                      <a:pt x="0" y="436"/>
                      <a:pt x="109" y="720"/>
                    </a:cubicBezTo>
                    <a:cubicBezTo>
                      <a:pt x="184" y="936"/>
                      <a:pt x="396" y="1075"/>
                      <a:pt x="616" y="1075"/>
                    </a:cubicBezTo>
                    <a:cubicBezTo>
                      <a:pt x="673" y="1075"/>
                      <a:pt x="731" y="1065"/>
                      <a:pt x="786" y="1046"/>
                    </a:cubicBezTo>
                    <a:cubicBezTo>
                      <a:pt x="1071" y="937"/>
                      <a:pt x="1220" y="639"/>
                      <a:pt x="1111" y="355"/>
                    </a:cubicBezTo>
                    <a:cubicBezTo>
                      <a:pt x="1037" y="140"/>
                      <a:pt x="824" y="1"/>
                      <a:pt x="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1"/>
              <p:cNvSpPr/>
              <p:nvPr/>
            </p:nvSpPr>
            <p:spPr>
              <a:xfrm>
                <a:off x="3739180" y="2437325"/>
                <a:ext cx="37216" cy="6515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97" extrusionOk="0">
                    <a:moveTo>
                      <a:pt x="96" y="1"/>
                    </a:moveTo>
                    <a:lnTo>
                      <a:pt x="1" y="28"/>
                    </a:lnTo>
                    <a:lnTo>
                      <a:pt x="205" y="597"/>
                    </a:lnTo>
                    <a:lnTo>
                      <a:pt x="313" y="570"/>
                    </a:lnTo>
                    <a:lnTo>
                      <a:pt x="163" y="150"/>
                    </a:lnTo>
                    <a:lnTo>
                      <a:pt x="163" y="150"/>
                    </a:lnTo>
                    <a:cubicBezTo>
                      <a:pt x="218" y="177"/>
                      <a:pt x="272" y="190"/>
                      <a:pt x="340" y="190"/>
                    </a:cubicBezTo>
                    <a:lnTo>
                      <a:pt x="299" y="82"/>
                    </a:lnTo>
                    <a:cubicBezTo>
                      <a:pt x="205" y="82"/>
                      <a:pt x="136" y="55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94" name="Google Shape;294;p21"/>
            <p:cNvCxnSpPr/>
            <p:nvPr/>
          </p:nvCxnSpPr>
          <p:spPr>
            <a:xfrm>
              <a:off x="6061125" y="4276575"/>
              <a:ext cx="813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95" name="Google Shape;295;p21"/>
            <p:cNvCxnSpPr/>
            <p:nvPr/>
          </p:nvCxnSpPr>
          <p:spPr>
            <a:xfrm rot="10800000">
              <a:off x="7124975" y="4276575"/>
              <a:ext cx="12093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296" name="Google Shape;296;p21"/>
            <p:cNvGrpSpPr/>
            <p:nvPr/>
          </p:nvGrpSpPr>
          <p:grpSpPr>
            <a:xfrm>
              <a:off x="5746423" y="3735227"/>
              <a:ext cx="402413" cy="80691"/>
              <a:chOff x="6431850" y="2651225"/>
              <a:chExt cx="500700" cy="100400"/>
            </a:xfrm>
          </p:grpSpPr>
          <p:cxnSp>
            <p:nvCxnSpPr>
              <p:cNvPr id="297" name="Google Shape;297;p21"/>
              <p:cNvCxnSpPr/>
              <p:nvPr/>
            </p:nvCxnSpPr>
            <p:spPr>
              <a:xfrm rot="10800000">
                <a:off x="6552450" y="27516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21"/>
              <p:cNvCxnSpPr/>
              <p:nvPr/>
            </p:nvCxnSpPr>
            <p:spPr>
              <a:xfrm rot="10800000">
                <a:off x="6431850" y="2701424"/>
                <a:ext cx="50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21"/>
              <p:cNvCxnSpPr/>
              <p:nvPr/>
            </p:nvCxnSpPr>
            <p:spPr>
              <a:xfrm rot="10800000">
                <a:off x="6552450" y="26512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00" name="Google Shape;300;p21"/>
            <p:cNvGrpSpPr/>
            <p:nvPr/>
          </p:nvGrpSpPr>
          <p:grpSpPr>
            <a:xfrm flipH="1">
              <a:off x="8423998" y="3735227"/>
              <a:ext cx="402413" cy="80691"/>
              <a:chOff x="6431850" y="2651225"/>
              <a:chExt cx="500700" cy="100400"/>
            </a:xfrm>
          </p:grpSpPr>
          <p:cxnSp>
            <p:nvCxnSpPr>
              <p:cNvPr id="301" name="Google Shape;301;p21"/>
              <p:cNvCxnSpPr/>
              <p:nvPr/>
            </p:nvCxnSpPr>
            <p:spPr>
              <a:xfrm rot="10800000">
                <a:off x="6552450" y="27516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21"/>
              <p:cNvCxnSpPr/>
              <p:nvPr/>
            </p:nvCxnSpPr>
            <p:spPr>
              <a:xfrm rot="10800000">
                <a:off x="6431850" y="2701424"/>
                <a:ext cx="50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21"/>
              <p:cNvCxnSpPr/>
              <p:nvPr/>
            </p:nvCxnSpPr>
            <p:spPr>
              <a:xfrm rot="10800000">
                <a:off x="6552450" y="26512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12;p20"/>
          <p:cNvGrpSpPr/>
          <p:nvPr/>
        </p:nvGrpSpPr>
        <p:grpSpPr>
          <a:xfrm>
            <a:off x="164508" y="14769"/>
            <a:ext cx="807307" cy="769728"/>
            <a:chOff x="-399212" y="74083"/>
            <a:chExt cx="2129961" cy="2291337"/>
          </a:xfrm>
        </p:grpSpPr>
        <p:sp>
          <p:nvSpPr>
            <p:cNvPr id="26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212;p20"/>
          <p:cNvGrpSpPr/>
          <p:nvPr/>
        </p:nvGrpSpPr>
        <p:grpSpPr>
          <a:xfrm>
            <a:off x="7952750" y="336256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مستطيل 103"/>
          <p:cNvSpPr/>
          <p:nvPr/>
        </p:nvSpPr>
        <p:spPr>
          <a:xfrm>
            <a:off x="2368439" y="251512"/>
            <a:ext cx="4759435" cy="1938992"/>
          </a:xfrm>
          <a:prstGeom prst="rect">
            <a:avLst/>
          </a:prstGeom>
          <a:ln w="34925">
            <a:solidFill>
              <a:schemeClr val="accent1"/>
            </a:solidFill>
            <a:prstDash val="sysDash"/>
          </a:ln>
        </p:spPr>
        <p:txBody>
          <a:bodyPr wrap="square">
            <a:spAutoFit/>
          </a:bodyPr>
          <a:lstStyle/>
          <a:p>
            <a:pPr lvl="0" algn="ctr"/>
            <a:r>
              <a:rPr lang="ar-OM" sz="2400" b="1" dirty="0" smtClean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أدى اسحاق نيوتن دورا مهما في تطوير الفكرة العلمية للقوة حيث فسر العلاقة بين القوة والكتلة والتسارع والتي نكتبها على الشكل </a:t>
            </a:r>
            <a:r>
              <a:rPr lang="en-US" sz="24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ar-SA" sz="2400" b="1" dirty="0" smtClean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لهذا السبب فإن وحدة القوة في النظام الدولي للوحدات سميت باسمه</a:t>
            </a:r>
            <a:r>
              <a:rPr lang="en-US" sz="2400" b="1" dirty="0" smtClean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F=ma</a:t>
            </a:r>
            <a:r>
              <a:rPr lang="ar-SA" sz="2400" b="1" dirty="0" smtClean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ar-OM" sz="2400" b="1" dirty="0" smtClean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ar-SA" sz="2400" b="1" dirty="0" smtClean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12;p20"/>
          <p:cNvGrpSpPr/>
          <p:nvPr/>
        </p:nvGrpSpPr>
        <p:grpSpPr>
          <a:xfrm>
            <a:off x="164508" y="14769"/>
            <a:ext cx="807307" cy="769728"/>
            <a:chOff x="-399212" y="74083"/>
            <a:chExt cx="2129961" cy="2291337"/>
          </a:xfrm>
        </p:grpSpPr>
        <p:sp>
          <p:nvSpPr>
            <p:cNvPr id="26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212;p20"/>
          <p:cNvGrpSpPr/>
          <p:nvPr/>
        </p:nvGrpSpPr>
        <p:grpSpPr>
          <a:xfrm>
            <a:off x="7952750" y="336256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91" y="1392117"/>
            <a:ext cx="7315200" cy="1685925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8" y="3603095"/>
            <a:ext cx="723900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2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12;p20"/>
          <p:cNvGrpSpPr/>
          <p:nvPr/>
        </p:nvGrpSpPr>
        <p:grpSpPr>
          <a:xfrm>
            <a:off x="164508" y="14769"/>
            <a:ext cx="807307" cy="769728"/>
            <a:chOff x="-399212" y="74083"/>
            <a:chExt cx="2129961" cy="2291337"/>
          </a:xfrm>
        </p:grpSpPr>
        <p:sp>
          <p:nvSpPr>
            <p:cNvPr id="26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212;p20"/>
          <p:cNvGrpSpPr/>
          <p:nvPr/>
        </p:nvGrpSpPr>
        <p:grpSpPr>
          <a:xfrm>
            <a:off x="7952750" y="336256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968" y="492268"/>
            <a:ext cx="5854875" cy="163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12;p20"/>
          <p:cNvGrpSpPr/>
          <p:nvPr/>
        </p:nvGrpSpPr>
        <p:grpSpPr>
          <a:xfrm>
            <a:off x="164508" y="14769"/>
            <a:ext cx="807307" cy="769728"/>
            <a:chOff x="-399212" y="74083"/>
            <a:chExt cx="2129961" cy="2291337"/>
          </a:xfrm>
        </p:grpSpPr>
        <p:sp>
          <p:nvSpPr>
            <p:cNvPr id="26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212;p20"/>
          <p:cNvGrpSpPr/>
          <p:nvPr/>
        </p:nvGrpSpPr>
        <p:grpSpPr>
          <a:xfrm>
            <a:off x="7952750" y="336256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405" y="359691"/>
            <a:ext cx="6314741" cy="365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12;p20"/>
          <p:cNvGrpSpPr/>
          <p:nvPr/>
        </p:nvGrpSpPr>
        <p:grpSpPr>
          <a:xfrm>
            <a:off x="164508" y="14769"/>
            <a:ext cx="807307" cy="769728"/>
            <a:chOff x="-399212" y="74083"/>
            <a:chExt cx="2129961" cy="2291337"/>
          </a:xfrm>
        </p:grpSpPr>
        <p:sp>
          <p:nvSpPr>
            <p:cNvPr id="26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212;p20"/>
          <p:cNvGrpSpPr/>
          <p:nvPr/>
        </p:nvGrpSpPr>
        <p:grpSpPr>
          <a:xfrm>
            <a:off x="7952750" y="336256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458" y="481197"/>
            <a:ext cx="6253190" cy="304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7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ar-OM" dirty="0" smtClean="0">
                <a:cs typeface="+mj-cs"/>
              </a:rPr>
              <a:t>في الحصة القادمة ....</a:t>
            </a:r>
            <a:endParaRPr dirty="0">
              <a:cs typeface="+mj-cs"/>
            </a:endParaRPr>
          </a:p>
        </p:txBody>
      </p:sp>
      <p:grpSp>
        <p:nvGrpSpPr>
          <p:cNvPr id="1649" name="Google Shape;1649;p34"/>
          <p:cNvGrpSpPr/>
          <p:nvPr/>
        </p:nvGrpSpPr>
        <p:grpSpPr>
          <a:xfrm>
            <a:off x="1663910" y="3071974"/>
            <a:ext cx="4988529" cy="1807472"/>
            <a:chOff x="4521849" y="3823258"/>
            <a:chExt cx="2098951" cy="1037818"/>
          </a:xfrm>
        </p:grpSpPr>
        <p:sp>
          <p:nvSpPr>
            <p:cNvPr id="1650" name="Google Shape;1650;p34"/>
            <p:cNvSpPr txBox="1"/>
            <p:nvPr/>
          </p:nvSpPr>
          <p:spPr>
            <a:xfrm>
              <a:off x="4634800" y="3823258"/>
              <a:ext cx="1986000" cy="336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dirty="0">
                <a:solidFill>
                  <a:schemeClr val="lt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1651" name="Google Shape;1651;p34"/>
            <p:cNvSpPr txBox="1"/>
            <p:nvPr/>
          </p:nvSpPr>
          <p:spPr>
            <a:xfrm>
              <a:off x="4521849" y="4124559"/>
              <a:ext cx="2072975" cy="736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4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سنتعرف على </a:t>
              </a:r>
              <a:r>
                <a:rPr lang="ar-OM" sz="2400" b="1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جمع القوى</a:t>
              </a:r>
              <a:endParaRPr sz="2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656" name="Google Shape;1656;p34"/>
          <p:cNvCxnSpPr>
            <a:stCxn id="1650" idx="0"/>
          </p:cNvCxnSpPr>
          <p:nvPr/>
        </p:nvCxnSpPr>
        <p:spPr>
          <a:xfrm flipH="1" flipV="1">
            <a:off x="4175829" y="2150977"/>
            <a:ext cx="116570" cy="920997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714" name="Google Shape;1714;p34"/>
          <p:cNvGrpSpPr/>
          <p:nvPr/>
        </p:nvGrpSpPr>
        <p:grpSpPr>
          <a:xfrm>
            <a:off x="3273654" y="1391629"/>
            <a:ext cx="1881718" cy="1100980"/>
            <a:chOff x="5206398" y="2865040"/>
            <a:chExt cx="842826" cy="612597"/>
          </a:xfrm>
        </p:grpSpPr>
        <p:grpSp>
          <p:nvGrpSpPr>
            <p:cNvPr id="1715" name="Google Shape;1715;p34"/>
            <p:cNvGrpSpPr/>
            <p:nvPr/>
          </p:nvGrpSpPr>
          <p:grpSpPr>
            <a:xfrm flipH="1">
              <a:off x="5206398" y="2865040"/>
              <a:ext cx="842826" cy="472540"/>
              <a:chOff x="1309221" y="4060104"/>
              <a:chExt cx="1147795" cy="643524"/>
            </a:xfrm>
          </p:grpSpPr>
          <p:sp>
            <p:nvSpPr>
              <p:cNvPr id="1716" name="Google Shape;1716;p34"/>
              <p:cNvSpPr/>
              <p:nvPr/>
            </p:nvSpPr>
            <p:spPr>
              <a:xfrm>
                <a:off x="1309221" y="4060104"/>
                <a:ext cx="1147795" cy="556467"/>
              </a:xfrm>
              <a:custGeom>
                <a:avLst/>
                <a:gdLst/>
                <a:ahLst/>
                <a:cxnLst/>
                <a:rect l="l" t="t" r="r" b="b"/>
                <a:pathLst>
                  <a:path w="25286" h="12259" extrusionOk="0">
                    <a:moveTo>
                      <a:pt x="14330" y="0"/>
                    </a:moveTo>
                    <a:cubicBezTo>
                      <a:pt x="9980" y="0"/>
                      <a:pt x="4919" y="581"/>
                      <a:pt x="3703" y="1096"/>
                    </a:cubicBezTo>
                    <a:cubicBezTo>
                      <a:pt x="2487" y="1622"/>
                      <a:pt x="811" y="5259"/>
                      <a:pt x="461" y="6135"/>
                    </a:cubicBezTo>
                    <a:cubicBezTo>
                      <a:pt x="110" y="7000"/>
                      <a:pt x="570" y="9312"/>
                      <a:pt x="285" y="9542"/>
                    </a:cubicBezTo>
                    <a:cubicBezTo>
                      <a:pt x="1" y="9772"/>
                      <a:pt x="406" y="12259"/>
                      <a:pt x="690" y="12259"/>
                    </a:cubicBezTo>
                    <a:lnTo>
                      <a:pt x="22853" y="12259"/>
                    </a:lnTo>
                    <a:cubicBezTo>
                      <a:pt x="23773" y="12259"/>
                      <a:pt x="25285" y="11163"/>
                      <a:pt x="25285" y="10703"/>
                    </a:cubicBezTo>
                    <a:lnTo>
                      <a:pt x="25285" y="6650"/>
                    </a:lnTo>
                    <a:cubicBezTo>
                      <a:pt x="25285" y="4974"/>
                      <a:pt x="24003" y="1096"/>
                      <a:pt x="23543" y="636"/>
                    </a:cubicBezTo>
                    <a:cubicBezTo>
                      <a:pt x="23083" y="176"/>
                      <a:pt x="18690" y="0"/>
                      <a:pt x="14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34"/>
              <p:cNvSpPr/>
              <p:nvPr/>
            </p:nvSpPr>
            <p:spPr>
              <a:xfrm>
                <a:off x="1312217" y="4456421"/>
                <a:ext cx="1144799" cy="160145"/>
              </a:xfrm>
              <a:custGeom>
                <a:avLst/>
                <a:gdLst/>
                <a:ahLst/>
                <a:cxnLst/>
                <a:rect l="l" t="t" r="r" b="b"/>
                <a:pathLst>
                  <a:path w="25220" h="3528" extrusionOk="0">
                    <a:moveTo>
                      <a:pt x="22612" y="0"/>
                    </a:moveTo>
                    <a:cubicBezTo>
                      <a:pt x="21746" y="0"/>
                      <a:pt x="22152" y="932"/>
                      <a:pt x="21516" y="932"/>
                    </a:cubicBezTo>
                    <a:lnTo>
                      <a:pt x="154" y="932"/>
                    </a:lnTo>
                    <a:cubicBezTo>
                      <a:pt x="0" y="1480"/>
                      <a:pt x="361" y="3528"/>
                      <a:pt x="624" y="3528"/>
                    </a:cubicBezTo>
                    <a:lnTo>
                      <a:pt x="22787" y="3528"/>
                    </a:lnTo>
                    <a:cubicBezTo>
                      <a:pt x="23707" y="3528"/>
                      <a:pt x="25219" y="2432"/>
                      <a:pt x="25219" y="1972"/>
                    </a:cubicBezTo>
                    <a:lnTo>
                      <a:pt x="2521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34"/>
              <p:cNvSpPr/>
              <p:nvPr/>
            </p:nvSpPr>
            <p:spPr>
              <a:xfrm>
                <a:off x="1328604" y="4371947"/>
                <a:ext cx="83250" cy="89786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1978" extrusionOk="0">
                    <a:moveTo>
                      <a:pt x="1455" y="0"/>
                    </a:moveTo>
                    <a:cubicBezTo>
                      <a:pt x="1217" y="0"/>
                      <a:pt x="889" y="217"/>
                      <a:pt x="614" y="415"/>
                    </a:cubicBezTo>
                    <a:cubicBezTo>
                      <a:pt x="132" y="766"/>
                      <a:pt x="0" y="1642"/>
                      <a:pt x="406" y="1927"/>
                    </a:cubicBezTo>
                    <a:cubicBezTo>
                      <a:pt x="457" y="1962"/>
                      <a:pt x="516" y="1977"/>
                      <a:pt x="580" y="1977"/>
                    </a:cubicBezTo>
                    <a:cubicBezTo>
                      <a:pt x="1062" y="1977"/>
                      <a:pt x="1833" y="1064"/>
                      <a:pt x="1775" y="415"/>
                    </a:cubicBezTo>
                    <a:cubicBezTo>
                      <a:pt x="1748" y="110"/>
                      <a:pt x="1624" y="0"/>
                      <a:pt x="14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34"/>
              <p:cNvSpPr/>
              <p:nvPr/>
            </p:nvSpPr>
            <p:spPr>
              <a:xfrm>
                <a:off x="1403183" y="4134547"/>
                <a:ext cx="274534" cy="182659"/>
              </a:xfrm>
              <a:custGeom>
                <a:avLst/>
                <a:gdLst/>
                <a:ahLst/>
                <a:cxnLst/>
                <a:rect l="l" t="t" r="r" b="b"/>
                <a:pathLst>
                  <a:path w="6048" h="4024" extrusionOk="0">
                    <a:moveTo>
                      <a:pt x="5406" y="0"/>
                    </a:moveTo>
                    <a:cubicBezTo>
                      <a:pt x="4770" y="0"/>
                      <a:pt x="3584" y="169"/>
                      <a:pt x="2696" y="387"/>
                    </a:cubicBezTo>
                    <a:cubicBezTo>
                      <a:pt x="1571" y="649"/>
                      <a:pt x="0" y="4024"/>
                      <a:pt x="999" y="4024"/>
                    </a:cubicBezTo>
                    <a:cubicBezTo>
                      <a:pt x="1002" y="4024"/>
                      <a:pt x="1005" y="4024"/>
                      <a:pt x="1009" y="4024"/>
                    </a:cubicBezTo>
                    <a:cubicBezTo>
                      <a:pt x="1502" y="4024"/>
                      <a:pt x="4832" y="4013"/>
                      <a:pt x="5774" y="3816"/>
                    </a:cubicBezTo>
                    <a:cubicBezTo>
                      <a:pt x="6048" y="3761"/>
                      <a:pt x="5960" y="91"/>
                      <a:pt x="5774" y="36"/>
                    </a:cubicBezTo>
                    <a:cubicBezTo>
                      <a:pt x="5698" y="12"/>
                      <a:pt x="5570" y="0"/>
                      <a:pt x="540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34"/>
              <p:cNvSpPr/>
              <p:nvPr/>
            </p:nvSpPr>
            <p:spPr>
              <a:xfrm>
                <a:off x="1703541" y="4132323"/>
                <a:ext cx="238265" cy="176350"/>
              </a:xfrm>
              <a:custGeom>
                <a:avLst/>
                <a:gdLst/>
                <a:ahLst/>
                <a:cxnLst/>
                <a:rect l="l" t="t" r="r" b="b"/>
                <a:pathLst>
                  <a:path w="5249" h="3885" extrusionOk="0">
                    <a:moveTo>
                      <a:pt x="4286" y="0"/>
                    </a:moveTo>
                    <a:cubicBezTo>
                      <a:pt x="3114" y="0"/>
                      <a:pt x="972" y="21"/>
                      <a:pt x="363" y="53"/>
                    </a:cubicBezTo>
                    <a:cubicBezTo>
                      <a:pt x="275" y="53"/>
                      <a:pt x="198" y="129"/>
                      <a:pt x="187" y="217"/>
                    </a:cubicBezTo>
                    <a:cubicBezTo>
                      <a:pt x="154" y="929"/>
                      <a:pt x="1" y="3865"/>
                      <a:pt x="198" y="3865"/>
                    </a:cubicBezTo>
                    <a:cubicBezTo>
                      <a:pt x="351" y="3865"/>
                      <a:pt x="2374" y="3885"/>
                      <a:pt x="3764" y="3885"/>
                    </a:cubicBezTo>
                    <a:cubicBezTo>
                      <a:pt x="4459" y="3885"/>
                      <a:pt x="4996" y="3880"/>
                      <a:pt x="5062" y="3865"/>
                    </a:cubicBezTo>
                    <a:cubicBezTo>
                      <a:pt x="5249" y="3821"/>
                      <a:pt x="5249" y="31"/>
                      <a:pt x="5062" y="9"/>
                    </a:cubicBezTo>
                    <a:cubicBezTo>
                      <a:pt x="5015" y="3"/>
                      <a:pt x="4715" y="0"/>
                      <a:pt x="42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34"/>
              <p:cNvSpPr/>
              <p:nvPr/>
            </p:nvSpPr>
            <p:spPr>
              <a:xfrm>
                <a:off x="1965089" y="4132323"/>
                <a:ext cx="238765" cy="176350"/>
              </a:xfrm>
              <a:custGeom>
                <a:avLst/>
                <a:gdLst/>
                <a:ahLst/>
                <a:cxnLst/>
                <a:rect l="l" t="t" r="r" b="b"/>
                <a:pathLst>
                  <a:path w="5260" h="3885" extrusionOk="0">
                    <a:moveTo>
                      <a:pt x="4288" y="0"/>
                    </a:moveTo>
                    <a:cubicBezTo>
                      <a:pt x="3118" y="0"/>
                      <a:pt x="980" y="21"/>
                      <a:pt x="363" y="53"/>
                    </a:cubicBezTo>
                    <a:cubicBezTo>
                      <a:pt x="275" y="53"/>
                      <a:pt x="198" y="129"/>
                      <a:pt x="198" y="217"/>
                    </a:cubicBezTo>
                    <a:cubicBezTo>
                      <a:pt x="154" y="929"/>
                      <a:pt x="1" y="3865"/>
                      <a:pt x="210" y="3865"/>
                    </a:cubicBezTo>
                    <a:cubicBezTo>
                      <a:pt x="363" y="3865"/>
                      <a:pt x="2386" y="3885"/>
                      <a:pt x="3773" y="3885"/>
                    </a:cubicBezTo>
                    <a:cubicBezTo>
                      <a:pt x="4466" y="3885"/>
                      <a:pt x="5000" y="3880"/>
                      <a:pt x="5062" y="3865"/>
                    </a:cubicBezTo>
                    <a:cubicBezTo>
                      <a:pt x="5259" y="3821"/>
                      <a:pt x="5259" y="31"/>
                      <a:pt x="5062" y="9"/>
                    </a:cubicBezTo>
                    <a:cubicBezTo>
                      <a:pt x="5015" y="3"/>
                      <a:pt x="4717" y="0"/>
                      <a:pt x="42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34"/>
              <p:cNvSpPr/>
              <p:nvPr/>
            </p:nvSpPr>
            <p:spPr>
              <a:xfrm>
                <a:off x="2223686" y="4134910"/>
                <a:ext cx="183749" cy="176304"/>
              </a:xfrm>
              <a:custGeom>
                <a:avLst/>
                <a:gdLst/>
                <a:ahLst/>
                <a:cxnLst/>
                <a:rect l="l" t="t" r="r" b="b"/>
                <a:pathLst>
                  <a:path w="4048" h="3884" extrusionOk="0">
                    <a:moveTo>
                      <a:pt x="1157" y="0"/>
                    </a:moveTo>
                    <a:cubicBezTo>
                      <a:pt x="726" y="0"/>
                      <a:pt x="373" y="6"/>
                      <a:pt x="373" y="6"/>
                    </a:cubicBezTo>
                    <a:cubicBezTo>
                      <a:pt x="66" y="28"/>
                      <a:pt x="1" y="3687"/>
                      <a:pt x="231" y="3830"/>
                    </a:cubicBezTo>
                    <a:cubicBezTo>
                      <a:pt x="305" y="3870"/>
                      <a:pt x="657" y="3884"/>
                      <a:pt x="1116" y="3884"/>
                    </a:cubicBezTo>
                    <a:cubicBezTo>
                      <a:pt x="2049" y="3884"/>
                      <a:pt x="3421" y="3828"/>
                      <a:pt x="3778" y="3828"/>
                    </a:cubicBezTo>
                    <a:cubicBezTo>
                      <a:pt x="3817" y="3828"/>
                      <a:pt x="3844" y="3829"/>
                      <a:pt x="3857" y="3830"/>
                    </a:cubicBezTo>
                    <a:cubicBezTo>
                      <a:pt x="3857" y="3830"/>
                      <a:pt x="3858" y="3830"/>
                      <a:pt x="3859" y="3830"/>
                    </a:cubicBezTo>
                    <a:cubicBezTo>
                      <a:pt x="4048" y="3830"/>
                      <a:pt x="3013" y="159"/>
                      <a:pt x="2663" y="61"/>
                    </a:cubicBezTo>
                    <a:cubicBezTo>
                      <a:pt x="2468" y="11"/>
                      <a:pt x="1741" y="0"/>
                      <a:pt x="115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34"/>
              <p:cNvSpPr/>
              <p:nvPr/>
            </p:nvSpPr>
            <p:spPr>
              <a:xfrm>
                <a:off x="1608581" y="4338584"/>
                <a:ext cx="55243" cy="1443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318" extrusionOk="0">
                    <a:moveTo>
                      <a:pt x="154" y="0"/>
                    </a:moveTo>
                    <a:cubicBezTo>
                      <a:pt x="66" y="0"/>
                      <a:pt x="1" y="66"/>
                      <a:pt x="1" y="154"/>
                    </a:cubicBezTo>
                    <a:cubicBezTo>
                      <a:pt x="1" y="241"/>
                      <a:pt x="66" y="318"/>
                      <a:pt x="154" y="318"/>
                    </a:cubicBezTo>
                    <a:lnTo>
                      <a:pt x="1052" y="318"/>
                    </a:lnTo>
                    <a:cubicBezTo>
                      <a:pt x="1140" y="318"/>
                      <a:pt x="1216" y="241"/>
                      <a:pt x="1216" y="154"/>
                    </a:cubicBezTo>
                    <a:cubicBezTo>
                      <a:pt x="1216" y="66"/>
                      <a:pt x="1140" y="0"/>
                      <a:pt x="10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34"/>
              <p:cNvSpPr/>
              <p:nvPr/>
            </p:nvSpPr>
            <p:spPr>
              <a:xfrm>
                <a:off x="1879116" y="4338584"/>
                <a:ext cx="55197" cy="1443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318" extrusionOk="0">
                    <a:moveTo>
                      <a:pt x="154" y="0"/>
                    </a:moveTo>
                    <a:cubicBezTo>
                      <a:pt x="66" y="0"/>
                      <a:pt x="0" y="66"/>
                      <a:pt x="0" y="154"/>
                    </a:cubicBezTo>
                    <a:cubicBezTo>
                      <a:pt x="0" y="241"/>
                      <a:pt x="66" y="318"/>
                      <a:pt x="154" y="318"/>
                    </a:cubicBezTo>
                    <a:lnTo>
                      <a:pt x="1052" y="318"/>
                    </a:lnTo>
                    <a:cubicBezTo>
                      <a:pt x="1140" y="318"/>
                      <a:pt x="1216" y="241"/>
                      <a:pt x="1216" y="154"/>
                    </a:cubicBezTo>
                    <a:cubicBezTo>
                      <a:pt x="1216" y="66"/>
                      <a:pt x="1140" y="0"/>
                      <a:pt x="10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34"/>
              <p:cNvSpPr/>
              <p:nvPr/>
            </p:nvSpPr>
            <p:spPr>
              <a:xfrm>
                <a:off x="2402212" y="4416612"/>
                <a:ext cx="54789" cy="73173"/>
              </a:xfrm>
              <a:custGeom>
                <a:avLst/>
                <a:gdLst/>
                <a:ahLst/>
                <a:cxnLst/>
                <a:rect l="l" t="t" r="r" b="b"/>
                <a:pathLst>
                  <a:path w="1207" h="1612" extrusionOk="0">
                    <a:moveTo>
                      <a:pt x="428" y="1"/>
                    </a:moveTo>
                    <a:cubicBezTo>
                      <a:pt x="1" y="1"/>
                      <a:pt x="77" y="1612"/>
                      <a:pt x="428" y="1612"/>
                    </a:cubicBezTo>
                    <a:lnTo>
                      <a:pt x="1206" y="1612"/>
                    </a:lnTo>
                    <a:lnTo>
                      <a:pt x="12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34"/>
              <p:cNvSpPr/>
              <p:nvPr/>
            </p:nvSpPr>
            <p:spPr>
              <a:xfrm>
                <a:off x="1448484" y="4134592"/>
                <a:ext cx="214343" cy="182614"/>
              </a:xfrm>
              <a:custGeom>
                <a:avLst/>
                <a:gdLst/>
                <a:ahLst/>
                <a:cxnLst/>
                <a:rect l="l" t="t" r="r" b="b"/>
                <a:pathLst>
                  <a:path w="4722" h="4023" extrusionOk="0">
                    <a:moveTo>
                      <a:pt x="4411" y="1"/>
                    </a:moveTo>
                    <a:cubicBezTo>
                      <a:pt x="4202" y="1"/>
                      <a:pt x="3931" y="19"/>
                      <a:pt x="3626" y="47"/>
                    </a:cubicBezTo>
                    <a:lnTo>
                      <a:pt x="0" y="4023"/>
                    </a:lnTo>
                    <a:lnTo>
                      <a:pt x="11" y="4023"/>
                    </a:lnTo>
                    <a:cubicBezTo>
                      <a:pt x="164" y="4023"/>
                      <a:pt x="570" y="4023"/>
                      <a:pt x="1096" y="4012"/>
                    </a:cubicBezTo>
                    <a:lnTo>
                      <a:pt x="4721" y="25"/>
                    </a:lnTo>
                    <a:cubicBezTo>
                      <a:pt x="4646" y="8"/>
                      <a:pt x="4540" y="1"/>
                      <a:pt x="441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34"/>
              <p:cNvSpPr/>
              <p:nvPr/>
            </p:nvSpPr>
            <p:spPr>
              <a:xfrm>
                <a:off x="1513122" y="4145123"/>
                <a:ext cx="157194" cy="171629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3781" extrusionOk="0">
                    <a:moveTo>
                      <a:pt x="3418" y="0"/>
                    </a:moveTo>
                    <a:lnTo>
                      <a:pt x="0" y="3780"/>
                    </a:lnTo>
                    <a:cubicBezTo>
                      <a:pt x="132" y="3780"/>
                      <a:pt x="263" y="3769"/>
                      <a:pt x="405" y="3769"/>
                    </a:cubicBezTo>
                    <a:lnTo>
                      <a:pt x="3462" y="351"/>
                    </a:lnTo>
                    <a:cubicBezTo>
                      <a:pt x="3451" y="209"/>
                      <a:pt x="3440" y="88"/>
                      <a:pt x="34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34"/>
              <p:cNvSpPr/>
              <p:nvPr/>
            </p:nvSpPr>
            <p:spPr>
              <a:xfrm>
                <a:off x="1434004" y="4138678"/>
                <a:ext cx="162687" cy="175578"/>
              </a:xfrm>
              <a:custGeom>
                <a:avLst/>
                <a:gdLst/>
                <a:ahLst/>
                <a:cxnLst/>
                <a:rect l="l" t="t" r="r" b="b"/>
                <a:pathLst>
                  <a:path w="3584" h="3868" extrusionOk="0">
                    <a:moveTo>
                      <a:pt x="3584" y="0"/>
                    </a:moveTo>
                    <a:lnTo>
                      <a:pt x="3156" y="66"/>
                    </a:lnTo>
                    <a:lnTo>
                      <a:pt x="1" y="3550"/>
                    </a:lnTo>
                    <a:cubicBezTo>
                      <a:pt x="12" y="3692"/>
                      <a:pt x="45" y="3801"/>
                      <a:pt x="122" y="3867"/>
                    </a:cubicBezTo>
                    <a:lnTo>
                      <a:pt x="35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34"/>
              <p:cNvSpPr/>
              <p:nvPr/>
            </p:nvSpPr>
            <p:spPr>
              <a:xfrm>
                <a:off x="1734906" y="4132187"/>
                <a:ext cx="201407" cy="176078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3879" extrusionOk="0">
                    <a:moveTo>
                      <a:pt x="3528" y="1"/>
                    </a:moveTo>
                    <a:lnTo>
                      <a:pt x="0" y="3868"/>
                    </a:lnTo>
                    <a:cubicBezTo>
                      <a:pt x="285" y="3868"/>
                      <a:pt x="668" y="3879"/>
                      <a:pt x="1084" y="3879"/>
                    </a:cubicBezTo>
                    <a:lnTo>
                      <a:pt x="4437" y="198"/>
                    </a:lnTo>
                    <a:cubicBezTo>
                      <a:pt x="4415" y="78"/>
                      <a:pt x="4393" y="12"/>
                      <a:pt x="4371" y="12"/>
                    </a:cubicBezTo>
                    <a:cubicBezTo>
                      <a:pt x="4317" y="1"/>
                      <a:pt x="3998" y="1"/>
                      <a:pt x="35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34"/>
              <p:cNvSpPr/>
              <p:nvPr/>
            </p:nvSpPr>
            <p:spPr>
              <a:xfrm>
                <a:off x="1798546" y="4154565"/>
                <a:ext cx="140263" cy="153699"/>
              </a:xfrm>
              <a:custGeom>
                <a:avLst/>
                <a:gdLst/>
                <a:ahLst/>
                <a:cxnLst/>
                <a:rect l="l" t="t" r="r" b="b"/>
                <a:pathLst>
                  <a:path w="3090" h="3386" extrusionOk="0">
                    <a:moveTo>
                      <a:pt x="3068" y="1"/>
                    </a:moveTo>
                    <a:lnTo>
                      <a:pt x="0" y="3386"/>
                    </a:lnTo>
                    <a:lnTo>
                      <a:pt x="405" y="3386"/>
                    </a:lnTo>
                    <a:lnTo>
                      <a:pt x="3090" y="384"/>
                    </a:lnTo>
                    <a:cubicBezTo>
                      <a:pt x="3090" y="252"/>
                      <a:pt x="3078" y="121"/>
                      <a:pt x="30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34"/>
              <p:cNvSpPr/>
              <p:nvPr/>
            </p:nvSpPr>
            <p:spPr>
              <a:xfrm>
                <a:off x="1710032" y="4132187"/>
                <a:ext cx="170585" cy="175624"/>
              </a:xfrm>
              <a:custGeom>
                <a:avLst/>
                <a:gdLst/>
                <a:ahLst/>
                <a:cxnLst/>
                <a:rect l="l" t="t" r="r" b="b"/>
                <a:pathLst>
                  <a:path w="3758" h="3869" extrusionOk="0">
                    <a:moveTo>
                      <a:pt x="3758" y="1"/>
                    </a:moveTo>
                    <a:cubicBezTo>
                      <a:pt x="3638" y="12"/>
                      <a:pt x="3517" y="12"/>
                      <a:pt x="3385" y="12"/>
                    </a:cubicBezTo>
                    <a:lnTo>
                      <a:pt x="0" y="3747"/>
                    </a:lnTo>
                    <a:cubicBezTo>
                      <a:pt x="11" y="3824"/>
                      <a:pt x="33" y="3868"/>
                      <a:pt x="55" y="3868"/>
                    </a:cubicBezTo>
                    <a:lnTo>
                      <a:pt x="296" y="3868"/>
                    </a:lnTo>
                    <a:lnTo>
                      <a:pt x="375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34"/>
              <p:cNvSpPr/>
              <p:nvPr/>
            </p:nvSpPr>
            <p:spPr>
              <a:xfrm>
                <a:off x="1971580" y="4132187"/>
                <a:ext cx="203449" cy="176078"/>
              </a:xfrm>
              <a:custGeom>
                <a:avLst/>
                <a:gdLst/>
                <a:ahLst/>
                <a:cxnLst/>
                <a:rect l="l" t="t" r="r" b="b"/>
                <a:pathLst>
                  <a:path w="4482" h="3879" extrusionOk="0">
                    <a:moveTo>
                      <a:pt x="4481" y="1"/>
                    </a:moveTo>
                    <a:cubicBezTo>
                      <a:pt x="4208" y="1"/>
                      <a:pt x="3835" y="1"/>
                      <a:pt x="3407" y="12"/>
                    </a:cubicBezTo>
                    <a:lnTo>
                      <a:pt x="1" y="3737"/>
                    </a:lnTo>
                    <a:cubicBezTo>
                      <a:pt x="23" y="3824"/>
                      <a:pt x="33" y="3868"/>
                      <a:pt x="67" y="3868"/>
                    </a:cubicBezTo>
                    <a:cubicBezTo>
                      <a:pt x="121" y="3868"/>
                      <a:pt x="471" y="3868"/>
                      <a:pt x="965" y="3879"/>
                    </a:cubicBezTo>
                    <a:lnTo>
                      <a:pt x="448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34"/>
              <p:cNvSpPr/>
              <p:nvPr/>
            </p:nvSpPr>
            <p:spPr>
              <a:xfrm>
                <a:off x="2029772" y="4132686"/>
                <a:ext cx="168088" cy="175578"/>
              </a:xfrm>
              <a:custGeom>
                <a:avLst/>
                <a:gdLst/>
                <a:ahLst/>
                <a:cxnLst/>
                <a:rect l="l" t="t" r="r" b="b"/>
                <a:pathLst>
                  <a:path w="3703" h="3868" extrusionOk="0">
                    <a:moveTo>
                      <a:pt x="3506" y="1"/>
                    </a:moveTo>
                    <a:lnTo>
                      <a:pt x="0" y="3868"/>
                    </a:lnTo>
                    <a:lnTo>
                      <a:pt x="406" y="3868"/>
                    </a:lnTo>
                    <a:lnTo>
                      <a:pt x="3703" y="176"/>
                    </a:lnTo>
                    <a:cubicBezTo>
                      <a:pt x="3692" y="67"/>
                      <a:pt x="3671" y="1"/>
                      <a:pt x="3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34"/>
              <p:cNvSpPr/>
              <p:nvPr/>
            </p:nvSpPr>
            <p:spPr>
              <a:xfrm>
                <a:off x="1969628" y="4132686"/>
                <a:ext cx="142260" cy="157694"/>
              </a:xfrm>
              <a:custGeom>
                <a:avLst/>
                <a:gdLst/>
                <a:ahLst/>
                <a:cxnLst/>
                <a:rect l="l" t="t" r="r" b="b"/>
                <a:pathLst>
                  <a:path w="3134" h="3474" extrusionOk="0">
                    <a:moveTo>
                      <a:pt x="2761" y="1"/>
                    </a:moveTo>
                    <a:lnTo>
                      <a:pt x="0" y="3035"/>
                    </a:lnTo>
                    <a:cubicBezTo>
                      <a:pt x="11" y="3200"/>
                      <a:pt x="11" y="3353"/>
                      <a:pt x="22" y="3473"/>
                    </a:cubicBezTo>
                    <a:lnTo>
                      <a:pt x="31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34"/>
              <p:cNvSpPr/>
              <p:nvPr/>
            </p:nvSpPr>
            <p:spPr>
              <a:xfrm>
                <a:off x="2232174" y="4163552"/>
                <a:ext cx="141761" cy="147707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3254" extrusionOk="0">
                    <a:moveTo>
                      <a:pt x="2815" y="0"/>
                    </a:moveTo>
                    <a:lnTo>
                      <a:pt x="0" y="3089"/>
                    </a:lnTo>
                    <a:cubicBezTo>
                      <a:pt x="11" y="3144"/>
                      <a:pt x="33" y="3188"/>
                      <a:pt x="44" y="3199"/>
                    </a:cubicBezTo>
                    <a:cubicBezTo>
                      <a:pt x="120" y="3231"/>
                      <a:pt x="471" y="3253"/>
                      <a:pt x="931" y="3253"/>
                    </a:cubicBezTo>
                    <a:lnTo>
                      <a:pt x="3122" y="843"/>
                    </a:lnTo>
                    <a:cubicBezTo>
                      <a:pt x="3013" y="536"/>
                      <a:pt x="2914" y="241"/>
                      <a:pt x="28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34"/>
              <p:cNvSpPr/>
              <p:nvPr/>
            </p:nvSpPr>
            <p:spPr>
              <a:xfrm>
                <a:off x="2289323" y="4213756"/>
                <a:ext cx="92555" cy="97503"/>
              </a:xfrm>
              <a:custGeom>
                <a:avLst/>
                <a:gdLst/>
                <a:ahLst/>
                <a:cxnLst/>
                <a:rect l="l" t="t" r="r" b="b"/>
                <a:pathLst>
                  <a:path w="2039" h="2148" extrusionOk="0">
                    <a:moveTo>
                      <a:pt x="1940" y="0"/>
                    </a:moveTo>
                    <a:lnTo>
                      <a:pt x="1" y="2147"/>
                    </a:lnTo>
                    <a:cubicBezTo>
                      <a:pt x="132" y="2137"/>
                      <a:pt x="264" y="2137"/>
                      <a:pt x="406" y="2137"/>
                    </a:cubicBezTo>
                    <a:lnTo>
                      <a:pt x="2038" y="307"/>
                    </a:lnTo>
                    <a:cubicBezTo>
                      <a:pt x="2006" y="209"/>
                      <a:pt x="1973" y="99"/>
                      <a:pt x="19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34"/>
              <p:cNvSpPr/>
              <p:nvPr/>
            </p:nvSpPr>
            <p:spPr>
              <a:xfrm>
                <a:off x="2228679" y="4141674"/>
                <a:ext cx="126327" cy="151202"/>
              </a:xfrm>
              <a:custGeom>
                <a:avLst/>
                <a:gdLst/>
                <a:ahLst/>
                <a:cxnLst/>
                <a:rect l="l" t="t" r="r" b="b"/>
                <a:pathLst>
                  <a:path w="2783" h="3331" extrusionOk="0">
                    <a:moveTo>
                      <a:pt x="2641" y="0"/>
                    </a:moveTo>
                    <a:lnTo>
                      <a:pt x="0" y="2914"/>
                    </a:lnTo>
                    <a:cubicBezTo>
                      <a:pt x="12" y="3068"/>
                      <a:pt x="22" y="3210"/>
                      <a:pt x="33" y="3330"/>
                    </a:cubicBezTo>
                    <a:lnTo>
                      <a:pt x="2783" y="252"/>
                    </a:lnTo>
                    <a:cubicBezTo>
                      <a:pt x="2739" y="142"/>
                      <a:pt x="2685" y="54"/>
                      <a:pt x="26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34"/>
              <p:cNvSpPr/>
              <p:nvPr/>
            </p:nvSpPr>
            <p:spPr>
              <a:xfrm>
                <a:off x="1416619" y="4437492"/>
                <a:ext cx="278528" cy="179073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3945" extrusionOk="0">
                    <a:moveTo>
                      <a:pt x="3068" y="1"/>
                    </a:moveTo>
                    <a:cubicBezTo>
                      <a:pt x="1370" y="1"/>
                      <a:pt x="1" y="1371"/>
                      <a:pt x="1" y="3058"/>
                    </a:cubicBezTo>
                    <a:cubicBezTo>
                      <a:pt x="1" y="3375"/>
                      <a:pt x="45" y="3671"/>
                      <a:pt x="132" y="3945"/>
                    </a:cubicBezTo>
                    <a:lnTo>
                      <a:pt x="6004" y="3945"/>
                    </a:lnTo>
                    <a:cubicBezTo>
                      <a:pt x="6081" y="3671"/>
                      <a:pt x="6136" y="3375"/>
                      <a:pt x="6136" y="3058"/>
                    </a:cubicBezTo>
                    <a:cubicBezTo>
                      <a:pt x="6136" y="1371"/>
                      <a:pt x="4755" y="1"/>
                      <a:pt x="30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34"/>
              <p:cNvSpPr/>
              <p:nvPr/>
            </p:nvSpPr>
            <p:spPr>
              <a:xfrm>
                <a:off x="1428557" y="4449430"/>
                <a:ext cx="254153" cy="254198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5600" extrusionOk="0">
                    <a:moveTo>
                      <a:pt x="2805" y="1"/>
                    </a:moveTo>
                    <a:cubicBezTo>
                      <a:pt x="1260" y="1"/>
                      <a:pt x="1" y="1250"/>
                      <a:pt x="1" y="2795"/>
                    </a:cubicBezTo>
                    <a:cubicBezTo>
                      <a:pt x="1" y="4339"/>
                      <a:pt x="1260" y="5599"/>
                      <a:pt x="2805" y="5599"/>
                    </a:cubicBezTo>
                    <a:cubicBezTo>
                      <a:pt x="4350" y="5599"/>
                      <a:pt x="5598" y="4339"/>
                      <a:pt x="5598" y="2795"/>
                    </a:cubicBezTo>
                    <a:cubicBezTo>
                      <a:pt x="5598" y="1250"/>
                      <a:pt x="4350" y="1"/>
                      <a:pt x="28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34"/>
              <p:cNvSpPr/>
              <p:nvPr/>
            </p:nvSpPr>
            <p:spPr>
              <a:xfrm>
                <a:off x="1477307" y="4498181"/>
                <a:ext cx="156650" cy="156695"/>
              </a:xfrm>
              <a:custGeom>
                <a:avLst/>
                <a:gdLst/>
                <a:ahLst/>
                <a:cxnLst/>
                <a:rect l="l" t="t" r="r" b="b"/>
                <a:pathLst>
                  <a:path w="3451" h="3452" extrusionOk="0">
                    <a:moveTo>
                      <a:pt x="1731" y="0"/>
                    </a:moveTo>
                    <a:cubicBezTo>
                      <a:pt x="778" y="0"/>
                      <a:pt x="0" y="767"/>
                      <a:pt x="0" y="1721"/>
                    </a:cubicBezTo>
                    <a:cubicBezTo>
                      <a:pt x="0" y="2674"/>
                      <a:pt x="778" y="3452"/>
                      <a:pt x="1731" y="3452"/>
                    </a:cubicBezTo>
                    <a:cubicBezTo>
                      <a:pt x="2684" y="3452"/>
                      <a:pt x="3451" y="2674"/>
                      <a:pt x="3451" y="1721"/>
                    </a:cubicBezTo>
                    <a:cubicBezTo>
                      <a:pt x="3451" y="767"/>
                      <a:pt x="2684" y="0"/>
                      <a:pt x="1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34"/>
              <p:cNvSpPr/>
              <p:nvPr/>
            </p:nvSpPr>
            <p:spPr>
              <a:xfrm>
                <a:off x="1516571" y="4537491"/>
                <a:ext cx="78120" cy="78075"/>
              </a:xfrm>
              <a:custGeom>
                <a:avLst/>
                <a:gdLst/>
                <a:ahLst/>
                <a:cxnLst/>
                <a:rect l="l" t="t" r="r" b="b"/>
                <a:pathLst>
                  <a:path w="1721" h="1720" extrusionOk="0">
                    <a:moveTo>
                      <a:pt x="866" y="0"/>
                    </a:moveTo>
                    <a:cubicBezTo>
                      <a:pt x="384" y="0"/>
                      <a:pt x="0" y="383"/>
                      <a:pt x="0" y="855"/>
                    </a:cubicBezTo>
                    <a:cubicBezTo>
                      <a:pt x="0" y="1337"/>
                      <a:pt x="384" y="1720"/>
                      <a:pt x="866" y="1720"/>
                    </a:cubicBezTo>
                    <a:cubicBezTo>
                      <a:pt x="1337" y="1720"/>
                      <a:pt x="1721" y="1337"/>
                      <a:pt x="1721" y="855"/>
                    </a:cubicBezTo>
                    <a:cubicBezTo>
                      <a:pt x="1721" y="383"/>
                      <a:pt x="1337" y="0"/>
                      <a:pt x="8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34"/>
              <p:cNvSpPr/>
              <p:nvPr/>
            </p:nvSpPr>
            <p:spPr>
              <a:xfrm>
                <a:off x="2033721" y="4437492"/>
                <a:ext cx="278528" cy="179073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3945" extrusionOk="0">
                    <a:moveTo>
                      <a:pt x="3068" y="1"/>
                    </a:moveTo>
                    <a:cubicBezTo>
                      <a:pt x="1371" y="1"/>
                      <a:pt x="1" y="1371"/>
                      <a:pt x="1" y="3058"/>
                    </a:cubicBezTo>
                    <a:cubicBezTo>
                      <a:pt x="1" y="3375"/>
                      <a:pt x="45" y="3671"/>
                      <a:pt x="132" y="3945"/>
                    </a:cubicBezTo>
                    <a:lnTo>
                      <a:pt x="6004" y="3945"/>
                    </a:lnTo>
                    <a:cubicBezTo>
                      <a:pt x="6081" y="3671"/>
                      <a:pt x="6136" y="3375"/>
                      <a:pt x="6136" y="3058"/>
                    </a:cubicBezTo>
                    <a:cubicBezTo>
                      <a:pt x="6136" y="1371"/>
                      <a:pt x="4755" y="1"/>
                      <a:pt x="30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34"/>
              <p:cNvSpPr/>
              <p:nvPr/>
            </p:nvSpPr>
            <p:spPr>
              <a:xfrm>
                <a:off x="2045659" y="4449430"/>
                <a:ext cx="254198" cy="254198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5600" extrusionOk="0">
                    <a:moveTo>
                      <a:pt x="2805" y="1"/>
                    </a:moveTo>
                    <a:cubicBezTo>
                      <a:pt x="1261" y="1"/>
                      <a:pt x="1" y="1250"/>
                      <a:pt x="1" y="2795"/>
                    </a:cubicBezTo>
                    <a:cubicBezTo>
                      <a:pt x="1" y="4339"/>
                      <a:pt x="1261" y="5599"/>
                      <a:pt x="2805" y="5599"/>
                    </a:cubicBezTo>
                    <a:cubicBezTo>
                      <a:pt x="4350" y="5599"/>
                      <a:pt x="5599" y="4339"/>
                      <a:pt x="5599" y="2795"/>
                    </a:cubicBezTo>
                    <a:cubicBezTo>
                      <a:pt x="5599" y="1250"/>
                      <a:pt x="4350" y="1"/>
                      <a:pt x="28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34"/>
              <p:cNvSpPr/>
              <p:nvPr/>
            </p:nvSpPr>
            <p:spPr>
              <a:xfrm>
                <a:off x="2094410" y="4498181"/>
                <a:ext cx="156695" cy="156695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31" y="0"/>
                    </a:moveTo>
                    <a:cubicBezTo>
                      <a:pt x="779" y="0"/>
                      <a:pt x="0" y="767"/>
                      <a:pt x="0" y="1721"/>
                    </a:cubicBezTo>
                    <a:cubicBezTo>
                      <a:pt x="0" y="2674"/>
                      <a:pt x="779" y="3452"/>
                      <a:pt x="1731" y="3452"/>
                    </a:cubicBezTo>
                    <a:cubicBezTo>
                      <a:pt x="2685" y="3452"/>
                      <a:pt x="3452" y="2674"/>
                      <a:pt x="3452" y="1721"/>
                    </a:cubicBezTo>
                    <a:cubicBezTo>
                      <a:pt x="3452" y="767"/>
                      <a:pt x="2685" y="0"/>
                      <a:pt x="1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34"/>
              <p:cNvSpPr/>
              <p:nvPr/>
            </p:nvSpPr>
            <p:spPr>
              <a:xfrm>
                <a:off x="2133719" y="4537491"/>
                <a:ext cx="78075" cy="78075"/>
              </a:xfrm>
              <a:custGeom>
                <a:avLst/>
                <a:gdLst/>
                <a:ahLst/>
                <a:cxnLst/>
                <a:rect l="l" t="t" r="r" b="b"/>
                <a:pathLst>
                  <a:path w="1720" h="1720" extrusionOk="0">
                    <a:moveTo>
                      <a:pt x="865" y="0"/>
                    </a:moveTo>
                    <a:cubicBezTo>
                      <a:pt x="383" y="0"/>
                      <a:pt x="0" y="383"/>
                      <a:pt x="0" y="855"/>
                    </a:cubicBezTo>
                    <a:cubicBezTo>
                      <a:pt x="0" y="1337"/>
                      <a:pt x="383" y="1720"/>
                      <a:pt x="865" y="1720"/>
                    </a:cubicBezTo>
                    <a:cubicBezTo>
                      <a:pt x="1337" y="1720"/>
                      <a:pt x="1720" y="1337"/>
                      <a:pt x="1720" y="855"/>
                    </a:cubicBezTo>
                    <a:cubicBezTo>
                      <a:pt x="1720" y="383"/>
                      <a:pt x="1337" y="0"/>
                      <a:pt x="8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57" name="Google Shape;1657;p34"/>
            <p:cNvSpPr/>
            <p:nvPr/>
          </p:nvSpPr>
          <p:spPr>
            <a:xfrm>
              <a:off x="5518300" y="3258638"/>
              <a:ext cx="219000" cy="219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ton's Laws Infographics by Slidesgo">
  <a:themeElements>
    <a:clrScheme name="Simple Light">
      <a:dk1>
        <a:srgbClr val="191919"/>
      </a:dk1>
      <a:lt1>
        <a:srgbClr val="FFFFFF"/>
      </a:lt1>
      <a:dk2>
        <a:srgbClr val="F4F3FF"/>
      </a:dk2>
      <a:lt2>
        <a:srgbClr val="FF675A"/>
      </a:lt2>
      <a:accent1>
        <a:srgbClr val="FF9C6F"/>
      </a:accent1>
      <a:accent2>
        <a:srgbClr val="FDBD55"/>
      </a:accent2>
      <a:accent3>
        <a:srgbClr val="5BCC97"/>
      </a:accent3>
      <a:accent4>
        <a:srgbClr val="A7C0FF"/>
      </a:accent4>
      <a:accent5>
        <a:srgbClr val="6B96FF"/>
      </a:accent5>
      <a:accent6>
        <a:srgbClr val="4F559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