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6" r:id="rId5"/>
    <p:sldId id="265" r:id="rId6"/>
    <p:sldId id="264" r:id="rId7"/>
    <p:sldId id="263" r:id="rId8"/>
    <p:sldId id="262" r:id="rId9"/>
    <p:sldId id="261" r:id="rId10"/>
    <p:sldId id="260" r:id="rId11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9FF4-5E5F-4912-946D-1F8AA7DD0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50" y="5010150"/>
            <a:ext cx="10096500" cy="92075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15329-8D3B-422F-AA3D-157CACBF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6022975"/>
            <a:ext cx="10096500" cy="447675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E73B6-12C8-4526-AFDD-485DCDEC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FA7DF-AC95-4A3E-9FF1-D1EEF9A9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EF6D-8758-44B9-80C1-865573F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7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51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9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1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1EA3-7A44-46A8-ADD1-49A86819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8A95B-E3CE-4DF9-A937-352579E0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9E0A1-A234-4723-9A8B-9953B074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E8EE-0E90-43CC-8FE4-FA9250EA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8176-4163-4C33-836A-76EB72B1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1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7676-EC29-4165-8827-31A796A5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6C2F3-3146-4BA4-BB45-307B565E5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36B48-EF6E-4251-B29E-53E1ECFC0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EBFFA-A3D5-4A79-B1BA-2B6B1290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23E26-DC40-4545-BC3B-1806EBB0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F3FAA-2A19-4F15-8EC3-24BC48AE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9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92F6-2683-48CC-8D7E-FE38C1BC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D80-7253-4EDA-AC92-046C9252F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E2FBC-BD33-408B-A4B8-F549EEAF3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1533F-CF3A-438B-BDD0-C62361C2B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458CD-9CDB-4739-8458-48D272DEE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8DC93-E93F-4A50-ADB0-9EE2165C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FA520-E658-463E-8A0D-EE534D40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E62E8-6627-457B-A399-6940743B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2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7B8F-BB4C-438E-B20F-B5D22093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52D7C-535C-4791-95A0-0ADE1FE2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2D6CD-AAE4-4950-A472-5746151E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611B8-5EF5-4CC9-BA21-964C17EF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071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2286C-FC05-4E04-B5E3-BAF73890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94715-CAD1-456B-9E7F-03949E56B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30D97-ACB7-42B4-A0E1-206D3314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12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DCB-E1BF-4CD2-A3C6-46F9F238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B849-A401-466F-9204-F0A3908C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5B32-3BAE-4777-9C23-54E1D0079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C40EE-1B75-458D-AF59-CAC04EF0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A8C00-828C-4B27-9216-79AC88D6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09B04-31F5-442A-B35E-A7B7E884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68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6A52-C5F1-4FC3-A378-45755CEC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12394-5379-4E31-8506-206BAB030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D635-F5A6-441F-BBC9-678B16150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8000F-4965-4CE3-BF8F-EC9FC295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8240B-235F-46A0-8537-3D038A5C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CB97-83FB-4ABC-AA99-0D55D6D0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3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A17C0-CB34-4E70-B05D-441906BC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CAE9C-F4E8-4259-8A6C-F5AE76F8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2FBD9-ADFB-4D9B-AF79-E21F43A5B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8159-6B10-4896-B6E2-2809ECD1D84D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027E-6F89-462F-94DD-00F66DAFD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929C0-CADC-4330-89DB-01C0DFA67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9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10" Type="http://schemas.openxmlformats.org/officeDocument/2006/relationships/image" Target="../media/image39.png"/><Relationship Id="rId4" Type="http://schemas.openxmlformats.org/officeDocument/2006/relationships/image" Target="../media/image32.png"/><Relationship Id="rId9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jpe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90AC32C-25E9-214E-85E5-2D97A0D21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967" y="4789350"/>
            <a:ext cx="6991643" cy="1386366"/>
          </a:xfrm>
          <a:prstGeom prst="rect">
            <a:avLst/>
          </a:prstGeom>
        </p:spPr>
      </p:pic>
      <p:pic>
        <p:nvPicPr>
          <p:cNvPr id="1026" name="Picture 2" descr="10 Centripetal Force Examples in Daily Life – StudiousGuy">
            <a:extLst>
              <a:ext uri="{FF2B5EF4-FFF2-40B4-BE49-F238E27FC236}">
                <a16:creationId xmlns:a16="http://schemas.microsoft.com/office/drawing/2014/main" id="{EFFE3238-16F0-8043-7174-ECA3BA2E9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26" y="51873"/>
            <a:ext cx="8159261" cy="45895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51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308C321-06ED-6A9F-F1F2-9CBB0063C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2050" name="Picture 2" descr="Centrifugal Force vs Centripetal Force - Difference and Comparison | Diffen">
            <a:extLst>
              <a:ext uri="{FF2B5EF4-FFF2-40B4-BE49-F238E27FC236}">
                <a16:creationId xmlns:a16="http://schemas.microsoft.com/office/drawing/2014/main" id="{F63FEEA7-ECF2-AE31-7404-F45BA1E33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4" y="407963"/>
            <a:ext cx="3718844" cy="302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EFC2728-EEA5-DA56-14B5-12B77EE33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14" y="3429001"/>
            <a:ext cx="4206460" cy="3264764"/>
          </a:xfrm>
          <a:prstGeom prst="rect">
            <a:avLst/>
          </a:prstGeom>
        </p:spPr>
      </p:pic>
      <p:pic>
        <p:nvPicPr>
          <p:cNvPr id="2052" name="Picture 4" descr="Solar System GIF | Gfycat">
            <a:extLst>
              <a:ext uri="{FF2B5EF4-FFF2-40B4-BE49-F238E27FC236}">
                <a16:creationId xmlns:a16="http://schemas.microsoft.com/office/drawing/2014/main" id="{6B5935AC-6B4C-2A70-7D64-A8B99E2EB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729" y="1603717"/>
            <a:ext cx="7507457" cy="248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D756CE2-CCA8-B289-FEC8-239928E130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5729" y="3580228"/>
            <a:ext cx="7507457" cy="327777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1BA3CC3-8BE3-87EB-2F1C-3FE000AD0CE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23360" y="534573"/>
            <a:ext cx="8168640" cy="534572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62CB59C-EEAC-1AC2-66D8-614C03C6FBC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23361" y="1069145"/>
            <a:ext cx="8168640" cy="5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2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51F3F4D-91AB-6252-097C-C268B63B1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8" y="110281"/>
            <a:ext cx="3444889" cy="661781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1E334AB-2C4F-9315-D640-BAE5D0CAF8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70853" y="4469887"/>
            <a:ext cx="8387950" cy="711711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AC24F6B-8F23-7E99-F9D6-51CAEC3C9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852" y="5218043"/>
            <a:ext cx="8387950" cy="71171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3EC1B14-89A0-65B2-5235-6C5699B92A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853" y="5979450"/>
            <a:ext cx="8394016" cy="711709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DF5E5B37-96D7-91B3-FA61-B3CD1848B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853" y="673458"/>
            <a:ext cx="8521148" cy="374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8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B4B4A33-23A4-19AE-C9CA-6468072B1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34573"/>
            <a:ext cx="6096000" cy="365920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61998FD-72AF-72CE-EDE0-AE4F7D27681A}"/>
              </a:ext>
            </a:extLst>
          </p:cNvPr>
          <p:cNvSpPr txBox="1"/>
          <p:nvPr/>
        </p:nvSpPr>
        <p:spPr>
          <a:xfrm>
            <a:off x="9463411" y="534573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ص53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AC21531-98B5-ED32-6B82-46D590993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93781"/>
            <a:ext cx="6077651" cy="266421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5E994D3-2AC9-3274-4129-9A8F2A003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1" y="1636947"/>
            <a:ext cx="6077650" cy="68462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5564C34-6A55-2EBD-8BA8-73EEF37A2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51" y="2328662"/>
            <a:ext cx="6096000" cy="1146873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01E58ED2-E18E-3D2B-6685-870211446B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3475536"/>
            <a:ext cx="6077651" cy="718245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07524F60-EEB5-F704-49C9-4C4DD89E9E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93781"/>
            <a:ext cx="6095999" cy="266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F27153E-9F63-B025-1E98-D68F295FC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597" y="534572"/>
            <a:ext cx="5345787" cy="80389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2B523E2-681B-4685-2558-1745F7976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327" y="1497611"/>
            <a:ext cx="8878539" cy="4286848"/>
          </a:xfrm>
          <a:prstGeom prst="rect">
            <a:avLst/>
          </a:prstGeom>
        </p:spPr>
      </p:pic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6F9D520A-CEE3-CE3C-104F-9ED307A73E49}"/>
              </a:ext>
            </a:extLst>
          </p:cNvPr>
          <p:cNvCxnSpPr>
            <a:cxnSpLocks/>
          </p:cNvCxnSpPr>
          <p:nvPr/>
        </p:nvCxnSpPr>
        <p:spPr>
          <a:xfrm flipH="1" flipV="1">
            <a:off x="3206545" y="3270518"/>
            <a:ext cx="512411" cy="143250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D9201D30-CF7E-B823-3C50-4442A771280A}"/>
              </a:ext>
            </a:extLst>
          </p:cNvPr>
          <p:cNvCxnSpPr>
            <a:cxnSpLocks/>
          </p:cNvCxnSpPr>
          <p:nvPr/>
        </p:nvCxnSpPr>
        <p:spPr>
          <a:xfrm flipH="1">
            <a:off x="3148354" y="3275291"/>
            <a:ext cx="25488" cy="1668314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7A8ED19B-DFEA-A721-46FC-F5AAD1A50417}"/>
              </a:ext>
            </a:extLst>
          </p:cNvPr>
          <p:cNvCxnSpPr>
            <a:cxnSpLocks/>
          </p:cNvCxnSpPr>
          <p:nvPr/>
        </p:nvCxnSpPr>
        <p:spPr>
          <a:xfrm flipH="1">
            <a:off x="3148354" y="4738003"/>
            <a:ext cx="570602" cy="20082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D55F19BA-1EA4-884B-7A47-DBCC5C2EA323}"/>
                  </a:ext>
                </a:extLst>
              </p:cNvPr>
              <p:cNvSpPr txBox="1"/>
              <p:nvPr/>
            </p:nvSpPr>
            <p:spPr>
              <a:xfrm>
                <a:off x="3631577" y="3668629"/>
                <a:ext cx="42214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D55F19BA-1EA4-884B-7A47-DBCC5C2EA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577" y="3668629"/>
                <a:ext cx="422143" cy="369332"/>
              </a:xfrm>
              <a:prstGeom prst="rect">
                <a:avLst/>
              </a:prstGeom>
              <a:blipFill>
                <a:blip r:embed="rId5"/>
                <a:stretch>
                  <a:fillRect l="-7246" r="-579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6289EB89-DA07-52CB-793E-6E4F460528A1}"/>
                  </a:ext>
                </a:extLst>
              </p:cNvPr>
              <p:cNvSpPr txBox="1"/>
              <p:nvPr/>
            </p:nvSpPr>
            <p:spPr>
              <a:xfrm>
                <a:off x="2342139" y="3921851"/>
                <a:ext cx="62634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6289EB89-DA07-52CB-793E-6E4F46052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139" y="3921851"/>
                <a:ext cx="626348" cy="369332"/>
              </a:xfrm>
              <a:prstGeom prst="rect">
                <a:avLst/>
              </a:prstGeom>
              <a:blipFill>
                <a:blip r:embed="rId6"/>
                <a:stretch>
                  <a:fillRect l="-971" r="-3883"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58F99B9-13BB-9EDE-F702-E238F3F29D4C}"/>
                  </a:ext>
                </a:extLst>
              </p:cNvPr>
              <p:cNvSpPr txBox="1"/>
              <p:nvPr/>
            </p:nvSpPr>
            <p:spPr>
              <a:xfrm>
                <a:off x="3507884" y="4813375"/>
                <a:ext cx="422143" cy="3124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  <m:sub/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58F99B9-13BB-9EDE-F702-E238F3F29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884" y="4813375"/>
                <a:ext cx="422143" cy="312458"/>
              </a:xfrm>
              <a:prstGeom prst="rect">
                <a:avLst/>
              </a:prstGeom>
              <a:blipFill>
                <a:blip r:embed="rId7"/>
                <a:stretch>
                  <a:fillRect l="-1857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صورة 19">
            <a:extLst>
              <a:ext uri="{FF2B5EF4-FFF2-40B4-BE49-F238E27FC236}">
                <a16:creationId xmlns:a16="http://schemas.microsoft.com/office/drawing/2014/main" id="{23C5312A-15B7-081B-F9F8-719BCCC1FD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588" y="5784459"/>
            <a:ext cx="4267796" cy="495369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64A7E085-A507-9BA8-27DC-BAEB8947B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1445" y="5819442"/>
            <a:ext cx="4915586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5ACD2BD-E6D0-97B2-AD58-6728C4DD5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643" y="1199942"/>
            <a:ext cx="7781741" cy="237814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966B5D2-3159-A712-DFE9-05A8E043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588" y="549965"/>
            <a:ext cx="4267796" cy="70154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BB652C2-B96E-8A19-C7C6-75E7760A3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518" y="549965"/>
            <a:ext cx="4915586" cy="672963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9279314-F7B6-5875-BBEC-38B352DAF5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026" y="1199943"/>
            <a:ext cx="3670852" cy="510809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1062099-7494-58B0-24DE-A72EA788D33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158331" y="3578086"/>
            <a:ext cx="546054" cy="53008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85C5934-4D49-37B5-C3EC-2638B1F1814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1" y="3578086"/>
            <a:ext cx="5062330" cy="530087"/>
          </a:xfrm>
          <a:prstGeom prst="rect">
            <a:avLst/>
          </a:prstGeom>
        </p:spPr>
      </p:pic>
      <p:pic>
        <p:nvPicPr>
          <p:cNvPr id="1026" name="Picture 2" descr="الحركة الدائرية (بالإنجليزية: circular motion) في الفيزياء هي حركة يتحرك  الجسم فيها بمحاذاة محيط دائرة ثابتة القطر، وتكون الحركة بسرعة ثابتة  مقداراً... | By Physics. | Facebook">
            <a:extLst>
              <a:ext uri="{FF2B5EF4-FFF2-40B4-BE49-F238E27FC236}">
                <a16:creationId xmlns:a16="http://schemas.microsoft.com/office/drawing/2014/main" id="{D5FB3D07-DB45-7F62-5552-1A534A08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305" y="4128051"/>
            <a:ext cx="2716696" cy="271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C0EC39B4-0A10-5F2C-BF1F-5CFBBEE82ECC}"/>
              </a:ext>
            </a:extLst>
          </p:cNvPr>
          <p:cNvCxnSpPr/>
          <p:nvPr/>
        </p:nvCxnSpPr>
        <p:spPr>
          <a:xfrm flipV="1">
            <a:off x="10561982" y="5711687"/>
            <a:ext cx="225287" cy="7421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D5FC52-2812-F86E-A623-18B6A07338A5}"/>
                  </a:ext>
                </a:extLst>
              </p:cNvPr>
              <p:cNvSpPr txBox="1"/>
              <p:nvPr/>
            </p:nvSpPr>
            <p:spPr>
              <a:xfrm>
                <a:off x="10736188" y="5898082"/>
                <a:ext cx="42214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1CD5FC52-2812-F86E-A623-18B6A0733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188" y="5898082"/>
                <a:ext cx="422143" cy="369332"/>
              </a:xfrm>
              <a:prstGeom prst="rect">
                <a:avLst/>
              </a:prstGeom>
              <a:blipFill>
                <a:blip r:embed="rId10"/>
                <a:stretch>
                  <a:fillRect l="-1304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11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B31221BC-226F-5996-1EAF-75F473EFF49A}"/>
              </a:ext>
            </a:extLst>
          </p:cNvPr>
          <p:cNvGrpSpPr/>
          <p:nvPr/>
        </p:nvGrpSpPr>
        <p:grpSpPr>
          <a:xfrm>
            <a:off x="119270" y="-1"/>
            <a:ext cx="3988904" cy="3299791"/>
            <a:chOff x="119270" y="0"/>
            <a:chExt cx="2716696" cy="2716696"/>
          </a:xfrm>
        </p:grpSpPr>
        <p:pic>
          <p:nvPicPr>
            <p:cNvPr id="2" name="Picture 2" descr="الحركة الدائرية (بالإنجليزية: circular motion) في الفيزياء هي حركة يتحرك  الجسم فيها بمحاذاة محيط دائرة ثابتة القطر، وتكون الحركة بسرعة ثابتة  مقداراً... | By Physics. | Facebook">
              <a:extLst>
                <a:ext uri="{FF2B5EF4-FFF2-40B4-BE49-F238E27FC236}">
                  <a16:creationId xmlns:a16="http://schemas.microsoft.com/office/drawing/2014/main" id="{EE9050EF-93F8-E6A3-E99A-45390A007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270" y="0"/>
              <a:ext cx="2716696" cy="2716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رابط كسهم مستقيم 2">
              <a:extLst>
                <a:ext uri="{FF2B5EF4-FFF2-40B4-BE49-F238E27FC236}">
                  <a16:creationId xmlns:a16="http://schemas.microsoft.com/office/drawing/2014/main" id="{2461A603-EE95-CB75-5D04-394433F32257}"/>
                </a:ext>
              </a:extLst>
            </p:cNvPr>
            <p:cNvCxnSpPr/>
            <p:nvPr/>
          </p:nvCxnSpPr>
          <p:spPr>
            <a:xfrm flipV="1">
              <a:off x="1205947" y="1583636"/>
              <a:ext cx="225287" cy="74212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مربع نص 4">
                  <a:extLst>
                    <a:ext uri="{FF2B5EF4-FFF2-40B4-BE49-F238E27FC236}">
                      <a16:creationId xmlns:a16="http://schemas.microsoft.com/office/drawing/2014/main" id="{1BE02F6D-65F8-0B6C-BDB3-D0A74E06E298}"/>
                    </a:ext>
                  </a:extLst>
                </p:cNvPr>
                <p:cNvSpPr txBox="1"/>
                <p:nvPr/>
              </p:nvSpPr>
              <p:spPr>
                <a:xfrm>
                  <a:off x="1380153" y="1770031"/>
                  <a:ext cx="422143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مربع نص 4">
                  <a:extLst>
                    <a:ext uri="{FF2B5EF4-FFF2-40B4-BE49-F238E27FC236}">
                      <a16:creationId xmlns:a16="http://schemas.microsoft.com/office/drawing/2014/main" id="{1BE02F6D-65F8-0B6C-BDB3-D0A74E06E2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0153" y="1770031"/>
                  <a:ext cx="42214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0433541-447B-A84D-BEED-5C091EAFD6A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47324" y="961463"/>
            <a:ext cx="7818782" cy="75088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E79A09BC-BF43-2BDB-B94E-E0BDA317A47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01550" y="1625613"/>
            <a:ext cx="7964556" cy="853781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4E9B5E30-E569-060F-C184-CF092F4B654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12366" y="2433864"/>
            <a:ext cx="7301948" cy="750245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11266390-804B-F0ED-F27C-7C565BAD4F7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3298" y="3200907"/>
            <a:ext cx="9209432" cy="1194766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345F042-4D01-60EB-BCB4-6F91AD0C19A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9270" y="4448193"/>
            <a:ext cx="11953461" cy="2257407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71D3CF92-FD0C-F536-01D2-8FD84B6304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8598" y="521554"/>
            <a:ext cx="5330088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0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EE2472A-9CCB-F2E3-E23E-896855FF8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534572"/>
            <a:ext cx="6096000" cy="253993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6AB720A-CF5F-7C1B-6353-DB13584D7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2955235"/>
            <a:ext cx="6096000" cy="1789045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4C0FEA3-8E34-F360-77D7-F8C77C333BFA}"/>
              </a:ext>
            </a:extLst>
          </p:cNvPr>
          <p:cNvSpPr txBox="1"/>
          <p:nvPr/>
        </p:nvSpPr>
        <p:spPr>
          <a:xfrm>
            <a:off x="9436907" y="700683"/>
            <a:ext cx="165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OM" sz="3200" b="1" dirty="0">
                <a:solidFill>
                  <a:srgbClr val="0345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ص54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58769681-B866-6B96-19D3-1D49F3C08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139687"/>
            <a:ext cx="6096000" cy="344556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C3C991B3-A03D-88EA-04B8-91D007B236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585252"/>
            <a:ext cx="6096000" cy="227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8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48EF577-0C7E-45CA-551C-3DF603AD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597" y="534573"/>
            <a:ext cx="5345787" cy="49536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0943D4D-768F-AF62-C97D-39E12F0A5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12904" cy="484146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ACF5641-07F2-828E-26B5-73B70F84BEA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36384" y="4155109"/>
            <a:ext cx="3355616" cy="64545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8DB51608-187E-4E51-AA7D-CEA9FB34420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4800559"/>
            <a:ext cx="12192000" cy="858119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9D98524B-887F-1749-5043-21422FDEFA6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02018" y="5830501"/>
            <a:ext cx="4919838" cy="687969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D431D744-1A02-BE8D-249A-A674987A77A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2180" y="5830501"/>
            <a:ext cx="4919838" cy="687969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B9C3C756-3826-1A93-EA6E-F7AD08997D7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18922" y="1105104"/>
            <a:ext cx="6573078" cy="1916392"/>
          </a:xfrm>
          <a:prstGeom prst="rect">
            <a:avLst/>
          </a:prstGeom>
        </p:spPr>
      </p:pic>
      <p:sp>
        <p:nvSpPr>
          <p:cNvPr id="18" name="سهم: لليسار 17">
            <a:extLst>
              <a:ext uri="{FF2B5EF4-FFF2-40B4-BE49-F238E27FC236}">
                <a16:creationId xmlns:a16="http://schemas.microsoft.com/office/drawing/2014/main" id="{CA3F3576-C3E2-0383-9D96-9463E6D1D448}"/>
              </a:ext>
            </a:extLst>
          </p:cNvPr>
          <p:cNvSpPr/>
          <p:nvPr/>
        </p:nvSpPr>
        <p:spPr>
          <a:xfrm>
            <a:off x="4704522" y="1961322"/>
            <a:ext cx="1192695" cy="1135336"/>
          </a:xfrm>
          <a:prstGeom prst="leftArrow">
            <a:avLst>
              <a:gd name="adj1" fmla="val 71010"/>
              <a:gd name="adj2" fmla="val 63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6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FC297E-73CD-41DB-636E-1871141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1"/>
            <a:ext cx="5345787" cy="5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24364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Custom 2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4694"/>
      </a:accent1>
      <a:accent2>
        <a:srgbClr val="23737C"/>
      </a:accent2>
      <a:accent3>
        <a:srgbClr val="489CAF"/>
      </a:accent3>
      <a:accent4>
        <a:srgbClr val="E2D02C"/>
      </a:accent4>
      <a:accent5>
        <a:srgbClr val="F26C6E"/>
      </a:accent5>
      <a:accent6>
        <a:srgbClr val="1F2938"/>
      </a:accent6>
      <a:hlink>
        <a:srgbClr val="0563C1"/>
      </a:hlink>
      <a:folHlink>
        <a:srgbClr val="954F72"/>
      </a:folHlink>
    </a:clrScheme>
    <a:fontScheme name="Custom 6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251335_Earth Day presentation_RVA_v3.potx" id="{2E821734-A971-4A99-A887-EE8808B7446A}" vid="{74D09940-9788-4332-97C9-A3EF112A74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7</Words>
  <Application>Microsoft Office PowerPoint</Application>
  <PresentationFormat>شاشة عريضة</PresentationFormat>
  <Paragraphs>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Cambria Math</vt:lpstr>
      <vt:lpstr>Franklin Gothic Book</vt:lpstr>
      <vt:lpstr>Franklin Gothic Demi</vt:lpstr>
      <vt:lpstr>Wingdings</vt:lpstr>
      <vt:lpstr>1_نسق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عاصم البوسعيدي</dc:creator>
  <cp:lastModifiedBy>عاصم البوسعيدي</cp:lastModifiedBy>
  <cp:revision>5</cp:revision>
  <dcterms:created xsi:type="dcterms:W3CDTF">2023-03-08T19:08:21Z</dcterms:created>
  <dcterms:modified xsi:type="dcterms:W3CDTF">2023-03-13T18:46:53Z</dcterms:modified>
</cp:coreProperties>
</file>