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61" r:id="rId2"/>
    <p:sldId id="262" r:id="rId3"/>
    <p:sldId id="272" r:id="rId4"/>
    <p:sldId id="271" r:id="rId5"/>
    <p:sldId id="270" r:id="rId6"/>
    <p:sldId id="269" r:id="rId7"/>
    <p:sldId id="268" r:id="rId8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B9FF4-5E5F-4912-946D-1F8AA7DD0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50" y="5010150"/>
            <a:ext cx="10096500" cy="92075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A15329-8D3B-422F-AA3D-157CACBFF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7750" y="6022975"/>
            <a:ext cx="10096500" cy="447675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E73B6-12C8-4526-AFDD-485DCDEC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FA7DF-AC95-4A3E-9FF1-D1EEF9A9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EF6D-8758-44B9-80C1-865573FC8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306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113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178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432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491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119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24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F1EA3-7A44-46A8-ADD1-49A868191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8A95B-E3CE-4DF9-A937-352579E07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9E0A1-A234-4723-9A8B-9953B074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0E8EE-0E90-43CC-8FE4-FA9250EA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68176-4163-4C33-836A-76EB72B14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15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7676-EC29-4165-8827-31A796A5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6C2F3-3146-4BA4-BB45-307B565E5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36B48-EF6E-4251-B29E-53E1ECFC0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EBFFA-A3D5-4A79-B1BA-2B6B1290C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A23E26-DC40-4545-BC3B-1806EBB09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F3FAA-2A19-4F15-8EC3-24BC48AE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197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F92F6-2683-48CC-8D7E-FE38C1BC4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47D80-7253-4EDA-AC92-046C9252F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2E2FBC-BD33-408B-A4B8-F549EEAF38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51533F-CF3A-438B-BDD0-C62361C2BF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458CD-9CDB-4739-8458-48D272DEE5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F8DC93-E93F-4A50-ADB0-9EE2165C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EFA520-E658-463E-8A0D-EE534D40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BE62E8-6627-457B-A399-6940743B1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06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D7B8F-BB4C-438E-B20F-B5D22093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652D7C-535C-4791-95A0-0ADE1FE26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2D6CD-AAE4-4950-A472-5746151E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6611B8-5EF5-4CC9-BA21-964C17EF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33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82286C-FC05-4E04-B5E3-BAF738900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94715-CAD1-456B-9E7F-03949E56B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30D97-ACB7-42B4-A0E1-206D33147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780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71DCB-E1BF-4CD2-A3C6-46F9F238F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DB849-A401-466F-9204-F0A3908C0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75B32-3BAE-4777-9C23-54E1D0079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C40EE-1B75-458D-AF59-CAC04EF02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A8C00-828C-4B27-9216-79AC88D6C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09B04-31F5-442A-B35E-A7B7E884F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684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36A52-C5F1-4FC3-A378-45755CEC2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C12394-5379-4E31-8506-206BAB030C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5D635-F5A6-441F-BBC9-678B16150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C8000F-4965-4CE3-BF8F-EC9FC2951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38240B-235F-46A0-8537-3D038A5CD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4CB97-83FB-4ABC-AA99-0D55D6D08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518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2A17C0-CB34-4E70-B05D-441906BC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CAE9C-F4E8-4259-8A6C-F5AE76F82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2FBD9-ADFB-4D9B-AF79-E21F43A5B9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A8159-6B10-4896-B6E2-2809ECD1D84D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A027E-6F89-462F-94DD-00F66DAFD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929C0-CADC-4330-89DB-01C0DFA67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64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15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F49EB84-4CBB-64E2-2F0D-96EC5CBB0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395" y="1233195"/>
            <a:ext cx="8444140" cy="1047158"/>
          </a:xfrm>
          <a:prstGeom prst="rect">
            <a:avLst/>
          </a:prstGeom>
        </p:spPr>
      </p:pic>
      <p:pic>
        <p:nvPicPr>
          <p:cNvPr id="1030" name="Picture 6" descr="تعلم الفيزياء باستخدام التكنولوجيا">
            <a:extLst>
              <a:ext uri="{FF2B5EF4-FFF2-40B4-BE49-F238E27FC236}">
                <a16:creationId xmlns:a16="http://schemas.microsoft.com/office/drawing/2014/main" id="{2906FF99-C445-53A2-BC4D-5009D28E7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26" y="3376905"/>
            <a:ext cx="3810000" cy="2247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بنك الاسئلة الحركة الدائرية Question Bank Circular Motion">
            <a:extLst>
              <a:ext uri="{FF2B5EF4-FFF2-40B4-BE49-F238E27FC236}">
                <a16:creationId xmlns:a16="http://schemas.microsoft.com/office/drawing/2014/main" id="{3E94B046-1537-F8BD-ABD8-A325955DD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460" y="2895893"/>
            <a:ext cx="5143500" cy="3209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973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FC65964-3E0A-747F-DAD3-C9D7CDE17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437" y="-1"/>
            <a:ext cx="7113563" cy="52050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7DA0F93A-D19A-AF09-1FE6-5A8D8959D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308" y="486431"/>
            <a:ext cx="8697572" cy="491417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2787E553-B867-E56C-E75D-7B0E1AAA4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4473" y="970740"/>
            <a:ext cx="7253287" cy="491417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F55658E3-ECBE-5B66-4A1D-A31684514C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82085"/>
            <a:ext cx="4817159" cy="5240513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FA3CC66D-6DF2-CED0-0CC6-90DBFFDF6C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4751" y="1986900"/>
            <a:ext cx="6697249" cy="544376"/>
          </a:xfrm>
          <a:prstGeom prst="rect">
            <a:avLst/>
          </a:prstGeom>
        </p:spPr>
      </p:pic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680D4B32-36CB-031D-342A-3DC8484CD60C}"/>
              </a:ext>
            </a:extLst>
          </p:cNvPr>
          <p:cNvGrpSpPr/>
          <p:nvPr/>
        </p:nvGrpSpPr>
        <p:grpSpPr>
          <a:xfrm>
            <a:off x="4951829" y="1365362"/>
            <a:ext cx="7240171" cy="748154"/>
            <a:chOff x="4951829" y="1556381"/>
            <a:chExt cx="7240171" cy="748154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FBF87E8-1C5A-271F-12B8-B6BE70083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51829" y="1673104"/>
              <a:ext cx="5323669" cy="515130"/>
            </a:xfrm>
            <a:prstGeom prst="rect">
              <a:avLst/>
            </a:prstGeom>
          </p:spPr>
        </p:pic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3FD3EF6E-2A4C-1305-5EE4-5C69023FEA33}"/>
                </a:ext>
              </a:extLst>
            </p:cNvPr>
            <p:cNvSpPr txBox="1"/>
            <p:nvPr/>
          </p:nvSpPr>
          <p:spPr>
            <a:xfrm>
              <a:off x="10247362" y="1677569"/>
              <a:ext cx="1077130" cy="5232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ar-OM" sz="2800" b="1" dirty="0"/>
                <a:t> حالات</a:t>
              </a:r>
              <a:endParaRPr lang="en-US" sz="2800" b="1" dirty="0"/>
            </a:p>
          </p:txBody>
        </p:sp>
        <p:sp>
          <p:nvSpPr>
            <p:cNvPr id="17" name="سهم: لليسار 16">
              <a:extLst>
                <a:ext uri="{FF2B5EF4-FFF2-40B4-BE49-F238E27FC236}">
                  <a16:creationId xmlns:a16="http://schemas.microsoft.com/office/drawing/2014/main" id="{42806721-A73F-C15C-2DCF-20B7E1A8C386}"/>
                </a:ext>
              </a:extLst>
            </p:cNvPr>
            <p:cNvSpPr/>
            <p:nvPr/>
          </p:nvSpPr>
          <p:spPr>
            <a:xfrm>
              <a:off x="11087760" y="1556381"/>
              <a:ext cx="1104240" cy="748154"/>
            </a:xfrm>
            <a:prstGeom prst="leftArrow">
              <a:avLst>
                <a:gd name="adj1" fmla="val 65042"/>
                <a:gd name="adj2" fmla="val 50000"/>
              </a:avLst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أمثلة 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1" name="صورة 20">
            <a:extLst>
              <a:ext uri="{FF2B5EF4-FFF2-40B4-BE49-F238E27FC236}">
                <a16:creationId xmlns:a16="http://schemas.microsoft.com/office/drawing/2014/main" id="{14270034-893B-14DB-E375-8A6285259A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4751" y="2497565"/>
            <a:ext cx="6697249" cy="517794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26ED8EDF-EDB7-20FB-42E5-9E4636C33E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8366" y="2978026"/>
            <a:ext cx="7113634" cy="1240563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8A79B2CB-3D8A-429E-033C-1B66B25E6B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78366" y="4171983"/>
            <a:ext cx="7113635" cy="765989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591A5BDD-02BD-FB74-98E0-2ACAE19B86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54683" y="4868775"/>
            <a:ext cx="3737317" cy="631691"/>
          </a:xfrm>
          <a:prstGeom prst="rect">
            <a:avLst/>
          </a:prstGeom>
        </p:spPr>
      </p:pic>
      <p:pic>
        <p:nvPicPr>
          <p:cNvPr id="29" name="صورة 28">
            <a:extLst>
              <a:ext uri="{FF2B5EF4-FFF2-40B4-BE49-F238E27FC236}">
                <a16:creationId xmlns:a16="http://schemas.microsoft.com/office/drawing/2014/main" id="{0A6F9912-DC63-82FF-CDB4-F6410CAEFE15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17159" y="5530072"/>
            <a:ext cx="7374841" cy="124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6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3915AE8-55C7-DE81-A8EC-997BA2942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7325747" cy="6858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3FC65964-3E0A-747F-DAD3-C9D7CDE17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8437" y="-1"/>
            <a:ext cx="7113563" cy="52050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C91CF7AA-819A-B86D-A957-903CEB88B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911" y="1081132"/>
            <a:ext cx="6978855" cy="748154"/>
          </a:xfrm>
          <a:prstGeom prst="rect">
            <a:avLst/>
          </a:prstGeom>
        </p:spPr>
      </p:pic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459ACBEB-C96A-F96A-D785-9B18C35A2555}"/>
              </a:ext>
            </a:extLst>
          </p:cNvPr>
          <p:cNvGrpSpPr/>
          <p:nvPr/>
        </p:nvGrpSpPr>
        <p:grpSpPr>
          <a:xfrm>
            <a:off x="5015132" y="426741"/>
            <a:ext cx="7240171" cy="748154"/>
            <a:chOff x="4951829" y="1556381"/>
            <a:chExt cx="7240171" cy="748154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F6C4E63B-D5B8-66AE-F847-1FACAF370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51829" y="1673104"/>
              <a:ext cx="5323669" cy="515130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B7A33B73-645D-38B5-45B1-5748F99E44F5}"/>
                </a:ext>
              </a:extLst>
            </p:cNvPr>
            <p:cNvSpPr txBox="1"/>
            <p:nvPr/>
          </p:nvSpPr>
          <p:spPr>
            <a:xfrm>
              <a:off x="10247362" y="1677569"/>
              <a:ext cx="1077130" cy="5232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ar-OM" sz="2800" b="1" dirty="0"/>
                <a:t> حالات</a:t>
              </a:r>
              <a:endParaRPr lang="en-US" sz="2800" b="1" dirty="0"/>
            </a:p>
          </p:txBody>
        </p:sp>
        <p:sp>
          <p:nvSpPr>
            <p:cNvPr id="10" name="سهم: لليسار 9">
              <a:extLst>
                <a:ext uri="{FF2B5EF4-FFF2-40B4-BE49-F238E27FC236}">
                  <a16:creationId xmlns:a16="http://schemas.microsoft.com/office/drawing/2014/main" id="{BF84833C-3CAC-38DA-B7FF-EDE09E5A559F}"/>
                </a:ext>
              </a:extLst>
            </p:cNvPr>
            <p:cNvSpPr/>
            <p:nvPr/>
          </p:nvSpPr>
          <p:spPr>
            <a:xfrm>
              <a:off x="11087760" y="1556381"/>
              <a:ext cx="1104240" cy="748154"/>
            </a:xfrm>
            <a:prstGeom prst="leftArrow">
              <a:avLst>
                <a:gd name="adj1" fmla="val 65042"/>
                <a:gd name="adj2" fmla="val 50000"/>
              </a:avLst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أمثلة 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26EA81A5-3C4E-17CE-5A54-D985EBCB1CC4}"/>
              </a:ext>
            </a:extLst>
          </p:cNvPr>
          <p:cNvGrpSpPr/>
          <p:nvPr/>
        </p:nvGrpSpPr>
        <p:grpSpPr>
          <a:xfrm>
            <a:off x="6344529" y="1839269"/>
            <a:ext cx="5847471" cy="2326994"/>
            <a:chOff x="6344529" y="1839269"/>
            <a:chExt cx="5847471" cy="2326994"/>
          </a:xfrm>
        </p:grpSpPr>
        <p:grpSp>
          <p:nvGrpSpPr>
            <p:cNvPr id="19" name="مجموعة 18">
              <a:extLst>
                <a:ext uri="{FF2B5EF4-FFF2-40B4-BE49-F238E27FC236}">
                  <a16:creationId xmlns:a16="http://schemas.microsoft.com/office/drawing/2014/main" id="{D62B3E26-96F4-FF76-B7F2-36C2564F7725}"/>
                </a:ext>
              </a:extLst>
            </p:cNvPr>
            <p:cNvGrpSpPr/>
            <p:nvPr/>
          </p:nvGrpSpPr>
          <p:grpSpPr>
            <a:xfrm>
              <a:off x="6344529" y="1839269"/>
              <a:ext cx="5847471" cy="1349915"/>
              <a:chOff x="6344529" y="1839269"/>
              <a:chExt cx="5847471" cy="1349915"/>
            </a:xfrm>
          </p:grpSpPr>
          <p:pic>
            <p:nvPicPr>
              <p:cNvPr id="12" name="صورة 11">
                <a:extLst>
                  <a:ext uri="{FF2B5EF4-FFF2-40B4-BE49-F238E27FC236}">
                    <a16:creationId xmlns:a16="http://schemas.microsoft.com/office/drawing/2014/main" id="{99948410-ABCC-2BA6-6061-99B9DAEF08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44529" y="1839269"/>
                <a:ext cx="5847471" cy="1349915"/>
              </a:xfrm>
              <a:prstGeom prst="rect">
                <a:avLst/>
              </a:prstGeom>
            </p:spPr>
          </p:pic>
          <p:pic>
            <p:nvPicPr>
              <p:cNvPr id="14" name="صورة 13">
                <a:extLst>
                  <a:ext uri="{FF2B5EF4-FFF2-40B4-BE49-F238E27FC236}">
                    <a16:creationId xmlns:a16="http://schemas.microsoft.com/office/drawing/2014/main" id="{A0B606FC-6455-322C-CA06-BD5C472B62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86680" y="1954076"/>
                <a:ext cx="572158" cy="600341"/>
              </a:xfrm>
              <a:prstGeom prst="rect">
                <a:avLst/>
              </a:prstGeom>
            </p:spPr>
          </p:pic>
          <p:pic>
            <p:nvPicPr>
              <p:cNvPr id="16" name="صورة 15">
                <a:extLst>
                  <a:ext uri="{FF2B5EF4-FFF2-40B4-BE49-F238E27FC236}">
                    <a16:creationId xmlns:a16="http://schemas.microsoft.com/office/drawing/2014/main" id="{F094FF1A-F5EE-00A8-897B-3828626E09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16291" y="1954076"/>
                <a:ext cx="1622510" cy="525516"/>
              </a:xfrm>
              <a:prstGeom prst="rect">
                <a:avLst/>
              </a:prstGeom>
            </p:spPr>
          </p:pic>
          <p:pic>
            <p:nvPicPr>
              <p:cNvPr id="18" name="صورة 17">
                <a:extLst>
                  <a:ext uri="{FF2B5EF4-FFF2-40B4-BE49-F238E27FC236}">
                    <a16:creationId xmlns:a16="http://schemas.microsoft.com/office/drawing/2014/main" id="{B7B20978-17A4-DFAA-1033-72E98D799F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16291" y="2623612"/>
                <a:ext cx="2242547" cy="510445"/>
              </a:xfrm>
              <a:prstGeom prst="rect">
                <a:avLst/>
              </a:prstGeom>
            </p:spPr>
          </p:pic>
        </p:grpSp>
        <p:pic>
          <p:nvPicPr>
            <p:cNvPr id="21" name="صورة 20">
              <a:extLst>
                <a:ext uri="{FF2B5EF4-FFF2-40B4-BE49-F238E27FC236}">
                  <a16:creationId xmlns:a16="http://schemas.microsoft.com/office/drawing/2014/main" id="{7BA20313-5210-09D2-29C2-ADE6D4661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25748" y="3199166"/>
              <a:ext cx="4854634" cy="497447"/>
            </a:xfrm>
            <a:prstGeom prst="rect">
              <a:avLst/>
            </a:prstGeom>
          </p:spPr>
        </p:pic>
        <p:pic>
          <p:nvPicPr>
            <p:cNvPr id="23" name="صورة 22">
              <a:extLst>
                <a:ext uri="{FF2B5EF4-FFF2-40B4-BE49-F238E27FC236}">
                  <a16:creationId xmlns:a16="http://schemas.microsoft.com/office/drawing/2014/main" id="{77C47374-3BE9-3D2B-4668-1BA6A9DCF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25747" y="3668817"/>
              <a:ext cx="4830019" cy="4974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058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FC65964-3E0A-747F-DAD3-C9D7CDE17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437" y="-1"/>
            <a:ext cx="7113563" cy="52050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D329115E-7C98-781E-24D6-1A287D3A6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27416"/>
            <a:ext cx="12192000" cy="2908838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2A643AF5-02E2-0826-4F27-E0ECB323745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-9923" y="4872607"/>
            <a:ext cx="12192000" cy="2005239"/>
          </a:xfrm>
          <a:prstGeom prst="rect">
            <a:avLst/>
          </a:prstGeom>
        </p:spPr>
      </p:pic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B8FD217D-C3B8-871C-131D-00F71B23C66B}"/>
              </a:ext>
            </a:extLst>
          </p:cNvPr>
          <p:cNvGrpSpPr/>
          <p:nvPr/>
        </p:nvGrpSpPr>
        <p:grpSpPr>
          <a:xfrm>
            <a:off x="4038205" y="912510"/>
            <a:ext cx="4615632" cy="1239444"/>
            <a:chOff x="4039429" y="608375"/>
            <a:chExt cx="4615632" cy="1239444"/>
          </a:xfrm>
        </p:grpSpPr>
        <p:pic>
          <p:nvPicPr>
            <p:cNvPr id="10" name="صورة 9">
              <a:extLst>
                <a:ext uri="{FF2B5EF4-FFF2-40B4-BE49-F238E27FC236}">
                  <a16:creationId xmlns:a16="http://schemas.microsoft.com/office/drawing/2014/main" id="{1D857866-6FA0-F4D9-9600-FBBEE430C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039429" y="608375"/>
              <a:ext cx="4595788" cy="590251"/>
            </a:xfrm>
            <a:prstGeom prst="rect">
              <a:avLst/>
            </a:prstGeom>
          </p:spPr>
        </p:pic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1D69BFF6-20F0-86B4-1541-FDE0FADFB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057644" y="1125111"/>
              <a:ext cx="4597417" cy="722708"/>
            </a:xfrm>
            <a:prstGeom prst="rect">
              <a:avLst/>
            </a:prstGeom>
          </p:spPr>
        </p:pic>
      </p:grp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D6538C8C-2FFD-A3ED-7F9F-8640E31931AA}"/>
              </a:ext>
            </a:extLst>
          </p:cNvPr>
          <p:cNvGrpSpPr/>
          <p:nvPr/>
        </p:nvGrpSpPr>
        <p:grpSpPr>
          <a:xfrm>
            <a:off x="-9923" y="869990"/>
            <a:ext cx="4395982" cy="1239722"/>
            <a:chOff x="0" y="608097"/>
            <a:chExt cx="4395982" cy="1239722"/>
          </a:xfrm>
        </p:grpSpPr>
        <p:pic>
          <p:nvPicPr>
            <p:cNvPr id="14" name="صورة 13">
              <a:extLst>
                <a:ext uri="{FF2B5EF4-FFF2-40B4-BE49-F238E27FC236}">
                  <a16:creationId xmlns:a16="http://schemas.microsoft.com/office/drawing/2014/main" id="{0B258358-FC61-3F83-8655-CF16EB90C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0" y="608097"/>
              <a:ext cx="4395982" cy="717179"/>
            </a:xfrm>
            <a:prstGeom prst="rect">
              <a:avLst/>
            </a:prstGeom>
          </p:spPr>
        </p:pic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509732AC-650E-433E-BC71-200F40FC2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20810" y="1325276"/>
              <a:ext cx="3436834" cy="522543"/>
            </a:xfrm>
            <a:prstGeom prst="rect">
              <a:avLst/>
            </a:prstGeom>
          </p:spPr>
        </p:pic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67758E21-2C8F-0262-9D5D-0209CA1C72FC}"/>
              </a:ext>
            </a:extLst>
          </p:cNvPr>
          <p:cNvGrpSpPr/>
          <p:nvPr/>
        </p:nvGrpSpPr>
        <p:grpSpPr>
          <a:xfrm>
            <a:off x="8624887" y="880962"/>
            <a:ext cx="3575812" cy="1243598"/>
            <a:chOff x="8625296" y="604222"/>
            <a:chExt cx="3575812" cy="1243598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5C4830CA-AC91-5F3A-B0DD-1C5992239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625296" y="604222"/>
              <a:ext cx="3556781" cy="576936"/>
            </a:xfrm>
            <a:prstGeom prst="rect">
              <a:avLst/>
            </a:prstGeom>
          </p:spPr>
        </p:pic>
        <p:pic>
          <p:nvPicPr>
            <p:cNvPr id="18" name="صورة 17">
              <a:extLst>
                <a:ext uri="{FF2B5EF4-FFF2-40B4-BE49-F238E27FC236}">
                  <a16:creationId xmlns:a16="http://schemas.microsoft.com/office/drawing/2014/main" id="{45BF85C4-452F-0A54-7BDA-0E14445CB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663353" y="1081359"/>
              <a:ext cx="3518724" cy="408492"/>
            </a:xfrm>
            <a:prstGeom prst="rect">
              <a:avLst/>
            </a:prstGeom>
          </p:spPr>
        </p:pic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E6DF9F00-6B81-49C5-DADA-E506BB13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682385" y="1489851"/>
              <a:ext cx="3518723" cy="357969"/>
            </a:xfrm>
            <a:prstGeom prst="rect">
              <a:avLst/>
            </a:prstGeom>
          </p:spPr>
        </p:pic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80CFAC24-C443-8578-95BD-8D89C14ABDAE}"/>
              </a:ext>
            </a:extLst>
          </p:cNvPr>
          <p:cNvGrpSpPr/>
          <p:nvPr/>
        </p:nvGrpSpPr>
        <p:grpSpPr>
          <a:xfrm>
            <a:off x="3868615" y="327197"/>
            <a:ext cx="8376357" cy="748154"/>
            <a:chOff x="4951829" y="1556381"/>
            <a:chExt cx="7240171" cy="748154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F34AD901-202D-738A-EED6-84A4D5FDF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951829" y="1673104"/>
              <a:ext cx="5323669" cy="515130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7C824483-813F-7A80-A2E2-7BA344D5F153}"/>
                </a:ext>
              </a:extLst>
            </p:cNvPr>
            <p:cNvSpPr txBox="1"/>
            <p:nvPr/>
          </p:nvSpPr>
          <p:spPr>
            <a:xfrm>
              <a:off x="10247362" y="1677569"/>
              <a:ext cx="1077130" cy="5232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ar-OM" sz="2800" b="1" dirty="0"/>
                <a:t> حالات</a:t>
              </a:r>
              <a:endParaRPr lang="en-US" sz="2800" b="1" dirty="0"/>
            </a:p>
          </p:txBody>
        </p:sp>
        <p:sp>
          <p:nvSpPr>
            <p:cNvPr id="27" name="سهم: لليسار 26">
              <a:extLst>
                <a:ext uri="{FF2B5EF4-FFF2-40B4-BE49-F238E27FC236}">
                  <a16:creationId xmlns:a16="http://schemas.microsoft.com/office/drawing/2014/main" id="{7F1B6B33-E457-0799-61AA-3A016B54C4B5}"/>
                </a:ext>
              </a:extLst>
            </p:cNvPr>
            <p:cNvSpPr/>
            <p:nvPr/>
          </p:nvSpPr>
          <p:spPr>
            <a:xfrm>
              <a:off x="11087760" y="1556381"/>
              <a:ext cx="1104240" cy="748154"/>
            </a:xfrm>
            <a:prstGeom prst="leftArrow">
              <a:avLst>
                <a:gd name="adj1" fmla="val 65042"/>
                <a:gd name="adj2" fmla="val 50000"/>
              </a:avLst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أمثلة 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839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FC65964-3E0A-747F-DAD3-C9D7CDE17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437" y="-1"/>
            <a:ext cx="7113563" cy="52050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724549D9-665A-DAD2-0624-B53C8BC73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520504"/>
            <a:ext cx="6096000" cy="433285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E9046F13-756E-1A39-CAAA-1B942D077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98546"/>
            <a:ext cx="6096000" cy="1143128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0498D372-1218-75AD-CF19-B96AC281B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52176"/>
            <a:ext cx="6096000" cy="367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4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FC65964-3E0A-747F-DAD3-C9D7CDE17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437" y="-1"/>
            <a:ext cx="7113563" cy="52050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5A07B3B4-EACB-7B4F-4295-2477F0727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520504"/>
            <a:ext cx="6096000" cy="50489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8AADEAC-A57E-1F71-1795-22D0630D2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8436" y="979678"/>
            <a:ext cx="7113564" cy="3128087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D6C7F5EA-C6A6-0D66-4CE2-9043AA53FA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"/>
            <a:ext cx="5078436" cy="6724357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98E923AD-C616-2AE3-A300-F87A5CBD0BB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78435" y="3968530"/>
            <a:ext cx="7113565" cy="288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3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FC65964-3E0A-747F-DAD3-C9D7CDE17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437" y="-1"/>
            <a:ext cx="7113563" cy="52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598596"/>
      </p:ext>
    </p:extLst>
  </p:cSld>
  <p:clrMapOvr>
    <a:masterClrMapping/>
  </p:clrMapOvr>
</p:sld>
</file>

<file path=ppt/theme/theme1.xml><?xml version="1.0" encoding="utf-8"?>
<a:theme xmlns:a="http://schemas.openxmlformats.org/drawingml/2006/main" name="1_نسق Office">
  <a:themeElements>
    <a:clrScheme name="Custom 2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4694"/>
      </a:accent1>
      <a:accent2>
        <a:srgbClr val="23737C"/>
      </a:accent2>
      <a:accent3>
        <a:srgbClr val="489CAF"/>
      </a:accent3>
      <a:accent4>
        <a:srgbClr val="E2D02C"/>
      </a:accent4>
      <a:accent5>
        <a:srgbClr val="F26C6E"/>
      </a:accent5>
      <a:accent6>
        <a:srgbClr val="1F2938"/>
      </a:accent6>
      <a:hlink>
        <a:srgbClr val="0563C1"/>
      </a:hlink>
      <a:folHlink>
        <a:srgbClr val="954F72"/>
      </a:folHlink>
    </a:clrScheme>
    <a:fontScheme name="Custom 6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251335_Earth Day presentation_RVA_v3.potx" id="{2E821734-A971-4A99-A887-EE8808B7446A}" vid="{74D09940-9788-4332-97C9-A3EF112A74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9</Words>
  <Application>Microsoft Office PowerPoint</Application>
  <PresentationFormat>شاشة عريضة</PresentationFormat>
  <Paragraphs>6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Franklin Gothic Book</vt:lpstr>
      <vt:lpstr>Franklin Gothic Demi</vt:lpstr>
      <vt:lpstr>Wingdings</vt:lpstr>
      <vt:lpstr>1_نسق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عاصم البوسعيدي</dc:creator>
  <cp:lastModifiedBy>عاصم البوسعيدي</cp:lastModifiedBy>
  <cp:revision>2</cp:revision>
  <dcterms:created xsi:type="dcterms:W3CDTF">2023-03-12T17:29:43Z</dcterms:created>
  <dcterms:modified xsi:type="dcterms:W3CDTF">2023-03-12T19:01:48Z</dcterms:modified>
</cp:coreProperties>
</file>