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3766800" cy="9144000"/>
  <p:notesSz cx="13766800" cy="9144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190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32510" y="1072832"/>
            <a:ext cx="11701780" cy="7267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65020" y="1938020"/>
            <a:ext cx="9636760" cy="865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88340" y="795972"/>
            <a:ext cx="5988558" cy="2284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089902" y="795972"/>
            <a:ext cx="5988558" cy="2284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8340" y="138430"/>
            <a:ext cx="12390120" cy="553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8340" y="795972"/>
            <a:ext cx="12390120" cy="2284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680712" y="3218497"/>
            <a:ext cx="4405376" cy="1730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88340" y="3218497"/>
            <a:ext cx="3166364" cy="1730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912096" y="3218497"/>
            <a:ext cx="3166364" cy="1730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763625" cy="34575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7668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7668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7668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7668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7668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766800" cy="914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0</Words>
  <Application>Microsoft Office PowerPoint</Application>
  <PresentationFormat>Custom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User</cp:lastModifiedBy>
  <cp:revision>1</cp:revision>
  <dcterms:created xsi:type="dcterms:W3CDTF">2024-10-15T21:25:07Z</dcterms:created>
  <dcterms:modified xsi:type="dcterms:W3CDTF">2024-10-15T21:26:52Z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Nitro Pro 12</vt:lpwstr>
  </property>
  <property fmtid="{D5CDD505-2E9C-101B-9397-08002B2CF9AE}" pid="3" name="LastSaved">
    <vt:filetime>2024-10-15T00:00:00Z</vt:filetime>
  </property>
</Properties>
</file>