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512c563f32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512c563f32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564cb1007b_0_7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564cb1007b_0_7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58bba8eef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58bba8eef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545caf3b90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1" name="Google Shape;1511;g545caf3b90_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51206107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51206107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g58bba8eef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8" name="Google Shape;1438;g58bba8eef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8bd6d97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8bd6d97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5465e7bc0b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5465e7bc0b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OPENING TITLE">
  <p:cSld name="CUSTOM_7">
    <p:bg>
      <p:bgPr>
        <a:solidFill>
          <a:srgbClr val="CFD9E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" name="Google Shape;13;p2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2" name="Google Shape;22;p2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" name="Google Shape;24;p2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" name="Google Shape;33;p2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" name="Google Shape;34;p2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1934406" y="829801"/>
            <a:ext cx="6203533" cy="3923186"/>
            <a:chOff x="2239206" y="829801"/>
            <a:chExt cx="6203533" cy="3923186"/>
          </a:xfrm>
        </p:grpSpPr>
        <p:sp>
          <p:nvSpPr>
            <p:cNvPr id="37" name="Google Shape;37;p2"/>
            <p:cNvSpPr/>
            <p:nvPr/>
          </p:nvSpPr>
          <p:spPr>
            <a:xfrm>
              <a:off x="6907006" y="4444339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239206" y="829801"/>
              <a:ext cx="5115643" cy="3700569"/>
            </a:xfrm>
            <a:custGeom>
              <a:avLst/>
              <a:gdLst/>
              <a:ahLst/>
              <a:cxnLst/>
              <a:rect l="l" t="t" r="r" b="b"/>
              <a:pathLst>
                <a:path w="18879" h="13657" extrusionOk="0">
                  <a:moveTo>
                    <a:pt x="10691" y="0"/>
                  </a:moveTo>
                  <a:cubicBezTo>
                    <a:pt x="10291" y="0"/>
                    <a:pt x="9892" y="5"/>
                    <a:pt x="9494" y="14"/>
                  </a:cubicBezTo>
                  <a:cubicBezTo>
                    <a:pt x="7125" y="131"/>
                    <a:pt x="4675" y="131"/>
                    <a:pt x="2343" y="583"/>
                  </a:cubicBezTo>
                  <a:cubicBezTo>
                    <a:pt x="571" y="881"/>
                    <a:pt x="345" y="2048"/>
                    <a:pt x="227" y="3675"/>
                  </a:cubicBezTo>
                  <a:cubicBezTo>
                    <a:pt x="155" y="4724"/>
                    <a:pt x="118" y="5782"/>
                    <a:pt x="118" y="6794"/>
                  </a:cubicBezTo>
                  <a:cubicBezTo>
                    <a:pt x="82" y="7852"/>
                    <a:pt x="1" y="9850"/>
                    <a:pt x="715" y="10718"/>
                  </a:cubicBezTo>
                  <a:cubicBezTo>
                    <a:pt x="1357" y="11505"/>
                    <a:pt x="3057" y="11622"/>
                    <a:pt x="3997" y="11731"/>
                  </a:cubicBezTo>
                  <a:cubicBezTo>
                    <a:pt x="5787" y="11902"/>
                    <a:pt x="7577" y="11988"/>
                    <a:pt x="9366" y="11988"/>
                  </a:cubicBezTo>
                  <a:cubicBezTo>
                    <a:pt x="11155" y="11988"/>
                    <a:pt x="12943" y="11902"/>
                    <a:pt x="14729" y="11731"/>
                  </a:cubicBezTo>
                  <a:cubicBezTo>
                    <a:pt x="15226" y="12409"/>
                    <a:pt x="15714" y="13051"/>
                    <a:pt x="16275" y="13656"/>
                  </a:cubicBezTo>
                  <a:cubicBezTo>
                    <a:pt x="16311" y="12978"/>
                    <a:pt x="16356" y="12264"/>
                    <a:pt x="16428" y="11586"/>
                  </a:cubicBezTo>
                  <a:cubicBezTo>
                    <a:pt x="16727" y="11541"/>
                    <a:pt x="17034" y="11505"/>
                    <a:pt x="17296" y="11468"/>
                  </a:cubicBezTo>
                  <a:cubicBezTo>
                    <a:pt x="18842" y="11242"/>
                    <a:pt x="18761" y="9055"/>
                    <a:pt x="18797" y="8006"/>
                  </a:cubicBezTo>
                  <a:cubicBezTo>
                    <a:pt x="18879" y="6080"/>
                    <a:pt x="18842" y="4200"/>
                    <a:pt x="18725" y="2274"/>
                  </a:cubicBezTo>
                  <a:cubicBezTo>
                    <a:pt x="18653" y="1225"/>
                    <a:pt x="17974" y="737"/>
                    <a:pt x="17070" y="466"/>
                  </a:cubicBezTo>
                  <a:cubicBezTo>
                    <a:pt x="16202" y="203"/>
                    <a:pt x="15181" y="203"/>
                    <a:pt x="14358" y="131"/>
                  </a:cubicBezTo>
                  <a:cubicBezTo>
                    <a:pt x="13138" y="42"/>
                    <a:pt x="11913" y="0"/>
                    <a:pt x="10691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177357" y="1085430"/>
              <a:ext cx="1003023" cy="984112"/>
            </a:xfrm>
            <a:custGeom>
              <a:avLst/>
              <a:gdLst/>
              <a:ahLst/>
              <a:cxnLst/>
              <a:rect l="l" t="t" r="r" b="b"/>
              <a:pathLst>
                <a:path w="14692" h="14415" extrusionOk="0">
                  <a:moveTo>
                    <a:pt x="6351" y="0"/>
                  </a:moveTo>
                  <a:cubicBezTo>
                    <a:pt x="6052" y="0"/>
                    <a:pt x="5749" y="77"/>
                    <a:pt x="5461" y="198"/>
                  </a:cubicBezTo>
                  <a:cubicBezTo>
                    <a:pt x="4367" y="533"/>
                    <a:pt x="3617" y="1138"/>
                    <a:pt x="3128" y="2187"/>
                  </a:cubicBezTo>
                  <a:cubicBezTo>
                    <a:pt x="2866" y="2793"/>
                    <a:pt x="2785" y="3471"/>
                    <a:pt x="2749" y="4149"/>
                  </a:cubicBezTo>
                  <a:cubicBezTo>
                    <a:pt x="2713" y="4791"/>
                    <a:pt x="2713" y="5433"/>
                    <a:pt x="2749" y="6075"/>
                  </a:cubicBezTo>
                  <a:cubicBezTo>
                    <a:pt x="2749" y="6482"/>
                    <a:pt x="2785" y="6934"/>
                    <a:pt x="2559" y="7313"/>
                  </a:cubicBezTo>
                  <a:cubicBezTo>
                    <a:pt x="2333" y="7729"/>
                    <a:pt x="1845" y="7919"/>
                    <a:pt x="1465" y="8181"/>
                  </a:cubicBezTo>
                  <a:cubicBezTo>
                    <a:pt x="606" y="8742"/>
                    <a:pt x="0" y="9764"/>
                    <a:pt x="109" y="10821"/>
                  </a:cubicBezTo>
                  <a:cubicBezTo>
                    <a:pt x="224" y="11815"/>
                    <a:pt x="1132" y="12739"/>
                    <a:pt x="2131" y="12739"/>
                  </a:cubicBezTo>
                  <a:cubicBezTo>
                    <a:pt x="2150" y="12739"/>
                    <a:pt x="2169" y="12739"/>
                    <a:pt x="2188" y="12738"/>
                  </a:cubicBezTo>
                  <a:cubicBezTo>
                    <a:pt x="2463" y="13436"/>
                    <a:pt x="3242" y="13885"/>
                    <a:pt x="3995" y="13885"/>
                  </a:cubicBezTo>
                  <a:cubicBezTo>
                    <a:pt x="4256" y="13885"/>
                    <a:pt x="4514" y="13831"/>
                    <a:pt x="4747" y="13714"/>
                  </a:cubicBezTo>
                  <a:lnTo>
                    <a:pt x="11862" y="14392"/>
                  </a:lnTo>
                  <a:cubicBezTo>
                    <a:pt x="11959" y="14407"/>
                    <a:pt x="12056" y="14414"/>
                    <a:pt x="12152" y="14414"/>
                  </a:cubicBezTo>
                  <a:cubicBezTo>
                    <a:pt x="12584" y="14414"/>
                    <a:pt x="13002" y="14272"/>
                    <a:pt x="13372" y="14058"/>
                  </a:cubicBezTo>
                  <a:cubicBezTo>
                    <a:pt x="13715" y="13868"/>
                    <a:pt x="14014" y="13606"/>
                    <a:pt x="14122" y="13226"/>
                  </a:cubicBezTo>
                  <a:cubicBezTo>
                    <a:pt x="14240" y="12856"/>
                    <a:pt x="14050" y="12403"/>
                    <a:pt x="13670" y="12286"/>
                  </a:cubicBezTo>
                  <a:cubicBezTo>
                    <a:pt x="14312" y="11906"/>
                    <a:pt x="14692" y="11156"/>
                    <a:pt x="14574" y="10405"/>
                  </a:cubicBezTo>
                  <a:cubicBezTo>
                    <a:pt x="14502" y="9691"/>
                    <a:pt x="13978" y="9049"/>
                    <a:pt x="13300" y="8787"/>
                  </a:cubicBezTo>
                  <a:cubicBezTo>
                    <a:pt x="12992" y="8670"/>
                    <a:pt x="12658" y="8597"/>
                    <a:pt x="12468" y="8371"/>
                  </a:cubicBezTo>
                  <a:cubicBezTo>
                    <a:pt x="12278" y="8145"/>
                    <a:pt x="12242" y="7802"/>
                    <a:pt x="12242" y="7503"/>
                  </a:cubicBezTo>
                  <a:cubicBezTo>
                    <a:pt x="12242" y="6337"/>
                    <a:pt x="12242" y="5207"/>
                    <a:pt x="12206" y="4077"/>
                  </a:cubicBezTo>
                  <a:cubicBezTo>
                    <a:pt x="12206" y="3055"/>
                    <a:pt x="12088" y="2269"/>
                    <a:pt x="11455" y="1401"/>
                  </a:cubicBezTo>
                  <a:cubicBezTo>
                    <a:pt x="10740" y="478"/>
                    <a:pt x="9549" y="70"/>
                    <a:pt x="8375" y="70"/>
                  </a:cubicBezTo>
                  <a:cubicBezTo>
                    <a:pt x="8065" y="70"/>
                    <a:pt x="7757" y="98"/>
                    <a:pt x="7459" y="153"/>
                  </a:cubicBezTo>
                  <a:cubicBezTo>
                    <a:pt x="7381" y="153"/>
                    <a:pt x="7306" y="173"/>
                    <a:pt x="7231" y="173"/>
                  </a:cubicBezTo>
                  <a:cubicBezTo>
                    <a:pt x="7193" y="173"/>
                    <a:pt x="7155" y="168"/>
                    <a:pt x="7115" y="153"/>
                  </a:cubicBezTo>
                  <a:cubicBezTo>
                    <a:pt x="7043" y="153"/>
                    <a:pt x="6935" y="117"/>
                    <a:pt x="6853" y="81"/>
                  </a:cubicBezTo>
                  <a:cubicBezTo>
                    <a:pt x="6690" y="25"/>
                    <a:pt x="6521" y="0"/>
                    <a:pt x="6351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902022" y="1857228"/>
              <a:ext cx="221058" cy="296019"/>
            </a:xfrm>
            <a:custGeom>
              <a:avLst/>
              <a:gdLst/>
              <a:ahLst/>
              <a:cxnLst/>
              <a:rect l="l" t="t" r="r" b="b"/>
              <a:pathLst>
                <a:path w="3238" h="4336" extrusionOk="0">
                  <a:moveTo>
                    <a:pt x="1659" y="0"/>
                  </a:moveTo>
                  <a:cubicBezTo>
                    <a:pt x="1628" y="0"/>
                    <a:pt x="1601" y="22"/>
                    <a:pt x="1583" y="77"/>
                  </a:cubicBezTo>
                  <a:cubicBezTo>
                    <a:pt x="1583" y="231"/>
                    <a:pt x="1655" y="457"/>
                    <a:pt x="1701" y="565"/>
                  </a:cubicBezTo>
                  <a:cubicBezTo>
                    <a:pt x="1773" y="909"/>
                    <a:pt x="1881" y="1243"/>
                    <a:pt x="1999" y="1551"/>
                  </a:cubicBezTo>
                  <a:cubicBezTo>
                    <a:pt x="1773" y="1243"/>
                    <a:pt x="1619" y="872"/>
                    <a:pt x="1429" y="529"/>
                  </a:cubicBezTo>
                  <a:cubicBezTo>
                    <a:pt x="1393" y="420"/>
                    <a:pt x="1285" y="267"/>
                    <a:pt x="1131" y="231"/>
                  </a:cubicBezTo>
                  <a:cubicBezTo>
                    <a:pt x="1131" y="231"/>
                    <a:pt x="1115" y="214"/>
                    <a:pt x="1104" y="214"/>
                  </a:cubicBezTo>
                  <a:cubicBezTo>
                    <a:pt x="1099" y="214"/>
                    <a:pt x="1095" y="218"/>
                    <a:pt x="1095" y="231"/>
                  </a:cubicBezTo>
                  <a:cubicBezTo>
                    <a:pt x="1059" y="231"/>
                    <a:pt x="1023" y="267"/>
                    <a:pt x="1023" y="303"/>
                  </a:cubicBezTo>
                  <a:cubicBezTo>
                    <a:pt x="1023" y="339"/>
                    <a:pt x="1023" y="339"/>
                    <a:pt x="1059" y="375"/>
                  </a:cubicBezTo>
                  <a:cubicBezTo>
                    <a:pt x="1167" y="909"/>
                    <a:pt x="1393" y="1361"/>
                    <a:pt x="1583" y="1849"/>
                  </a:cubicBezTo>
                  <a:cubicBezTo>
                    <a:pt x="1393" y="1659"/>
                    <a:pt x="1249" y="1433"/>
                    <a:pt x="1059" y="1243"/>
                  </a:cubicBezTo>
                  <a:cubicBezTo>
                    <a:pt x="905" y="1098"/>
                    <a:pt x="797" y="872"/>
                    <a:pt x="607" y="755"/>
                  </a:cubicBezTo>
                  <a:cubicBezTo>
                    <a:pt x="571" y="719"/>
                    <a:pt x="571" y="719"/>
                    <a:pt x="525" y="719"/>
                  </a:cubicBezTo>
                  <a:cubicBezTo>
                    <a:pt x="525" y="719"/>
                    <a:pt x="489" y="719"/>
                    <a:pt x="489" y="755"/>
                  </a:cubicBezTo>
                  <a:lnTo>
                    <a:pt x="489" y="791"/>
                  </a:lnTo>
                  <a:cubicBezTo>
                    <a:pt x="489" y="1017"/>
                    <a:pt x="643" y="1243"/>
                    <a:pt x="751" y="1469"/>
                  </a:cubicBezTo>
                  <a:cubicBezTo>
                    <a:pt x="869" y="1695"/>
                    <a:pt x="1059" y="1885"/>
                    <a:pt x="1203" y="2075"/>
                  </a:cubicBezTo>
                  <a:cubicBezTo>
                    <a:pt x="1059" y="2003"/>
                    <a:pt x="869" y="1921"/>
                    <a:pt x="679" y="1849"/>
                  </a:cubicBezTo>
                  <a:cubicBezTo>
                    <a:pt x="557" y="1820"/>
                    <a:pt x="390" y="1763"/>
                    <a:pt x="254" y="1763"/>
                  </a:cubicBezTo>
                  <a:cubicBezTo>
                    <a:pt x="218" y="1763"/>
                    <a:pt x="185" y="1767"/>
                    <a:pt x="155" y="1777"/>
                  </a:cubicBezTo>
                  <a:cubicBezTo>
                    <a:pt x="118" y="1777"/>
                    <a:pt x="118" y="1777"/>
                    <a:pt x="118" y="1813"/>
                  </a:cubicBezTo>
                  <a:cubicBezTo>
                    <a:pt x="1" y="1957"/>
                    <a:pt x="1023" y="2491"/>
                    <a:pt x="1059" y="2563"/>
                  </a:cubicBezTo>
                  <a:cubicBezTo>
                    <a:pt x="1583" y="3051"/>
                    <a:pt x="1737" y="3766"/>
                    <a:pt x="2189" y="4335"/>
                  </a:cubicBezTo>
                  <a:lnTo>
                    <a:pt x="3238" y="3241"/>
                  </a:lnTo>
                  <a:cubicBezTo>
                    <a:pt x="2903" y="2753"/>
                    <a:pt x="2939" y="2147"/>
                    <a:pt x="3012" y="1623"/>
                  </a:cubicBezTo>
                  <a:cubicBezTo>
                    <a:pt x="3012" y="1469"/>
                    <a:pt x="3238" y="872"/>
                    <a:pt x="2975" y="872"/>
                  </a:cubicBezTo>
                  <a:cubicBezTo>
                    <a:pt x="2867" y="872"/>
                    <a:pt x="2713" y="1053"/>
                    <a:pt x="2677" y="1135"/>
                  </a:cubicBezTo>
                  <a:cubicBezTo>
                    <a:pt x="2641" y="1243"/>
                    <a:pt x="2605" y="1325"/>
                    <a:pt x="2605" y="1433"/>
                  </a:cubicBezTo>
                  <a:cubicBezTo>
                    <a:pt x="2560" y="1469"/>
                    <a:pt x="2488" y="1656"/>
                    <a:pt x="2523" y="1730"/>
                  </a:cubicBezTo>
                  <a:lnTo>
                    <a:pt x="2523" y="1730"/>
                  </a:lnTo>
                  <a:cubicBezTo>
                    <a:pt x="2378" y="1432"/>
                    <a:pt x="2297" y="1134"/>
                    <a:pt x="2189" y="827"/>
                  </a:cubicBezTo>
                  <a:cubicBezTo>
                    <a:pt x="2153" y="646"/>
                    <a:pt x="2035" y="420"/>
                    <a:pt x="1927" y="231"/>
                  </a:cubicBezTo>
                  <a:cubicBezTo>
                    <a:pt x="1893" y="203"/>
                    <a:pt x="1755" y="0"/>
                    <a:pt x="165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532227" y="1736526"/>
              <a:ext cx="429691" cy="309400"/>
            </a:xfrm>
            <a:custGeom>
              <a:avLst/>
              <a:gdLst/>
              <a:ahLst/>
              <a:cxnLst/>
              <a:rect l="l" t="t" r="r" b="b"/>
              <a:pathLst>
                <a:path w="6294" h="4532" extrusionOk="0">
                  <a:moveTo>
                    <a:pt x="3048" y="0"/>
                  </a:moveTo>
                  <a:cubicBezTo>
                    <a:pt x="2189" y="37"/>
                    <a:pt x="1131" y="380"/>
                    <a:pt x="643" y="1131"/>
                  </a:cubicBezTo>
                  <a:cubicBezTo>
                    <a:pt x="1" y="2107"/>
                    <a:pt x="37" y="3463"/>
                    <a:pt x="525" y="4449"/>
                  </a:cubicBezTo>
                  <a:cubicBezTo>
                    <a:pt x="551" y="4507"/>
                    <a:pt x="596" y="4531"/>
                    <a:pt x="643" y="4531"/>
                  </a:cubicBezTo>
                  <a:cubicBezTo>
                    <a:pt x="740" y="4531"/>
                    <a:pt x="842" y="4424"/>
                    <a:pt x="787" y="4295"/>
                  </a:cubicBezTo>
                  <a:cubicBezTo>
                    <a:pt x="381" y="3427"/>
                    <a:pt x="299" y="2261"/>
                    <a:pt x="787" y="1429"/>
                  </a:cubicBezTo>
                  <a:cubicBezTo>
                    <a:pt x="1203" y="679"/>
                    <a:pt x="2107" y="416"/>
                    <a:pt x="2903" y="299"/>
                  </a:cubicBezTo>
                  <a:cubicBezTo>
                    <a:pt x="3013" y="287"/>
                    <a:pt x="3124" y="281"/>
                    <a:pt x="3236" y="281"/>
                  </a:cubicBezTo>
                  <a:cubicBezTo>
                    <a:pt x="3811" y="281"/>
                    <a:pt x="4394" y="435"/>
                    <a:pt x="4901" y="715"/>
                  </a:cubicBezTo>
                  <a:cubicBezTo>
                    <a:pt x="5914" y="1320"/>
                    <a:pt x="6031" y="3129"/>
                    <a:pt x="5353" y="3997"/>
                  </a:cubicBezTo>
                  <a:cubicBezTo>
                    <a:pt x="5266" y="4103"/>
                    <a:pt x="5347" y="4234"/>
                    <a:pt x="5439" y="4234"/>
                  </a:cubicBezTo>
                  <a:cubicBezTo>
                    <a:pt x="5471" y="4234"/>
                    <a:pt x="5505" y="4218"/>
                    <a:pt x="5534" y="4177"/>
                  </a:cubicBezTo>
                  <a:cubicBezTo>
                    <a:pt x="6293" y="3319"/>
                    <a:pt x="6212" y="2035"/>
                    <a:pt x="5651" y="1094"/>
                  </a:cubicBezTo>
                  <a:cubicBezTo>
                    <a:pt x="5127" y="227"/>
                    <a:pt x="3997" y="0"/>
                    <a:pt x="30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452623" y="1682182"/>
              <a:ext cx="565480" cy="325989"/>
            </a:xfrm>
            <a:custGeom>
              <a:avLst/>
              <a:gdLst/>
              <a:ahLst/>
              <a:cxnLst/>
              <a:rect l="l" t="t" r="r" b="b"/>
              <a:pathLst>
                <a:path w="8283" h="4775" extrusionOk="0">
                  <a:moveTo>
                    <a:pt x="5045" y="1"/>
                  </a:moveTo>
                  <a:cubicBezTo>
                    <a:pt x="4440" y="82"/>
                    <a:pt x="3843" y="118"/>
                    <a:pt x="3237" y="155"/>
                  </a:cubicBezTo>
                  <a:cubicBezTo>
                    <a:pt x="3273" y="796"/>
                    <a:pt x="3201" y="1438"/>
                    <a:pt x="3237" y="2035"/>
                  </a:cubicBezTo>
                  <a:cubicBezTo>
                    <a:pt x="2559" y="2153"/>
                    <a:pt x="2035" y="2225"/>
                    <a:pt x="1429" y="2532"/>
                  </a:cubicBezTo>
                  <a:cubicBezTo>
                    <a:pt x="823" y="2795"/>
                    <a:pt x="299" y="3210"/>
                    <a:pt x="1" y="3771"/>
                  </a:cubicBezTo>
                  <a:cubicBezTo>
                    <a:pt x="787" y="3997"/>
                    <a:pt x="1501" y="4377"/>
                    <a:pt x="2297" y="4521"/>
                  </a:cubicBezTo>
                  <a:cubicBezTo>
                    <a:pt x="3032" y="4698"/>
                    <a:pt x="3766" y="4775"/>
                    <a:pt x="4511" y="4775"/>
                  </a:cubicBezTo>
                  <a:cubicBezTo>
                    <a:pt x="4912" y="4775"/>
                    <a:pt x="5315" y="4752"/>
                    <a:pt x="5723" y="4711"/>
                  </a:cubicBezTo>
                  <a:cubicBezTo>
                    <a:pt x="6212" y="4675"/>
                    <a:pt x="6745" y="4675"/>
                    <a:pt x="7233" y="4521"/>
                  </a:cubicBezTo>
                  <a:cubicBezTo>
                    <a:pt x="7586" y="4429"/>
                    <a:pt x="7770" y="4331"/>
                    <a:pt x="8094" y="4331"/>
                  </a:cubicBezTo>
                  <a:cubicBezTo>
                    <a:pt x="8152" y="4331"/>
                    <a:pt x="8214" y="4334"/>
                    <a:pt x="8282" y="4341"/>
                  </a:cubicBezTo>
                  <a:cubicBezTo>
                    <a:pt x="8282" y="3436"/>
                    <a:pt x="7459" y="2569"/>
                    <a:pt x="6664" y="2261"/>
                  </a:cubicBezTo>
                  <a:cubicBezTo>
                    <a:pt x="6402" y="2189"/>
                    <a:pt x="6139" y="2153"/>
                    <a:pt x="5877" y="2116"/>
                  </a:cubicBezTo>
                  <a:cubicBezTo>
                    <a:pt x="5651" y="2056"/>
                    <a:pt x="5449" y="2021"/>
                    <a:pt x="5253" y="2021"/>
                  </a:cubicBezTo>
                  <a:cubicBezTo>
                    <a:pt x="5183" y="2021"/>
                    <a:pt x="5114" y="2026"/>
                    <a:pt x="5045" y="2035"/>
                  </a:cubicBezTo>
                  <a:cubicBezTo>
                    <a:pt x="5045" y="1854"/>
                    <a:pt x="5082" y="1"/>
                    <a:pt x="50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292734" y="4373201"/>
              <a:ext cx="352546" cy="264410"/>
            </a:xfrm>
            <a:custGeom>
              <a:avLst/>
              <a:gdLst/>
              <a:ahLst/>
              <a:cxnLst/>
              <a:rect l="l" t="t" r="r" b="b"/>
              <a:pathLst>
                <a:path w="5164" h="3873" extrusionOk="0">
                  <a:moveTo>
                    <a:pt x="3945" y="1"/>
                  </a:moveTo>
                  <a:cubicBezTo>
                    <a:pt x="3820" y="1"/>
                    <a:pt x="3735" y="10"/>
                    <a:pt x="3735" y="30"/>
                  </a:cubicBezTo>
                  <a:cubicBezTo>
                    <a:pt x="3617" y="554"/>
                    <a:pt x="3771" y="1314"/>
                    <a:pt x="3391" y="1720"/>
                  </a:cubicBezTo>
                  <a:cubicBezTo>
                    <a:pt x="3210" y="1874"/>
                    <a:pt x="2939" y="1992"/>
                    <a:pt x="2713" y="2064"/>
                  </a:cubicBezTo>
                  <a:cubicBezTo>
                    <a:pt x="2153" y="2218"/>
                    <a:pt x="1583" y="2326"/>
                    <a:pt x="1059" y="2552"/>
                  </a:cubicBezTo>
                  <a:cubicBezTo>
                    <a:pt x="534" y="2778"/>
                    <a:pt x="118" y="3077"/>
                    <a:pt x="1" y="3682"/>
                  </a:cubicBezTo>
                  <a:cubicBezTo>
                    <a:pt x="1" y="3718"/>
                    <a:pt x="869" y="3800"/>
                    <a:pt x="1475" y="3836"/>
                  </a:cubicBezTo>
                  <a:cubicBezTo>
                    <a:pt x="1773" y="3872"/>
                    <a:pt x="1963" y="3872"/>
                    <a:pt x="2035" y="3872"/>
                  </a:cubicBezTo>
                  <a:cubicBezTo>
                    <a:pt x="2677" y="3872"/>
                    <a:pt x="3355" y="3836"/>
                    <a:pt x="4033" y="3755"/>
                  </a:cubicBezTo>
                  <a:cubicBezTo>
                    <a:pt x="4151" y="3718"/>
                    <a:pt x="4937" y="3610"/>
                    <a:pt x="5163" y="3456"/>
                  </a:cubicBezTo>
                  <a:lnTo>
                    <a:pt x="5163" y="554"/>
                  </a:lnTo>
                  <a:cubicBezTo>
                    <a:pt x="5127" y="364"/>
                    <a:pt x="5055" y="220"/>
                    <a:pt x="4937" y="138"/>
                  </a:cubicBezTo>
                  <a:cubicBezTo>
                    <a:pt x="4859" y="60"/>
                    <a:pt x="4269" y="1"/>
                    <a:pt x="39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48251" y="4373201"/>
              <a:ext cx="355004" cy="264410"/>
            </a:xfrm>
            <a:custGeom>
              <a:avLst/>
              <a:gdLst/>
              <a:ahLst/>
              <a:cxnLst/>
              <a:rect l="l" t="t" r="r" b="b"/>
              <a:pathLst>
                <a:path w="5200" h="3873" extrusionOk="0">
                  <a:moveTo>
                    <a:pt x="1248" y="1"/>
                  </a:moveTo>
                  <a:cubicBezTo>
                    <a:pt x="922" y="1"/>
                    <a:pt x="350" y="60"/>
                    <a:pt x="272" y="138"/>
                  </a:cubicBezTo>
                  <a:cubicBezTo>
                    <a:pt x="154" y="220"/>
                    <a:pt x="82" y="364"/>
                    <a:pt x="46" y="554"/>
                  </a:cubicBezTo>
                  <a:cubicBezTo>
                    <a:pt x="1" y="1494"/>
                    <a:pt x="1" y="2480"/>
                    <a:pt x="1" y="3456"/>
                  </a:cubicBezTo>
                  <a:cubicBezTo>
                    <a:pt x="272" y="3610"/>
                    <a:pt x="1059" y="3718"/>
                    <a:pt x="1176" y="3755"/>
                  </a:cubicBezTo>
                  <a:cubicBezTo>
                    <a:pt x="1854" y="3836"/>
                    <a:pt x="2487" y="3872"/>
                    <a:pt x="3165" y="3872"/>
                  </a:cubicBezTo>
                  <a:cubicBezTo>
                    <a:pt x="3210" y="3872"/>
                    <a:pt x="3436" y="3872"/>
                    <a:pt x="3735" y="3836"/>
                  </a:cubicBezTo>
                  <a:cubicBezTo>
                    <a:pt x="4340" y="3800"/>
                    <a:pt x="5199" y="3718"/>
                    <a:pt x="5199" y="3682"/>
                  </a:cubicBezTo>
                  <a:cubicBezTo>
                    <a:pt x="5091" y="3077"/>
                    <a:pt x="4675" y="2778"/>
                    <a:pt x="4151" y="2552"/>
                  </a:cubicBezTo>
                  <a:cubicBezTo>
                    <a:pt x="3617" y="2326"/>
                    <a:pt x="3020" y="2218"/>
                    <a:pt x="2487" y="2064"/>
                  </a:cubicBezTo>
                  <a:cubicBezTo>
                    <a:pt x="2225" y="1992"/>
                    <a:pt x="1999" y="1874"/>
                    <a:pt x="1809" y="1720"/>
                  </a:cubicBezTo>
                  <a:cubicBezTo>
                    <a:pt x="1402" y="1314"/>
                    <a:pt x="1583" y="554"/>
                    <a:pt x="1474" y="30"/>
                  </a:cubicBezTo>
                  <a:cubicBezTo>
                    <a:pt x="1464" y="10"/>
                    <a:pt x="1375" y="1"/>
                    <a:pt x="124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442110" y="2821617"/>
              <a:ext cx="270417" cy="1610421"/>
            </a:xfrm>
            <a:custGeom>
              <a:avLst/>
              <a:gdLst/>
              <a:ahLst/>
              <a:cxnLst/>
              <a:rect l="l" t="t" r="r" b="b"/>
              <a:pathLst>
                <a:path w="3961" h="23589" extrusionOk="0">
                  <a:moveTo>
                    <a:pt x="3961" y="1"/>
                  </a:moveTo>
                  <a:lnTo>
                    <a:pt x="1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6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748303" y="2821617"/>
              <a:ext cx="269803" cy="1610421"/>
            </a:xfrm>
            <a:custGeom>
              <a:avLst/>
              <a:gdLst/>
              <a:ahLst/>
              <a:cxnLst/>
              <a:rect l="l" t="t" r="r" b="b"/>
              <a:pathLst>
                <a:path w="3952" h="23589" extrusionOk="0">
                  <a:moveTo>
                    <a:pt x="3951" y="1"/>
                  </a:moveTo>
                  <a:lnTo>
                    <a:pt x="0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5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292734" y="4506055"/>
              <a:ext cx="352546" cy="131556"/>
            </a:xfrm>
            <a:custGeom>
              <a:avLst/>
              <a:gdLst/>
              <a:ahLst/>
              <a:cxnLst/>
              <a:rect l="l" t="t" r="r" b="b"/>
              <a:pathLst>
                <a:path w="5164" h="1927" extrusionOk="0">
                  <a:moveTo>
                    <a:pt x="3021" y="0"/>
                  </a:moveTo>
                  <a:cubicBezTo>
                    <a:pt x="2939" y="46"/>
                    <a:pt x="2831" y="82"/>
                    <a:pt x="2713" y="118"/>
                  </a:cubicBezTo>
                  <a:cubicBezTo>
                    <a:pt x="2153" y="272"/>
                    <a:pt x="1583" y="380"/>
                    <a:pt x="1059" y="606"/>
                  </a:cubicBezTo>
                  <a:cubicBezTo>
                    <a:pt x="534" y="832"/>
                    <a:pt x="118" y="1131"/>
                    <a:pt x="1" y="1736"/>
                  </a:cubicBezTo>
                  <a:cubicBezTo>
                    <a:pt x="1" y="1772"/>
                    <a:pt x="869" y="1854"/>
                    <a:pt x="1475" y="1890"/>
                  </a:cubicBezTo>
                  <a:cubicBezTo>
                    <a:pt x="1773" y="1926"/>
                    <a:pt x="1963" y="1926"/>
                    <a:pt x="2035" y="1926"/>
                  </a:cubicBezTo>
                  <a:cubicBezTo>
                    <a:pt x="2677" y="1926"/>
                    <a:pt x="3355" y="1890"/>
                    <a:pt x="4033" y="1809"/>
                  </a:cubicBezTo>
                  <a:cubicBezTo>
                    <a:pt x="4151" y="1772"/>
                    <a:pt x="4937" y="1664"/>
                    <a:pt x="5163" y="1510"/>
                  </a:cubicBezTo>
                  <a:lnTo>
                    <a:pt x="5163" y="82"/>
                  </a:lnTo>
                  <a:cubicBezTo>
                    <a:pt x="4793" y="190"/>
                    <a:pt x="4413" y="380"/>
                    <a:pt x="4069" y="570"/>
                  </a:cubicBezTo>
                  <a:cubicBezTo>
                    <a:pt x="3735" y="344"/>
                    <a:pt x="3391" y="154"/>
                    <a:pt x="30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848251" y="4506055"/>
              <a:ext cx="355004" cy="131556"/>
            </a:xfrm>
            <a:custGeom>
              <a:avLst/>
              <a:gdLst/>
              <a:ahLst/>
              <a:cxnLst/>
              <a:rect l="l" t="t" r="r" b="b"/>
              <a:pathLst>
                <a:path w="5200" h="1927" extrusionOk="0">
                  <a:moveTo>
                    <a:pt x="2153" y="0"/>
                  </a:moveTo>
                  <a:cubicBezTo>
                    <a:pt x="1809" y="154"/>
                    <a:pt x="1438" y="344"/>
                    <a:pt x="1131" y="570"/>
                  </a:cubicBezTo>
                  <a:cubicBezTo>
                    <a:pt x="796" y="380"/>
                    <a:pt x="417" y="190"/>
                    <a:pt x="46" y="82"/>
                  </a:cubicBezTo>
                  <a:cubicBezTo>
                    <a:pt x="1" y="570"/>
                    <a:pt x="1" y="1022"/>
                    <a:pt x="1" y="1510"/>
                  </a:cubicBezTo>
                  <a:cubicBezTo>
                    <a:pt x="272" y="1664"/>
                    <a:pt x="1059" y="1772"/>
                    <a:pt x="1176" y="1809"/>
                  </a:cubicBezTo>
                  <a:cubicBezTo>
                    <a:pt x="1854" y="1890"/>
                    <a:pt x="2487" y="1926"/>
                    <a:pt x="3165" y="1926"/>
                  </a:cubicBezTo>
                  <a:cubicBezTo>
                    <a:pt x="3210" y="1926"/>
                    <a:pt x="3436" y="1926"/>
                    <a:pt x="3735" y="1890"/>
                  </a:cubicBezTo>
                  <a:cubicBezTo>
                    <a:pt x="4340" y="1854"/>
                    <a:pt x="5199" y="1772"/>
                    <a:pt x="5199" y="1736"/>
                  </a:cubicBezTo>
                  <a:cubicBezTo>
                    <a:pt x="5091" y="1131"/>
                    <a:pt x="4675" y="832"/>
                    <a:pt x="4151" y="606"/>
                  </a:cubicBezTo>
                  <a:cubicBezTo>
                    <a:pt x="3617" y="380"/>
                    <a:pt x="3020" y="272"/>
                    <a:pt x="2487" y="118"/>
                  </a:cubicBezTo>
                  <a:cubicBezTo>
                    <a:pt x="2379" y="82"/>
                    <a:pt x="2261" y="46"/>
                    <a:pt x="21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465595" y="1898259"/>
              <a:ext cx="532096" cy="1438176"/>
            </a:xfrm>
            <a:custGeom>
              <a:avLst/>
              <a:gdLst/>
              <a:ahLst/>
              <a:cxnLst/>
              <a:rect l="l" t="t" r="r" b="b"/>
              <a:pathLst>
                <a:path w="7794" h="21066" extrusionOk="0">
                  <a:moveTo>
                    <a:pt x="859" y="0"/>
                  </a:moveTo>
                  <a:cubicBezTo>
                    <a:pt x="787" y="6898"/>
                    <a:pt x="715" y="13833"/>
                    <a:pt x="0" y="20686"/>
                  </a:cubicBezTo>
                  <a:cubicBezTo>
                    <a:pt x="2405" y="20794"/>
                    <a:pt x="4819" y="20948"/>
                    <a:pt x="7233" y="21066"/>
                  </a:cubicBezTo>
                  <a:cubicBezTo>
                    <a:pt x="7378" y="21066"/>
                    <a:pt x="7568" y="21066"/>
                    <a:pt x="7685" y="20912"/>
                  </a:cubicBezTo>
                  <a:cubicBezTo>
                    <a:pt x="7794" y="20794"/>
                    <a:pt x="7758" y="20568"/>
                    <a:pt x="7758" y="20342"/>
                  </a:cubicBezTo>
                  <a:cubicBezTo>
                    <a:pt x="6853" y="14095"/>
                    <a:pt x="6284" y="7730"/>
                    <a:pt x="5986" y="1356"/>
                  </a:cubicBezTo>
                  <a:lnTo>
                    <a:pt x="5949" y="154"/>
                  </a:lnTo>
                  <a:cubicBezTo>
                    <a:pt x="5179" y="359"/>
                    <a:pt x="4395" y="463"/>
                    <a:pt x="3617" y="463"/>
                  </a:cubicBezTo>
                  <a:cubicBezTo>
                    <a:pt x="2679" y="463"/>
                    <a:pt x="1749" y="312"/>
                    <a:pt x="859" y="0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05036" y="1800700"/>
              <a:ext cx="472906" cy="1574033"/>
            </a:xfrm>
            <a:custGeom>
              <a:avLst/>
              <a:gdLst/>
              <a:ahLst/>
              <a:cxnLst/>
              <a:rect l="l" t="t" r="r" b="b"/>
              <a:pathLst>
                <a:path w="6927" h="23056" extrusionOk="0">
                  <a:moveTo>
                    <a:pt x="182" y="1"/>
                  </a:moveTo>
                  <a:lnTo>
                    <a:pt x="182" y="1"/>
                  </a:lnTo>
                  <a:cubicBezTo>
                    <a:pt x="263" y="37"/>
                    <a:pt x="73" y="4105"/>
                    <a:pt x="37" y="4485"/>
                  </a:cubicBezTo>
                  <a:cubicBezTo>
                    <a:pt x="37" y="6555"/>
                    <a:pt x="1" y="8554"/>
                    <a:pt x="37" y="10624"/>
                  </a:cubicBezTo>
                  <a:cubicBezTo>
                    <a:pt x="73" y="11790"/>
                    <a:pt x="109" y="13002"/>
                    <a:pt x="109" y="14204"/>
                  </a:cubicBezTo>
                  <a:cubicBezTo>
                    <a:pt x="109" y="17142"/>
                    <a:pt x="1" y="20117"/>
                    <a:pt x="1" y="23055"/>
                  </a:cubicBezTo>
                  <a:lnTo>
                    <a:pt x="5154" y="23055"/>
                  </a:lnTo>
                  <a:cubicBezTo>
                    <a:pt x="5154" y="22115"/>
                    <a:pt x="4973" y="21211"/>
                    <a:pt x="4892" y="20271"/>
                  </a:cubicBezTo>
                  <a:cubicBezTo>
                    <a:pt x="4784" y="19141"/>
                    <a:pt x="4630" y="17974"/>
                    <a:pt x="4440" y="16844"/>
                  </a:cubicBezTo>
                  <a:cubicBezTo>
                    <a:pt x="4295" y="15786"/>
                    <a:pt x="4142" y="14729"/>
                    <a:pt x="3952" y="13680"/>
                  </a:cubicBezTo>
                  <a:cubicBezTo>
                    <a:pt x="3880" y="13146"/>
                    <a:pt x="3798" y="12586"/>
                    <a:pt x="3690" y="12052"/>
                  </a:cubicBezTo>
                  <a:cubicBezTo>
                    <a:pt x="3572" y="11564"/>
                    <a:pt x="3464" y="11040"/>
                    <a:pt x="3310" y="10552"/>
                  </a:cubicBezTo>
                  <a:lnTo>
                    <a:pt x="3310" y="10552"/>
                  </a:lnTo>
                  <a:cubicBezTo>
                    <a:pt x="3427" y="10850"/>
                    <a:pt x="4142" y="10850"/>
                    <a:pt x="4404" y="10886"/>
                  </a:cubicBezTo>
                  <a:cubicBezTo>
                    <a:pt x="4640" y="10923"/>
                    <a:pt x="4885" y="10957"/>
                    <a:pt x="5124" y="10957"/>
                  </a:cubicBezTo>
                  <a:cubicBezTo>
                    <a:pt x="5417" y="10957"/>
                    <a:pt x="5701" y="10906"/>
                    <a:pt x="5950" y="10741"/>
                  </a:cubicBezTo>
                  <a:cubicBezTo>
                    <a:pt x="6926" y="10063"/>
                    <a:pt x="6592" y="8327"/>
                    <a:pt x="6284" y="7423"/>
                  </a:cubicBezTo>
                  <a:cubicBezTo>
                    <a:pt x="6022" y="6447"/>
                    <a:pt x="5462" y="5462"/>
                    <a:pt x="5010" y="4557"/>
                  </a:cubicBezTo>
                  <a:cubicBezTo>
                    <a:pt x="4594" y="3771"/>
                    <a:pt x="4214" y="2975"/>
                    <a:pt x="3762" y="2225"/>
                  </a:cubicBezTo>
                  <a:cubicBezTo>
                    <a:pt x="3464" y="1700"/>
                    <a:pt x="3201" y="1131"/>
                    <a:pt x="2596" y="796"/>
                  </a:cubicBezTo>
                  <a:cubicBezTo>
                    <a:pt x="1845" y="417"/>
                    <a:pt x="1014" y="227"/>
                    <a:pt x="1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018082" y="1800700"/>
              <a:ext cx="648155" cy="1574033"/>
            </a:xfrm>
            <a:custGeom>
              <a:avLst/>
              <a:gdLst/>
              <a:ahLst/>
              <a:cxnLst/>
              <a:rect l="l" t="t" r="r" b="b"/>
              <a:pathLst>
                <a:path w="9494" h="23056" extrusionOk="0">
                  <a:moveTo>
                    <a:pt x="9268" y="1"/>
                  </a:moveTo>
                  <a:cubicBezTo>
                    <a:pt x="8436" y="227"/>
                    <a:pt x="7604" y="417"/>
                    <a:pt x="6854" y="796"/>
                  </a:cubicBezTo>
                  <a:cubicBezTo>
                    <a:pt x="5986" y="1285"/>
                    <a:pt x="5724" y="2225"/>
                    <a:pt x="5425" y="3057"/>
                  </a:cubicBezTo>
                  <a:cubicBezTo>
                    <a:pt x="5308" y="3355"/>
                    <a:pt x="3915" y="6519"/>
                    <a:pt x="3952" y="6555"/>
                  </a:cubicBezTo>
                  <a:cubicBezTo>
                    <a:pt x="3391" y="6103"/>
                    <a:pt x="3084" y="5498"/>
                    <a:pt x="2632" y="4973"/>
                  </a:cubicBezTo>
                  <a:cubicBezTo>
                    <a:pt x="2261" y="4521"/>
                    <a:pt x="1881" y="4069"/>
                    <a:pt x="1501" y="3617"/>
                  </a:cubicBezTo>
                  <a:cubicBezTo>
                    <a:pt x="1013" y="3961"/>
                    <a:pt x="525" y="4295"/>
                    <a:pt x="1" y="4594"/>
                  </a:cubicBezTo>
                  <a:cubicBezTo>
                    <a:pt x="751" y="6483"/>
                    <a:pt x="1809" y="8255"/>
                    <a:pt x="3165" y="9756"/>
                  </a:cubicBezTo>
                  <a:cubicBezTo>
                    <a:pt x="3391" y="9982"/>
                    <a:pt x="3572" y="10208"/>
                    <a:pt x="3843" y="10326"/>
                  </a:cubicBezTo>
                  <a:cubicBezTo>
                    <a:pt x="4101" y="10477"/>
                    <a:pt x="4344" y="10543"/>
                    <a:pt x="4571" y="10543"/>
                  </a:cubicBezTo>
                  <a:cubicBezTo>
                    <a:pt x="5467" y="10543"/>
                    <a:pt x="6121" y="9522"/>
                    <a:pt x="6510" y="8743"/>
                  </a:cubicBezTo>
                  <a:lnTo>
                    <a:pt x="6510" y="8743"/>
                  </a:lnTo>
                  <a:cubicBezTo>
                    <a:pt x="6366" y="9078"/>
                    <a:pt x="6402" y="9792"/>
                    <a:pt x="6329" y="10172"/>
                  </a:cubicBezTo>
                  <a:cubicBezTo>
                    <a:pt x="5877" y="12396"/>
                    <a:pt x="5380" y="14620"/>
                    <a:pt x="5009" y="16844"/>
                  </a:cubicBezTo>
                  <a:cubicBezTo>
                    <a:pt x="4819" y="17974"/>
                    <a:pt x="4702" y="19141"/>
                    <a:pt x="4593" y="20271"/>
                  </a:cubicBezTo>
                  <a:cubicBezTo>
                    <a:pt x="4521" y="21211"/>
                    <a:pt x="4331" y="22115"/>
                    <a:pt x="4331" y="23055"/>
                  </a:cubicBezTo>
                  <a:lnTo>
                    <a:pt x="9494" y="23055"/>
                  </a:lnTo>
                  <a:cubicBezTo>
                    <a:pt x="9448" y="20117"/>
                    <a:pt x="9376" y="17142"/>
                    <a:pt x="9376" y="14204"/>
                  </a:cubicBezTo>
                  <a:cubicBezTo>
                    <a:pt x="9376" y="13002"/>
                    <a:pt x="9376" y="11790"/>
                    <a:pt x="9412" y="10624"/>
                  </a:cubicBezTo>
                  <a:cubicBezTo>
                    <a:pt x="9494" y="8554"/>
                    <a:pt x="9412" y="6555"/>
                    <a:pt x="9412" y="4485"/>
                  </a:cubicBezTo>
                  <a:cubicBezTo>
                    <a:pt x="9412" y="4105"/>
                    <a:pt x="9186" y="37"/>
                    <a:pt x="9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797048" y="1708125"/>
              <a:ext cx="68" cy="61784"/>
            </a:xfrm>
            <a:custGeom>
              <a:avLst/>
              <a:gdLst/>
              <a:ahLst/>
              <a:cxnLst/>
              <a:rect l="l" t="t" r="r" b="b"/>
              <a:pathLst>
                <a:path w="1" h="905" extrusionOk="0">
                  <a:moveTo>
                    <a:pt x="0" y="751"/>
                  </a:moveTo>
                  <a:lnTo>
                    <a:pt x="0" y="905"/>
                  </a:lnTo>
                  <a:lnTo>
                    <a:pt x="0" y="905"/>
                  </a:lnTo>
                  <a:lnTo>
                    <a:pt x="0" y="751"/>
                  </a:lnTo>
                  <a:lnTo>
                    <a:pt x="0" y="75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489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rgbClr val="723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797048" y="1741441"/>
              <a:ext cx="68" cy="1795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0" y="1"/>
                  </a:moveTo>
                  <a:lnTo>
                    <a:pt x="0" y="263"/>
                  </a:lnTo>
                  <a:lnTo>
                    <a:pt x="0" y="2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73615" y="1708125"/>
              <a:ext cx="123500" cy="66768"/>
            </a:xfrm>
            <a:custGeom>
              <a:avLst/>
              <a:gdLst/>
              <a:ahLst/>
              <a:cxnLst/>
              <a:rect l="l" t="t" r="r" b="b"/>
              <a:pathLst>
                <a:path w="1809" h="978" extrusionOk="0">
                  <a:moveTo>
                    <a:pt x="1808" y="1"/>
                  </a:moveTo>
                  <a:cubicBezTo>
                    <a:pt x="1356" y="118"/>
                    <a:pt x="904" y="154"/>
                    <a:pt x="416" y="154"/>
                  </a:cubicBezTo>
                  <a:lnTo>
                    <a:pt x="36" y="154"/>
                  </a:lnTo>
                  <a:cubicBezTo>
                    <a:pt x="36" y="380"/>
                    <a:pt x="0" y="643"/>
                    <a:pt x="0" y="905"/>
                  </a:cubicBezTo>
                  <a:cubicBezTo>
                    <a:pt x="299" y="977"/>
                    <a:pt x="606" y="977"/>
                    <a:pt x="904" y="977"/>
                  </a:cubicBezTo>
                  <a:cubicBezTo>
                    <a:pt x="1203" y="977"/>
                    <a:pt x="1510" y="977"/>
                    <a:pt x="1808" y="905"/>
                  </a:cubicBezTo>
                  <a:lnTo>
                    <a:pt x="1808" y="751"/>
                  </a:lnTo>
                  <a:lnTo>
                    <a:pt x="1808" y="489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360049" y="1353870"/>
              <a:ext cx="87113" cy="164189"/>
            </a:xfrm>
            <a:custGeom>
              <a:avLst/>
              <a:gdLst/>
              <a:ahLst/>
              <a:cxnLst/>
              <a:rect l="l" t="t" r="r" b="b"/>
              <a:pathLst>
                <a:path w="1276" h="2405" extrusionOk="0">
                  <a:moveTo>
                    <a:pt x="760" y="1"/>
                  </a:moveTo>
                  <a:cubicBezTo>
                    <a:pt x="692" y="1"/>
                    <a:pt x="624" y="10"/>
                    <a:pt x="561" y="27"/>
                  </a:cubicBezTo>
                  <a:cubicBezTo>
                    <a:pt x="335" y="109"/>
                    <a:pt x="145" y="335"/>
                    <a:pt x="73" y="597"/>
                  </a:cubicBezTo>
                  <a:cubicBezTo>
                    <a:pt x="0" y="859"/>
                    <a:pt x="37" y="1157"/>
                    <a:pt x="109" y="1383"/>
                  </a:cubicBezTo>
                  <a:cubicBezTo>
                    <a:pt x="145" y="1537"/>
                    <a:pt x="190" y="1691"/>
                    <a:pt x="263" y="1835"/>
                  </a:cubicBezTo>
                  <a:cubicBezTo>
                    <a:pt x="452" y="2143"/>
                    <a:pt x="787" y="2324"/>
                    <a:pt x="1130" y="2405"/>
                  </a:cubicBezTo>
                  <a:lnTo>
                    <a:pt x="1275" y="289"/>
                  </a:lnTo>
                  <a:cubicBezTo>
                    <a:pt x="1193" y="90"/>
                    <a:pt x="975" y="1"/>
                    <a:pt x="760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388449" y="1380017"/>
              <a:ext cx="48813" cy="81310"/>
            </a:xfrm>
            <a:custGeom>
              <a:avLst/>
              <a:gdLst/>
              <a:ahLst/>
              <a:cxnLst/>
              <a:rect l="l" t="t" r="r" b="b"/>
              <a:pathLst>
                <a:path w="715" h="1191" extrusionOk="0">
                  <a:moveTo>
                    <a:pt x="72" y="0"/>
                  </a:moveTo>
                  <a:cubicBezTo>
                    <a:pt x="49" y="0"/>
                    <a:pt x="36" y="9"/>
                    <a:pt x="36" y="24"/>
                  </a:cubicBezTo>
                  <a:cubicBezTo>
                    <a:pt x="0" y="24"/>
                    <a:pt x="73" y="60"/>
                    <a:pt x="181" y="132"/>
                  </a:cubicBezTo>
                  <a:cubicBezTo>
                    <a:pt x="262" y="214"/>
                    <a:pt x="371" y="358"/>
                    <a:pt x="452" y="512"/>
                  </a:cubicBezTo>
                  <a:cubicBezTo>
                    <a:pt x="525" y="702"/>
                    <a:pt x="561" y="856"/>
                    <a:pt x="597" y="1000"/>
                  </a:cubicBezTo>
                  <a:cubicBezTo>
                    <a:pt x="633" y="1118"/>
                    <a:pt x="678" y="1190"/>
                    <a:pt x="714" y="1190"/>
                  </a:cubicBezTo>
                  <a:lnTo>
                    <a:pt x="714" y="964"/>
                  </a:lnTo>
                  <a:cubicBezTo>
                    <a:pt x="678" y="856"/>
                    <a:pt x="633" y="666"/>
                    <a:pt x="561" y="476"/>
                  </a:cubicBezTo>
                  <a:cubicBezTo>
                    <a:pt x="488" y="286"/>
                    <a:pt x="335" y="132"/>
                    <a:pt x="226" y="60"/>
                  </a:cubicBezTo>
                  <a:cubicBezTo>
                    <a:pt x="157" y="18"/>
                    <a:pt x="104" y="0"/>
                    <a:pt x="7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408794" y="1409988"/>
              <a:ext cx="15497" cy="59668"/>
            </a:xfrm>
            <a:custGeom>
              <a:avLst/>
              <a:gdLst/>
              <a:ahLst/>
              <a:cxnLst/>
              <a:rect l="l" t="t" r="r" b="b"/>
              <a:pathLst>
                <a:path w="227" h="874" extrusionOk="0">
                  <a:moveTo>
                    <a:pt x="154" y="1"/>
                  </a:moveTo>
                  <a:cubicBezTo>
                    <a:pt x="109" y="1"/>
                    <a:pt x="1" y="191"/>
                    <a:pt x="1" y="453"/>
                  </a:cubicBezTo>
                  <a:cubicBezTo>
                    <a:pt x="1" y="693"/>
                    <a:pt x="130" y="873"/>
                    <a:pt x="179" y="873"/>
                  </a:cubicBezTo>
                  <a:cubicBezTo>
                    <a:pt x="184" y="873"/>
                    <a:pt x="187" y="872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27"/>
                    <a:pt x="190" y="37"/>
                    <a:pt x="15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393365" y="1358171"/>
              <a:ext cx="79671" cy="61784"/>
            </a:xfrm>
            <a:custGeom>
              <a:avLst/>
              <a:gdLst/>
              <a:ahLst/>
              <a:cxnLst/>
              <a:rect l="l" t="t" r="r" b="b"/>
              <a:pathLst>
                <a:path w="1167" h="905" extrusionOk="0">
                  <a:moveTo>
                    <a:pt x="73" y="0"/>
                  </a:moveTo>
                  <a:lnTo>
                    <a:pt x="1" y="154"/>
                  </a:lnTo>
                  <a:lnTo>
                    <a:pt x="1095" y="904"/>
                  </a:lnTo>
                  <a:lnTo>
                    <a:pt x="1167" y="796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75478" y="1384113"/>
              <a:ext cx="61784" cy="112987"/>
            </a:xfrm>
            <a:custGeom>
              <a:avLst/>
              <a:gdLst/>
              <a:ahLst/>
              <a:cxnLst/>
              <a:rect l="l" t="t" r="r" b="b"/>
              <a:pathLst>
                <a:path w="905" h="1655" extrusionOk="0">
                  <a:moveTo>
                    <a:pt x="868" y="832"/>
                  </a:moveTo>
                  <a:cubicBezTo>
                    <a:pt x="868" y="859"/>
                    <a:pt x="889" y="866"/>
                    <a:pt x="899" y="883"/>
                  </a:cubicBezTo>
                  <a:lnTo>
                    <a:pt x="899" y="883"/>
                  </a:lnTo>
                  <a:cubicBezTo>
                    <a:pt x="895" y="866"/>
                    <a:pt x="886" y="849"/>
                    <a:pt x="868" y="832"/>
                  </a:cubicBezTo>
                  <a:close/>
                  <a:moveTo>
                    <a:pt x="899" y="883"/>
                  </a:moveTo>
                  <a:cubicBezTo>
                    <a:pt x="904" y="902"/>
                    <a:pt x="904" y="921"/>
                    <a:pt x="904" y="940"/>
                  </a:cubicBezTo>
                  <a:lnTo>
                    <a:pt x="904" y="904"/>
                  </a:lnTo>
                  <a:cubicBezTo>
                    <a:pt x="904" y="896"/>
                    <a:pt x="902" y="889"/>
                    <a:pt x="899" y="883"/>
                  </a:cubicBezTo>
                  <a:close/>
                  <a:moveTo>
                    <a:pt x="263" y="0"/>
                  </a:moveTo>
                  <a:cubicBezTo>
                    <a:pt x="190" y="0"/>
                    <a:pt x="145" y="118"/>
                    <a:pt x="109" y="190"/>
                  </a:cubicBezTo>
                  <a:cubicBezTo>
                    <a:pt x="0" y="524"/>
                    <a:pt x="37" y="904"/>
                    <a:pt x="226" y="1248"/>
                  </a:cubicBezTo>
                  <a:cubicBezTo>
                    <a:pt x="299" y="1392"/>
                    <a:pt x="416" y="1546"/>
                    <a:pt x="561" y="1618"/>
                  </a:cubicBezTo>
                  <a:cubicBezTo>
                    <a:pt x="642" y="1655"/>
                    <a:pt x="678" y="1655"/>
                    <a:pt x="751" y="1655"/>
                  </a:cubicBezTo>
                  <a:lnTo>
                    <a:pt x="868" y="1655"/>
                  </a:lnTo>
                  <a:cubicBezTo>
                    <a:pt x="868" y="1485"/>
                    <a:pt x="900" y="1308"/>
                    <a:pt x="904" y="1130"/>
                  </a:cubicBezTo>
                  <a:lnTo>
                    <a:pt x="904" y="1130"/>
                  </a:lnTo>
                  <a:cubicBezTo>
                    <a:pt x="904" y="1130"/>
                    <a:pt x="904" y="1130"/>
                    <a:pt x="904" y="1130"/>
                  </a:cubicBezTo>
                  <a:lnTo>
                    <a:pt x="904" y="1094"/>
                  </a:lnTo>
                  <a:cubicBezTo>
                    <a:pt x="904" y="1106"/>
                    <a:pt x="904" y="1118"/>
                    <a:pt x="904" y="1130"/>
                  </a:cubicBezTo>
                  <a:lnTo>
                    <a:pt x="904" y="1130"/>
                  </a:lnTo>
                  <a:cubicBezTo>
                    <a:pt x="868" y="1130"/>
                    <a:pt x="823" y="1057"/>
                    <a:pt x="787" y="940"/>
                  </a:cubicBezTo>
                  <a:cubicBezTo>
                    <a:pt x="751" y="796"/>
                    <a:pt x="715" y="642"/>
                    <a:pt x="642" y="488"/>
                  </a:cubicBezTo>
                  <a:cubicBezTo>
                    <a:pt x="642" y="570"/>
                    <a:pt x="597" y="678"/>
                    <a:pt x="597" y="832"/>
                  </a:cubicBezTo>
                  <a:cubicBezTo>
                    <a:pt x="642" y="1058"/>
                    <a:pt x="715" y="1203"/>
                    <a:pt x="678" y="1248"/>
                  </a:cubicBezTo>
                  <a:cubicBezTo>
                    <a:pt x="642" y="1248"/>
                    <a:pt x="489" y="1094"/>
                    <a:pt x="489" y="832"/>
                  </a:cubicBezTo>
                  <a:cubicBezTo>
                    <a:pt x="489" y="606"/>
                    <a:pt x="561" y="452"/>
                    <a:pt x="597" y="416"/>
                  </a:cubicBezTo>
                  <a:cubicBezTo>
                    <a:pt x="525" y="262"/>
                    <a:pt x="452" y="154"/>
                    <a:pt x="371" y="72"/>
                  </a:cubicBezTo>
                  <a:cubicBezTo>
                    <a:pt x="299" y="36"/>
                    <a:pt x="263" y="0"/>
                    <a:pt x="263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93365" y="1384113"/>
              <a:ext cx="43898" cy="77213"/>
            </a:xfrm>
            <a:custGeom>
              <a:avLst/>
              <a:gdLst/>
              <a:ahLst/>
              <a:cxnLst/>
              <a:rect l="l" t="t" r="r" b="b"/>
              <a:pathLst>
                <a:path w="643" h="1131" extrusionOk="0">
                  <a:moveTo>
                    <a:pt x="1" y="0"/>
                  </a:moveTo>
                  <a:cubicBezTo>
                    <a:pt x="1" y="0"/>
                    <a:pt x="37" y="36"/>
                    <a:pt x="109" y="72"/>
                  </a:cubicBezTo>
                  <a:cubicBezTo>
                    <a:pt x="190" y="154"/>
                    <a:pt x="263" y="262"/>
                    <a:pt x="335" y="416"/>
                  </a:cubicBezTo>
                  <a:cubicBezTo>
                    <a:pt x="335" y="380"/>
                    <a:pt x="335" y="380"/>
                    <a:pt x="380" y="380"/>
                  </a:cubicBezTo>
                  <a:lnTo>
                    <a:pt x="380" y="488"/>
                  </a:lnTo>
                  <a:cubicBezTo>
                    <a:pt x="453" y="642"/>
                    <a:pt x="489" y="796"/>
                    <a:pt x="525" y="940"/>
                  </a:cubicBezTo>
                  <a:cubicBezTo>
                    <a:pt x="561" y="1058"/>
                    <a:pt x="606" y="1130"/>
                    <a:pt x="642" y="1130"/>
                  </a:cubicBezTo>
                  <a:lnTo>
                    <a:pt x="642" y="1094"/>
                  </a:lnTo>
                  <a:lnTo>
                    <a:pt x="642" y="1022"/>
                  </a:lnTo>
                  <a:lnTo>
                    <a:pt x="642" y="977"/>
                  </a:lnTo>
                  <a:lnTo>
                    <a:pt x="642" y="904"/>
                  </a:lnTo>
                  <a:cubicBezTo>
                    <a:pt x="642" y="868"/>
                    <a:pt x="606" y="868"/>
                    <a:pt x="606" y="832"/>
                  </a:cubicBezTo>
                  <a:cubicBezTo>
                    <a:pt x="525" y="524"/>
                    <a:pt x="380" y="262"/>
                    <a:pt x="154" y="36"/>
                  </a:cubicBezTo>
                  <a:cubicBezTo>
                    <a:pt x="109" y="36"/>
                    <a:pt x="109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408794" y="1409988"/>
              <a:ext cx="15497" cy="59327"/>
            </a:xfrm>
            <a:custGeom>
              <a:avLst/>
              <a:gdLst/>
              <a:ahLst/>
              <a:cxnLst/>
              <a:rect l="l" t="t" r="r" b="b"/>
              <a:pathLst>
                <a:path w="227" h="869" extrusionOk="0">
                  <a:moveTo>
                    <a:pt x="154" y="1"/>
                  </a:moveTo>
                  <a:cubicBezTo>
                    <a:pt x="109" y="1"/>
                    <a:pt x="109" y="1"/>
                    <a:pt x="109" y="37"/>
                  </a:cubicBezTo>
                  <a:cubicBezTo>
                    <a:pt x="73" y="73"/>
                    <a:pt x="1" y="227"/>
                    <a:pt x="1" y="453"/>
                  </a:cubicBezTo>
                  <a:cubicBezTo>
                    <a:pt x="1" y="715"/>
                    <a:pt x="154" y="869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99"/>
                    <a:pt x="154" y="191"/>
                    <a:pt x="154" y="109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429138" y="1149536"/>
              <a:ext cx="645698" cy="569167"/>
            </a:xfrm>
            <a:custGeom>
              <a:avLst/>
              <a:gdLst/>
              <a:ahLst/>
              <a:cxnLst/>
              <a:rect l="l" t="t" r="r" b="b"/>
              <a:pathLst>
                <a:path w="9458" h="8337" extrusionOk="0">
                  <a:moveTo>
                    <a:pt x="3649" y="1"/>
                  </a:moveTo>
                  <a:cubicBezTo>
                    <a:pt x="3253" y="1"/>
                    <a:pt x="2855" y="46"/>
                    <a:pt x="2451" y="163"/>
                  </a:cubicBezTo>
                  <a:cubicBezTo>
                    <a:pt x="1583" y="389"/>
                    <a:pt x="941" y="1293"/>
                    <a:pt x="607" y="2044"/>
                  </a:cubicBezTo>
                  <a:cubicBezTo>
                    <a:pt x="263" y="2794"/>
                    <a:pt x="155" y="3626"/>
                    <a:pt x="118" y="4458"/>
                  </a:cubicBezTo>
                  <a:cubicBezTo>
                    <a:pt x="82" y="5208"/>
                    <a:pt x="1" y="6112"/>
                    <a:pt x="308" y="6790"/>
                  </a:cubicBezTo>
                  <a:cubicBezTo>
                    <a:pt x="534" y="7242"/>
                    <a:pt x="905" y="7622"/>
                    <a:pt x="1321" y="7848"/>
                  </a:cubicBezTo>
                  <a:cubicBezTo>
                    <a:pt x="1845" y="8146"/>
                    <a:pt x="2523" y="8255"/>
                    <a:pt x="3165" y="8300"/>
                  </a:cubicBezTo>
                  <a:cubicBezTo>
                    <a:pt x="3355" y="8300"/>
                    <a:pt x="3545" y="8336"/>
                    <a:pt x="3735" y="8336"/>
                  </a:cubicBezTo>
                  <a:cubicBezTo>
                    <a:pt x="4521" y="8336"/>
                    <a:pt x="5317" y="8255"/>
                    <a:pt x="6031" y="7957"/>
                  </a:cubicBezTo>
                  <a:cubicBezTo>
                    <a:pt x="6863" y="7622"/>
                    <a:pt x="7351" y="7089"/>
                    <a:pt x="7387" y="6148"/>
                  </a:cubicBezTo>
                  <a:cubicBezTo>
                    <a:pt x="7549" y="6172"/>
                    <a:pt x="7718" y="6188"/>
                    <a:pt x="7888" y="6188"/>
                  </a:cubicBezTo>
                  <a:cubicBezTo>
                    <a:pt x="8234" y="6188"/>
                    <a:pt x="8579" y="6122"/>
                    <a:pt x="8852" y="5922"/>
                  </a:cubicBezTo>
                  <a:cubicBezTo>
                    <a:pt x="9232" y="5624"/>
                    <a:pt x="9458" y="5091"/>
                    <a:pt x="9386" y="4639"/>
                  </a:cubicBezTo>
                  <a:cubicBezTo>
                    <a:pt x="9324" y="4126"/>
                    <a:pt x="8989" y="3769"/>
                    <a:pt x="8552" y="3769"/>
                  </a:cubicBezTo>
                  <a:cubicBezTo>
                    <a:pt x="8411" y="3769"/>
                    <a:pt x="8259" y="3806"/>
                    <a:pt x="8102" y="3888"/>
                  </a:cubicBezTo>
                  <a:cubicBezTo>
                    <a:pt x="7840" y="4042"/>
                    <a:pt x="7613" y="4304"/>
                    <a:pt x="7496" y="4566"/>
                  </a:cubicBezTo>
                  <a:cubicBezTo>
                    <a:pt x="7577" y="4340"/>
                    <a:pt x="7613" y="4006"/>
                    <a:pt x="7686" y="3734"/>
                  </a:cubicBezTo>
                  <a:cubicBezTo>
                    <a:pt x="7767" y="3436"/>
                    <a:pt x="7803" y="3102"/>
                    <a:pt x="7803" y="2758"/>
                  </a:cubicBezTo>
                  <a:cubicBezTo>
                    <a:pt x="7803" y="1402"/>
                    <a:pt x="6863" y="498"/>
                    <a:pt x="5579" y="236"/>
                  </a:cubicBezTo>
                  <a:cubicBezTo>
                    <a:pt x="4926" y="118"/>
                    <a:pt x="4289" y="1"/>
                    <a:pt x="3649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951340" y="1444806"/>
              <a:ext cx="90185" cy="111553"/>
            </a:xfrm>
            <a:custGeom>
              <a:avLst/>
              <a:gdLst/>
              <a:ahLst/>
              <a:cxnLst/>
              <a:rect l="l" t="t" r="r" b="b"/>
              <a:pathLst>
                <a:path w="1321" h="1634" extrusionOk="0">
                  <a:moveTo>
                    <a:pt x="1274" y="1"/>
                  </a:moveTo>
                  <a:cubicBezTo>
                    <a:pt x="1216" y="1"/>
                    <a:pt x="1116" y="35"/>
                    <a:pt x="977" y="88"/>
                  </a:cubicBezTo>
                  <a:cubicBezTo>
                    <a:pt x="796" y="169"/>
                    <a:pt x="525" y="314"/>
                    <a:pt x="299" y="540"/>
                  </a:cubicBezTo>
                  <a:cubicBezTo>
                    <a:pt x="118" y="811"/>
                    <a:pt x="1" y="1073"/>
                    <a:pt x="1" y="1299"/>
                  </a:cubicBezTo>
                  <a:cubicBezTo>
                    <a:pt x="1" y="1525"/>
                    <a:pt x="37" y="1634"/>
                    <a:pt x="73" y="1634"/>
                  </a:cubicBezTo>
                  <a:cubicBezTo>
                    <a:pt x="73" y="1634"/>
                    <a:pt x="37" y="1489"/>
                    <a:pt x="73" y="1299"/>
                  </a:cubicBezTo>
                  <a:cubicBezTo>
                    <a:pt x="118" y="1109"/>
                    <a:pt x="227" y="847"/>
                    <a:pt x="417" y="621"/>
                  </a:cubicBezTo>
                  <a:cubicBezTo>
                    <a:pt x="606" y="431"/>
                    <a:pt x="832" y="277"/>
                    <a:pt x="1022" y="169"/>
                  </a:cubicBezTo>
                  <a:cubicBezTo>
                    <a:pt x="1203" y="88"/>
                    <a:pt x="1321" y="15"/>
                    <a:pt x="1321" y="15"/>
                  </a:cubicBezTo>
                  <a:cubicBezTo>
                    <a:pt x="1311" y="5"/>
                    <a:pt x="1295" y="1"/>
                    <a:pt x="127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959395" y="1480648"/>
              <a:ext cx="35842" cy="55367"/>
            </a:xfrm>
            <a:custGeom>
              <a:avLst/>
              <a:gdLst/>
              <a:ahLst/>
              <a:cxnLst/>
              <a:rect l="l" t="t" r="r" b="b"/>
              <a:pathLst>
                <a:path w="525" h="811" extrusionOk="0">
                  <a:moveTo>
                    <a:pt x="312" y="1"/>
                  </a:moveTo>
                  <a:cubicBezTo>
                    <a:pt x="304" y="1"/>
                    <a:pt x="299" y="5"/>
                    <a:pt x="299" y="15"/>
                  </a:cubicBezTo>
                  <a:cubicBezTo>
                    <a:pt x="299" y="15"/>
                    <a:pt x="335" y="60"/>
                    <a:pt x="371" y="132"/>
                  </a:cubicBezTo>
                  <a:cubicBezTo>
                    <a:pt x="407" y="204"/>
                    <a:pt x="407" y="322"/>
                    <a:pt x="335" y="430"/>
                  </a:cubicBezTo>
                  <a:cubicBezTo>
                    <a:pt x="262" y="548"/>
                    <a:pt x="181" y="620"/>
                    <a:pt x="109" y="693"/>
                  </a:cubicBezTo>
                  <a:cubicBezTo>
                    <a:pt x="36" y="774"/>
                    <a:pt x="0" y="810"/>
                    <a:pt x="0" y="810"/>
                  </a:cubicBezTo>
                  <a:cubicBezTo>
                    <a:pt x="36" y="810"/>
                    <a:pt x="73" y="810"/>
                    <a:pt x="145" y="774"/>
                  </a:cubicBezTo>
                  <a:cubicBezTo>
                    <a:pt x="262" y="738"/>
                    <a:pt x="371" y="656"/>
                    <a:pt x="452" y="512"/>
                  </a:cubicBezTo>
                  <a:cubicBezTo>
                    <a:pt x="525" y="358"/>
                    <a:pt x="525" y="168"/>
                    <a:pt x="452" y="96"/>
                  </a:cubicBezTo>
                  <a:cubicBezTo>
                    <a:pt x="392" y="36"/>
                    <a:pt x="337" y="1"/>
                    <a:pt x="31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73599" y="1413879"/>
              <a:ext cx="48813" cy="79739"/>
            </a:xfrm>
            <a:custGeom>
              <a:avLst/>
              <a:gdLst/>
              <a:ahLst/>
              <a:cxnLst/>
              <a:rect l="l" t="t" r="r" b="b"/>
              <a:pathLst>
                <a:path w="715" h="1168" extrusionOk="0">
                  <a:moveTo>
                    <a:pt x="601" y="0"/>
                  </a:moveTo>
                  <a:cubicBezTo>
                    <a:pt x="562" y="0"/>
                    <a:pt x="513" y="4"/>
                    <a:pt x="453" y="16"/>
                  </a:cubicBezTo>
                  <a:cubicBezTo>
                    <a:pt x="299" y="52"/>
                    <a:pt x="109" y="242"/>
                    <a:pt x="73" y="504"/>
                  </a:cubicBezTo>
                  <a:cubicBezTo>
                    <a:pt x="1" y="767"/>
                    <a:pt x="145" y="993"/>
                    <a:pt x="299" y="1074"/>
                  </a:cubicBezTo>
                  <a:cubicBezTo>
                    <a:pt x="396" y="1143"/>
                    <a:pt x="461" y="1168"/>
                    <a:pt x="495" y="1168"/>
                  </a:cubicBezTo>
                  <a:cubicBezTo>
                    <a:pt x="515" y="1168"/>
                    <a:pt x="525" y="1159"/>
                    <a:pt x="525" y="1146"/>
                  </a:cubicBezTo>
                  <a:cubicBezTo>
                    <a:pt x="561" y="1146"/>
                    <a:pt x="453" y="1110"/>
                    <a:pt x="335" y="993"/>
                  </a:cubicBezTo>
                  <a:cubicBezTo>
                    <a:pt x="263" y="920"/>
                    <a:pt x="145" y="730"/>
                    <a:pt x="181" y="504"/>
                  </a:cubicBezTo>
                  <a:cubicBezTo>
                    <a:pt x="227" y="314"/>
                    <a:pt x="371" y="170"/>
                    <a:pt x="489" y="88"/>
                  </a:cubicBezTo>
                  <a:cubicBezTo>
                    <a:pt x="633" y="16"/>
                    <a:pt x="715" y="16"/>
                    <a:pt x="715" y="16"/>
                  </a:cubicBezTo>
                  <a:cubicBezTo>
                    <a:pt x="715" y="16"/>
                    <a:pt x="679" y="0"/>
                    <a:pt x="60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619886" y="1467950"/>
              <a:ext cx="25396" cy="15019"/>
            </a:xfrm>
            <a:custGeom>
              <a:avLst/>
              <a:gdLst/>
              <a:ahLst/>
              <a:cxnLst/>
              <a:rect l="l" t="t" r="r" b="b"/>
              <a:pathLst>
                <a:path w="372" h="220" extrusionOk="0">
                  <a:moveTo>
                    <a:pt x="329" y="1"/>
                  </a:moveTo>
                  <a:cubicBezTo>
                    <a:pt x="288" y="1"/>
                    <a:pt x="228" y="31"/>
                    <a:pt x="145" y="56"/>
                  </a:cubicBezTo>
                  <a:cubicBezTo>
                    <a:pt x="73" y="92"/>
                    <a:pt x="1" y="164"/>
                    <a:pt x="37" y="201"/>
                  </a:cubicBezTo>
                  <a:cubicBezTo>
                    <a:pt x="37" y="214"/>
                    <a:pt x="47" y="220"/>
                    <a:pt x="62" y="220"/>
                  </a:cubicBezTo>
                  <a:cubicBezTo>
                    <a:pt x="99" y="220"/>
                    <a:pt x="170" y="190"/>
                    <a:pt x="227" y="164"/>
                  </a:cubicBezTo>
                  <a:cubicBezTo>
                    <a:pt x="299" y="92"/>
                    <a:pt x="371" y="56"/>
                    <a:pt x="371" y="20"/>
                  </a:cubicBezTo>
                  <a:cubicBezTo>
                    <a:pt x="360" y="6"/>
                    <a:pt x="346" y="1"/>
                    <a:pt x="32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83498" y="1494575"/>
              <a:ext cx="74756" cy="23485"/>
            </a:xfrm>
            <a:custGeom>
              <a:avLst/>
              <a:gdLst/>
              <a:ahLst/>
              <a:cxnLst/>
              <a:rect l="l" t="t" r="r" b="b"/>
              <a:pathLst>
                <a:path w="1095" h="344" extrusionOk="0">
                  <a:moveTo>
                    <a:pt x="1094" y="0"/>
                  </a:moveTo>
                  <a:cubicBezTo>
                    <a:pt x="1058" y="0"/>
                    <a:pt x="1022" y="37"/>
                    <a:pt x="940" y="82"/>
                  </a:cubicBezTo>
                  <a:cubicBezTo>
                    <a:pt x="868" y="154"/>
                    <a:pt x="714" y="190"/>
                    <a:pt x="570" y="226"/>
                  </a:cubicBezTo>
                  <a:cubicBezTo>
                    <a:pt x="416" y="226"/>
                    <a:pt x="262" y="190"/>
                    <a:pt x="190" y="154"/>
                  </a:cubicBezTo>
                  <a:cubicBezTo>
                    <a:pt x="82" y="118"/>
                    <a:pt x="36" y="82"/>
                    <a:pt x="36" y="82"/>
                  </a:cubicBezTo>
                  <a:lnTo>
                    <a:pt x="36" y="82"/>
                  </a:lnTo>
                  <a:cubicBezTo>
                    <a:pt x="0" y="82"/>
                    <a:pt x="36" y="154"/>
                    <a:pt x="154" y="226"/>
                  </a:cubicBezTo>
                  <a:cubicBezTo>
                    <a:pt x="226" y="308"/>
                    <a:pt x="380" y="344"/>
                    <a:pt x="570" y="344"/>
                  </a:cubicBezTo>
                  <a:cubicBezTo>
                    <a:pt x="760" y="344"/>
                    <a:pt x="904" y="226"/>
                    <a:pt x="986" y="154"/>
                  </a:cubicBezTo>
                  <a:cubicBezTo>
                    <a:pt x="1094" y="82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514340" y="1404185"/>
              <a:ext cx="20413" cy="57142"/>
            </a:xfrm>
            <a:custGeom>
              <a:avLst/>
              <a:gdLst/>
              <a:ahLst/>
              <a:cxnLst/>
              <a:rect l="l" t="t" r="r" b="b"/>
              <a:pathLst>
                <a:path w="299" h="837" extrusionOk="0">
                  <a:moveTo>
                    <a:pt x="136" y="0"/>
                  </a:moveTo>
                  <a:cubicBezTo>
                    <a:pt x="98" y="0"/>
                    <a:pt x="37" y="180"/>
                    <a:pt x="37" y="420"/>
                  </a:cubicBezTo>
                  <a:cubicBezTo>
                    <a:pt x="1" y="646"/>
                    <a:pt x="37" y="836"/>
                    <a:pt x="109" y="836"/>
                  </a:cubicBezTo>
                  <a:cubicBezTo>
                    <a:pt x="190" y="836"/>
                    <a:pt x="263" y="646"/>
                    <a:pt x="263" y="420"/>
                  </a:cubicBezTo>
                  <a:cubicBezTo>
                    <a:pt x="299" y="194"/>
                    <a:pt x="227" y="4"/>
                    <a:pt x="145" y="4"/>
                  </a:cubicBezTo>
                  <a:cubicBezTo>
                    <a:pt x="142" y="1"/>
                    <a:pt x="139" y="0"/>
                    <a:pt x="1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702016" y="1417429"/>
              <a:ext cx="17955" cy="56869"/>
            </a:xfrm>
            <a:custGeom>
              <a:avLst/>
              <a:gdLst/>
              <a:ahLst/>
              <a:cxnLst/>
              <a:rect l="l" t="t" r="r" b="b"/>
              <a:pathLst>
                <a:path w="263" h="833" extrusionOk="0">
                  <a:moveTo>
                    <a:pt x="190" y="0"/>
                  </a:moveTo>
                  <a:cubicBezTo>
                    <a:pt x="109" y="0"/>
                    <a:pt x="36" y="190"/>
                    <a:pt x="0" y="416"/>
                  </a:cubicBezTo>
                  <a:cubicBezTo>
                    <a:pt x="0" y="642"/>
                    <a:pt x="36" y="832"/>
                    <a:pt x="72" y="832"/>
                  </a:cubicBezTo>
                  <a:cubicBezTo>
                    <a:pt x="154" y="832"/>
                    <a:pt x="226" y="642"/>
                    <a:pt x="262" y="416"/>
                  </a:cubicBezTo>
                  <a:cubicBezTo>
                    <a:pt x="262" y="190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477952" y="1302872"/>
              <a:ext cx="77213" cy="31336"/>
            </a:xfrm>
            <a:custGeom>
              <a:avLst/>
              <a:gdLst/>
              <a:ahLst/>
              <a:cxnLst/>
              <a:rect l="l" t="t" r="r" b="b"/>
              <a:pathLst>
                <a:path w="1131" h="459" extrusionOk="0">
                  <a:moveTo>
                    <a:pt x="811" y="0"/>
                  </a:moveTo>
                  <a:cubicBezTo>
                    <a:pt x="719" y="0"/>
                    <a:pt x="618" y="18"/>
                    <a:pt x="534" y="60"/>
                  </a:cubicBezTo>
                  <a:cubicBezTo>
                    <a:pt x="344" y="96"/>
                    <a:pt x="190" y="177"/>
                    <a:pt x="118" y="250"/>
                  </a:cubicBezTo>
                  <a:cubicBezTo>
                    <a:pt x="45" y="358"/>
                    <a:pt x="0" y="440"/>
                    <a:pt x="45" y="440"/>
                  </a:cubicBezTo>
                  <a:cubicBezTo>
                    <a:pt x="52" y="453"/>
                    <a:pt x="65" y="459"/>
                    <a:pt x="84" y="459"/>
                  </a:cubicBezTo>
                  <a:cubicBezTo>
                    <a:pt x="167" y="459"/>
                    <a:pt x="362" y="345"/>
                    <a:pt x="606" y="286"/>
                  </a:cubicBezTo>
                  <a:cubicBezTo>
                    <a:pt x="868" y="214"/>
                    <a:pt x="1130" y="214"/>
                    <a:pt x="1130" y="132"/>
                  </a:cubicBezTo>
                  <a:cubicBezTo>
                    <a:pt x="1130" y="96"/>
                    <a:pt x="1094" y="60"/>
                    <a:pt x="986" y="24"/>
                  </a:cubicBezTo>
                  <a:cubicBezTo>
                    <a:pt x="937" y="9"/>
                    <a:pt x="876" y="0"/>
                    <a:pt x="81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704473" y="1306900"/>
              <a:ext cx="77213" cy="46628"/>
            </a:xfrm>
            <a:custGeom>
              <a:avLst/>
              <a:gdLst/>
              <a:ahLst/>
              <a:cxnLst/>
              <a:rect l="l" t="t" r="r" b="b"/>
              <a:pathLst>
                <a:path w="1131" h="683" extrusionOk="0">
                  <a:moveTo>
                    <a:pt x="190" y="1"/>
                  </a:moveTo>
                  <a:cubicBezTo>
                    <a:pt x="73" y="1"/>
                    <a:pt x="0" y="37"/>
                    <a:pt x="0" y="73"/>
                  </a:cubicBezTo>
                  <a:cubicBezTo>
                    <a:pt x="0" y="155"/>
                    <a:pt x="299" y="191"/>
                    <a:pt x="570" y="345"/>
                  </a:cubicBezTo>
                  <a:cubicBezTo>
                    <a:pt x="847" y="479"/>
                    <a:pt x="1030" y="683"/>
                    <a:pt x="1113" y="683"/>
                  </a:cubicBezTo>
                  <a:cubicBezTo>
                    <a:pt x="1119" y="683"/>
                    <a:pt x="1125" y="682"/>
                    <a:pt x="1130" y="679"/>
                  </a:cubicBezTo>
                  <a:cubicBezTo>
                    <a:pt x="1130" y="643"/>
                    <a:pt x="1130" y="571"/>
                    <a:pt x="1058" y="453"/>
                  </a:cubicBezTo>
                  <a:cubicBezTo>
                    <a:pt x="1022" y="345"/>
                    <a:pt x="868" y="191"/>
                    <a:pt x="678" y="118"/>
                  </a:cubicBezTo>
                  <a:cubicBezTo>
                    <a:pt x="525" y="1"/>
                    <a:pt x="344" y="1"/>
                    <a:pt x="19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627328" y="1126324"/>
              <a:ext cx="362992" cy="332543"/>
            </a:xfrm>
            <a:custGeom>
              <a:avLst/>
              <a:gdLst/>
              <a:ahLst/>
              <a:cxnLst/>
              <a:rect l="l" t="t" r="r" b="b"/>
              <a:pathLst>
                <a:path w="5317" h="4871" extrusionOk="0">
                  <a:moveTo>
                    <a:pt x="609" y="1"/>
                  </a:moveTo>
                  <a:cubicBezTo>
                    <a:pt x="533" y="1"/>
                    <a:pt x="457" y="2"/>
                    <a:pt x="380" y="6"/>
                  </a:cubicBezTo>
                  <a:cubicBezTo>
                    <a:pt x="0" y="612"/>
                    <a:pt x="72" y="1444"/>
                    <a:pt x="298" y="2085"/>
                  </a:cubicBezTo>
                  <a:cubicBezTo>
                    <a:pt x="524" y="2718"/>
                    <a:pt x="977" y="3288"/>
                    <a:pt x="1582" y="3668"/>
                  </a:cubicBezTo>
                  <a:cubicBezTo>
                    <a:pt x="2378" y="4156"/>
                    <a:pt x="3390" y="4228"/>
                    <a:pt x="4258" y="4608"/>
                  </a:cubicBezTo>
                  <a:cubicBezTo>
                    <a:pt x="4412" y="4680"/>
                    <a:pt x="4521" y="4753"/>
                    <a:pt x="4638" y="4870"/>
                  </a:cubicBezTo>
                  <a:cubicBezTo>
                    <a:pt x="4674" y="4798"/>
                    <a:pt x="4710" y="4753"/>
                    <a:pt x="4747" y="4680"/>
                  </a:cubicBezTo>
                  <a:cubicBezTo>
                    <a:pt x="4900" y="4490"/>
                    <a:pt x="5045" y="4300"/>
                    <a:pt x="5235" y="4192"/>
                  </a:cubicBezTo>
                  <a:cubicBezTo>
                    <a:pt x="5271" y="4038"/>
                    <a:pt x="5316" y="3848"/>
                    <a:pt x="5271" y="3704"/>
                  </a:cubicBezTo>
                  <a:cubicBezTo>
                    <a:pt x="5235" y="3170"/>
                    <a:pt x="5199" y="2574"/>
                    <a:pt x="5009" y="2085"/>
                  </a:cubicBezTo>
                  <a:cubicBezTo>
                    <a:pt x="4783" y="1588"/>
                    <a:pt x="4521" y="1181"/>
                    <a:pt x="4186" y="874"/>
                  </a:cubicBezTo>
                  <a:cubicBezTo>
                    <a:pt x="3770" y="458"/>
                    <a:pt x="3201" y="232"/>
                    <a:pt x="2523" y="196"/>
                  </a:cubicBezTo>
                  <a:cubicBezTo>
                    <a:pt x="1882" y="131"/>
                    <a:pt x="1270" y="1"/>
                    <a:pt x="609" y="1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956255" y="1448288"/>
              <a:ext cx="92711" cy="108071"/>
            </a:xfrm>
            <a:custGeom>
              <a:avLst/>
              <a:gdLst/>
              <a:ahLst/>
              <a:cxnLst/>
              <a:rect l="l" t="t" r="r" b="b"/>
              <a:pathLst>
                <a:path w="1358" h="1583" extrusionOk="0">
                  <a:moveTo>
                    <a:pt x="1212" y="0"/>
                  </a:moveTo>
                  <a:cubicBezTo>
                    <a:pt x="1176" y="0"/>
                    <a:pt x="1176" y="0"/>
                    <a:pt x="1131" y="37"/>
                  </a:cubicBezTo>
                  <a:cubicBezTo>
                    <a:pt x="869" y="154"/>
                    <a:pt x="643" y="308"/>
                    <a:pt x="417" y="489"/>
                  </a:cubicBezTo>
                  <a:cubicBezTo>
                    <a:pt x="453" y="534"/>
                    <a:pt x="498" y="534"/>
                    <a:pt x="498" y="570"/>
                  </a:cubicBezTo>
                  <a:cubicBezTo>
                    <a:pt x="571" y="642"/>
                    <a:pt x="571" y="832"/>
                    <a:pt x="498" y="986"/>
                  </a:cubicBezTo>
                  <a:cubicBezTo>
                    <a:pt x="417" y="1130"/>
                    <a:pt x="308" y="1212"/>
                    <a:pt x="191" y="1248"/>
                  </a:cubicBezTo>
                  <a:cubicBezTo>
                    <a:pt x="155" y="1284"/>
                    <a:pt x="82" y="1284"/>
                    <a:pt x="82" y="1284"/>
                  </a:cubicBezTo>
                  <a:lnTo>
                    <a:pt x="46" y="1284"/>
                  </a:lnTo>
                  <a:cubicBezTo>
                    <a:pt x="46" y="1284"/>
                    <a:pt x="82" y="1248"/>
                    <a:pt x="155" y="1167"/>
                  </a:cubicBezTo>
                  <a:cubicBezTo>
                    <a:pt x="227" y="1094"/>
                    <a:pt x="308" y="1022"/>
                    <a:pt x="381" y="904"/>
                  </a:cubicBezTo>
                  <a:cubicBezTo>
                    <a:pt x="453" y="796"/>
                    <a:pt x="453" y="678"/>
                    <a:pt x="417" y="606"/>
                  </a:cubicBezTo>
                  <a:lnTo>
                    <a:pt x="381" y="570"/>
                  </a:lnTo>
                  <a:cubicBezTo>
                    <a:pt x="308" y="642"/>
                    <a:pt x="272" y="715"/>
                    <a:pt x="191" y="796"/>
                  </a:cubicBezTo>
                  <a:cubicBezTo>
                    <a:pt x="191" y="796"/>
                    <a:pt x="155" y="832"/>
                    <a:pt x="155" y="868"/>
                  </a:cubicBezTo>
                  <a:cubicBezTo>
                    <a:pt x="82" y="986"/>
                    <a:pt x="46" y="1058"/>
                    <a:pt x="46" y="1167"/>
                  </a:cubicBezTo>
                  <a:cubicBezTo>
                    <a:pt x="1" y="1284"/>
                    <a:pt x="46" y="1356"/>
                    <a:pt x="46" y="1438"/>
                  </a:cubicBezTo>
                  <a:lnTo>
                    <a:pt x="82" y="1583"/>
                  </a:lnTo>
                  <a:cubicBezTo>
                    <a:pt x="191" y="1546"/>
                    <a:pt x="308" y="1546"/>
                    <a:pt x="453" y="1510"/>
                  </a:cubicBezTo>
                  <a:cubicBezTo>
                    <a:pt x="534" y="1510"/>
                    <a:pt x="607" y="1474"/>
                    <a:pt x="679" y="1474"/>
                  </a:cubicBezTo>
                  <a:cubicBezTo>
                    <a:pt x="950" y="1356"/>
                    <a:pt x="1131" y="1167"/>
                    <a:pt x="1249" y="904"/>
                  </a:cubicBezTo>
                  <a:cubicBezTo>
                    <a:pt x="1357" y="678"/>
                    <a:pt x="1357" y="380"/>
                    <a:pt x="1321" y="118"/>
                  </a:cubicBezTo>
                  <a:cubicBezTo>
                    <a:pt x="1321" y="82"/>
                    <a:pt x="1285" y="37"/>
                    <a:pt x="1249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959395" y="1507547"/>
              <a:ext cx="7441" cy="20413"/>
            </a:xfrm>
            <a:custGeom>
              <a:avLst/>
              <a:gdLst/>
              <a:ahLst/>
              <a:cxnLst/>
              <a:rect l="l" t="t" r="r" b="b"/>
              <a:pathLst>
                <a:path w="109" h="299" extrusionOk="0">
                  <a:moveTo>
                    <a:pt x="109" y="0"/>
                  </a:moveTo>
                  <a:cubicBezTo>
                    <a:pt x="59" y="81"/>
                    <a:pt x="26" y="140"/>
                    <a:pt x="11" y="205"/>
                  </a:cubicBezTo>
                  <a:lnTo>
                    <a:pt x="11" y="205"/>
                  </a:lnTo>
                  <a:cubicBezTo>
                    <a:pt x="43" y="138"/>
                    <a:pt x="76" y="65"/>
                    <a:pt x="109" y="0"/>
                  </a:cubicBezTo>
                  <a:close/>
                  <a:moveTo>
                    <a:pt x="11" y="205"/>
                  </a:moveTo>
                  <a:lnTo>
                    <a:pt x="11" y="205"/>
                  </a:lnTo>
                  <a:cubicBezTo>
                    <a:pt x="7" y="212"/>
                    <a:pt x="4" y="219"/>
                    <a:pt x="0" y="226"/>
                  </a:cubicBezTo>
                  <a:lnTo>
                    <a:pt x="0" y="299"/>
                  </a:lnTo>
                  <a:cubicBezTo>
                    <a:pt x="0" y="265"/>
                    <a:pt x="4" y="234"/>
                    <a:pt x="11" y="205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959395" y="1481604"/>
              <a:ext cx="35842" cy="54411"/>
            </a:xfrm>
            <a:custGeom>
              <a:avLst/>
              <a:gdLst/>
              <a:ahLst/>
              <a:cxnLst/>
              <a:rect l="l" t="t" r="r" b="b"/>
              <a:pathLst>
                <a:path w="525" h="797" extrusionOk="0">
                  <a:moveTo>
                    <a:pt x="371" y="1"/>
                  </a:moveTo>
                  <a:cubicBezTo>
                    <a:pt x="371" y="46"/>
                    <a:pt x="371" y="46"/>
                    <a:pt x="335" y="82"/>
                  </a:cubicBezTo>
                  <a:lnTo>
                    <a:pt x="371" y="118"/>
                  </a:lnTo>
                  <a:cubicBezTo>
                    <a:pt x="407" y="190"/>
                    <a:pt x="407" y="308"/>
                    <a:pt x="335" y="416"/>
                  </a:cubicBezTo>
                  <a:cubicBezTo>
                    <a:pt x="262" y="534"/>
                    <a:pt x="181" y="606"/>
                    <a:pt x="109" y="679"/>
                  </a:cubicBezTo>
                  <a:cubicBezTo>
                    <a:pt x="36" y="760"/>
                    <a:pt x="0" y="796"/>
                    <a:pt x="0" y="796"/>
                  </a:cubicBezTo>
                  <a:lnTo>
                    <a:pt x="36" y="796"/>
                  </a:lnTo>
                  <a:cubicBezTo>
                    <a:pt x="36" y="796"/>
                    <a:pt x="109" y="796"/>
                    <a:pt x="145" y="760"/>
                  </a:cubicBezTo>
                  <a:cubicBezTo>
                    <a:pt x="262" y="724"/>
                    <a:pt x="371" y="642"/>
                    <a:pt x="452" y="498"/>
                  </a:cubicBezTo>
                  <a:cubicBezTo>
                    <a:pt x="525" y="344"/>
                    <a:pt x="525" y="154"/>
                    <a:pt x="452" y="82"/>
                  </a:cubicBezTo>
                  <a:cubicBezTo>
                    <a:pt x="452" y="46"/>
                    <a:pt x="407" y="46"/>
                    <a:pt x="37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524239" y="1800700"/>
              <a:ext cx="138929" cy="694442"/>
            </a:xfrm>
            <a:custGeom>
              <a:avLst/>
              <a:gdLst/>
              <a:ahLst/>
              <a:cxnLst/>
              <a:rect l="l" t="t" r="r" b="b"/>
              <a:pathLst>
                <a:path w="2035" h="10172" extrusionOk="0">
                  <a:moveTo>
                    <a:pt x="1854" y="1"/>
                  </a:moveTo>
                  <a:cubicBezTo>
                    <a:pt x="1772" y="37"/>
                    <a:pt x="1700" y="37"/>
                    <a:pt x="1582" y="73"/>
                  </a:cubicBezTo>
                  <a:lnTo>
                    <a:pt x="0" y="2939"/>
                  </a:lnTo>
                  <a:lnTo>
                    <a:pt x="1356" y="3201"/>
                  </a:lnTo>
                  <a:lnTo>
                    <a:pt x="154" y="4675"/>
                  </a:lnTo>
                  <a:lnTo>
                    <a:pt x="1998" y="10172"/>
                  </a:lnTo>
                  <a:cubicBezTo>
                    <a:pt x="2034" y="8291"/>
                    <a:pt x="1998" y="6402"/>
                    <a:pt x="1998" y="4485"/>
                  </a:cubicBezTo>
                  <a:cubicBezTo>
                    <a:pt x="1998" y="4105"/>
                    <a:pt x="1772" y="37"/>
                    <a:pt x="1890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805036" y="1800700"/>
              <a:ext cx="135857" cy="681471"/>
            </a:xfrm>
            <a:custGeom>
              <a:avLst/>
              <a:gdLst/>
              <a:ahLst/>
              <a:cxnLst/>
              <a:rect l="l" t="t" r="r" b="b"/>
              <a:pathLst>
                <a:path w="1990" h="9982" extrusionOk="0">
                  <a:moveTo>
                    <a:pt x="182" y="1"/>
                  </a:moveTo>
                  <a:cubicBezTo>
                    <a:pt x="263" y="37"/>
                    <a:pt x="73" y="4105"/>
                    <a:pt x="37" y="4485"/>
                  </a:cubicBezTo>
                  <a:cubicBezTo>
                    <a:pt x="37" y="6329"/>
                    <a:pt x="1" y="8138"/>
                    <a:pt x="37" y="9982"/>
                  </a:cubicBezTo>
                  <a:lnTo>
                    <a:pt x="1845" y="4557"/>
                  </a:lnTo>
                  <a:lnTo>
                    <a:pt x="679" y="3093"/>
                  </a:lnTo>
                  <a:lnTo>
                    <a:pt x="1990" y="2831"/>
                  </a:lnTo>
                  <a:lnTo>
                    <a:pt x="525" y="73"/>
                  </a:lnTo>
                  <a:cubicBezTo>
                    <a:pt x="408" y="37"/>
                    <a:pt x="299" y="37"/>
                    <a:pt x="18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583498" y="1417429"/>
              <a:ext cx="64242" cy="72298"/>
            </a:xfrm>
            <a:custGeom>
              <a:avLst/>
              <a:gdLst/>
              <a:ahLst/>
              <a:cxnLst/>
              <a:rect l="l" t="t" r="r" b="b"/>
              <a:pathLst>
                <a:path w="941" h="1059" extrusionOk="0">
                  <a:moveTo>
                    <a:pt x="606" y="0"/>
                  </a:moveTo>
                  <a:cubicBezTo>
                    <a:pt x="534" y="0"/>
                    <a:pt x="452" y="0"/>
                    <a:pt x="416" y="36"/>
                  </a:cubicBezTo>
                  <a:lnTo>
                    <a:pt x="344" y="36"/>
                  </a:lnTo>
                  <a:cubicBezTo>
                    <a:pt x="226" y="118"/>
                    <a:pt x="82" y="262"/>
                    <a:pt x="36" y="452"/>
                  </a:cubicBezTo>
                  <a:cubicBezTo>
                    <a:pt x="0" y="678"/>
                    <a:pt x="118" y="868"/>
                    <a:pt x="190" y="941"/>
                  </a:cubicBezTo>
                  <a:cubicBezTo>
                    <a:pt x="226" y="986"/>
                    <a:pt x="262" y="1022"/>
                    <a:pt x="308" y="1058"/>
                  </a:cubicBezTo>
                  <a:lnTo>
                    <a:pt x="452" y="1058"/>
                  </a:lnTo>
                  <a:cubicBezTo>
                    <a:pt x="642" y="1058"/>
                    <a:pt x="760" y="986"/>
                    <a:pt x="832" y="832"/>
                  </a:cubicBezTo>
                  <a:lnTo>
                    <a:pt x="832" y="832"/>
                  </a:lnTo>
                  <a:cubicBezTo>
                    <a:pt x="796" y="868"/>
                    <a:pt x="796" y="868"/>
                    <a:pt x="760" y="904"/>
                  </a:cubicBezTo>
                  <a:cubicBezTo>
                    <a:pt x="678" y="941"/>
                    <a:pt x="642" y="941"/>
                    <a:pt x="606" y="941"/>
                  </a:cubicBezTo>
                  <a:lnTo>
                    <a:pt x="570" y="941"/>
                  </a:lnTo>
                  <a:cubicBezTo>
                    <a:pt x="534" y="904"/>
                    <a:pt x="606" y="832"/>
                    <a:pt x="678" y="796"/>
                  </a:cubicBezTo>
                  <a:cubicBezTo>
                    <a:pt x="760" y="760"/>
                    <a:pt x="796" y="715"/>
                    <a:pt x="868" y="715"/>
                  </a:cubicBezTo>
                  <a:lnTo>
                    <a:pt x="868" y="760"/>
                  </a:lnTo>
                  <a:cubicBezTo>
                    <a:pt x="868" y="715"/>
                    <a:pt x="904" y="678"/>
                    <a:pt x="904" y="642"/>
                  </a:cubicBezTo>
                  <a:cubicBezTo>
                    <a:pt x="940" y="344"/>
                    <a:pt x="796" y="0"/>
                    <a:pt x="606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578514" y="1419887"/>
              <a:ext cx="33452" cy="69840"/>
            </a:xfrm>
            <a:custGeom>
              <a:avLst/>
              <a:gdLst/>
              <a:ahLst/>
              <a:cxnLst/>
              <a:rect l="l" t="t" r="r" b="b"/>
              <a:pathLst>
                <a:path w="490" h="1023" extrusionOk="0">
                  <a:moveTo>
                    <a:pt x="417" y="0"/>
                  </a:moveTo>
                  <a:cubicBezTo>
                    <a:pt x="370" y="33"/>
                    <a:pt x="318" y="76"/>
                    <a:pt x="270" y="128"/>
                  </a:cubicBezTo>
                  <a:lnTo>
                    <a:pt x="270" y="128"/>
                  </a:lnTo>
                  <a:cubicBezTo>
                    <a:pt x="330" y="72"/>
                    <a:pt x="402" y="26"/>
                    <a:pt x="489" y="0"/>
                  </a:cubicBezTo>
                  <a:close/>
                  <a:moveTo>
                    <a:pt x="270" y="128"/>
                  </a:moveTo>
                  <a:cubicBezTo>
                    <a:pt x="224" y="171"/>
                    <a:pt x="186" y="220"/>
                    <a:pt x="155" y="272"/>
                  </a:cubicBezTo>
                  <a:cubicBezTo>
                    <a:pt x="73" y="344"/>
                    <a:pt x="37" y="453"/>
                    <a:pt x="37" y="534"/>
                  </a:cubicBezTo>
                  <a:cubicBezTo>
                    <a:pt x="1" y="760"/>
                    <a:pt x="191" y="950"/>
                    <a:pt x="381" y="1022"/>
                  </a:cubicBezTo>
                  <a:cubicBezTo>
                    <a:pt x="335" y="986"/>
                    <a:pt x="299" y="950"/>
                    <a:pt x="263" y="905"/>
                  </a:cubicBezTo>
                  <a:cubicBezTo>
                    <a:pt x="191" y="832"/>
                    <a:pt x="73" y="642"/>
                    <a:pt x="109" y="416"/>
                  </a:cubicBezTo>
                  <a:cubicBezTo>
                    <a:pt x="136" y="303"/>
                    <a:pt x="199" y="205"/>
                    <a:pt x="270" y="12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619886" y="1466175"/>
              <a:ext cx="22939" cy="15497"/>
            </a:xfrm>
            <a:custGeom>
              <a:avLst/>
              <a:gdLst/>
              <a:ahLst/>
              <a:cxnLst/>
              <a:rect l="l" t="t" r="r" b="b"/>
              <a:pathLst>
                <a:path w="336" h="227" extrusionOk="0">
                  <a:moveTo>
                    <a:pt x="335" y="1"/>
                  </a:moveTo>
                  <a:cubicBezTo>
                    <a:pt x="263" y="1"/>
                    <a:pt x="227" y="46"/>
                    <a:pt x="145" y="82"/>
                  </a:cubicBezTo>
                  <a:cubicBezTo>
                    <a:pt x="73" y="118"/>
                    <a:pt x="1" y="190"/>
                    <a:pt x="37" y="227"/>
                  </a:cubicBezTo>
                  <a:lnTo>
                    <a:pt x="73" y="227"/>
                  </a:lnTo>
                  <a:cubicBezTo>
                    <a:pt x="109" y="227"/>
                    <a:pt x="145" y="227"/>
                    <a:pt x="227" y="190"/>
                  </a:cubicBezTo>
                  <a:cubicBezTo>
                    <a:pt x="263" y="154"/>
                    <a:pt x="263" y="154"/>
                    <a:pt x="299" y="118"/>
                  </a:cubicBezTo>
                  <a:cubicBezTo>
                    <a:pt x="335" y="118"/>
                    <a:pt x="335" y="82"/>
                    <a:pt x="335" y="46"/>
                  </a:cubicBezTo>
                  <a:lnTo>
                    <a:pt x="335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591486" y="1376672"/>
              <a:ext cx="56254" cy="25396"/>
            </a:xfrm>
            <a:custGeom>
              <a:avLst/>
              <a:gdLst/>
              <a:ahLst/>
              <a:cxnLst/>
              <a:rect l="l" t="t" r="r" b="b"/>
              <a:pathLst>
                <a:path w="824" h="372" extrusionOk="0">
                  <a:moveTo>
                    <a:pt x="417" y="1"/>
                  </a:moveTo>
                  <a:cubicBezTo>
                    <a:pt x="191" y="1"/>
                    <a:pt x="1" y="227"/>
                    <a:pt x="1" y="227"/>
                  </a:cubicBezTo>
                  <a:lnTo>
                    <a:pt x="109" y="335"/>
                  </a:lnTo>
                  <a:cubicBezTo>
                    <a:pt x="109" y="335"/>
                    <a:pt x="263" y="145"/>
                    <a:pt x="417" y="145"/>
                  </a:cubicBezTo>
                  <a:cubicBezTo>
                    <a:pt x="489" y="145"/>
                    <a:pt x="597" y="227"/>
                    <a:pt x="679" y="371"/>
                  </a:cubicBezTo>
                  <a:lnTo>
                    <a:pt x="823" y="299"/>
                  </a:lnTo>
                  <a:cubicBezTo>
                    <a:pt x="715" y="109"/>
                    <a:pt x="561" y="1"/>
                    <a:pt x="417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853849" y="1417429"/>
              <a:ext cx="102473" cy="28469"/>
            </a:xfrm>
            <a:custGeom>
              <a:avLst/>
              <a:gdLst/>
              <a:ahLst/>
              <a:cxnLst/>
              <a:rect l="l" t="t" r="r" b="b"/>
              <a:pathLst>
                <a:path w="1501" h="417" extrusionOk="0">
                  <a:moveTo>
                    <a:pt x="0" y="0"/>
                  </a:moveTo>
                  <a:lnTo>
                    <a:pt x="0" y="154"/>
                  </a:lnTo>
                  <a:cubicBezTo>
                    <a:pt x="72" y="154"/>
                    <a:pt x="904" y="308"/>
                    <a:pt x="1465" y="416"/>
                  </a:cubicBezTo>
                  <a:lnTo>
                    <a:pt x="1501" y="262"/>
                  </a:lnTo>
                  <a:cubicBezTo>
                    <a:pt x="1049" y="190"/>
                    <a:pt x="72" y="0"/>
                    <a:pt x="0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447094" y="1476688"/>
              <a:ext cx="129030" cy="82129"/>
            </a:xfrm>
            <a:custGeom>
              <a:avLst/>
              <a:gdLst/>
              <a:ahLst/>
              <a:cxnLst/>
              <a:rect l="l" t="t" r="r" b="b"/>
              <a:pathLst>
                <a:path w="1890" h="1203" extrusionOk="0">
                  <a:moveTo>
                    <a:pt x="1022" y="0"/>
                  </a:moveTo>
                  <a:cubicBezTo>
                    <a:pt x="904" y="0"/>
                    <a:pt x="760" y="36"/>
                    <a:pt x="642" y="73"/>
                  </a:cubicBezTo>
                  <a:cubicBezTo>
                    <a:pt x="0" y="380"/>
                    <a:pt x="308" y="1094"/>
                    <a:pt x="904" y="1203"/>
                  </a:cubicBezTo>
                  <a:lnTo>
                    <a:pt x="1320" y="1203"/>
                  </a:lnTo>
                  <a:cubicBezTo>
                    <a:pt x="1582" y="1130"/>
                    <a:pt x="1854" y="904"/>
                    <a:pt x="1890" y="642"/>
                  </a:cubicBezTo>
                  <a:cubicBezTo>
                    <a:pt x="1890" y="606"/>
                    <a:pt x="1890" y="570"/>
                    <a:pt x="1854" y="525"/>
                  </a:cubicBezTo>
                  <a:cubicBezTo>
                    <a:pt x="1772" y="190"/>
                    <a:pt x="1401" y="0"/>
                    <a:pt x="1022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653202" y="1489660"/>
              <a:ext cx="138998" cy="82129"/>
            </a:xfrm>
            <a:custGeom>
              <a:avLst/>
              <a:gdLst/>
              <a:ahLst/>
              <a:cxnLst/>
              <a:rect l="l" t="t" r="r" b="b"/>
              <a:pathLst>
                <a:path w="2036" h="1203" extrusionOk="0">
                  <a:moveTo>
                    <a:pt x="1131" y="0"/>
                  </a:moveTo>
                  <a:cubicBezTo>
                    <a:pt x="977" y="0"/>
                    <a:pt x="824" y="36"/>
                    <a:pt x="715" y="109"/>
                  </a:cubicBezTo>
                  <a:cubicBezTo>
                    <a:pt x="1" y="380"/>
                    <a:pt x="335" y="1094"/>
                    <a:pt x="977" y="1203"/>
                  </a:cubicBezTo>
                  <a:lnTo>
                    <a:pt x="1429" y="1203"/>
                  </a:lnTo>
                  <a:cubicBezTo>
                    <a:pt x="1692" y="1166"/>
                    <a:pt x="1999" y="904"/>
                    <a:pt x="1999" y="642"/>
                  </a:cubicBezTo>
                  <a:cubicBezTo>
                    <a:pt x="2035" y="606"/>
                    <a:pt x="1999" y="561"/>
                    <a:pt x="1999" y="524"/>
                  </a:cubicBezTo>
                  <a:cubicBezTo>
                    <a:pt x="1918" y="190"/>
                    <a:pt x="1502" y="0"/>
                    <a:pt x="1131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375478" y="1304442"/>
              <a:ext cx="229046" cy="229046"/>
            </a:xfrm>
            <a:custGeom>
              <a:avLst/>
              <a:gdLst/>
              <a:ahLst/>
              <a:cxnLst/>
              <a:rect l="l" t="t" r="r" b="b"/>
              <a:pathLst>
                <a:path w="3355" h="3355" extrusionOk="0">
                  <a:moveTo>
                    <a:pt x="1655" y="109"/>
                  </a:moveTo>
                  <a:cubicBezTo>
                    <a:pt x="2523" y="109"/>
                    <a:pt x="3201" y="833"/>
                    <a:pt x="3201" y="1655"/>
                  </a:cubicBezTo>
                  <a:cubicBezTo>
                    <a:pt x="3201" y="2487"/>
                    <a:pt x="2523" y="3201"/>
                    <a:pt x="1655" y="3201"/>
                  </a:cubicBezTo>
                  <a:cubicBezTo>
                    <a:pt x="823" y="3201"/>
                    <a:pt x="145" y="2487"/>
                    <a:pt x="145" y="1655"/>
                  </a:cubicBezTo>
                  <a:cubicBezTo>
                    <a:pt x="145" y="833"/>
                    <a:pt x="823" y="109"/>
                    <a:pt x="1655" y="109"/>
                  </a:cubicBezTo>
                  <a:close/>
                  <a:moveTo>
                    <a:pt x="1655" y="1"/>
                  </a:moveTo>
                  <a:cubicBezTo>
                    <a:pt x="751" y="1"/>
                    <a:pt x="0" y="751"/>
                    <a:pt x="0" y="1655"/>
                  </a:cubicBezTo>
                  <a:cubicBezTo>
                    <a:pt x="0" y="2596"/>
                    <a:pt x="751" y="3355"/>
                    <a:pt x="1655" y="3355"/>
                  </a:cubicBezTo>
                  <a:cubicBezTo>
                    <a:pt x="2595" y="3355"/>
                    <a:pt x="3355" y="2596"/>
                    <a:pt x="3355" y="1655"/>
                  </a:cubicBezTo>
                  <a:cubicBezTo>
                    <a:pt x="3355" y="751"/>
                    <a:pt x="2595" y="1"/>
                    <a:pt x="1655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29785" y="1319871"/>
              <a:ext cx="229046" cy="231572"/>
            </a:xfrm>
            <a:custGeom>
              <a:avLst/>
              <a:gdLst/>
              <a:ahLst/>
              <a:cxnLst/>
              <a:rect l="l" t="t" r="r" b="b"/>
              <a:pathLst>
                <a:path w="3355" h="3392" extrusionOk="0">
                  <a:moveTo>
                    <a:pt x="1700" y="155"/>
                  </a:moveTo>
                  <a:cubicBezTo>
                    <a:pt x="2523" y="155"/>
                    <a:pt x="3201" y="869"/>
                    <a:pt x="3201" y="1691"/>
                  </a:cubicBezTo>
                  <a:cubicBezTo>
                    <a:pt x="3201" y="2523"/>
                    <a:pt x="2523" y="3237"/>
                    <a:pt x="1700" y="3237"/>
                  </a:cubicBezTo>
                  <a:cubicBezTo>
                    <a:pt x="832" y="3237"/>
                    <a:pt x="154" y="2523"/>
                    <a:pt x="154" y="1691"/>
                  </a:cubicBezTo>
                  <a:cubicBezTo>
                    <a:pt x="154" y="869"/>
                    <a:pt x="832" y="155"/>
                    <a:pt x="1700" y="155"/>
                  </a:cubicBezTo>
                  <a:close/>
                  <a:moveTo>
                    <a:pt x="1700" y="1"/>
                  </a:moveTo>
                  <a:cubicBezTo>
                    <a:pt x="760" y="1"/>
                    <a:pt x="0" y="751"/>
                    <a:pt x="0" y="1691"/>
                  </a:cubicBezTo>
                  <a:cubicBezTo>
                    <a:pt x="0" y="2641"/>
                    <a:pt x="760" y="3391"/>
                    <a:pt x="1700" y="3391"/>
                  </a:cubicBezTo>
                  <a:cubicBezTo>
                    <a:pt x="2604" y="3391"/>
                    <a:pt x="3354" y="2641"/>
                    <a:pt x="3354" y="1691"/>
                  </a:cubicBezTo>
                  <a:cubicBezTo>
                    <a:pt x="3354" y="751"/>
                    <a:pt x="2604" y="1"/>
                    <a:pt x="170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805036" y="3310502"/>
              <a:ext cx="351932" cy="64242"/>
            </a:xfrm>
            <a:custGeom>
              <a:avLst/>
              <a:gdLst/>
              <a:ahLst/>
              <a:cxnLst/>
              <a:rect l="l" t="t" r="r" b="b"/>
              <a:pathLst>
                <a:path w="5155" h="941" extrusionOk="0">
                  <a:moveTo>
                    <a:pt x="1" y="0"/>
                  </a:moveTo>
                  <a:lnTo>
                    <a:pt x="1" y="940"/>
                  </a:lnTo>
                  <a:lnTo>
                    <a:pt x="5154" y="940"/>
                  </a:lnTo>
                  <a:cubicBezTo>
                    <a:pt x="5154" y="642"/>
                    <a:pt x="5118" y="335"/>
                    <a:pt x="5082" y="36"/>
                  </a:cubicBezTo>
                  <a:cubicBezTo>
                    <a:pt x="3391" y="36"/>
                    <a:pt x="1692" y="0"/>
                    <a:pt x="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313761" y="3305519"/>
              <a:ext cx="352478" cy="69226"/>
            </a:xfrm>
            <a:custGeom>
              <a:avLst/>
              <a:gdLst/>
              <a:ahLst/>
              <a:cxnLst/>
              <a:rect l="l" t="t" r="r" b="b"/>
              <a:pathLst>
                <a:path w="5163" h="1014" extrusionOk="0">
                  <a:moveTo>
                    <a:pt x="73" y="1"/>
                  </a:moveTo>
                  <a:cubicBezTo>
                    <a:pt x="36" y="335"/>
                    <a:pt x="0" y="679"/>
                    <a:pt x="0" y="1013"/>
                  </a:cubicBezTo>
                  <a:lnTo>
                    <a:pt x="5163" y="1013"/>
                  </a:lnTo>
                  <a:lnTo>
                    <a:pt x="5163" y="37"/>
                  </a:lnTo>
                  <a:cubicBezTo>
                    <a:pt x="3463" y="37"/>
                    <a:pt x="1772" y="1"/>
                    <a:pt x="7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018082" y="2047635"/>
              <a:ext cx="138929" cy="125958"/>
            </a:xfrm>
            <a:custGeom>
              <a:avLst/>
              <a:gdLst/>
              <a:ahLst/>
              <a:cxnLst/>
              <a:rect l="l" t="t" r="r" b="b"/>
              <a:pathLst>
                <a:path w="2035" h="1845" extrusionOk="0">
                  <a:moveTo>
                    <a:pt x="1501" y="0"/>
                  </a:moveTo>
                  <a:cubicBezTo>
                    <a:pt x="1013" y="344"/>
                    <a:pt x="525" y="678"/>
                    <a:pt x="1" y="977"/>
                  </a:cubicBezTo>
                  <a:cubicBezTo>
                    <a:pt x="109" y="1284"/>
                    <a:pt x="227" y="1546"/>
                    <a:pt x="371" y="1845"/>
                  </a:cubicBezTo>
                  <a:cubicBezTo>
                    <a:pt x="905" y="1429"/>
                    <a:pt x="1465" y="1022"/>
                    <a:pt x="2035" y="606"/>
                  </a:cubicBezTo>
                  <a:cubicBezTo>
                    <a:pt x="1845" y="416"/>
                    <a:pt x="1691" y="190"/>
                    <a:pt x="150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406336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73" y="1"/>
                  </a:moveTo>
                  <a:cubicBezTo>
                    <a:pt x="73" y="634"/>
                    <a:pt x="0" y="1312"/>
                    <a:pt x="73" y="1881"/>
                  </a:cubicBezTo>
                  <a:cubicBezTo>
                    <a:pt x="145" y="2216"/>
                    <a:pt x="263" y="2560"/>
                    <a:pt x="416" y="2822"/>
                  </a:cubicBezTo>
                  <a:cubicBezTo>
                    <a:pt x="597" y="3120"/>
                    <a:pt x="905" y="3346"/>
                    <a:pt x="1203" y="3391"/>
                  </a:cubicBezTo>
                  <a:cubicBezTo>
                    <a:pt x="1260" y="3400"/>
                    <a:pt x="1317" y="3405"/>
                    <a:pt x="1373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7" y="2560"/>
                    <a:pt x="2785" y="2107"/>
                    <a:pt x="2857" y="1692"/>
                  </a:cubicBezTo>
                  <a:cubicBezTo>
                    <a:pt x="2939" y="1131"/>
                    <a:pt x="2939" y="561"/>
                    <a:pt x="290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856307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109" y="1"/>
                  </a:moveTo>
                  <a:cubicBezTo>
                    <a:pt x="73" y="634"/>
                    <a:pt x="0" y="1312"/>
                    <a:pt x="109" y="1881"/>
                  </a:cubicBezTo>
                  <a:cubicBezTo>
                    <a:pt x="154" y="2216"/>
                    <a:pt x="263" y="2560"/>
                    <a:pt x="452" y="2822"/>
                  </a:cubicBezTo>
                  <a:cubicBezTo>
                    <a:pt x="606" y="3120"/>
                    <a:pt x="904" y="3346"/>
                    <a:pt x="1239" y="3391"/>
                  </a:cubicBezTo>
                  <a:cubicBezTo>
                    <a:pt x="1291" y="3400"/>
                    <a:pt x="1344" y="3405"/>
                    <a:pt x="1397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6" y="2560"/>
                    <a:pt x="2785" y="2107"/>
                    <a:pt x="2866" y="1692"/>
                  </a:cubicBezTo>
                  <a:cubicBezTo>
                    <a:pt x="2939" y="1131"/>
                    <a:pt x="2939" y="561"/>
                    <a:pt x="290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532227" y="1790255"/>
              <a:ext cx="97626" cy="255671"/>
            </a:xfrm>
            <a:custGeom>
              <a:avLst/>
              <a:gdLst/>
              <a:ahLst/>
              <a:cxnLst/>
              <a:rect l="l" t="t" r="r" b="b"/>
              <a:pathLst>
                <a:path w="1430" h="3745" extrusionOk="0">
                  <a:moveTo>
                    <a:pt x="905" y="0"/>
                  </a:moveTo>
                  <a:cubicBezTo>
                    <a:pt x="787" y="118"/>
                    <a:pt x="715" y="226"/>
                    <a:pt x="643" y="344"/>
                  </a:cubicBezTo>
                  <a:cubicBezTo>
                    <a:pt x="1" y="1320"/>
                    <a:pt x="37" y="2676"/>
                    <a:pt x="525" y="3662"/>
                  </a:cubicBezTo>
                  <a:cubicBezTo>
                    <a:pt x="551" y="3720"/>
                    <a:pt x="596" y="3744"/>
                    <a:pt x="643" y="3744"/>
                  </a:cubicBezTo>
                  <a:cubicBezTo>
                    <a:pt x="740" y="3744"/>
                    <a:pt x="842" y="3637"/>
                    <a:pt x="787" y="3508"/>
                  </a:cubicBezTo>
                  <a:cubicBezTo>
                    <a:pt x="381" y="2640"/>
                    <a:pt x="299" y="1474"/>
                    <a:pt x="787" y="642"/>
                  </a:cubicBezTo>
                  <a:cubicBezTo>
                    <a:pt x="941" y="380"/>
                    <a:pt x="1167" y="154"/>
                    <a:pt x="1429" y="0"/>
                  </a:cubicBezTo>
                  <a:cubicBezTo>
                    <a:pt x="1357" y="0"/>
                    <a:pt x="1285" y="45"/>
                    <a:pt x="1203" y="45"/>
                  </a:cubicBezTo>
                  <a:cubicBezTo>
                    <a:pt x="1160" y="60"/>
                    <a:pt x="1115" y="68"/>
                    <a:pt x="1072" y="68"/>
                  </a:cubicBezTo>
                  <a:cubicBezTo>
                    <a:pt x="1008" y="68"/>
                    <a:pt x="948" y="49"/>
                    <a:pt x="90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810020" y="1764926"/>
              <a:ext cx="151901" cy="260723"/>
            </a:xfrm>
            <a:custGeom>
              <a:avLst/>
              <a:gdLst/>
              <a:ahLst/>
              <a:cxnLst/>
              <a:rect l="l" t="t" r="r" b="b"/>
              <a:pathLst>
                <a:path w="2225" h="3819" extrusionOk="0">
                  <a:moveTo>
                    <a:pt x="0" y="0"/>
                  </a:moveTo>
                  <a:cubicBezTo>
                    <a:pt x="299" y="73"/>
                    <a:pt x="561" y="145"/>
                    <a:pt x="832" y="299"/>
                  </a:cubicBezTo>
                  <a:cubicBezTo>
                    <a:pt x="1845" y="904"/>
                    <a:pt x="1962" y="2713"/>
                    <a:pt x="1284" y="3581"/>
                  </a:cubicBezTo>
                  <a:cubicBezTo>
                    <a:pt x="1197" y="3687"/>
                    <a:pt x="1278" y="3818"/>
                    <a:pt x="1370" y="3818"/>
                  </a:cubicBezTo>
                  <a:cubicBezTo>
                    <a:pt x="1402" y="3818"/>
                    <a:pt x="1436" y="3802"/>
                    <a:pt x="1465" y="3761"/>
                  </a:cubicBezTo>
                  <a:cubicBezTo>
                    <a:pt x="2224" y="2903"/>
                    <a:pt x="2143" y="1619"/>
                    <a:pt x="1582" y="678"/>
                  </a:cubicBezTo>
                  <a:cubicBezTo>
                    <a:pt x="1429" y="416"/>
                    <a:pt x="1203" y="190"/>
                    <a:pt x="941" y="37"/>
                  </a:cubicBezTo>
                  <a:cubicBezTo>
                    <a:pt x="642" y="0"/>
                    <a:pt x="299" y="0"/>
                    <a:pt x="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455081" y="1980934"/>
              <a:ext cx="596953" cy="722843"/>
            </a:xfrm>
            <a:custGeom>
              <a:avLst/>
              <a:gdLst/>
              <a:ahLst/>
              <a:cxnLst/>
              <a:rect l="l" t="t" r="r" b="b"/>
              <a:pathLst>
                <a:path w="8744" h="10588" extrusionOk="0">
                  <a:moveTo>
                    <a:pt x="561" y="1"/>
                  </a:moveTo>
                  <a:cubicBezTo>
                    <a:pt x="263" y="1"/>
                    <a:pt x="1" y="263"/>
                    <a:pt x="37" y="561"/>
                  </a:cubicBezTo>
                  <a:lnTo>
                    <a:pt x="73" y="10054"/>
                  </a:lnTo>
                  <a:cubicBezTo>
                    <a:pt x="73" y="10362"/>
                    <a:pt x="335" y="10588"/>
                    <a:pt x="643" y="10588"/>
                  </a:cubicBezTo>
                  <a:lnTo>
                    <a:pt x="7984" y="10588"/>
                  </a:lnTo>
                  <a:cubicBezTo>
                    <a:pt x="8291" y="10588"/>
                    <a:pt x="8517" y="10362"/>
                    <a:pt x="8517" y="10054"/>
                  </a:cubicBezTo>
                  <a:lnTo>
                    <a:pt x="8743" y="561"/>
                  </a:lnTo>
                  <a:cubicBezTo>
                    <a:pt x="8743" y="263"/>
                    <a:pt x="8472" y="1"/>
                    <a:pt x="8174" y="1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7581040" y="2137752"/>
              <a:ext cx="334591" cy="84587"/>
            </a:xfrm>
            <a:custGeom>
              <a:avLst/>
              <a:gdLst/>
              <a:ahLst/>
              <a:cxnLst/>
              <a:rect l="l" t="t" r="r" b="b"/>
              <a:pathLst>
                <a:path w="4901" h="1239" extrusionOk="0">
                  <a:moveTo>
                    <a:pt x="4900" y="0"/>
                  </a:moveTo>
                  <a:cubicBezTo>
                    <a:pt x="3282" y="36"/>
                    <a:pt x="1618" y="72"/>
                    <a:pt x="0" y="109"/>
                  </a:cubicBezTo>
                  <a:lnTo>
                    <a:pt x="0" y="1239"/>
                  </a:lnTo>
                  <a:cubicBezTo>
                    <a:pt x="868" y="1203"/>
                    <a:pt x="1700" y="1166"/>
                    <a:pt x="2559" y="1166"/>
                  </a:cubicBezTo>
                  <a:cubicBezTo>
                    <a:pt x="2938" y="1148"/>
                    <a:pt x="3334" y="1148"/>
                    <a:pt x="3729" y="1148"/>
                  </a:cubicBezTo>
                  <a:cubicBezTo>
                    <a:pt x="4125" y="1148"/>
                    <a:pt x="4521" y="1148"/>
                    <a:pt x="4900" y="1130"/>
                  </a:cubicBezTo>
                  <a:lnTo>
                    <a:pt x="49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616814" y="2063064"/>
              <a:ext cx="254988" cy="48813"/>
            </a:xfrm>
            <a:custGeom>
              <a:avLst/>
              <a:gdLst/>
              <a:ahLst/>
              <a:cxnLst/>
              <a:rect l="l" t="t" r="r" b="b"/>
              <a:pathLst>
                <a:path w="3735" h="715" extrusionOk="0">
                  <a:moveTo>
                    <a:pt x="3662" y="0"/>
                  </a:moveTo>
                  <a:cubicBezTo>
                    <a:pt x="2451" y="0"/>
                    <a:pt x="1212" y="36"/>
                    <a:pt x="0" y="36"/>
                  </a:cubicBezTo>
                  <a:cubicBezTo>
                    <a:pt x="46" y="262"/>
                    <a:pt x="46" y="488"/>
                    <a:pt x="46" y="714"/>
                  </a:cubicBezTo>
                  <a:cubicBezTo>
                    <a:pt x="678" y="678"/>
                    <a:pt x="1320" y="678"/>
                    <a:pt x="1962" y="642"/>
                  </a:cubicBezTo>
                  <a:cubicBezTo>
                    <a:pt x="2342" y="642"/>
                    <a:pt x="2734" y="658"/>
                    <a:pt x="3132" y="658"/>
                  </a:cubicBezTo>
                  <a:cubicBezTo>
                    <a:pt x="3332" y="658"/>
                    <a:pt x="3532" y="654"/>
                    <a:pt x="3734" y="642"/>
                  </a:cubicBezTo>
                  <a:cubicBezTo>
                    <a:pt x="3698" y="416"/>
                    <a:pt x="3698" y="226"/>
                    <a:pt x="36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490923" y="2175369"/>
              <a:ext cx="249390" cy="204400"/>
            </a:xfrm>
            <a:custGeom>
              <a:avLst/>
              <a:gdLst/>
              <a:ahLst/>
              <a:cxnLst/>
              <a:rect l="l" t="t" r="r" b="b"/>
              <a:pathLst>
                <a:path w="3653" h="2994" extrusionOk="0">
                  <a:moveTo>
                    <a:pt x="1911" y="1"/>
                  </a:moveTo>
                  <a:cubicBezTo>
                    <a:pt x="1903" y="1"/>
                    <a:pt x="1896" y="4"/>
                    <a:pt x="1890" y="10"/>
                  </a:cubicBezTo>
                  <a:cubicBezTo>
                    <a:pt x="1808" y="55"/>
                    <a:pt x="1844" y="127"/>
                    <a:pt x="1844" y="163"/>
                  </a:cubicBezTo>
                  <a:cubicBezTo>
                    <a:pt x="1926" y="507"/>
                    <a:pt x="1998" y="805"/>
                    <a:pt x="2070" y="1140"/>
                  </a:cubicBezTo>
                  <a:cubicBezTo>
                    <a:pt x="1736" y="914"/>
                    <a:pt x="1320" y="769"/>
                    <a:pt x="940" y="615"/>
                  </a:cubicBezTo>
                  <a:cubicBezTo>
                    <a:pt x="829" y="571"/>
                    <a:pt x="713" y="540"/>
                    <a:pt x="597" y="540"/>
                  </a:cubicBezTo>
                  <a:cubicBezTo>
                    <a:pt x="525" y="540"/>
                    <a:pt x="452" y="552"/>
                    <a:pt x="380" y="579"/>
                  </a:cubicBezTo>
                  <a:cubicBezTo>
                    <a:pt x="344" y="615"/>
                    <a:pt x="380" y="688"/>
                    <a:pt x="452" y="733"/>
                  </a:cubicBezTo>
                  <a:cubicBezTo>
                    <a:pt x="759" y="914"/>
                    <a:pt x="1094" y="1104"/>
                    <a:pt x="1474" y="1221"/>
                  </a:cubicBezTo>
                  <a:lnTo>
                    <a:pt x="344" y="1104"/>
                  </a:lnTo>
                  <a:cubicBezTo>
                    <a:pt x="226" y="1104"/>
                    <a:pt x="81" y="1185"/>
                    <a:pt x="118" y="1257"/>
                  </a:cubicBezTo>
                  <a:cubicBezTo>
                    <a:pt x="118" y="1330"/>
                    <a:pt x="190" y="1330"/>
                    <a:pt x="226" y="1330"/>
                  </a:cubicBezTo>
                  <a:cubicBezTo>
                    <a:pt x="678" y="1447"/>
                    <a:pt x="1094" y="1520"/>
                    <a:pt x="1510" y="1592"/>
                  </a:cubicBezTo>
                  <a:cubicBezTo>
                    <a:pt x="1445" y="1582"/>
                    <a:pt x="1375" y="1577"/>
                    <a:pt x="1302" y="1577"/>
                  </a:cubicBezTo>
                  <a:cubicBezTo>
                    <a:pt x="1119" y="1577"/>
                    <a:pt x="921" y="1605"/>
                    <a:pt x="759" y="1637"/>
                  </a:cubicBezTo>
                  <a:cubicBezTo>
                    <a:pt x="570" y="1673"/>
                    <a:pt x="154" y="1709"/>
                    <a:pt x="36" y="1863"/>
                  </a:cubicBezTo>
                  <a:cubicBezTo>
                    <a:pt x="0" y="1972"/>
                    <a:pt x="190" y="2008"/>
                    <a:pt x="226" y="2008"/>
                  </a:cubicBezTo>
                  <a:cubicBezTo>
                    <a:pt x="552" y="2008"/>
                    <a:pt x="861" y="1976"/>
                    <a:pt x="1178" y="1976"/>
                  </a:cubicBezTo>
                  <a:cubicBezTo>
                    <a:pt x="1337" y="1976"/>
                    <a:pt x="1498" y="1984"/>
                    <a:pt x="1664" y="2008"/>
                  </a:cubicBezTo>
                  <a:cubicBezTo>
                    <a:pt x="1392" y="2125"/>
                    <a:pt x="1130" y="2234"/>
                    <a:pt x="904" y="2387"/>
                  </a:cubicBezTo>
                  <a:cubicBezTo>
                    <a:pt x="832" y="2424"/>
                    <a:pt x="759" y="2460"/>
                    <a:pt x="678" y="2541"/>
                  </a:cubicBezTo>
                  <a:cubicBezTo>
                    <a:pt x="642" y="2613"/>
                    <a:pt x="642" y="2650"/>
                    <a:pt x="678" y="2686"/>
                  </a:cubicBezTo>
                  <a:cubicBezTo>
                    <a:pt x="714" y="2722"/>
                    <a:pt x="796" y="2722"/>
                    <a:pt x="832" y="2722"/>
                  </a:cubicBezTo>
                  <a:cubicBezTo>
                    <a:pt x="1094" y="2650"/>
                    <a:pt x="1320" y="2496"/>
                    <a:pt x="1546" y="2496"/>
                  </a:cubicBezTo>
                  <a:cubicBezTo>
                    <a:pt x="1808" y="2496"/>
                    <a:pt x="2034" y="2541"/>
                    <a:pt x="2260" y="2650"/>
                  </a:cubicBezTo>
                  <a:cubicBezTo>
                    <a:pt x="2568" y="2767"/>
                    <a:pt x="2866" y="2876"/>
                    <a:pt x="3128" y="2993"/>
                  </a:cubicBezTo>
                  <a:lnTo>
                    <a:pt x="3653" y="1447"/>
                  </a:lnTo>
                  <a:cubicBezTo>
                    <a:pt x="3318" y="1330"/>
                    <a:pt x="2902" y="1366"/>
                    <a:pt x="2676" y="1104"/>
                  </a:cubicBezTo>
                  <a:cubicBezTo>
                    <a:pt x="2414" y="805"/>
                    <a:pt x="2260" y="426"/>
                    <a:pt x="2034" y="127"/>
                  </a:cubicBezTo>
                  <a:cubicBezTo>
                    <a:pt x="2004" y="67"/>
                    <a:pt x="1949" y="1"/>
                    <a:pt x="191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676073" y="2261185"/>
              <a:ext cx="586439" cy="280248"/>
            </a:xfrm>
            <a:custGeom>
              <a:avLst/>
              <a:gdLst/>
              <a:ahLst/>
              <a:cxnLst/>
              <a:rect l="l" t="t" r="r" b="b"/>
              <a:pathLst>
                <a:path w="8590" h="4105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1167" y="2261"/>
                    <a:pt x="2378" y="2902"/>
                    <a:pt x="3617" y="3355"/>
                  </a:cubicBezTo>
                  <a:cubicBezTo>
                    <a:pt x="4557" y="3689"/>
                    <a:pt x="5542" y="4105"/>
                    <a:pt x="6555" y="4105"/>
                  </a:cubicBezTo>
                  <a:cubicBezTo>
                    <a:pt x="7767" y="4069"/>
                    <a:pt x="8589" y="3129"/>
                    <a:pt x="8137" y="1917"/>
                  </a:cubicBezTo>
                  <a:cubicBezTo>
                    <a:pt x="7767" y="941"/>
                    <a:pt x="6447" y="868"/>
                    <a:pt x="5579" y="751"/>
                  </a:cubicBezTo>
                  <a:cubicBezTo>
                    <a:pt x="3843" y="525"/>
                    <a:pt x="2152" y="263"/>
                    <a:pt x="4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676073" y="2261185"/>
              <a:ext cx="90185" cy="141387"/>
            </a:xfrm>
            <a:custGeom>
              <a:avLst/>
              <a:gdLst/>
              <a:ahLst/>
              <a:cxnLst/>
              <a:rect l="l" t="t" r="r" b="b"/>
              <a:pathLst>
                <a:path w="1321" h="2071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263" y="1772"/>
                    <a:pt x="534" y="1917"/>
                    <a:pt x="796" y="2071"/>
                  </a:cubicBezTo>
                  <a:cubicBezTo>
                    <a:pt x="986" y="1429"/>
                    <a:pt x="1130" y="787"/>
                    <a:pt x="1320" y="154"/>
                  </a:cubicBezTo>
                  <a:cubicBezTo>
                    <a:pt x="1022" y="109"/>
                    <a:pt x="715" y="73"/>
                    <a:pt x="416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2498700" y="1427500"/>
            <a:ext cx="41466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3195033" y="2851940"/>
            <a:ext cx="27540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_12">
    <p:bg>
      <p:bgPr>
        <a:solidFill>
          <a:srgbClr val="CFD9E0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3"/>
          <p:cNvGrpSpPr/>
          <p:nvPr/>
        </p:nvGrpSpPr>
        <p:grpSpPr>
          <a:xfrm>
            <a:off x="480951" y="1095153"/>
            <a:ext cx="1168896" cy="3585467"/>
            <a:chOff x="480951" y="1095153"/>
            <a:chExt cx="1168896" cy="3585467"/>
          </a:xfrm>
        </p:grpSpPr>
        <p:sp>
          <p:nvSpPr>
            <p:cNvPr id="104" name="Google Shape;104;p3"/>
            <p:cNvSpPr/>
            <p:nvPr/>
          </p:nvSpPr>
          <p:spPr>
            <a:xfrm>
              <a:off x="480951" y="4445697"/>
              <a:ext cx="1168896" cy="234922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" name="Google Shape;105;p3"/>
            <p:cNvGrpSpPr/>
            <p:nvPr/>
          </p:nvGrpSpPr>
          <p:grpSpPr>
            <a:xfrm>
              <a:off x="668225" y="1095153"/>
              <a:ext cx="775851" cy="3502983"/>
              <a:chOff x="778400" y="963103"/>
              <a:chExt cx="775851" cy="3502983"/>
            </a:xfrm>
          </p:grpSpPr>
          <p:sp>
            <p:nvSpPr>
              <p:cNvPr id="106" name="Google Shape;106;p3"/>
              <p:cNvSpPr/>
              <p:nvPr/>
            </p:nvSpPr>
            <p:spPr>
              <a:xfrm>
                <a:off x="778400" y="4342509"/>
                <a:ext cx="125127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2153" extrusionOk="0">
                    <a:moveTo>
                      <a:pt x="1086" y="2153"/>
                    </a:moveTo>
                    <a:cubicBezTo>
                      <a:pt x="1691" y="2153"/>
                      <a:pt x="2180" y="1701"/>
                      <a:pt x="2180" y="1095"/>
                    </a:cubicBezTo>
                    <a:cubicBezTo>
                      <a:pt x="2180" y="498"/>
                      <a:pt x="1691" y="1"/>
                      <a:pt x="1086" y="1"/>
                    </a:cubicBezTo>
                    <a:cubicBezTo>
                      <a:pt x="489" y="1"/>
                      <a:pt x="1" y="498"/>
                      <a:pt x="1" y="1095"/>
                    </a:cubicBezTo>
                    <a:cubicBezTo>
                      <a:pt x="1" y="1701"/>
                      <a:pt x="489" y="2153"/>
                      <a:pt x="1086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1431249" y="4342509"/>
                <a:ext cx="123003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153" extrusionOk="0">
                    <a:moveTo>
                      <a:pt x="1058" y="2153"/>
                    </a:moveTo>
                    <a:cubicBezTo>
                      <a:pt x="1655" y="2153"/>
                      <a:pt x="2143" y="1701"/>
                      <a:pt x="2143" y="1095"/>
                    </a:cubicBezTo>
                    <a:cubicBezTo>
                      <a:pt x="2143" y="498"/>
                      <a:pt x="1655" y="1"/>
                      <a:pt x="1058" y="1"/>
                    </a:cubicBezTo>
                    <a:cubicBezTo>
                      <a:pt x="488" y="1"/>
                      <a:pt x="0" y="498"/>
                      <a:pt x="0" y="1095"/>
                    </a:cubicBezTo>
                    <a:cubicBezTo>
                      <a:pt x="0" y="1701"/>
                      <a:pt x="488" y="2153"/>
                      <a:pt x="1058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8" name="Google Shape;108;p3"/>
              <p:cNvGrpSpPr/>
              <p:nvPr/>
            </p:nvGrpSpPr>
            <p:grpSpPr>
              <a:xfrm>
                <a:off x="836415" y="963103"/>
                <a:ext cx="659612" cy="3442128"/>
                <a:chOff x="3888425" y="2849100"/>
                <a:chExt cx="287300" cy="1499250"/>
              </a:xfrm>
            </p:grpSpPr>
            <p:sp>
              <p:nvSpPr>
                <p:cNvPr id="109" name="Google Shape;109;p3"/>
                <p:cNvSpPr/>
                <p:nvPr/>
              </p:nvSpPr>
              <p:spPr>
                <a:xfrm>
                  <a:off x="4030600" y="2849100"/>
                  <a:ext cx="3850" cy="1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" h="55712" extrusionOk="0">
                      <a:moveTo>
                        <a:pt x="0" y="1"/>
                      </a:moveTo>
                      <a:lnTo>
                        <a:pt x="0" y="55712"/>
                      </a:lnTo>
                      <a:lnTo>
                        <a:pt x="154" y="55712"/>
                      </a:lnTo>
                      <a:lnTo>
                        <a:pt x="154" y="1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3888425" y="4240075"/>
                  <a:ext cx="287300" cy="10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2" h="4331" extrusionOk="0">
                      <a:moveTo>
                        <a:pt x="5768" y="0"/>
                      </a:moveTo>
                      <a:cubicBezTo>
                        <a:pt x="4186" y="0"/>
                        <a:pt x="2713" y="452"/>
                        <a:pt x="1700" y="1248"/>
                      </a:cubicBezTo>
                      <a:cubicBezTo>
                        <a:pt x="642" y="2034"/>
                        <a:pt x="0" y="3128"/>
                        <a:pt x="0" y="4331"/>
                      </a:cubicBezTo>
                      <a:lnTo>
                        <a:pt x="154" y="4331"/>
                      </a:lnTo>
                      <a:cubicBezTo>
                        <a:pt x="154" y="3165"/>
                        <a:pt x="751" y="2107"/>
                        <a:pt x="1772" y="1356"/>
                      </a:cubicBezTo>
                      <a:cubicBezTo>
                        <a:pt x="2785" y="606"/>
                        <a:pt x="4186" y="154"/>
                        <a:pt x="5768" y="154"/>
                      </a:cubicBezTo>
                      <a:cubicBezTo>
                        <a:pt x="7305" y="154"/>
                        <a:pt x="8707" y="606"/>
                        <a:pt x="9719" y="1356"/>
                      </a:cubicBezTo>
                      <a:cubicBezTo>
                        <a:pt x="10741" y="2107"/>
                        <a:pt x="11338" y="3165"/>
                        <a:pt x="11338" y="4331"/>
                      </a:cubicBezTo>
                      <a:lnTo>
                        <a:pt x="11491" y="4331"/>
                      </a:lnTo>
                      <a:cubicBezTo>
                        <a:pt x="11491" y="3128"/>
                        <a:pt x="10849" y="2034"/>
                        <a:pt x="9792" y="1248"/>
                      </a:cubicBezTo>
                      <a:cubicBezTo>
                        <a:pt x="8779" y="452"/>
                        <a:pt x="7351" y="0"/>
                        <a:pt x="5768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3918475" y="2849100"/>
                  <a:ext cx="227175" cy="46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7" h="18644" extrusionOk="0">
                      <a:moveTo>
                        <a:pt x="380" y="1"/>
                      </a:moveTo>
                      <a:lnTo>
                        <a:pt x="8707" y="1"/>
                      </a:lnTo>
                      <a:cubicBezTo>
                        <a:pt x="8933" y="1"/>
                        <a:pt x="9087" y="191"/>
                        <a:pt x="9087" y="417"/>
                      </a:cubicBezTo>
                      <a:lnTo>
                        <a:pt x="9087" y="10136"/>
                      </a:lnTo>
                      <a:lnTo>
                        <a:pt x="6637" y="12848"/>
                      </a:lnTo>
                      <a:cubicBezTo>
                        <a:pt x="6637" y="13074"/>
                        <a:pt x="6447" y="13219"/>
                        <a:pt x="6257" y="13219"/>
                      </a:cubicBezTo>
                      <a:lnTo>
                        <a:pt x="5805" y="13219"/>
                      </a:lnTo>
                      <a:lnTo>
                        <a:pt x="5805" y="14349"/>
                      </a:lnTo>
                      <a:cubicBezTo>
                        <a:pt x="5805" y="14539"/>
                        <a:pt x="5697" y="14656"/>
                        <a:pt x="5543" y="14729"/>
                      </a:cubicBezTo>
                      <a:lnTo>
                        <a:pt x="5543" y="15108"/>
                      </a:lnTo>
                      <a:lnTo>
                        <a:pt x="5995" y="15108"/>
                      </a:lnTo>
                      <a:lnTo>
                        <a:pt x="5995" y="15750"/>
                      </a:lnTo>
                      <a:lnTo>
                        <a:pt x="6375" y="15750"/>
                      </a:lnTo>
                      <a:lnTo>
                        <a:pt x="6375" y="16239"/>
                      </a:lnTo>
                      <a:lnTo>
                        <a:pt x="5995" y="16239"/>
                      </a:lnTo>
                      <a:lnTo>
                        <a:pt x="5995" y="17965"/>
                      </a:lnTo>
                      <a:lnTo>
                        <a:pt x="5543" y="17965"/>
                      </a:lnTo>
                      <a:lnTo>
                        <a:pt x="5543" y="18273"/>
                      </a:lnTo>
                      <a:lnTo>
                        <a:pt x="5543" y="18273"/>
                      </a:lnTo>
                      <a:lnTo>
                        <a:pt x="5543" y="18644"/>
                      </a:lnTo>
                      <a:lnTo>
                        <a:pt x="5163" y="18644"/>
                      </a:lnTo>
                      <a:lnTo>
                        <a:pt x="5163" y="18273"/>
                      </a:lnTo>
                      <a:lnTo>
                        <a:pt x="5163" y="18273"/>
                      </a:lnTo>
                      <a:lnTo>
                        <a:pt x="5163" y="17965"/>
                      </a:lnTo>
                      <a:lnTo>
                        <a:pt x="4711" y="17965"/>
                      </a:lnTo>
                      <a:lnTo>
                        <a:pt x="4711" y="16239"/>
                      </a:lnTo>
                      <a:lnTo>
                        <a:pt x="4377" y="16239"/>
                      </a:lnTo>
                      <a:lnTo>
                        <a:pt x="4377" y="15750"/>
                      </a:lnTo>
                      <a:lnTo>
                        <a:pt x="4711" y="15750"/>
                      </a:lnTo>
                      <a:lnTo>
                        <a:pt x="4711" y="15108"/>
                      </a:lnTo>
                      <a:lnTo>
                        <a:pt x="5163" y="15108"/>
                      </a:lnTo>
                      <a:lnTo>
                        <a:pt x="5163" y="14729"/>
                      </a:lnTo>
                      <a:cubicBezTo>
                        <a:pt x="5018" y="14656"/>
                        <a:pt x="4937" y="14539"/>
                        <a:pt x="4937" y="14349"/>
                      </a:cubicBezTo>
                      <a:lnTo>
                        <a:pt x="4937" y="13219"/>
                      </a:lnTo>
                      <a:lnTo>
                        <a:pt x="4223" y="13219"/>
                      </a:lnTo>
                      <a:lnTo>
                        <a:pt x="4223" y="14349"/>
                      </a:lnTo>
                      <a:cubicBezTo>
                        <a:pt x="4223" y="14575"/>
                        <a:pt x="4069" y="14765"/>
                        <a:pt x="3843" y="14765"/>
                      </a:cubicBezTo>
                      <a:lnTo>
                        <a:pt x="3771" y="14765"/>
                      </a:lnTo>
                      <a:cubicBezTo>
                        <a:pt x="3545" y="14765"/>
                        <a:pt x="3355" y="14575"/>
                        <a:pt x="3355" y="14349"/>
                      </a:cubicBezTo>
                      <a:lnTo>
                        <a:pt x="3355" y="13219"/>
                      </a:lnTo>
                      <a:lnTo>
                        <a:pt x="2677" y="13219"/>
                      </a:lnTo>
                      <a:cubicBezTo>
                        <a:pt x="2451" y="13219"/>
                        <a:pt x="2306" y="13074"/>
                        <a:pt x="2306" y="12848"/>
                      </a:cubicBezTo>
                      <a:lnTo>
                        <a:pt x="1" y="10136"/>
                      </a:lnTo>
                      <a:lnTo>
                        <a:pt x="1" y="417"/>
                      </a:lnTo>
                      <a:cubicBezTo>
                        <a:pt x="1" y="191"/>
                        <a:pt x="154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3976125" y="3170300"/>
                  <a:ext cx="108275" cy="14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1" h="5796" extrusionOk="0">
                      <a:moveTo>
                        <a:pt x="4331" y="0"/>
                      </a:moveTo>
                      <a:cubicBezTo>
                        <a:pt x="4331" y="226"/>
                        <a:pt x="4141" y="371"/>
                        <a:pt x="3951" y="371"/>
                      </a:cubicBezTo>
                      <a:lnTo>
                        <a:pt x="3499" y="371"/>
                      </a:lnTo>
                      <a:lnTo>
                        <a:pt x="3499" y="1501"/>
                      </a:lnTo>
                      <a:cubicBezTo>
                        <a:pt x="3499" y="1691"/>
                        <a:pt x="3391" y="1808"/>
                        <a:pt x="3237" y="1881"/>
                      </a:cubicBezTo>
                      <a:lnTo>
                        <a:pt x="3237" y="2260"/>
                      </a:lnTo>
                      <a:lnTo>
                        <a:pt x="3689" y="2260"/>
                      </a:lnTo>
                      <a:lnTo>
                        <a:pt x="3689" y="2902"/>
                      </a:lnTo>
                      <a:lnTo>
                        <a:pt x="4069" y="2902"/>
                      </a:lnTo>
                      <a:lnTo>
                        <a:pt x="4069" y="3391"/>
                      </a:lnTo>
                      <a:lnTo>
                        <a:pt x="3689" y="3391"/>
                      </a:lnTo>
                      <a:lnTo>
                        <a:pt x="3689" y="5117"/>
                      </a:lnTo>
                      <a:lnTo>
                        <a:pt x="3237" y="5117"/>
                      </a:lnTo>
                      <a:lnTo>
                        <a:pt x="3237" y="5425"/>
                      </a:lnTo>
                      <a:lnTo>
                        <a:pt x="3237" y="5425"/>
                      </a:lnTo>
                      <a:lnTo>
                        <a:pt x="3237" y="5796"/>
                      </a:lnTo>
                      <a:lnTo>
                        <a:pt x="2857" y="5796"/>
                      </a:lnTo>
                      <a:lnTo>
                        <a:pt x="2857" y="5425"/>
                      </a:lnTo>
                      <a:lnTo>
                        <a:pt x="2857" y="5425"/>
                      </a:lnTo>
                      <a:lnTo>
                        <a:pt x="2857" y="5117"/>
                      </a:lnTo>
                      <a:lnTo>
                        <a:pt x="2405" y="5117"/>
                      </a:lnTo>
                      <a:lnTo>
                        <a:pt x="2405" y="3391"/>
                      </a:lnTo>
                      <a:lnTo>
                        <a:pt x="2071" y="3391"/>
                      </a:lnTo>
                      <a:lnTo>
                        <a:pt x="2071" y="2902"/>
                      </a:lnTo>
                      <a:lnTo>
                        <a:pt x="2405" y="2902"/>
                      </a:lnTo>
                      <a:lnTo>
                        <a:pt x="2405" y="2260"/>
                      </a:lnTo>
                      <a:lnTo>
                        <a:pt x="2857" y="2260"/>
                      </a:lnTo>
                      <a:lnTo>
                        <a:pt x="2857" y="1881"/>
                      </a:lnTo>
                      <a:cubicBezTo>
                        <a:pt x="2712" y="1808"/>
                        <a:pt x="2631" y="1691"/>
                        <a:pt x="2631" y="1501"/>
                      </a:cubicBezTo>
                      <a:lnTo>
                        <a:pt x="2631" y="371"/>
                      </a:lnTo>
                      <a:lnTo>
                        <a:pt x="1917" y="371"/>
                      </a:lnTo>
                      <a:lnTo>
                        <a:pt x="1917" y="1501"/>
                      </a:lnTo>
                      <a:cubicBezTo>
                        <a:pt x="1917" y="1727"/>
                        <a:pt x="1763" y="1917"/>
                        <a:pt x="1537" y="1917"/>
                      </a:cubicBezTo>
                      <a:lnTo>
                        <a:pt x="1465" y="1917"/>
                      </a:lnTo>
                      <a:cubicBezTo>
                        <a:pt x="1239" y="1917"/>
                        <a:pt x="1049" y="1727"/>
                        <a:pt x="1049" y="1501"/>
                      </a:cubicBezTo>
                      <a:lnTo>
                        <a:pt x="1049" y="371"/>
                      </a:lnTo>
                      <a:lnTo>
                        <a:pt x="371" y="371"/>
                      </a:lnTo>
                      <a:cubicBezTo>
                        <a:pt x="145" y="371"/>
                        <a:pt x="0" y="226"/>
                        <a:pt x="0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3929775" y="2975225"/>
                  <a:ext cx="204575" cy="18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7542" extrusionOk="0">
                      <a:moveTo>
                        <a:pt x="8183" y="1"/>
                      </a:moveTo>
                      <a:lnTo>
                        <a:pt x="1" y="1"/>
                      </a:lnTo>
                      <a:lnTo>
                        <a:pt x="1" y="5091"/>
                      </a:lnTo>
                      <a:lnTo>
                        <a:pt x="2189" y="7541"/>
                      </a:lnTo>
                      <a:lnTo>
                        <a:pt x="5651" y="7541"/>
                      </a:lnTo>
                      <a:lnTo>
                        <a:pt x="8183" y="5091"/>
                      </a:lnTo>
                      <a:close/>
                    </a:path>
                  </a:pathLst>
                </a:custGeom>
                <a:solidFill>
                  <a:srgbClr val="4675A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3929775" y="3055250"/>
                  <a:ext cx="204575" cy="6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795" extrusionOk="0">
                      <a:moveTo>
                        <a:pt x="796" y="2794"/>
                      </a:moveTo>
                      <a:lnTo>
                        <a:pt x="7279" y="2794"/>
                      </a:lnTo>
                      <a:lnTo>
                        <a:pt x="8183" y="1890"/>
                      </a:lnTo>
                      <a:lnTo>
                        <a:pt x="8183" y="0"/>
                      </a:lnTo>
                      <a:lnTo>
                        <a:pt x="1" y="0"/>
                      </a:lnTo>
                      <a:lnTo>
                        <a:pt x="1" y="1890"/>
                      </a:lnTo>
                      <a:close/>
                    </a:path>
                  </a:pathLst>
                </a:custGeom>
                <a:solidFill>
                  <a:srgbClr val="6D97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3"/>
                <p:cNvSpPr/>
                <p:nvPr/>
              </p:nvSpPr>
              <p:spPr>
                <a:xfrm>
                  <a:off x="3929775" y="2998750"/>
                  <a:ext cx="204575" cy="5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261" extrusionOk="0">
                      <a:moveTo>
                        <a:pt x="1" y="0"/>
                      </a:moveTo>
                      <a:lnTo>
                        <a:pt x="1" y="2260"/>
                      </a:lnTo>
                      <a:lnTo>
                        <a:pt x="8183" y="226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F56E7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4083475" y="3004400"/>
                  <a:ext cx="53600" cy="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0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4083475" y="3043950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3"/>
                <p:cNvSpPr/>
                <p:nvPr/>
              </p:nvSpPr>
              <p:spPr>
                <a:xfrm>
                  <a:off x="4083475" y="30798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3929775" y="2883925"/>
                  <a:ext cx="204575" cy="11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4594" extrusionOk="0">
                      <a:moveTo>
                        <a:pt x="8183" y="4593"/>
                      </a:moveTo>
                      <a:lnTo>
                        <a:pt x="1" y="4593"/>
                      </a:lnTo>
                      <a:lnTo>
                        <a:pt x="1" y="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B7D9D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4083475" y="296392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4083475" y="29234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2" name="Google Shape;122;p3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23" name="Google Shape;123;p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5" name="Google Shape;125;p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6" name="Google Shape;126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4" name="Google Shape;134;p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6" name="Google Shape;136;p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37" name="Google Shape;137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5" name="Google Shape;145;p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" name="Google Shape;146;p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3"/>
          <p:cNvSpPr txBox="1">
            <a:spLocks noGrp="1"/>
          </p:cNvSpPr>
          <p:nvPr>
            <p:ph type="title" hasCustomPrompt="1"/>
          </p:nvPr>
        </p:nvSpPr>
        <p:spPr>
          <a:xfrm flipH="1">
            <a:off x="3949748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244989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0" name="Google Shape;150;p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6244989" y="1988794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3945732" y="198879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2" name="Google Shape;152;p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3959137" y="3355518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3" name="Google Shape;153;p3"/>
          <p:cNvSpPr txBox="1">
            <a:spLocks noGrp="1"/>
          </p:cNvSpPr>
          <p:nvPr>
            <p:ph type="subTitle" idx="1"/>
          </p:nvPr>
        </p:nvSpPr>
        <p:spPr>
          <a:xfrm>
            <a:off x="4001850" y="12303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4" name="Google Shape;154;p3"/>
          <p:cNvSpPr txBox="1">
            <a:spLocks noGrp="1"/>
          </p:cNvSpPr>
          <p:nvPr>
            <p:ph type="subTitle" idx="6"/>
          </p:nvPr>
        </p:nvSpPr>
        <p:spPr>
          <a:xfrm>
            <a:off x="4001850" y="154037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3"/>
          <p:cNvSpPr txBox="1">
            <a:spLocks noGrp="1"/>
          </p:cNvSpPr>
          <p:nvPr>
            <p:ph type="subTitle" idx="7"/>
          </p:nvPr>
        </p:nvSpPr>
        <p:spPr>
          <a:xfrm>
            <a:off x="6295276" y="1228950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6" name="Google Shape;156;p3"/>
          <p:cNvSpPr txBox="1">
            <a:spLocks noGrp="1"/>
          </p:cNvSpPr>
          <p:nvPr>
            <p:ph type="subTitle" idx="8"/>
          </p:nvPr>
        </p:nvSpPr>
        <p:spPr>
          <a:xfrm>
            <a:off x="6293913" y="153843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"/>
          <p:cNvSpPr txBox="1">
            <a:spLocks noGrp="1"/>
          </p:cNvSpPr>
          <p:nvPr>
            <p:ph type="subTitle" idx="9"/>
          </p:nvPr>
        </p:nvSpPr>
        <p:spPr>
          <a:xfrm>
            <a:off x="3997225" y="25418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8" name="Google Shape;158;p3"/>
          <p:cNvSpPr txBox="1">
            <a:spLocks noGrp="1"/>
          </p:cNvSpPr>
          <p:nvPr>
            <p:ph type="subTitle" idx="13"/>
          </p:nvPr>
        </p:nvSpPr>
        <p:spPr>
          <a:xfrm>
            <a:off x="3997215" y="285186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9" name="Google Shape;159;p3"/>
          <p:cNvSpPr txBox="1">
            <a:spLocks noGrp="1"/>
          </p:cNvSpPr>
          <p:nvPr>
            <p:ph type="subTitle" idx="14"/>
          </p:nvPr>
        </p:nvSpPr>
        <p:spPr>
          <a:xfrm>
            <a:off x="6289273" y="2540449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0" name="Google Shape;160;p3"/>
          <p:cNvSpPr txBox="1">
            <a:spLocks noGrp="1"/>
          </p:cNvSpPr>
          <p:nvPr>
            <p:ph type="subTitle" idx="15"/>
          </p:nvPr>
        </p:nvSpPr>
        <p:spPr>
          <a:xfrm>
            <a:off x="6289278" y="284992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6"/>
          </p:nvPr>
        </p:nvSpPr>
        <p:spPr>
          <a:xfrm>
            <a:off x="3997387" y="3894977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subTitle" idx="17"/>
          </p:nvPr>
        </p:nvSpPr>
        <p:spPr>
          <a:xfrm>
            <a:off x="3997349" y="4204456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3" name="Google Shape;163;p3"/>
          <p:cNvSpPr txBox="1">
            <a:spLocks noGrp="1"/>
          </p:cNvSpPr>
          <p:nvPr>
            <p:ph type="title" idx="18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164" name="Google Shape;164;p3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66" name="Google Shape;166;p3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1">
  <p:cSld name="CUSTOM_13">
    <p:bg>
      <p:bgPr>
        <a:solidFill>
          <a:srgbClr val="CFD9E0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4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69" name="Google Shape;169;p4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70" name="Google Shape;170;p4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1" name="Google Shape;171;p4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72" name="Google Shape;172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174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175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0" name="Google Shape;180;p4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2" name="Google Shape;182;p4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83" name="Google Shape;183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184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91" name="Google Shape;191;p4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2" name="Google Shape;192;p4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95" name="Google Shape;195;p4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6" name="Google Shape;196;p4"/>
          <p:cNvGrpSpPr/>
          <p:nvPr/>
        </p:nvGrpSpPr>
        <p:grpSpPr>
          <a:xfrm flipH="1">
            <a:off x="639375" y="856914"/>
            <a:ext cx="7089883" cy="3892943"/>
            <a:chOff x="3790550" y="1081875"/>
            <a:chExt cx="2571873" cy="1412175"/>
          </a:xfrm>
        </p:grpSpPr>
        <p:sp>
          <p:nvSpPr>
            <p:cNvPr id="197" name="Google Shape;197;p4"/>
            <p:cNvSpPr/>
            <p:nvPr/>
          </p:nvSpPr>
          <p:spPr>
            <a:xfrm>
              <a:off x="4656900" y="1434650"/>
              <a:ext cx="107425" cy="110100"/>
            </a:xfrm>
            <a:custGeom>
              <a:avLst/>
              <a:gdLst/>
              <a:ahLst/>
              <a:cxnLst/>
              <a:rect l="l" t="t" r="r" b="b"/>
              <a:pathLst>
                <a:path w="4297" h="4404" extrusionOk="0">
                  <a:moveTo>
                    <a:pt x="2641" y="0"/>
                  </a:moveTo>
                  <a:cubicBezTo>
                    <a:pt x="2641" y="37"/>
                    <a:pt x="2604" y="37"/>
                    <a:pt x="2604" y="37"/>
                  </a:cubicBezTo>
                  <a:cubicBezTo>
                    <a:pt x="2415" y="227"/>
                    <a:pt x="2297" y="489"/>
                    <a:pt x="2152" y="715"/>
                  </a:cubicBezTo>
                  <a:cubicBezTo>
                    <a:pt x="1999" y="977"/>
                    <a:pt x="1881" y="1275"/>
                    <a:pt x="1737" y="1583"/>
                  </a:cubicBezTo>
                  <a:cubicBezTo>
                    <a:pt x="1773" y="1203"/>
                    <a:pt x="1773" y="823"/>
                    <a:pt x="1700" y="453"/>
                  </a:cubicBezTo>
                  <a:cubicBezTo>
                    <a:pt x="1666" y="362"/>
                    <a:pt x="1636" y="165"/>
                    <a:pt x="1575" y="165"/>
                  </a:cubicBezTo>
                  <a:cubicBezTo>
                    <a:pt x="1557" y="165"/>
                    <a:pt x="1536" y="183"/>
                    <a:pt x="1511" y="227"/>
                  </a:cubicBezTo>
                  <a:cubicBezTo>
                    <a:pt x="1429" y="335"/>
                    <a:pt x="1429" y="453"/>
                    <a:pt x="1429" y="561"/>
                  </a:cubicBezTo>
                  <a:cubicBezTo>
                    <a:pt x="1393" y="1085"/>
                    <a:pt x="1284" y="1619"/>
                    <a:pt x="1022" y="2107"/>
                  </a:cubicBezTo>
                  <a:cubicBezTo>
                    <a:pt x="751" y="2595"/>
                    <a:pt x="380" y="3047"/>
                    <a:pt x="1" y="3463"/>
                  </a:cubicBezTo>
                  <a:lnTo>
                    <a:pt x="2261" y="4403"/>
                  </a:lnTo>
                  <a:cubicBezTo>
                    <a:pt x="2641" y="3273"/>
                    <a:pt x="3617" y="2559"/>
                    <a:pt x="4187" y="1583"/>
                  </a:cubicBezTo>
                  <a:cubicBezTo>
                    <a:pt x="4296" y="1387"/>
                    <a:pt x="4274" y="1319"/>
                    <a:pt x="4195" y="1319"/>
                  </a:cubicBezTo>
                  <a:cubicBezTo>
                    <a:pt x="4058" y="1319"/>
                    <a:pt x="3751" y="1521"/>
                    <a:pt x="3653" y="1619"/>
                  </a:cubicBezTo>
                  <a:cubicBezTo>
                    <a:pt x="3427" y="1845"/>
                    <a:pt x="3201" y="2143"/>
                    <a:pt x="2975" y="2369"/>
                  </a:cubicBezTo>
                  <a:cubicBezTo>
                    <a:pt x="3237" y="2035"/>
                    <a:pt x="3509" y="1691"/>
                    <a:pt x="3735" y="1275"/>
                  </a:cubicBezTo>
                  <a:cubicBezTo>
                    <a:pt x="3807" y="1131"/>
                    <a:pt x="3997" y="905"/>
                    <a:pt x="3997" y="715"/>
                  </a:cubicBezTo>
                  <a:cubicBezTo>
                    <a:pt x="4011" y="613"/>
                    <a:pt x="3974" y="578"/>
                    <a:pt x="3920" y="578"/>
                  </a:cubicBezTo>
                  <a:cubicBezTo>
                    <a:pt x="3834" y="578"/>
                    <a:pt x="3703" y="665"/>
                    <a:pt x="3653" y="715"/>
                  </a:cubicBezTo>
                  <a:cubicBezTo>
                    <a:pt x="3283" y="1085"/>
                    <a:pt x="2939" y="1501"/>
                    <a:pt x="2641" y="1953"/>
                  </a:cubicBezTo>
                  <a:cubicBezTo>
                    <a:pt x="2903" y="1429"/>
                    <a:pt x="3201" y="905"/>
                    <a:pt x="3463" y="371"/>
                  </a:cubicBezTo>
                  <a:cubicBezTo>
                    <a:pt x="3534" y="276"/>
                    <a:pt x="3543" y="175"/>
                    <a:pt x="3442" y="175"/>
                  </a:cubicBezTo>
                  <a:cubicBezTo>
                    <a:pt x="3427" y="175"/>
                    <a:pt x="3410" y="177"/>
                    <a:pt x="3391" y="181"/>
                  </a:cubicBezTo>
                  <a:cubicBezTo>
                    <a:pt x="3283" y="227"/>
                    <a:pt x="3201" y="299"/>
                    <a:pt x="3129" y="335"/>
                  </a:cubicBezTo>
                  <a:cubicBezTo>
                    <a:pt x="3011" y="489"/>
                    <a:pt x="2867" y="633"/>
                    <a:pt x="2785" y="787"/>
                  </a:cubicBezTo>
                  <a:cubicBezTo>
                    <a:pt x="2677" y="941"/>
                    <a:pt x="2559" y="1085"/>
                    <a:pt x="2487" y="1239"/>
                  </a:cubicBezTo>
                  <a:cubicBezTo>
                    <a:pt x="2451" y="1311"/>
                    <a:pt x="2415" y="1393"/>
                    <a:pt x="2378" y="1501"/>
                  </a:cubicBezTo>
                  <a:cubicBezTo>
                    <a:pt x="2341" y="1532"/>
                    <a:pt x="2284" y="1619"/>
                    <a:pt x="2266" y="1689"/>
                  </a:cubicBezTo>
                  <a:lnTo>
                    <a:pt x="2266" y="1689"/>
                  </a:lnTo>
                  <a:cubicBezTo>
                    <a:pt x="2310" y="1404"/>
                    <a:pt x="2455" y="1118"/>
                    <a:pt x="2559" y="823"/>
                  </a:cubicBezTo>
                  <a:cubicBezTo>
                    <a:pt x="2604" y="715"/>
                    <a:pt x="2677" y="561"/>
                    <a:pt x="2713" y="407"/>
                  </a:cubicBezTo>
                  <a:cubicBezTo>
                    <a:pt x="2713" y="335"/>
                    <a:pt x="2785" y="73"/>
                    <a:pt x="2713" y="37"/>
                  </a:cubicBezTo>
                  <a:cubicBezTo>
                    <a:pt x="2713" y="0"/>
                    <a:pt x="2677" y="0"/>
                    <a:pt x="264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840500" y="2368800"/>
              <a:ext cx="969000" cy="125250"/>
            </a:xfrm>
            <a:custGeom>
              <a:avLst/>
              <a:gdLst/>
              <a:ahLst/>
              <a:cxnLst/>
              <a:rect l="l" t="t" r="r" b="b"/>
              <a:pathLst>
                <a:path w="38760" h="5010" extrusionOk="0">
                  <a:moveTo>
                    <a:pt x="27530" y="1"/>
                  </a:moveTo>
                  <a:cubicBezTo>
                    <a:pt x="23688" y="1"/>
                    <a:pt x="20298" y="381"/>
                    <a:pt x="18309" y="977"/>
                  </a:cubicBezTo>
                  <a:cubicBezTo>
                    <a:pt x="16609" y="715"/>
                    <a:pt x="14575" y="525"/>
                    <a:pt x="12351" y="489"/>
                  </a:cubicBezTo>
                  <a:lnTo>
                    <a:pt x="12351" y="977"/>
                  </a:lnTo>
                  <a:lnTo>
                    <a:pt x="10126" y="977"/>
                  </a:lnTo>
                  <a:lnTo>
                    <a:pt x="10126" y="489"/>
                  </a:lnTo>
                  <a:cubicBezTo>
                    <a:pt x="8436" y="525"/>
                    <a:pt x="6890" y="643"/>
                    <a:pt x="5497" y="787"/>
                  </a:cubicBezTo>
                  <a:lnTo>
                    <a:pt x="5497" y="977"/>
                  </a:lnTo>
                  <a:lnTo>
                    <a:pt x="4331" y="977"/>
                  </a:lnTo>
                  <a:cubicBezTo>
                    <a:pt x="1691" y="1393"/>
                    <a:pt x="1" y="2035"/>
                    <a:pt x="1" y="2749"/>
                  </a:cubicBezTo>
                  <a:cubicBezTo>
                    <a:pt x="1" y="3997"/>
                    <a:pt x="5045" y="5010"/>
                    <a:pt x="11257" y="5010"/>
                  </a:cubicBezTo>
                  <a:cubicBezTo>
                    <a:pt x="15099" y="5010"/>
                    <a:pt x="18489" y="4630"/>
                    <a:pt x="20487" y="4033"/>
                  </a:cubicBezTo>
                  <a:cubicBezTo>
                    <a:pt x="22449" y="4332"/>
                    <a:pt x="24899" y="4521"/>
                    <a:pt x="27530" y="4521"/>
                  </a:cubicBezTo>
                  <a:cubicBezTo>
                    <a:pt x="33751" y="4521"/>
                    <a:pt x="38759" y="3500"/>
                    <a:pt x="38759" y="2261"/>
                  </a:cubicBezTo>
                  <a:cubicBezTo>
                    <a:pt x="38759" y="1013"/>
                    <a:pt x="33751" y="1"/>
                    <a:pt x="27530" y="1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4692619" y="1205393"/>
              <a:ext cx="1669804" cy="1043341"/>
            </a:xfrm>
            <a:custGeom>
              <a:avLst/>
              <a:gdLst/>
              <a:ahLst/>
              <a:cxnLst/>
              <a:rect l="l" t="t" r="r" b="b"/>
              <a:pathLst>
                <a:path w="16763" h="10474" extrusionOk="0">
                  <a:moveTo>
                    <a:pt x="8625" y="1"/>
                  </a:moveTo>
                  <a:cubicBezTo>
                    <a:pt x="6980" y="1"/>
                    <a:pt x="5321" y="98"/>
                    <a:pt x="3689" y="217"/>
                  </a:cubicBezTo>
                  <a:cubicBezTo>
                    <a:pt x="3427" y="217"/>
                    <a:pt x="3201" y="217"/>
                    <a:pt x="2939" y="290"/>
                  </a:cubicBezTo>
                  <a:cubicBezTo>
                    <a:pt x="1691" y="669"/>
                    <a:pt x="1619" y="2251"/>
                    <a:pt x="1619" y="3382"/>
                  </a:cubicBezTo>
                  <a:cubicBezTo>
                    <a:pt x="1619" y="4512"/>
                    <a:pt x="1619" y="6275"/>
                    <a:pt x="1655" y="7405"/>
                  </a:cubicBezTo>
                  <a:cubicBezTo>
                    <a:pt x="1086" y="7821"/>
                    <a:pt x="525" y="8273"/>
                    <a:pt x="1" y="8761"/>
                  </a:cubicBezTo>
                  <a:cubicBezTo>
                    <a:pt x="597" y="8761"/>
                    <a:pt x="1203" y="8761"/>
                    <a:pt x="1809" y="8689"/>
                  </a:cubicBezTo>
                  <a:cubicBezTo>
                    <a:pt x="1990" y="9746"/>
                    <a:pt x="2559" y="10198"/>
                    <a:pt x="3726" y="10307"/>
                  </a:cubicBezTo>
                  <a:cubicBezTo>
                    <a:pt x="5117" y="10428"/>
                    <a:pt x="6527" y="10474"/>
                    <a:pt x="7941" y="10474"/>
                  </a:cubicBezTo>
                  <a:cubicBezTo>
                    <a:pt x="9173" y="10474"/>
                    <a:pt x="10407" y="10439"/>
                    <a:pt x="11637" y="10388"/>
                  </a:cubicBezTo>
                  <a:cubicBezTo>
                    <a:pt x="11708" y="10384"/>
                    <a:pt x="11803" y="10383"/>
                    <a:pt x="11917" y="10383"/>
                  </a:cubicBezTo>
                  <a:cubicBezTo>
                    <a:pt x="12134" y="10383"/>
                    <a:pt x="12419" y="10388"/>
                    <a:pt x="12742" y="10388"/>
                  </a:cubicBezTo>
                  <a:cubicBezTo>
                    <a:pt x="14220" y="10388"/>
                    <a:pt x="16485" y="10291"/>
                    <a:pt x="16573" y="9213"/>
                  </a:cubicBezTo>
                  <a:cubicBezTo>
                    <a:pt x="16727" y="7369"/>
                    <a:pt x="16763" y="4919"/>
                    <a:pt x="16727" y="3074"/>
                  </a:cubicBezTo>
                  <a:cubicBezTo>
                    <a:pt x="16681" y="2170"/>
                    <a:pt x="16645" y="624"/>
                    <a:pt x="15633" y="326"/>
                  </a:cubicBezTo>
                  <a:cubicBezTo>
                    <a:pt x="14955" y="136"/>
                    <a:pt x="14195" y="217"/>
                    <a:pt x="13517" y="136"/>
                  </a:cubicBezTo>
                  <a:cubicBezTo>
                    <a:pt x="12351" y="64"/>
                    <a:pt x="11184" y="100"/>
                    <a:pt x="10054" y="27"/>
                  </a:cubicBezTo>
                  <a:cubicBezTo>
                    <a:pt x="9580" y="9"/>
                    <a:pt x="9103" y="1"/>
                    <a:pt x="8625" y="1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3845025" y="1087325"/>
              <a:ext cx="128175" cy="119900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960975" y="1099450"/>
              <a:ext cx="26475" cy="74175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3938375" y="1103300"/>
              <a:ext cx="22625" cy="73250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3899725" y="1136825"/>
              <a:ext cx="230800" cy="142350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4106075" y="1248900"/>
              <a:ext cx="25350" cy="5287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4110600" y="1260375"/>
              <a:ext cx="21725" cy="31900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4108800" y="1260375"/>
              <a:ext cx="14250" cy="25350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4113550" y="1269650"/>
              <a:ext cx="5675" cy="19000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3923225" y="1320500"/>
              <a:ext cx="45225" cy="28350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3908300" y="1329100"/>
              <a:ext cx="215650" cy="155300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3790550" y="1489825"/>
              <a:ext cx="152600" cy="268900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4102250" y="2369875"/>
              <a:ext cx="127050" cy="94450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925250" y="2367900"/>
              <a:ext cx="47950" cy="78600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4102250" y="2416725"/>
              <a:ext cx="127050" cy="47600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3904475" y="2405125"/>
              <a:ext cx="87500" cy="55250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4053200" y="1773675"/>
              <a:ext cx="96075" cy="619575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3923225" y="1773675"/>
              <a:ext cx="110325" cy="619575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4053200" y="1773675"/>
              <a:ext cx="94275" cy="76200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4026975" y="1783850"/>
              <a:ext cx="6575" cy="64225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931825" y="1773675"/>
              <a:ext cx="101725" cy="74400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4065400" y="1501325"/>
              <a:ext cx="132025" cy="14860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821525" y="1393050"/>
              <a:ext cx="366400" cy="434375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3953525" y="1393050"/>
              <a:ext cx="135625" cy="117800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4081450" y="1512625"/>
              <a:ext cx="106475" cy="73675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3821525" y="1493875"/>
              <a:ext cx="76400" cy="85675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3976125" y="1442775"/>
              <a:ext cx="97875" cy="294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3923225" y="1460875"/>
              <a:ext cx="206375" cy="260850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3964825" y="1506975"/>
              <a:ext cx="130875" cy="27375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3991950" y="1548575"/>
              <a:ext cx="73475" cy="1607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3907175" y="1790650"/>
              <a:ext cx="266750" cy="36775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3790550" y="1527775"/>
              <a:ext cx="167500" cy="231025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3982675" y="1555125"/>
              <a:ext cx="199600" cy="94125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3991950" y="1355700"/>
              <a:ext cx="1150" cy="17725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3991950" y="1354400"/>
              <a:ext cx="45225" cy="23775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3927075" y="1175625"/>
              <a:ext cx="188300" cy="18237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4033525" y="1282550"/>
              <a:ext cx="34825" cy="26825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4010025" y="1254725"/>
              <a:ext cx="6575" cy="19700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4076700" y="1249975"/>
              <a:ext cx="7700" cy="21725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4042800" y="1255650"/>
              <a:ext cx="18100" cy="20100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4040075" y="1268750"/>
              <a:ext cx="6575" cy="6025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3988325" y="1224100"/>
              <a:ext cx="33025" cy="18550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4063600" y="1217300"/>
              <a:ext cx="30075" cy="14850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4037150" y="1294300"/>
              <a:ext cx="27375" cy="15075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3920525" y="1157775"/>
              <a:ext cx="148750" cy="135625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3901525" y="1270300"/>
              <a:ext cx="53825" cy="588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3906275" y="1284800"/>
              <a:ext cx="41625" cy="35725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3916675" y="1285025"/>
              <a:ext cx="29175" cy="35500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3927075" y="1290450"/>
              <a:ext cx="15150" cy="23300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4036250" y="1258350"/>
              <a:ext cx="21700" cy="20825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4042800" y="1257450"/>
              <a:ext cx="15150" cy="17875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4040075" y="1268750"/>
              <a:ext cx="6575" cy="5675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3986275" y="1279150"/>
              <a:ext cx="43425" cy="31200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4069250" y="1276425"/>
              <a:ext cx="34825" cy="27150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3916875" y="1519800"/>
              <a:ext cx="111925" cy="105875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4333000" y="1352525"/>
              <a:ext cx="152600" cy="114925"/>
            </a:xfrm>
            <a:custGeom>
              <a:avLst/>
              <a:gdLst/>
              <a:ahLst/>
              <a:cxnLst/>
              <a:rect l="l" t="t" r="r" b="b"/>
              <a:pathLst>
                <a:path w="6104" h="4597" extrusionOk="0">
                  <a:moveTo>
                    <a:pt x="3307" y="1"/>
                  </a:moveTo>
                  <a:cubicBezTo>
                    <a:pt x="2368" y="1"/>
                    <a:pt x="1327" y="310"/>
                    <a:pt x="787" y="1098"/>
                  </a:cubicBezTo>
                  <a:cubicBezTo>
                    <a:pt x="1" y="2228"/>
                    <a:pt x="489" y="3322"/>
                    <a:pt x="869" y="4488"/>
                  </a:cubicBezTo>
                  <a:cubicBezTo>
                    <a:pt x="883" y="4564"/>
                    <a:pt x="940" y="4597"/>
                    <a:pt x="998" y="4597"/>
                  </a:cubicBezTo>
                  <a:cubicBezTo>
                    <a:pt x="1085" y="4597"/>
                    <a:pt x="1174" y="4524"/>
                    <a:pt x="1131" y="4416"/>
                  </a:cubicBezTo>
                  <a:cubicBezTo>
                    <a:pt x="824" y="3466"/>
                    <a:pt x="372" y="2562"/>
                    <a:pt x="824" y="1586"/>
                  </a:cubicBezTo>
                  <a:cubicBezTo>
                    <a:pt x="1276" y="573"/>
                    <a:pt x="2451" y="347"/>
                    <a:pt x="3464" y="302"/>
                  </a:cubicBezTo>
                  <a:cubicBezTo>
                    <a:pt x="3516" y="299"/>
                    <a:pt x="3567" y="298"/>
                    <a:pt x="3618" y="298"/>
                  </a:cubicBezTo>
                  <a:cubicBezTo>
                    <a:pt x="5423" y="298"/>
                    <a:pt x="6008" y="2153"/>
                    <a:pt x="5498" y="3692"/>
                  </a:cubicBezTo>
                  <a:cubicBezTo>
                    <a:pt x="5454" y="3807"/>
                    <a:pt x="5545" y="3882"/>
                    <a:pt x="5632" y="3882"/>
                  </a:cubicBezTo>
                  <a:cubicBezTo>
                    <a:pt x="5690" y="3882"/>
                    <a:pt x="5746" y="3849"/>
                    <a:pt x="5760" y="3774"/>
                  </a:cubicBezTo>
                  <a:cubicBezTo>
                    <a:pt x="6022" y="3014"/>
                    <a:pt x="6104" y="2074"/>
                    <a:pt x="5760" y="1324"/>
                  </a:cubicBezTo>
                  <a:cubicBezTo>
                    <a:pt x="5308" y="383"/>
                    <a:pt x="4485" y="4"/>
                    <a:pt x="3464" y="4"/>
                  </a:cubicBezTo>
                  <a:cubicBezTo>
                    <a:pt x="3412" y="2"/>
                    <a:pt x="3359" y="1"/>
                    <a:pt x="330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4506150" y="2342375"/>
              <a:ext cx="155525" cy="109225"/>
            </a:xfrm>
            <a:custGeom>
              <a:avLst/>
              <a:gdLst/>
              <a:ahLst/>
              <a:cxnLst/>
              <a:rect l="l" t="t" r="r" b="b"/>
              <a:pathLst>
                <a:path w="6221" h="4369" extrusionOk="0">
                  <a:moveTo>
                    <a:pt x="2116" y="0"/>
                  </a:moveTo>
                  <a:cubicBezTo>
                    <a:pt x="2080" y="0"/>
                    <a:pt x="2035" y="0"/>
                    <a:pt x="1998" y="36"/>
                  </a:cubicBezTo>
                  <a:cubicBezTo>
                    <a:pt x="1510" y="81"/>
                    <a:pt x="986" y="190"/>
                    <a:pt x="452" y="226"/>
                  </a:cubicBezTo>
                  <a:lnTo>
                    <a:pt x="452" y="642"/>
                  </a:lnTo>
                  <a:cubicBezTo>
                    <a:pt x="380" y="1022"/>
                    <a:pt x="308" y="1392"/>
                    <a:pt x="272" y="1772"/>
                  </a:cubicBezTo>
                  <a:cubicBezTo>
                    <a:pt x="272" y="1962"/>
                    <a:pt x="0" y="4032"/>
                    <a:pt x="46" y="4032"/>
                  </a:cubicBezTo>
                  <a:cubicBezTo>
                    <a:pt x="982" y="4285"/>
                    <a:pt x="1938" y="4368"/>
                    <a:pt x="2898" y="4368"/>
                  </a:cubicBezTo>
                  <a:cubicBezTo>
                    <a:pt x="3792" y="4368"/>
                    <a:pt x="4689" y="4296"/>
                    <a:pt x="5579" y="4222"/>
                  </a:cubicBezTo>
                  <a:cubicBezTo>
                    <a:pt x="5805" y="4222"/>
                    <a:pt x="6031" y="4186"/>
                    <a:pt x="6221" y="4032"/>
                  </a:cubicBezTo>
                  <a:cubicBezTo>
                    <a:pt x="6103" y="3282"/>
                    <a:pt x="5353" y="2749"/>
                    <a:pt x="4602" y="2523"/>
                  </a:cubicBezTo>
                  <a:cubicBezTo>
                    <a:pt x="3888" y="2342"/>
                    <a:pt x="3128" y="2260"/>
                    <a:pt x="2450" y="2188"/>
                  </a:cubicBezTo>
                  <a:cubicBezTo>
                    <a:pt x="2450" y="2116"/>
                    <a:pt x="2414" y="1998"/>
                    <a:pt x="2414" y="1926"/>
                  </a:cubicBezTo>
                  <a:cubicBezTo>
                    <a:pt x="2378" y="1284"/>
                    <a:pt x="2261" y="642"/>
                    <a:pt x="211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4328275" y="2329250"/>
              <a:ext cx="85675" cy="119050"/>
            </a:xfrm>
            <a:custGeom>
              <a:avLst/>
              <a:gdLst/>
              <a:ahLst/>
              <a:cxnLst/>
              <a:rect l="l" t="t" r="r" b="b"/>
              <a:pathLst>
                <a:path w="3427" h="4762" extrusionOk="0">
                  <a:moveTo>
                    <a:pt x="2143" y="1"/>
                  </a:moveTo>
                  <a:lnTo>
                    <a:pt x="750" y="832"/>
                  </a:lnTo>
                  <a:cubicBezTo>
                    <a:pt x="524" y="2107"/>
                    <a:pt x="262" y="3427"/>
                    <a:pt x="0" y="4711"/>
                  </a:cubicBezTo>
                  <a:cubicBezTo>
                    <a:pt x="492" y="4744"/>
                    <a:pt x="983" y="4761"/>
                    <a:pt x="1474" y="4761"/>
                  </a:cubicBezTo>
                  <a:cubicBezTo>
                    <a:pt x="2076" y="4761"/>
                    <a:pt x="2676" y="4735"/>
                    <a:pt x="3273" y="4675"/>
                  </a:cubicBezTo>
                  <a:cubicBezTo>
                    <a:pt x="3318" y="4675"/>
                    <a:pt x="3354" y="4675"/>
                    <a:pt x="3390" y="4630"/>
                  </a:cubicBezTo>
                  <a:cubicBezTo>
                    <a:pt x="3427" y="4594"/>
                    <a:pt x="3390" y="4557"/>
                    <a:pt x="3390" y="4521"/>
                  </a:cubicBezTo>
                  <a:cubicBezTo>
                    <a:pt x="3011" y="3011"/>
                    <a:pt x="2595" y="1511"/>
                    <a:pt x="214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4323525" y="1747250"/>
              <a:ext cx="243900" cy="622500"/>
            </a:xfrm>
            <a:custGeom>
              <a:avLst/>
              <a:gdLst/>
              <a:ahLst/>
              <a:cxnLst/>
              <a:rect l="l" t="t" r="r" b="b"/>
              <a:pathLst>
                <a:path w="9756" h="24900" extrusionOk="0">
                  <a:moveTo>
                    <a:pt x="9005" y="0"/>
                  </a:moveTo>
                  <a:lnTo>
                    <a:pt x="0" y="868"/>
                  </a:lnTo>
                  <a:cubicBezTo>
                    <a:pt x="118" y="1058"/>
                    <a:pt x="606" y="24863"/>
                    <a:pt x="606" y="24863"/>
                  </a:cubicBezTo>
                  <a:lnTo>
                    <a:pt x="3056" y="24899"/>
                  </a:lnTo>
                  <a:lnTo>
                    <a:pt x="3653" y="3201"/>
                  </a:lnTo>
                  <a:lnTo>
                    <a:pt x="5316" y="3128"/>
                  </a:lnTo>
                  <a:lnTo>
                    <a:pt x="7531" y="24899"/>
                  </a:lnTo>
                  <a:lnTo>
                    <a:pt x="9755" y="24863"/>
                  </a:lnTo>
                  <a:lnTo>
                    <a:pt x="9005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4506150" y="2382825"/>
              <a:ext cx="155525" cy="68775"/>
            </a:xfrm>
            <a:custGeom>
              <a:avLst/>
              <a:gdLst/>
              <a:ahLst/>
              <a:cxnLst/>
              <a:rect l="l" t="t" r="r" b="b"/>
              <a:pathLst>
                <a:path w="6221" h="2751" extrusionOk="0">
                  <a:moveTo>
                    <a:pt x="2378" y="0"/>
                  </a:moveTo>
                  <a:cubicBezTo>
                    <a:pt x="1809" y="0"/>
                    <a:pt x="1212" y="190"/>
                    <a:pt x="724" y="570"/>
                  </a:cubicBezTo>
                  <a:cubicBezTo>
                    <a:pt x="606" y="416"/>
                    <a:pt x="452" y="272"/>
                    <a:pt x="272" y="190"/>
                  </a:cubicBezTo>
                  <a:cubicBezTo>
                    <a:pt x="226" y="498"/>
                    <a:pt x="0" y="2414"/>
                    <a:pt x="46" y="2414"/>
                  </a:cubicBezTo>
                  <a:cubicBezTo>
                    <a:pt x="982" y="2667"/>
                    <a:pt x="1938" y="2750"/>
                    <a:pt x="2898" y="2750"/>
                  </a:cubicBezTo>
                  <a:cubicBezTo>
                    <a:pt x="3792" y="2750"/>
                    <a:pt x="4689" y="2678"/>
                    <a:pt x="5579" y="2604"/>
                  </a:cubicBezTo>
                  <a:cubicBezTo>
                    <a:pt x="5805" y="2604"/>
                    <a:pt x="6031" y="2568"/>
                    <a:pt x="6221" y="2414"/>
                  </a:cubicBezTo>
                  <a:cubicBezTo>
                    <a:pt x="6103" y="1664"/>
                    <a:pt x="5353" y="1131"/>
                    <a:pt x="4602" y="905"/>
                  </a:cubicBezTo>
                  <a:cubicBezTo>
                    <a:pt x="3888" y="724"/>
                    <a:pt x="3128" y="642"/>
                    <a:pt x="2450" y="570"/>
                  </a:cubicBezTo>
                  <a:cubicBezTo>
                    <a:pt x="2450" y="498"/>
                    <a:pt x="2414" y="380"/>
                    <a:pt x="2414" y="308"/>
                  </a:cubicBezTo>
                  <a:cubicBezTo>
                    <a:pt x="2414" y="190"/>
                    <a:pt x="2414" y="82"/>
                    <a:pt x="237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4314025" y="2385600"/>
              <a:ext cx="111225" cy="67650"/>
            </a:xfrm>
            <a:custGeom>
              <a:avLst/>
              <a:gdLst/>
              <a:ahLst/>
              <a:cxnLst/>
              <a:rect l="l" t="t" r="r" b="b"/>
              <a:pathLst>
                <a:path w="4449" h="2706" extrusionOk="0">
                  <a:moveTo>
                    <a:pt x="2549" y="1"/>
                  </a:moveTo>
                  <a:cubicBezTo>
                    <a:pt x="2112" y="1"/>
                    <a:pt x="1663" y="135"/>
                    <a:pt x="1284" y="341"/>
                  </a:cubicBezTo>
                  <a:cubicBezTo>
                    <a:pt x="1058" y="459"/>
                    <a:pt x="868" y="568"/>
                    <a:pt x="724" y="721"/>
                  </a:cubicBezTo>
                  <a:cubicBezTo>
                    <a:pt x="308" y="1173"/>
                    <a:pt x="82" y="1815"/>
                    <a:pt x="0" y="2421"/>
                  </a:cubicBezTo>
                  <a:cubicBezTo>
                    <a:pt x="588" y="2642"/>
                    <a:pt x="1214" y="2705"/>
                    <a:pt x="1845" y="2705"/>
                  </a:cubicBezTo>
                  <a:cubicBezTo>
                    <a:pt x="2274" y="2705"/>
                    <a:pt x="2705" y="2676"/>
                    <a:pt x="3129" y="2647"/>
                  </a:cubicBezTo>
                  <a:cubicBezTo>
                    <a:pt x="3545" y="2602"/>
                    <a:pt x="3997" y="2566"/>
                    <a:pt x="4449" y="2493"/>
                  </a:cubicBezTo>
                  <a:lnTo>
                    <a:pt x="4449" y="2457"/>
                  </a:lnTo>
                  <a:cubicBezTo>
                    <a:pt x="4412" y="2150"/>
                    <a:pt x="4340" y="1851"/>
                    <a:pt x="4259" y="1553"/>
                  </a:cubicBezTo>
                  <a:cubicBezTo>
                    <a:pt x="4186" y="1246"/>
                    <a:pt x="4114" y="947"/>
                    <a:pt x="3924" y="685"/>
                  </a:cubicBezTo>
                  <a:cubicBezTo>
                    <a:pt x="3575" y="193"/>
                    <a:pt x="3070" y="1"/>
                    <a:pt x="2549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4200100" y="1491150"/>
              <a:ext cx="235550" cy="271250"/>
            </a:xfrm>
            <a:custGeom>
              <a:avLst/>
              <a:gdLst/>
              <a:ahLst/>
              <a:cxnLst/>
              <a:rect l="l" t="t" r="r" b="b"/>
              <a:pathLst>
                <a:path w="9422" h="10850" extrusionOk="0">
                  <a:moveTo>
                    <a:pt x="2035" y="1"/>
                  </a:moveTo>
                  <a:cubicBezTo>
                    <a:pt x="1438" y="1013"/>
                    <a:pt x="986" y="2035"/>
                    <a:pt x="534" y="3120"/>
                  </a:cubicBezTo>
                  <a:cubicBezTo>
                    <a:pt x="191" y="4024"/>
                    <a:pt x="1" y="5118"/>
                    <a:pt x="82" y="6140"/>
                  </a:cubicBezTo>
                  <a:cubicBezTo>
                    <a:pt x="154" y="6818"/>
                    <a:pt x="570" y="7460"/>
                    <a:pt x="1059" y="7948"/>
                  </a:cubicBezTo>
                  <a:cubicBezTo>
                    <a:pt x="1583" y="8436"/>
                    <a:pt x="2189" y="8770"/>
                    <a:pt x="2831" y="9078"/>
                  </a:cubicBezTo>
                  <a:cubicBezTo>
                    <a:pt x="4639" y="9946"/>
                    <a:pt x="6556" y="10543"/>
                    <a:pt x="8517" y="10805"/>
                  </a:cubicBezTo>
                  <a:cubicBezTo>
                    <a:pt x="8590" y="10850"/>
                    <a:pt x="8707" y="10850"/>
                    <a:pt x="8780" y="10850"/>
                  </a:cubicBezTo>
                  <a:cubicBezTo>
                    <a:pt x="9078" y="10208"/>
                    <a:pt x="9304" y="9494"/>
                    <a:pt x="9422" y="8770"/>
                  </a:cubicBezTo>
                  <a:cubicBezTo>
                    <a:pt x="8707" y="8544"/>
                    <a:pt x="8029" y="8318"/>
                    <a:pt x="7351" y="8020"/>
                  </a:cubicBezTo>
                  <a:cubicBezTo>
                    <a:pt x="6366" y="7640"/>
                    <a:pt x="5389" y="7306"/>
                    <a:pt x="4557" y="6664"/>
                  </a:cubicBezTo>
                  <a:cubicBezTo>
                    <a:pt x="4069" y="6284"/>
                    <a:pt x="3319" y="5877"/>
                    <a:pt x="3283" y="5235"/>
                  </a:cubicBezTo>
                  <a:cubicBezTo>
                    <a:pt x="3283" y="5082"/>
                    <a:pt x="3283" y="4928"/>
                    <a:pt x="3319" y="4783"/>
                  </a:cubicBezTo>
                  <a:cubicBezTo>
                    <a:pt x="3427" y="3915"/>
                    <a:pt x="3925" y="3201"/>
                    <a:pt x="4259" y="2406"/>
                  </a:cubicBezTo>
                  <a:cubicBezTo>
                    <a:pt x="4973" y="905"/>
                    <a:pt x="3283" y="263"/>
                    <a:pt x="203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502525" y="1490025"/>
              <a:ext cx="224025" cy="178775"/>
            </a:xfrm>
            <a:custGeom>
              <a:avLst/>
              <a:gdLst/>
              <a:ahLst/>
              <a:cxnLst/>
              <a:rect l="l" t="t" r="r" b="b"/>
              <a:pathLst>
                <a:path w="8961" h="7151" extrusionOk="0">
                  <a:moveTo>
                    <a:pt x="7378" y="1"/>
                  </a:moveTo>
                  <a:cubicBezTo>
                    <a:pt x="6248" y="1176"/>
                    <a:pt x="5163" y="2306"/>
                    <a:pt x="4033" y="3436"/>
                  </a:cubicBezTo>
                  <a:cubicBezTo>
                    <a:pt x="3581" y="2261"/>
                    <a:pt x="3011" y="1212"/>
                    <a:pt x="2487" y="82"/>
                  </a:cubicBezTo>
                  <a:lnTo>
                    <a:pt x="1" y="2035"/>
                  </a:lnTo>
                  <a:cubicBezTo>
                    <a:pt x="1" y="2378"/>
                    <a:pt x="37" y="2794"/>
                    <a:pt x="191" y="3093"/>
                  </a:cubicBezTo>
                  <a:cubicBezTo>
                    <a:pt x="263" y="3246"/>
                    <a:pt x="335" y="3391"/>
                    <a:pt x="417" y="3508"/>
                  </a:cubicBezTo>
                  <a:cubicBezTo>
                    <a:pt x="715" y="4114"/>
                    <a:pt x="977" y="4747"/>
                    <a:pt x="1321" y="5317"/>
                  </a:cubicBezTo>
                  <a:cubicBezTo>
                    <a:pt x="1619" y="5877"/>
                    <a:pt x="2035" y="6483"/>
                    <a:pt x="2559" y="6863"/>
                  </a:cubicBezTo>
                  <a:cubicBezTo>
                    <a:pt x="2836" y="7058"/>
                    <a:pt x="3125" y="7150"/>
                    <a:pt x="3413" y="7150"/>
                  </a:cubicBezTo>
                  <a:cubicBezTo>
                    <a:pt x="3672" y="7150"/>
                    <a:pt x="3930" y="7076"/>
                    <a:pt x="4178" y="6935"/>
                  </a:cubicBezTo>
                  <a:cubicBezTo>
                    <a:pt x="5986" y="5805"/>
                    <a:pt x="7496" y="4033"/>
                    <a:pt x="8436" y="2152"/>
                  </a:cubicBezTo>
                  <a:cubicBezTo>
                    <a:pt x="8590" y="1809"/>
                    <a:pt x="8816" y="1474"/>
                    <a:pt x="8960" y="1094"/>
                  </a:cubicBezTo>
                  <a:cubicBezTo>
                    <a:pt x="8400" y="796"/>
                    <a:pt x="7875" y="416"/>
                    <a:pt x="737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303850" y="1319600"/>
              <a:ext cx="240075" cy="161625"/>
            </a:xfrm>
            <a:custGeom>
              <a:avLst/>
              <a:gdLst/>
              <a:ahLst/>
              <a:cxnLst/>
              <a:rect l="l" t="t" r="r" b="b"/>
              <a:pathLst>
                <a:path w="9603" h="6465" extrusionOk="0">
                  <a:moveTo>
                    <a:pt x="5082" y="1"/>
                  </a:moveTo>
                  <a:lnTo>
                    <a:pt x="5082" y="1"/>
                  </a:lnTo>
                  <a:cubicBezTo>
                    <a:pt x="4440" y="154"/>
                    <a:pt x="3843" y="227"/>
                    <a:pt x="3201" y="263"/>
                  </a:cubicBezTo>
                  <a:cubicBezTo>
                    <a:pt x="3237" y="1058"/>
                    <a:pt x="3201" y="1809"/>
                    <a:pt x="3201" y="2604"/>
                  </a:cubicBezTo>
                  <a:cubicBezTo>
                    <a:pt x="2035" y="2867"/>
                    <a:pt x="787" y="3201"/>
                    <a:pt x="1" y="4105"/>
                  </a:cubicBezTo>
                  <a:cubicBezTo>
                    <a:pt x="977" y="5425"/>
                    <a:pt x="2523" y="6293"/>
                    <a:pt x="4105" y="6447"/>
                  </a:cubicBezTo>
                  <a:cubicBezTo>
                    <a:pt x="4252" y="6459"/>
                    <a:pt x="4400" y="6464"/>
                    <a:pt x="4549" y="6464"/>
                  </a:cubicBezTo>
                  <a:cubicBezTo>
                    <a:pt x="5312" y="6464"/>
                    <a:pt x="6085" y="6311"/>
                    <a:pt x="6781" y="6031"/>
                  </a:cubicBezTo>
                  <a:cubicBezTo>
                    <a:pt x="7459" y="5805"/>
                    <a:pt x="8590" y="5317"/>
                    <a:pt x="8888" y="4639"/>
                  </a:cubicBezTo>
                  <a:cubicBezTo>
                    <a:pt x="9602" y="2903"/>
                    <a:pt x="6139" y="2641"/>
                    <a:pt x="5154" y="2604"/>
                  </a:cubicBezTo>
                  <a:cubicBezTo>
                    <a:pt x="5118" y="1773"/>
                    <a:pt x="4973" y="832"/>
                    <a:pt x="508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4231300" y="1378975"/>
              <a:ext cx="359625" cy="417300"/>
            </a:xfrm>
            <a:custGeom>
              <a:avLst/>
              <a:gdLst/>
              <a:ahLst/>
              <a:cxnLst/>
              <a:rect l="l" t="t" r="r" b="b"/>
              <a:pathLst>
                <a:path w="14385" h="16692" extrusionOk="0">
                  <a:moveTo>
                    <a:pt x="8658" y="0"/>
                  </a:moveTo>
                  <a:cubicBezTo>
                    <a:pt x="8608" y="0"/>
                    <a:pt x="8558" y="1"/>
                    <a:pt x="8508" y="3"/>
                  </a:cubicBezTo>
                  <a:cubicBezTo>
                    <a:pt x="8363" y="1242"/>
                    <a:pt x="8101" y="2336"/>
                    <a:pt x="7342" y="3394"/>
                  </a:cubicBezTo>
                  <a:cubicBezTo>
                    <a:pt x="6555" y="2454"/>
                    <a:pt x="5949" y="1323"/>
                    <a:pt x="5570" y="148"/>
                  </a:cubicBezTo>
                  <a:cubicBezTo>
                    <a:pt x="4629" y="455"/>
                    <a:pt x="3581" y="754"/>
                    <a:pt x="2785" y="1323"/>
                  </a:cubicBezTo>
                  <a:cubicBezTo>
                    <a:pt x="2179" y="1730"/>
                    <a:pt x="1845" y="2408"/>
                    <a:pt x="1429" y="3014"/>
                  </a:cubicBezTo>
                  <a:cubicBezTo>
                    <a:pt x="905" y="3728"/>
                    <a:pt x="489" y="4524"/>
                    <a:pt x="37" y="5274"/>
                  </a:cubicBezTo>
                  <a:cubicBezTo>
                    <a:pt x="0" y="5310"/>
                    <a:pt x="0" y="5347"/>
                    <a:pt x="0" y="5347"/>
                  </a:cubicBezTo>
                  <a:cubicBezTo>
                    <a:pt x="0" y="5392"/>
                    <a:pt x="0" y="5428"/>
                    <a:pt x="37" y="5464"/>
                  </a:cubicBezTo>
                  <a:cubicBezTo>
                    <a:pt x="416" y="5989"/>
                    <a:pt x="787" y="6441"/>
                    <a:pt x="1357" y="6784"/>
                  </a:cubicBezTo>
                  <a:cubicBezTo>
                    <a:pt x="1489" y="6850"/>
                    <a:pt x="2667" y="7481"/>
                    <a:pt x="2955" y="7481"/>
                  </a:cubicBezTo>
                  <a:cubicBezTo>
                    <a:pt x="2982" y="7481"/>
                    <a:pt x="3002" y="7475"/>
                    <a:pt x="3011" y="7462"/>
                  </a:cubicBezTo>
                  <a:cubicBezTo>
                    <a:pt x="3309" y="7010"/>
                    <a:pt x="3653" y="6522"/>
                    <a:pt x="3988" y="6025"/>
                  </a:cubicBezTo>
                  <a:lnTo>
                    <a:pt x="3988" y="6025"/>
                  </a:lnTo>
                  <a:cubicBezTo>
                    <a:pt x="3879" y="6215"/>
                    <a:pt x="3879" y="6784"/>
                    <a:pt x="3879" y="7010"/>
                  </a:cubicBezTo>
                  <a:cubicBezTo>
                    <a:pt x="3807" y="7381"/>
                    <a:pt x="3761" y="7761"/>
                    <a:pt x="3725" y="8140"/>
                  </a:cubicBezTo>
                  <a:cubicBezTo>
                    <a:pt x="3653" y="8927"/>
                    <a:pt x="3581" y="9686"/>
                    <a:pt x="3535" y="10437"/>
                  </a:cubicBezTo>
                  <a:cubicBezTo>
                    <a:pt x="3391" y="12353"/>
                    <a:pt x="2939" y="14207"/>
                    <a:pt x="2631" y="16087"/>
                  </a:cubicBezTo>
                  <a:cubicBezTo>
                    <a:pt x="2749" y="16123"/>
                    <a:pt x="2857" y="16160"/>
                    <a:pt x="2975" y="16196"/>
                  </a:cubicBezTo>
                  <a:cubicBezTo>
                    <a:pt x="3761" y="16386"/>
                    <a:pt x="4593" y="16467"/>
                    <a:pt x="5389" y="16576"/>
                  </a:cubicBezTo>
                  <a:cubicBezTo>
                    <a:pt x="6248" y="16650"/>
                    <a:pt x="7106" y="16692"/>
                    <a:pt x="7965" y="16692"/>
                  </a:cubicBezTo>
                  <a:cubicBezTo>
                    <a:pt x="8462" y="16692"/>
                    <a:pt x="8960" y="16678"/>
                    <a:pt x="9457" y="16648"/>
                  </a:cubicBezTo>
                  <a:cubicBezTo>
                    <a:pt x="10768" y="16539"/>
                    <a:pt x="12170" y="16350"/>
                    <a:pt x="13372" y="15861"/>
                  </a:cubicBezTo>
                  <a:cubicBezTo>
                    <a:pt x="13182" y="14885"/>
                    <a:pt x="12848" y="13936"/>
                    <a:pt x="12658" y="12995"/>
                  </a:cubicBezTo>
                  <a:cubicBezTo>
                    <a:pt x="12432" y="11757"/>
                    <a:pt x="12124" y="10509"/>
                    <a:pt x="11980" y="9234"/>
                  </a:cubicBezTo>
                  <a:cubicBezTo>
                    <a:pt x="11980" y="9044"/>
                    <a:pt x="11600" y="6522"/>
                    <a:pt x="11672" y="6522"/>
                  </a:cubicBezTo>
                  <a:cubicBezTo>
                    <a:pt x="12088" y="6368"/>
                    <a:pt x="12766" y="6178"/>
                    <a:pt x="13146" y="5916"/>
                  </a:cubicBezTo>
                  <a:cubicBezTo>
                    <a:pt x="13255" y="5844"/>
                    <a:pt x="14385" y="4822"/>
                    <a:pt x="14349" y="4786"/>
                  </a:cubicBezTo>
                  <a:lnTo>
                    <a:pt x="14312" y="4750"/>
                  </a:lnTo>
                  <a:cubicBezTo>
                    <a:pt x="14050" y="4488"/>
                    <a:pt x="13824" y="4180"/>
                    <a:pt x="13598" y="3882"/>
                  </a:cubicBezTo>
                  <a:cubicBezTo>
                    <a:pt x="13562" y="3764"/>
                    <a:pt x="13481" y="3692"/>
                    <a:pt x="13408" y="3620"/>
                  </a:cubicBezTo>
                  <a:cubicBezTo>
                    <a:pt x="13146" y="3276"/>
                    <a:pt x="12956" y="2860"/>
                    <a:pt x="12730" y="2490"/>
                  </a:cubicBezTo>
                  <a:cubicBezTo>
                    <a:pt x="12242" y="1694"/>
                    <a:pt x="11862" y="871"/>
                    <a:pt x="10958" y="528"/>
                  </a:cubicBezTo>
                  <a:cubicBezTo>
                    <a:pt x="10288" y="248"/>
                    <a:pt x="9420" y="0"/>
                    <a:pt x="8658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4349950" y="1379050"/>
              <a:ext cx="119600" cy="119600"/>
            </a:xfrm>
            <a:custGeom>
              <a:avLst/>
              <a:gdLst/>
              <a:ahLst/>
              <a:cxnLst/>
              <a:rect l="l" t="t" r="r" b="b"/>
              <a:pathLst>
                <a:path w="4784" h="4784" extrusionOk="0">
                  <a:moveTo>
                    <a:pt x="3762" y="0"/>
                  </a:moveTo>
                  <a:cubicBezTo>
                    <a:pt x="3617" y="1239"/>
                    <a:pt x="3355" y="2333"/>
                    <a:pt x="2596" y="3391"/>
                  </a:cubicBezTo>
                  <a:cubicBezTo>
                    <a:pt x="1809" y="2451"/>
                    <a:pt x="1203" y="1320"/>
                    <a:pt x="824" y="145"/>
                  </a:cubicBezTo>
                  <a:cubicBezTo>
                    <a:pt x="562" y="226"/>
                    <a:pt x="263" y="299"/>
                    <a:pt x="1" y="416"/>
                  </a:cubicBezTo>
                  <a:cubicBezTo>
                    <a:pt x="453" y="2107"/>
                    <a:pt x="1466" y="3689"/>
                    <a:pt x="2858" y="4783"/>
                  </a:cubicBezTo>
                  <a:cubicBezTo>
                    <a:pt x="3726" y="3309"/>
                    <a:pt x="4368" y="1727"/>
                    <a:pt x="4784" y="109"/>
                  </a:cubicBezTo>
                  <a:cubicBezTo>
                    <a:pt x="4440" y="37"/>
                    <a:pt x="4069" y="0"/>
                    <a:pt x="3762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4231300" y="1493875"/>
              <a:ext cx="86600" cy="72125"/>
            </a:xfrm>
            <a:custGeom>
              <a:avLst/>
              <a:gdLst/>
              <a:ahLst/>
              <a:cxnLst/>
              <a:rect l="l" t="t" r="r" b="b"/>
              <a:pathLst>
                <a:path w="3464" h="2885" extrusionOk="0">
                  <a:moveTo>
                    <a:pt x="416" y="0"/>
                  </a:moveTo>
                  <a:cubicBezTo>
                    <a:pt x="299" y="226"/>
                    <a:pt x="145" y="452"/>
                    <a:pt x="37" y="678"/>
                  </a:cubicBezTo>
                  <a:cubicBezTo>
                    <a:pt x="0" y="714"/>
                    <a:pt x="0" y="751"/>
                    <a:pt x="0" y="751"/>
                  </a:cubicBezTo>
                  <a:cubicBezTo>
                    <a:pt x="0" y="796"/>
                    <a:pt x="0" y="832"/>
                    <a:pt x="37" y="868"/>
                  </a:cubicBezTo>
                  <a:cubicBezTo>
                    <a:pt x="416" y="1393"/>
                    <a:pt x="787" y="1845"/>
                    <a:pt x="1357" y="2188"/>
                  </a:cubicBezTo>
                  <a:cubicBezTo>
                    <a:pt x="1489" y="2254"/>
                    <a:pt x="2667" y="2885"/>
                    <a:pt x="2955" y="2885"/>
                  </a:cubicBezTo>
                  <a:cubicBezTo>
                    <a:pt x="2982" y="2885"/>
                    <a:pt x="3002" y="2879"/>
                    <a:pt x="3011" y="2866"/>
                  </a:cubicBezTo>
                  <a:cubicBezTo>
                    <a:pt x="3165" y="2640"/>
                    <a:pt x="3309" y="2414"/>
                    <a:pt x="3463" y="2188"/>
                  </a:cubicBezTo>
                  <a:cubicBezTo>
                    <a:pt x="2369" y="1619"/>
                    <a:pt x="1357" y="868"/>
                    <a:pt x="41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519475" y="1478725"/>
              <a:ext cx="71450" cy="64225"/>
            </a:xfrm>
            <a:custGeom>
              <a:avLst/>
              <a:gdLst/>
              <a:ahLst/>
              <a:cxnLst/>
              <a:rect l="l" t="t" r="r" b="b"/>
              <a:pathLst>
                <a:path w="2858" h="2569" extrusionOk="0">
                  <a:moveTo>
                    <a:pt x="2180" y="0"/>
                  </a:moveTo>
                  <a:cubicBezTo>
                    <a:pt x="1583" y="724"/>
                    <a:pt x="823" y="1284"/>
                    <a:pt x="1" y="1664"/>
                  </a:cubicBezTo>
                  <a:cubicBezTo>
                    <a:pt x="73" y="1962"/>
                    <a:pt x="1" y="2261"/>
                    <a:pt x="109" y="2568"/>
                  </a:cubicBezTo>
                  <a:cubicBezTo>
                    <a:pt x="561" y="2414"/>
                    <a:pt x="1239" y="2188"/>
                    <a:pt x="1619" y="1926"/>
                  </a:cubicBezTo>
                  <a:cubicBezTo>
                    <a:pt x="1728" y="1854"/>
                    <a:pt x="2858" y="832"/>
                    <a:pt x="2822" y="796"/>
                  </a:cubicBezTo>
                  <a:lnTo>
                    <a:pt x="2785" y="760"/>
                  </a:lnTo>
                  <a:cubicBezTo>
                    <a:pt x="2559" y="534"/>
                    <a:pt x="2369" y="272"/>
                    <a:pt x="2180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4429975" y="1342200"/>
              <a:ext cx="1825" cy="22625"/>
            </a:xfrm>
            <a:custGeom>
              <a:avLst/>
              <a:gdLst/>
              <a:ahLst/>
              <a:cxnLst/>
              <a:rect l="l" t="t" r="r" b="b"/>
              <a:pathLst>
                <a:path w="73" h="905" extrusionOk="0">
                  <a:moveTo>
                    <a:pt x="37" y="715"/>
                  </a:moveTo>
                  <a:cubicBezTo>
                    <a:pt x="37" y="796"/>
                    <a:pt x="73" y="832"/>
                    <a:pt x="73" y="905"/>
                  </a:cubicBezTo>
                  <a:cubicBezTo>
                    <a:pt x="73" y="832"/>
                    <a:pt x="37" y="796"/>
                    <a:pt x="37" y="715"/>
                  </a:cubicBezTo>
                  <a:lnTo>
                    <a:pt x="37" y="715"/>
                  </a:ln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54"/>
                    <a:pt x="0" y="308"/>
                    <a:pt x="37" y="453"/>
                  </a:cubicBezTo>
                  <a:lnTo>
                    <a:pt x="37" y="453"/>
                  </a:lnTo>
                  <a:cubicBezTo>
                    <a:pt x="0" y="308"/>
                    <a:pt x="0" y="154"/>
                    <a:pt x="0" y="1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4430875" y="1353500"/>
              <a:ext cx="25" cy="657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1" y="1"/>
                  </a:moveTo>
                  <a:lnTo>
                    <a:pt x="1" y="263"/>
                  </a:lnTo>
                  <a:lnTo>
                    <a:pt x="1" y="2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4383875" y="1342200"/>
              <a:ext cx="47925" cy="27375"/>
            </a:xfrm>
            <a:custGeom>
              <a:avLst/>
              <a:gdLst/>
              <a:ahLst/>
              <a:cxnLst/>
              <a:rect l="l" t="t" r="r" b="b"/>
              <a:pathLst>
                <a:path w="1917" h="1095" extrusionOk="0">
                  <a:moveTo>
                    <a:pt x="1844" y="1"/>
                  </a:moveTo>
                  <a:cubicBezTo>
                    <a:pt x="1501" y="37"/>
                    <a:pt x="1166" y="82"/>
                    <a:pt x="823" y="82"/>
                  </a:cubicBezTo>
                  <a:cubicBezTo>
                    <a:pt x="561" y="82"/>
                    <a:pt x="298" y="37"/>
                    <a:pt x="0" y="37"/>
                  </a:cubicBezTo>
                  <a:lnTo>
                    <a:pt x="0" y="1059"/>
                  </a:lnTo>
                  <a:cubicBezTo>
                    <a:pt x="335" y="1095"/>
                    <a:pt x="642" y="1095"/>
                    <a:pt x="940" y="1095"/>
                  </a:cubicBezTo>
                  <a:cubicBezTo>
                    <a:pt x="1275" y="1095"/>
                    <a:pt x="1618" y="1095"/>
                    <a:pt x="1917" y="1022"/>
                  </a:cubicBezTo>
                  <a:lnTo>
                    <a:pt x="1917" y="905"/>
                  </a:lnTo>
                  <a:cubicBezTo>
                    <a:pt x="1917" y="832"/>
                    <a:pt x="1881" y="796"/>
                    <a:pt x="1881" y="715"/>
                  </a:cubicBezTo>
                  <a:lnTo>
                    <a:pt x="1881" y="453"/>
                  </a:lnTo>
                  <a:cubicBezTo>
                    <a:pt x="1844" y="308"/>
                    <a:pt x="1844" y="154"/>
                    <a:pt x="184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4284875" y="1081875"/>
              <a:ext cx="259050" cy="182150"/>
            </a:xfrm>
            <a:custGeom>
              <a:avLst/>
              <a:gdLst/>
              <a:ahLst/>
              <a:cxnLst/>
              <a:rect l="l" t="t" r="r" b="b"/>
              <a:pathLst>
                <a:path w="10362" h="7286" extrusionOk="0">
                  <a:moveTo>
                    <a:pt x="4675" y="1"/>
                  </a:moveTo>
                  <a:cubicBezTo>
                    <a:pt x="3658" y="1"/>
                    <a:pt x="2597" y="548"/>
                    <a:pt x="1962" y="1337"/>
                  </a:cubicBezTo>
                  <a:cubicBezTo>
                    <a:pt x="1700" y="1680"/>
                    <a:pt x="1510" y="2087"/>
                    <a:pt x="1474" y="2539"/>
                  </a:cubicBezTo>
                  <a:cubicBezTo>
                    <a:pt x="1398" y="2521"/>
                    <a:pt x="1317" y="2512"/>
                    <a:pt x="1236" y="2512"/>
                  </a:cubicBezTo>
                  <a:cubicBezTo>
                    <a:pt x="989" y="2512"/>
                    <a:pt x="731" y="2595"/>
                    <a:pt x="534" y="2765"/>
                  </a:cubicBezTo>
                  <a:cubicBezTo>
                    <a:pt x="0" y="3262"/>
                    <a:pt x="0" y="4121"/>
                    <a:pt x="0" y="4763"/>
                  </a:cubicBezTo>
                  <a:cubicBezTo>
                    <a:pt x="0" y="5631"/>
                    <a:pt x="118" y="6463"/>
                    <a:pt x="380" y="7286"/>
                  </a:cubicBezTo>
                  <a:lnTo>
                    <a:pt x="8933" y="6797"/>
                  </a:lnTo>
                  <a:cubicBezTo>
                    <a:pt x="9457" y="6725"/>
                    <a:pt x="10063" y="6011"/>
                    <a:pt x="10207" y="5405"/>
                  </a:cubicBezTo>
                  <a:cubicBezTo>
                    <a:pt x="10361" y="4691"/>
                    <a:pt x="9909" y="3859"/>
                    <a:pt x="9267" y="3714"/>
                  </a:cubicBezTo>
                  <a:cubicBezTo>
                    <a:pt x="9529" y="3407"/>
                    <a:pt x="9719" y="2955"/>
                    <a:pt x="9755" y="2503"/>
                  </a:cubicBezTo>
                  <a:cubicBezTo>
                    <a:pt x="9755" y="2051"/>
                    <a:pt x="9611" y="1599"/>
                    <a:pt x="9303" y="1300"/>
                  </a:cubicBezTo>
                  <a:cubicBezTo>
                    <a:pt x="9123" y="1147"/>
                    <a:pt x="8933" y="1038"/>
                    <a:pt x="8707" y="957"/>
                  </a:cubicBezTo>
                  <a:cubicBezTo>
                    <a:pt x="8421" y="823"/>
                    <a:pt x="8104" y="754"/>
                    <a:pt x="7786" y="754"/>
                  </a:cubicBezTo>
                  <a:cubicBezTo>
                    <a:pt x="7310" y="754"/>
                    <a:pt x="6831" y="908"/>
                    <a:pt x="6446" y="1228"/>
                  </a:cubicBezTo>
                  <a:cubicBezTo>
                    <a:pt x="6329" y="658"/>
                    <a:pt x="5877" y="243"/>
                    <a:pt x="5389" y="98"/>
                  </a:cubicBezTo>
                  <a:cubicBezTo>
                    <a:pt x="5157" y="32"/>
                    <a:pt x="4918" y="1"/>
                    <a:pt x="4675" y="1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4490325" y="1230800"/>
              <a:ext cx="32800" cy="54925"/>
            </a:xfrm>
            <a:custGeom>
              <a:avLst/>
              <a:gdLst/>
              <a:ahLst/>
              <a:cxnLst/>
              <a:rect l="l" t="t" r="r" b="b"/>
              <a:pathLst>
                <a:path w="1312" h="2197" extrusionOk="0">
                  <a:moveTo>
                    <a:pt x="601" y="0"/>
                  </a:moveTo>
                  <a:cubicBezTo>
                    <a:pt x="550" y="0"/>
                    <a:pt x="500" y="6"/>
                    <a:pt x="452" y="18"/>
                  </a:cubicBezTo>
                  <a:cubicBezTo>
                    <a:pt x="263" y="54"/>
                    <a:pt x="73" y="198"/>
                    <a:pt x="0" y="388"/>
                  </a:cubicBezTo>
                  <a:lnTo>
                    <a:pt x="226" y="2196"/>
                  </a:lnTo>
                  <a:cubicBezTo>
                    <a:pt x="489" y="2052"/>
                    <a:pt x="787" y="1862"/>
                    <a:pt x="977" y="1600"/>
                  </a:cubicBezTo>
                  <a:cubicBezTo>
                    <a:pt x="1167" y="1329"/>
                    <a:pt x="1311" y="994"/>
                    <a:pt x="1275" y="650"/>
                  </a:cubicBezTo>
                  <a:cubicBezTo>
                    <a:pt x="1239" y="470"/>
                    <a:pt x="1167" y="280"/>
                    <a:pt x="1013" y="126"/>
                  </a:cubicBezTo>
                  <a:cubicBezTo>
                    <a:pt x="899" y="46"/>
                    <a:pt x="746" y="0"/>
                    <a:pt x="601" y="0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4498675" y="1239250"/>
              <a:ext cx="14275" cy="32625"/>
            </a:xfrm>
            <a:custGeom>
              <a:avLst/>
              <a:gdLst/>
              <a:ahLst/>
              <a:cxnLst/>
              <a:rect l="l" t="t" r="r" b="b"/>
              <a:pathLst>
                <a:path w="571" h="1305" extrusionOk="0">
                  <a:moveTo>
                    <a:pt x="513" y="1"/>
                  </a:moveTo>
                  <a:cubicBezTo>
                    <a:pt x="488" y="1"/>
                    <a:pt x="426" y="43"/>
                    <a:pt x="345" y="132"/>
                  </a:cubicBezTo>
                  <a:cubicBezTo>
                    <a:pt x="263" y="204"/>
                    <a:pt x="155" y="394"/>
                    <a:pt x="73" y="584"/>
                  </a:cubicBezTo>
                  <a:cubicBezTo>
                    <a:pt x="1" y="765"/>
                    <a:pt x="1" y="954"/>
                    <a:pt x="1" y="1108"/>
                  </a:cubicBezTo>
                  <a:cubicBezTo>
                    <a:pt x="1" y="1203"/>
                    <a:pt x="29" y="1305"/>
                    <a:pt x="60" y="1305"/>
                  </a:cubicBezTo>
                  <a:cubicBezTo>
                    <a:pt x="64" y="1305"/>
                    <a:pt x="69" y="1302"/>
                    <a:pt x="73" y="1298"/>
                  </a:cubicBezTo>
                  <a:cubicBezTo>
                    <a:pt x="118" y="1298"/>
                    <a:pt x="73" y="991"/>
                    <a:pt x="191" y="620"/>
                  </a:cubicBezTo>
                  <a:cubicBezTo>
                    <a:pt x="299" y="240"/>
                    <a:pt x="571" y="14"/>
                    <a:pt x="525" y="14"/>
                  </a:cubicBezTo>
                  <a:cubicBezTo>
                    <a:pt x="525" y="5"/>
                    <a:pt x="521" y="1"/>
                    <a:pt x="513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502525" y="1249075"/>
              <a:ext cx="7475" cy="20600"/>
            </a:xfrm>
            <a:custGeom>
              <a:avLst/>
              <a:gdLst/>
              <a:ahLst/>
              <a:cxnLst/>
              <a:rect l="l" t="t" r="r" b="b"/>
              <a:pathLst>
                <a:path w="299" h="824" extrusionOk="0">
                  <a:moveTo>
                    <a:pt x="37" y="1"/>
                  </a:moveTo>
                  <a:lnTo>
                    <a:pt x="37" y="1"/>
                  </a:lnTo>
                  <a:cubicBezTo>
                    <a:pt x="1" y="37"/>
                    <a:pt x="191" y="191"/>
                    <a:pt x="191" y="417"/>
                  </a:cubicBezTo>
                  <a:cubicBezTo>
                    <a:pt x="191" y="643"/>
                    <a:pt x="37" y="787"/>
                    <a:pt x="37" y="824"/>
                  </a:cubicBezTo>
                  <a:cubicBezTo>
                    <a:pt x="73" y="824"/>
                    <a:pt x="109" y="824"/>
                    <a:pt x="191" y="751"/>
                  </a:cubicBezTo>
                  <a:cubicBezTo>
                    <a:pt x="227" y="679"/>
                    <a:pt x="299" y="561"/>
                    <a:pt x="299" y="417"/>
                  </a:cubicBezTo>
                  <a:cubicBezTo>
                    <a:pt x="299" y="263"/>
                    <a:pt x="227" y="145"/>
                    <a:pt x="145" y="73"/>
                  </a:cubicBezTo>
                  <a:cubicBezTo>
                    <a:pt x="109" y="1"/>
                    <a:pt x="37" y="1"/>
                    <a:pt x="3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4307475" y="1146575"/>
              <a:ext cx="199825" cy="197075"/>
            </a:xfrm>
            <a:custGeom>
              <a:avLst/>
              <a:gdLst/>
              <a:ahLst/>
              <a:cxnLst/>
              <a:rect l="l" t="t" r="r" b="b"/>
              <a:pathLst>
                <a:path w="7993" h="7883" extrusionOk="0">
                  <a:moveTo>
                    <a:pt x="4034" y="0"/>
                  </a:moveTo>
                  <a:cubicBezTo>
                    <a:pt x="3640" y="0"/>
                    <a:pt x="3246" y="39"/>
                    <a:pt x="2866" y="105"/>
                  </a:cubicBezTo>
                  <a:cubicBezTo>
                    <a:pt x="1619" y="331"/>
                    <a:pt x="308" y="900"/>
                    <a:pt x="118" y="2329"/>
                  </a:cubicBezTo>
                  <a:cubicBezTo>
                    <a:pt x="0" y="3269"/>
                    <a:pt x="36" y="4245"/>
                    <a:pt x="262" y="5150"/>
                  </a:cubicBezTo>
                  <a:cubicBezTo>
                    <a:pt x="416" y="5981"/>
                    <a:pt x="678" y="6958"/>
                    <a:pt x="1438" y="7410"/>
                  </a:cubicBezTo>
                  <a:cubicBezTo>
                    <a:pt x="1736" y="7564"/>
                    <a:pt x="2116" y="7753"/>
                    <a:pt x="2450" y="7790"/>
                  </a:cubicBezTo>
                  <a:cubicBezTo>
                    <a:pt x="2487" y="7826"/>
                    <a:pt x="2523" y="7826"/>
                    <a:pt x="2568" y="7826"/>
                  </a:cubicBezTo>
                  <a:cubicBezTo>
                    <a:pt x="2999" y="7856"/>
                    <a:pt x="3432" y="7883"/>
                    <a:pt x="3858" y="7883"/>
                  </a:cubicBezTo>
                  <a:cubicBezTo>
                    <a:pt x="5104" y="7883"/>
                    <a:pt x="6282" y="7652"/>
                    <a:pt x="7125" y="6587"/>
                  </a:cubicBezTo>
                  <a:cubicBezTo>
                    <a:pt x="7993" y="5493"/>
                    <a:pt x="7613" y="3721"/>
                    <a:pt x="7387" y="2482"/>
                  </a:cubicBezTo>
                  <a:cubicBezTo>
                    <a:pt x="7233" y="1615"/>
                    <a:pt x="7007" y="900"/>
                    <a:pt x="6184" y="484"/>
                  </a:cubicBezTo>
                  <a:cubicBezTo>
                    <a:pt x="5518" y="136"/>
                    <a:pt x="4774" y="0"/>
                    <a:pt x="403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4378225" y="1236725"/>
              <a:ext cx="7475" cy="23675"/>
            </a:xfrm>
            <a:custGeom>
              <a:avLst/>
              <a:gdLst/>
              <a:ahLst/>
              <a:cxnLst/>
              <a:rect l="l" t="t" r="r" b="b"/>
              <a:pathLst>
                <a:path w="299" h="947" extrusionOk="0">
                  <a:moveTo>
                    <a:pt x="120" y="1"/>
                  </a:moveTo>
                  <a:cubicBezTo>
                    <a:pt x="115" y="1"/>
                    <a:pt x="112" y="3"/>
                    <a:pt x="109" y="7"/>
                  </a:cubicBezTo>
                  <a:cubicBezTo>
                    <a:pt x="36" y="7"/>
                    <a:pt x="0" y="233"/>
                    <a:pt x="36" y="495"/>
                  </a:cubicBezTo>
                  <a:cubicBezTo>
                    <a:pt x="36" y="721"/>
                    <a:pt x="72" y="947"/>
                    <a:pt x="145" y="947"/>
                  </a:cubicBezTo>
                  <a:cubicBezTo>
                    <a:pt x="190" y="947"/>
                    <a:pt x="298" y="757"/>
                    <a:pt x="262" y="459"/>
                  </a:cubicBezTo>
                  <a:cubicBezTo>
                    <a:pt x="262" y="211"/>
                    <a:pt x="164" y="1"/>
                    <a:pt x="12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4455300" y="1233950"/>
              <a:ext cx="7700" cy="22725"/>
            </a:xfrm>
            <a:custGeom>
              <a:avLst/>
              <a:gdLst/>
              <a:ahLst/>
              <a:cxnLst/>
              <a:rect l="l" t="t" r="r" b="b"/>
              <a:pathLst>
                <a:path w="308" h="909" extrusionOk="0">
                  <a:moveTo>
                    <a:pt x="118" y="0"/>
                  </a:moveTo>
                  <a:cubicBezTo>
                    <a:pt x="45" y="0"/>
                    <a:pt x="0" y="226"/>
                    <a:pt x="45" y="488"/>
                  </a:cubicBezTo>
                  <a:cubicBezTo>
                    <a:pt x="79" y="698"/>
                    <a:pt x="112" y="908"/>
                    <a:pt x="175" y="908"/>
                  </a:cubicBezTo>
                  <a:cubicBezTo>
                    <a:pt x="180" y="908"/>
                    <a:pt x="185" y="907"/>
                    <a:pt x="190" y="904"/>
                  </a:cubicBezTo>
                  <a:cubicBezTo>
                    <a:pt x="271" y="904"/>
                    <a:pt x="307" y="714"/>
                    <a:pt x="307" y="452"/>
                  </a:cubicBezTo>
                  <a:cubicBezTo>
                    <a:pt x="271" y="190"/>
                    <a:pt x="154" y="0"/>
                    <a:pt x="118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4352675" y="1194925"/>
              <a:ext cx="37775" cy="21425"/>
            </a:xfrm>
            <a:custGeom>
              <a:avLst/>
              <a:gdLst/>
              <a:ahLst/>
              <a:cxnLst/>
              <a:rect l="l" t="t" r="r" b="b"/>
              <a:pathLst>
                <a:path w="1511" h="857" extrusionOk="0">
                  <a:moveTo>
                    <a:pt x="1366" y="0"/>
                  </a:moveTo>
                  <a:cubicBezTo>
                    <a:pt x="1331" y="0"/>
                    <a:pt x="1290" y="4"/>
                    <a:pt x="1248" y="15"/>
                  </a:cubicBezTo>
                  <a:cubicBezTo>
                    <a:pt x="1094" y="15"/>
                    <a:pt x="868" y="51"/>
                    <a:pt x="606" y="169"/>
                  </a:cubicBezTo>
                  <a:cubicBezTo>
                    <a:pt x="380" y="277"/>
                    <a:pt x="190" y="431"/>
                    <a:pt x="118" y="585"/>
                  </a:cubicBezTo>
                  <a:cubicBezTo>
                    <a:pt x="37" y="729"/>
                    <a:pt x="0" y="847"/>
                    <a:pt x="37" y="847"/>
                  </a:cubicBezTo>
                  <a:cubicBezTo>
                    <a:pt x="45" y="853"/>
                    <a:pt x="53" y="856"/>
                    <a:pt x="63" y="856"/>
                  </a:cubicBezTo>
                  <a:cubicBezTo>
                    <a:pt x="108" y="856"/>
                    <a:pt x="173" y="790"/>
                    <a:pt x="263" y="693"/>
                  </a:cubicBezTo>
                  <a:cubicBezTo>
                    <a:pt x="380" y="585"/>
                    <a:pt x="534" y="467"/>
                    <a:pt x="715" y="395"/>
                  </a:cubicBezTo>
                  <a:cubicBezTo>
                    <a:pt x="941" y="277"/>
                    <a:pt x="1131" y="241"/>
                    <a:pt x="1284" y="169"/>
                  </a:cubicBezTo>
                  <a:cubicBezTo>
                    <a:pt x="1438" y="133"/>
                    <a:pt x="1510" y="96"/>
                    <a:pt x="1510" y="51"/>
                  </a:cubicBezTo>
                  <a:cubicBezTo>
                    <a:pt x="1510" y="26"/>
                    <a:pt x="1452" y="0"/>
                    <a:pt x="136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4443075" y="1188725"/>
              <a:ext cx="34850" cy="17075"/>
            </a:xfrm>
            <a:custGeom>
              <a:avLst/>
              <a:gdLst/>
              <a:ahLst/>
              <a:cxnLst/>
              <a:rect l="l" t="t" r="r" b="b"/>
              <a:pathLst>
                <a:path w="1394" h="683" extrusionOk="0">
                  <a:moveTo>
                    <a:pt x="227" y="1"/>
                  </a:moveTo>
                  <a:cubicBezTo>
                    <a:pt x="82" y="1"/>
                    <a:pt x="1" y="37"/>
                    <a:pt x="1" y="73"/>
                  </a:cubicBezTo>
                  <a:cubicBezTo>
                    <a:pt x="1" y="155"/>
                    <a:pt x="344" y="191"/>
                    <a:pt x="679" y="344"/>
                  </a:cubicBezTo>
                  <a:cubicBezTo>
                    <a:pt x="1031" y="479"/>
                    <a:pt x="1282" y="683"/>
                    <a:pt x="1346" y="683"/>
                  </a:cubicBezTo>
                  <a:cubicBezTo>
                    <a:pt x="1351" y="683"/>
                    <a:pt x="1354" y="682"/>
                    <a:pt x="1357" y="679"/>
                  </a:cubicBezTo>
                  <a:cubicBezTo>
                    <a:pt x="1393" y="643"/>
                    <a:pt x="1357" y="570"/>
                    <a:pt x="1249" y="453"/>
                  </a:cubicBezTo>
                  <a:cubicBezTo>
                    <a:pt x="1167" y="344"/>
                    <a:pt x="986" y="191"/>
                    <a:pt x="796" y="118"/>
                  </a:cubicBezTo>
                  <a:cubicBezTo>
                    <a:pt x="570" y="37"/>
                    <a:pt x="381" y="1"/>
                    <a:pt x="22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4413925" y="1239100"/>
              <a:ext cx="21725" cy="20400"/>
            </a:xfrm>
            <a:custGeom>
              <a:avLst/>
              <a:gdLst/>
              <a:ahLst/>
              <a:cxnLst/>
              <a:rect l="l" t="t" r="r" b="b"/>
              <a:pathLst>
                <a:path w="869" h="816" extrusionOk="0">
                  <a:moveTo>
                    <a:pt x="320" y="0"/>
                  </a:moveTo>
                  <a:cubicBezTo>
                    <a:pt x="270" y="0"/>
                    <a:pt x="226" y="8"/>
                    <a:pt x="190" y="20"/>
                  </a:cubicBezTo>
                  <a:cubicBezTo>
                    <a:pt x="37" y="56"/>
                    <a:pt x="1" y="138"/>
                    <a:pt x="1" y="138"/>
                  </a:cubicBezTo>
                  <a:cubicBezTo>
                    <a:pt x="11" y="148"/>
                    <a:pt x="21" y="152"/>
                    <a:pt x="33" y="152"/>
                  </a:cubicBezTo>
                  <a:cubicBezTo>
                    <a:pt x="64" y="152"/>
                    <a:pt x="106" y="125"/>
                    <a:pt x="190" y="92"/>
                  </a:cubicBezTo>
                  <a:cubicBezTo>
                    <a:pt x="299" y="92"/>
                    <a:pt x="453" y="138"/>
                    <a:pt x="606" y="210"/>
                  </a:cubicBezTo>
                  <a:cubicBezTo>
                    <a:pt x="715" y="318"/>
                    <a:pt x="751" y="508"/>
                    <a:pt x="751" y="626"/>
                  </a:cubicBezTo>
                  <a:cubicBezTo>
                    <a:pt x="715" y="734"/>
                    <a:pt x="715" y="771"/>
                    <a:pt x="715" y="816"/>
                  </a:cubicBezTo>
                  <a:cubicBezTo>
                    <a:pt x="715" y="816"/>
                    <a:pt x="796" y="734"/>
                    <a:pt x="832" y="626"/>
                  </a:cubicBezTo>
                  <a:cubicBezTo>
                    <a:pt x="869" y="508"/>
                    <a:pt x="832" y="282"/>
                    <a:pt x="679" y="138"/>
                  </a:cubicBezTo>
                  <a:cubicBezTo>
                    <a:pt x="551" y="34"/>
                    <a:pt x="423" y="0"/>
                    <a:pt x="32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4412125" y="1255650"/>
              <a:ext cx="5675" cy="5350"/>
            </a:xfrm>
            <a:custGeom>
              <a:avLst/>
              <a:gdLst/>
              <a:ahLst/>
              <a:cxnLst/>
              <a:rect l="l" t="t" r="r" b="b"/>
              <a:pathLst>
                <a:path w="227" h="214" extrusionOk="0">
                  <a:moveTo>
                    <a:pt x="36" y="0"/>
                  </a:moveTo>
                  <a:cubicBezTo>
                    <a:pt x="0" y="0"/>
                    <a:pt x="0" y="109"/>
                    <a:pt x="73" y="154"/>
                  </a:cubicBezTo>
                  <a:cubicBezTo>
                    <a:pt x="94" y="196"/>
                    <a:pt x="130" y="214"/>
                    <a:pt x="164" y="214"/>
                  </a:cubicBezTo>
                  <a:cubicBezTo>
                    <a:pt x="189" y="214"/>
                    <a:pt x="211" y="205"/>
                    <a:pt x="226" y="190"/>
                  </a:cubicBezTo>
                  <a:cubicBezTo>
                    <a:pt x="226" y="154"/>
                    <a:pt x="190" y="109"/>
                    <a:pt x="145" y="72"/>
                  </a:cubicBezTo>
                  <a:cubicBezTo>
                    <a:pt x="109" y="36"/>
                    <a:pt x="73" y="0"/>
                    <a:pt x="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4407375" y="1266850"/>
              <a:ext cx="24425" cy="9975"/>
            </a:xfrm>
            <a:custGeom>
              <a:avLst/>
              <a:gdLst/>
              <a:ahLst/>
              <a:cxnLst/>
              <a:rect l="l" t="t" r="r" b="b"/>
              <a:pathLst>
                <a:path w="977" h="399" extrusionOk="0">
                  <a:moveTo>
                    <a:pt x="39" y="0"/>
                  </a:moveTo>
                  <a:cubicBezTo>
                    <a:pt x="37" y="0"/>
                    <a:pt x="37" y="1"/>
                    <a:pt x="37" y="4"/>
                  </a:cubicBezTo>
                  <a:cubicBezTo>
                    <a:pt x="0" y="4"/>
                    <a:pt x="37" y="76"/>
                    <a:pt x="73" y="158"/>
                  </a:cubicBezTo>
                  <a:cubicBezTo>
                    <a:pt x="154" y="230"/>
                    <a:pt x="263" y="339"/>
                    <a:pt x="416" y="384"/>
                  </a:cubicBezTo>
                  <a:cubicBezTo>
                    <a:pt x="471" y="394"/>
                    <a:pt x="521" y="399"/>
                    <a:pt x="568" y="399"/>
                  </a:cubicBezTo>
                  <a:cubicBezTo>
                    <a:pt x="684" y="399"/>
                    <a:pt x="774" y="371"/>
                    <a:pt x="832" y="339"/>
                  </a:cubicBezTo>
                  <a:cubicBezTo>
                    <a:pt x="941" y="302"/>
                    <a:pt x="977" y="230"/>
                    <a:pt x="977" y="230"/>
                  </a:cubicBezTo>
                  <a:cubicBezTo>
                    <a:pt x="973" y="226"/>
                    <a:pt x="966" y="224"/>
                    <a:pt x="957" y="224"/>
                  </a:cubicBezTo>
                  <a:cubicBezTo>
                    <a:pt x="904" y="224"/>
                    <a:pt x="772" y="287"/>
                    <a:pt x="608" y="287"/>
                  </a:cubicBezTo>
                  <a:cubicBezTo>
                    <a:pt x="559" y="287"/>
                    <a:pt x="506" y="281"/>
                    <a:pt x="452" y="266"/>
                  </a:cubicBezTo>
                  <a:cubicBezTo>
                    <a:pt x="209" y="199"/>
                    <a:pt x="60" y="0"/>
                    <a:pt x="3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4411225" y="1241400"/>
              <a:ext cx="23850" cy="21725"/>
            </a:xfrm>
            <a:custGeom>
              <a:avLst/>
              <a:gdLst/>
              <a:ahLst/>
              <a:cxnLst/>
              <a:rect l="l" t="t" r="r" b="b"/>
              <a:pathLst>
                <a:path w="954" h="869" extrusionOk="0">
                  <a:moveTo>
                    <a:pt x="940" y="380"/>
                  </a:moveTo>
                  <a:lnTo>
                    <a:pt x="940" y="522"/>
                  </a:lnTo>
                  <a:lnTo>
                    <a:pt x="940" y="522"/>
                  </a:lnTo>
                  <a:cubicBezTo>
                    <a:pt x="952" y="473"/>
                    <a:pt x="954" y="424"/>
                    <a:pt x="940" y="380"/>
                  </a:cubicBezTo>
                  <a:close/>
                  <a:moveTo>
                    <a:pt x="940" y="522"/>
                  </a:moveTo>
                  <a:lnTo>
                    <a:pt x="940" y="522"/>
                  </a:lnTo>
                  <a:cubicBezTo>
                    <a:pt x="927" y="579"/>
                    <a:pt x="899" y="637"/>
                    <a:pt x="867" y="692"/>
                  </a:cubicBezTo>
                  <a:lnTo>
                    <a:pt x="867" y="692"/>
                  </a:lnTo>
                  <a:cubicBezTo>
                    <a:pt x="892" y="659"/>
                    <a:pt x="918" y="602"/>
                    <a:pt x="940" y="534"/>
                  </a:cubicBezTo>
                  <a:lnTo>
                    <a:pt x="940" y="522"/>
                  </a:lnTo>
                  <a:close/>
                  <a:moveTo>
                    <a:pt x="298" y="0"/>
                  </a:moveTo>
                  <a:cubicBezTo>
                    <a:pt x="226" y="46"/>
                    <a:pt x="181" y="46"/>
                    <a:pt x="145" y="82"/>
                  </a:cubicBezTo>
                  <a:lnTo>
                    <a:pt x="109" y="82"/>
                  </a:lnTo>
                  <a:cubicBezTo>
                    <a:pt x="0" y="226"/>
                    <a:pt x="0" y="416"/>
                    <a:pt x="72" y="570"/>
                  </a:cubicBezTo>
                  <a:cubicBezTo>
                    <a:pt x="109" y="570"/>
                    <a:pt x="145" y="606"/>
                    <a:pt x="181" y="642"/>
                  </a:cubicBezTo>
                  <a:cubicBezTo>
                    <a:pt x="226" y="679"/>
                    <a:pt x="262" y="724"/>
                    <a:pt x="262" y="760"/>
                  </a:cubicBezTo>
                  <a:lnTo>
                    <a:pt x="262" y="796"/>
                  </a:lnTo>
                  <a:cubicBezTo>
                    <a:pt x="335" y="832"/>
                    <a:pt x="488" y="868"/>
                    <a:pt x="597" y="868"/>
                  </a:cubicBezTo>
                  <a:lnTo>
                    <a:pt x="714" y="868"/>
                  </a:lnTo>
                  <a:cubicBezTo>
                    <a:pt x="750" y="832"/>
                    <a:pt x="787" y="796"/>
                    <a:pt x="823" y="760"/>
                  </a:cubicBezTo>
                  <a:cubicBezTo>
                    <a:pt x="838" y="738"/>
                    <a:pt x="853" y="715"/>
                    <a:pt x="867" y="692"/>
                  </a:cubicBezTo>
                  <a:lnTo>
                    <a:pt x="867" y="692"/>
                  </a:lnTo>
                  <a:cubicBezTo>
                    <a:pt x="851" y="712"/>
                    <a:pt x="836" y="724"/>
                    <a:pt x="823" y="724"/>
                  </a:cubicBezTo>
                  <a:cubicBezTo>
                    <a:pt x="823" y="679"/>
                    <a:pt x="823" y="642"/>
                    <a:pt x="859" y="534"/>
                  </a:cubicBezTo>
                  <a:cubicBezTo>
                    <a:pt x="859" y="416"/>
                    <a:pt x="823" y="226"/>
                    <a:pt x="714" y="118"/>
                  </a:cubicBezTo>
                  <a:cubicBezTo>
                    <a:pt x="597" y="46"/>
                    <a:pt x="488" y="0"/>
                    <a:pt x="371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4414825" y="1241400"/>
              <a:ext cx="19925" cy="18100"/>
            </a:xfrm>
            <a:custGeom>
              <a:avLst/>
              <a:gdLst/>
              <a:ahLst/>
              <a:cxnLst/>
              <a:rect l="l" t="t" r="r" b="b"/>
              <a:pathLst>
                <a:path w="797" h="724" extrusionOk="0">
                  <a:moveTo>
                    <a:pt x="154" y="0"/>
                  </a:moveTo>
                  <a:cubicBezTo>
                    <a:pt x="154" y="1"/>
                    <a:pt x="154" y="1"/>
                    <a:pt x="154" y="1"/>
                  </a:cubicBezTo>
                  <a:lnTo>
                    <a:pt x="154" y="1"/>
                  </a:lnTo>
                  <a:cubicBezTo>
                    <a:pt x="166" y="0"/>
                    <a:pt x="179" y="0"/>
                    <a:pt x="191" y="0"/>
                  </a:cubicBezTo>
                  <a:close/>
                  <a:moveTo>
                    <a:pt x="154" y="1"/>
                  </a:moveTo>
                  <a:cubicBezTo>
                    <a:pt x="92" y="3"/>
                    <a:pt x="31" y="14"/>
                    <a:pt x="1" y="82"/>
                  </a:cubicBezTo>
                  <a:cubicBezTo>
                    <a:pt x="37" y="46"/>
                    <a:pt x="82" y="46"/>
                    <a:pt x="154" y="1"/>
                  </a:cubicBezTo>
                  <a:close/>
                  <a:moveTo>
                    <a:pt x="191" y="0"/>
                  </a:moveTo>
                  <a:cubicBezTo>
                    <a:pt x="308" y="0"/>
                    <a:pt x="453" y="46"/>
                    <a:pt x="570" y="118"/>
                  </a:cubicBezTo>
                  <a:cubicBezTo>
                    <a:pt x="453" y="46"/>
                    <a:pt x="344" y="0"/>
                    <a:pt x="227" y="0"/>
                  </a:cubicBezTo>
                  <a:close/>
                  <a:moveTo>
                    <a:pt x="570" y="118"/>
                  </a:moveTo>
                  <a:cubicBezTo>
                    <a:pt x="679" y="226"/>
                    <a:pt x="715" y="416"/>
                    <a:pt x="715" y="534"/>
                  </a:cubicBezTo>
                  <a:cubicBezTo>
                    <a:pt x="679" y="642"/>
                    <a:pt x="679" y="679"/>
                    <a:pt x="679" y="724"/>
                  </a:cubicBezTo>
                  <a:cubicBezTo>
                    <a:pt x="715" y="724"/>
                    <a:pt x="760" y="642"/>
                    <a:pt x="796" y="534"/>
                  </a:cubicBezTo>
                  <a:lnTo>
                    <a:pt x="796" y="380"/>
                  </a:lnTo>
                  <a:cubicBezTo>
                    <a:pt x="796" y="308"/>
                    <a:pt x="715" y="226"/>
                    <a:pt x="643" y="154"/>
                  </a:cubicBezTo>
                  <a:cubicBezTo>
                    <a:pt x="606" y="154"/>
                    <a:pt x="606" y="118"/>
                    <a:pt x="570" y="11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4413025" y="1255650"/>
              <a:ext cx="4775" cy="5675"/>
            </a:xfrm>
            <a:custGeom>
              <a:avLst/>
              <a:gdLst/>
              <a:ahLst/>
              <a:cxnLst/>
              <a:rect l="l" t="t" r="r" b="b"/>
              <a:pathLst>
                <a:path w="191" h="227" extrusionOk="0">
                  <a:moveTo>
                    <a:pt x="0" y="0"/>
                  </a:moveTo>
                  <a:cubicBezTo>
                    <a:pt x="37" y="72"/>
                    <a:pt x="73" y="154"/>
                    <a:pt x="154" y="190"/>
                  </a:cubicBezTo>
                  <a:lnTo>
                    <a:pt x="190" y="226"/>
                  </a:lnTo>
                  <a:lnTo>
                    <a:pt x="190" y="190"/>
                  </a:lnTo>
                  <a:cubicBezTo>
                    <a:pt x="190" y="154"/>
                    <a:pt x="154" y="109"/>
                    <a:pt x="109" y="72"/>
                  </a:cubicBezTo>
                  <a:cubicBezTo>
                    <a:pt x="73" y="36"/>
                    <a:pt x="37" y="0"/>
                    <a:pt x="0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4499600" y="1240500"/>
              <a:ext cx="21725" cy="34825"/>
            </a:xfrm>
            <a:custGeom>
              <a:avLst/>
              <a:gdLst/>
              <a:ahLst/>
              <a:cxnLst/>
              <a:rect l="l" t="t" r="r" b="b"/>
              <a:pathLst>
                <a:path w="869" h="1393" extrusionOk="0">
                  <a:moveTo>
                    <a:pt x="344" y="36"/>
                  </a:moveTo>
                  <a:lnTo>
                    <a:pt x="344" y="36"/>
                  </a:lnTo>
                  <a:cubicBezTo>
                    <a:pt x="174" y="141"/>
                    <a:pt x="99" y="303"/>
                    <a:pt x="52" y="498"/>
                  </a:cubicBezTo>
                  <a:lnTo>
                    <a:pt x="52" y="498"/>
                  </a:lnTo>
                  <a:cubicBezTo>
                    <a:pt x="131" y="320"/>
                    <a:pt x="231" y="149"/>
                    <a:pt x="308" y="82"/>
                  </a:cubicBezTo>
                  <a:cubicBezTo>
                    <a:pt x="344" y="82"/>
                    <a:pt x="344" y="36"/>
                    <a:pt x="344" y="36"/>
                  </a:cubicBezTo>
                  <a:close/>
                  <a:moveTo>
                    <a:pt x="52" y="498"/>
                  </a:moveTo>
                  <a:cubicBezTo>
                    <a:pt x="47" y="510"/>
                    <a:pt x="41" y="522"/>
                    <a:pt x="36" y="534"/>
                  </a:cubicBezTo>
                  <a:lnTo>
                    <a:pt x="36" y="570"/>
                  </a:lnTo>
                  <a:cubicBezTo>
                    <a:pt x="41" y="545"/>
                    <a:pt x="46" y="521"/>
                    <a:pt x="52" y="498"/>
                  </a:cubicBezTo>
                  <a:close/>
                  <a:moveTo>
                    <a:pt x="488" y="0"/>
                  </a:moveTo>
                  <a:cubicBezTo>
                    <a:pt x="452" y="36"/>
                    <a:pt x="344" y="190"/>
                    <a:pt x="226" y="380"/>
                  </a:cubicBezTo>
                  <a:cubicBezTo>
                    <a:pt x="262" y="380"/>
                    <a:pt x="262" y="416"/>
                    <a:pt x="262" y="416"/>
                  </a:cubicBezTo>
                  <a:cubicBezTo>
                    <a:pt x="344" y="488"/>
                    <a:pt x="416" y="606"/>
                    <a:pt x="416" y="760"/>
                  </a:cubicBezTo>
                  <a:cubicBezTo>
                    <a:pt x="416" y="904"/>
                    <a:pt x="344" y="1022"/>
                    <a:pt x="308" y="1094"/>
                  </a:cubicBezTo>
                  <a:cubicBezTo>
                    <a:pt x="226" y="1167"/>
                    <a:pt x="190" y="1167"/>
                    <a:pt x="190" y="1167"/>
                  </a:cubicBezTo>
                  <a:lnTo>
                    <a:pt x="154" y="1167"/>
                  </a:lnTo>
                  <a:cubicBezTo>
                    <a:pt x="154" y="1130"/>
                    <a:pt x="308" y="986"/>
                    <a:pt x="308" y="760"/>
                  </a:cubicBezTo>
                  <a:cubicBezTo>
                    <a:pt x="308" y="642"/>
                    <a:pt x="226" y="534"/>
                    <a:pt x="190" y="452"/>
                  </a:cubicBezTo>
                  <a:cubicBezTo>
                    <a:pt x="190" y="488"/>
                    <a:pt x="154" y="534"/>
                    <a:pt x="154" y="570"/>
                  </a:cubicBezTo>
                  <a:cubicBezTo>
                    <a:pt x="36" y="941"/>
                    <a:pt x="81" y="1248"/>
                    <a:pt x="36" y="1248"/>
                  </a:cubicBezTo>
                  <a:lnTo>
                    <a:pt x="0" y="1248"/>
                  </a:lnTo>
                  <a:cubicBezTo>
                    <a:pt x="36" y="1320"/>
                    <a:pt x="36" y="1356"/>
                    <a:pt x="36" y="1393"/>
                  </a:cubicBezTo>
                  <a:lnTo>
                    <a:pt x="81" y="1393"/>
                  </a:lnTo>
                  <a:cubicBezTo>
                    <a:pt x="154" y="1393"/>
                    <a:pt x="190" y="1356"/>
                    <a:pt x="226" y="1320"/>
                  </a:cubicBezTo>
                  <a:cubicBezTo>
                    <a:pt x="308" y="1248"/>
                    <a:pt x="344" y="1212"/>
                    <a:pt x="380" y="1167"/>
                  </a:cubicBezTo>
                  <a:cubicBezTo>
                    <a:pt x="452" y="1058"/>
                    <a:pt x="534" y="986"/>
                    <a:pt x="606" y="868"/>
                  </a:cubicBezTo>
                  <a:cubicBezTo>
                    <a:pt x="714" y="715"/>
                    <a:pt x="868" y="0"/>
                    <a:pt x="534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4498675" y="1240500"/>
              <a:ext cx="13150" cy="31200"/>
            </a:xfrm>
            <a:custGeom>
              <a:avLst/>
              <a:gdLst/>
              <a:ahLst/>
              <a:cxnLst/>
              <a:rect l="l" t="t" r="r" b="b"/>
              <a:pathLst>
                <a:path w="526" h="1248" extrusionOk="0">
                  <a:moveTo>
                    <a:pt x="489" y="0"/>
                  </a:moveTo>
                  <a:cubicBezTo>
                    <a:pt x="453" y="0"/>
                    <a:pt x="417" y="36"/>
                    <a:pt x="381" y="36"/>
                  </a:cubicBezTo>
                  <a:cubicBezTo>
                    <a:pt x="381" y="36"/>
                    <a:pt x="381" y="82"/>
                    <a:pt x="345" y="82"/>
                  </a:cubicBezTo>
                  <a:cubicBezTo>
                    <a:pt x="263" y="154"/>
                    <a:pt x="155" y="344"/>
                    <a:pt x="73" y="534"/>
                  </a:cubicBezTo>
                  <a:lnTo>
                    <a:pt x="73" y="570"/>
                  </a:lnTo>
                  <a:cubicBezTo>
                    <a:pt x="1" y="796"/>
                    <a:pt x="1" y="1058"/>
                    <a:pt x="37" y="1248"/>
                  </a:cubicBezTo>
                  <a:lnTo>
                    <a:pt x="73" y="1248"/>
                  </a:lnTo>
                  <a:cubicBezTo>
                    <a:pt x="118" y="1248"/>
                    <a:pt x="73" y="941"/>
                    <a:pt x="191" y="570"/>
                  </a:cubicBezTo>
                  <a:cubicBezTo>
                    <a:pt x="191" y="534"/>
                    <a:pt x="227" y="488"/>
                    <a:pt x="227" y="452"/>
                  </a:cubicBezTo>
                  <a:cubicBezTo>
                    <a:pt x="191" y="380"/>
                    <a:pt x="191" y="344"/>
                    <a:pt x="191" y="344"/>
                  </a:cubicBezTo>
                  <a:cubicBezTo>
                    <a:pt x="227" y="344"/>
                    <a:pt x="227" y="344"/>
                    <a:pt x="263" y="380"/>
                  </a:cubicBezTo>
                  <a:cubicBezTo>
                    <a:pt x="381" y="190"/>
                    <a:pt x="489" y="36"/>
                    <a:pt x="525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4503425" y="1249075"/>
              <a:ext cx="6575" cy="20600"/>
            </a:xfrm>
            <a:custGeom>
              <a:avLst/>
              <a:gdLst/>
              <a:ahLst/>
              <a:cxnLst/>
              <a:rect l="l" t="t" r="r" b="b"/>
              <a:pathLst>
                <a:path w="263" h="824" extrusionOk="0">
                  <a:moveTo>
                    <a:pt x="1" y="1"/>
                  </a:moveTo>
                  <a:cubicBezTo>
                    <a:pt x="1" y="1"/>
                    <a:pt x="1" y="37"/>
                    <a:pt x="37" y="109"/>
                  </a:cubicBezTo>
                  <a:cubicBezTo>
                    <a:pt x="73" y="191"/>
                    <a:pt x="155" y="299"/>
                    <a:pt x="155" y="417"/>
                  </a:cubicBezTo>
                  <a:cubicBezTo>
                    <a:pt x="155" y="643"/>
                    <a:pt x="1" y="787"/>
                    <a:pt x="1" y="824"/>
                  </a:cubicBezTo>
                  <a:lnTo>
                    <a:pt x="37" y="824"/>
                  </a:lnTo>
                  <a:cubicBezTo>
                    <a:pt x="37" y="824"/>
                    <a:pt x="73" y="824"/>
                    <a:pt x="155" y="751"/>
                  </a:cubicBezTo>
                  <a:cubicBezTo>
                    <a:pt x="191" y="679"/>
                    <a:pt x="263" y="561"/>
                    <a:pt x="263" y="417"/>
                  </a:cubicBezTo>
                  <a:cubicBezTo>
                    <a:pt x="263" y="263"/>
                    <a:pt x="191" y="145"/>
                    <a:pt x="109" y="73"/>
                  </a:cubicBezTo>
                  <a:cubicBezTo>
                    <a:pt x="109" y="73"/>
                    <a:pt x="109" y="37"/>
                    <a:pt x="73" y="37"/>
                  </a:cubicBezTo>
                  <a:cubicBezTo>
                    <a:pt x="37" y="1"/>
                    <a:pt x="37" y="1"/>
                    <a:pt x="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4362175" y="1266025"/>
              <a:ext cx="39575" cy="31000"/>
            </a:xfrm>
            <a:custGeom>
              <a:avLst/>
              <a:gdLst/>
              <a:ahLst/>
              <a:cxnLst/>
              <a:rect l="l" t="t" r="r" b="b"/>
              <a:pathLst>
                <a:path w="1583" h="1240" extrusionOk="0">
                  <a:moveTo>
                    <a:pt x="904" y="1"/>
                  </a:moveTo>
                  <a:cubicBezTo>
                    <a:pt x="488" y="37"/>
                    <a:pt x="0" y="191"/>
                    <a:pt x="36" y="787"/>
                  </a:cubicBezTo>
                  <a:cubicBezTo>
                    <a:pt x="73" y="1131"/>
                    <a:pt x="452" y="1203"/>
                    <a:pt x="678" y="1240"/>
                  </a:cubicBezTo>
                  <a:lnTo>
                    <a:pt x="751" y="1240"/>
                  </a:lnTo>
                  <a:cubicBezTo>
                    <a:pt x="1130" y="1240"/>
                    <a:pt x="1582" y="1050"/>
                    <a:pt x="1582" y="525"/>
                  </a:cubicBezTo>
                  <a:cubicBezTo>
                    <a:pt x="1582" y="191"/>
                    <a:pt x="1284" y="1"/>
                    <a:pt x="940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4442175" y="1260375"/>
              <a:ext cx="40500" cy="30100"/>
            </a:xfrm>
            <a:custGeom>
              <a:avLst/>
              <a:gdLst/>
              <a:ahLst/>
              <a:cxnLst/>
              <a:rect l="l" t="t" r="r" b="b"/>
              <a:pathLst>
                <a:path w="1620" h="1204" extrusionOk="0">
                  <a:moveTo>
                    <a:pt x="832" y="1"/>
                  </a:moveTo>
                  <a:cubicBezTo>
                    <a:pt x="453" y="1"/>
                    <a:pt x="1" y="109"/>
                    <a:pt x="1" y="679"/>
                  </a:cubicBezTo>
                  <a:cubicBezTo>
                    <a:pt x="1" y="1013"/>
                    <a:pt x="344" y="1167"/>
                    <a:pt x="570" y="1203"/>
                  </a:cubicBezTo>
                  <a:lnTo>
                    <a:pt x="796" y="1203"/>
                  </a:lnTo>
                  <a:cubicBezTo>
                    <a:pt x="1131" y="1203"/>
                    <a:pt x="1511" y="1050"/>
                    <a:pt x="1547" y="598"/>
                  </a:cubicBezTo>
                  <a:cubicBezTo>
                    <a:pt x="1619" y="263"/>
                    <a:pt x="1285" y="37"/>
                    <a:pt x="941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4314025" y="1146475"/>
              <a:ext cx="124325" cy="45225"/>
            </a:xfrm>
            <a:custGeom>
              <a:avLst/>
              <a:gdLst/>
              <a:ahLst/>
              <a:cxnLst/>
              <a:rect l="l" t="t" r="r" b="b"/>
              <a:pathLst>
                <a:path w="4973" h="1809" extrusionOk="0">
                  <a:moveTo>
                    <a:pt x="4311" y="22"/>
                  </a:moveTo>
                  <a:cubicBezTo>
                    <a:pt x="4539" y="43"/>
                    <a:pt x="4757" y="82"/>
                    <a:pt x="4973" y="145"/>
                  </a:cubicBezTo>
                  <a:lnTo>
                    <a:pt x="4973" y="109"/>
                  </a:lnTo>
                  <a:cubicBezTo>
                    <a:pt x="4748" y="69"/>
                    <a:pt x="4531" y="40"/>
                    <a:pt x="4311" y="22"/>
                  </a:cubicBezTo>
                  <a:close/>
                  <a:moveTo>
                    <a:pt x="3771" y="0"/>
                  </a:moveTo>
                  <a:cubicBezTo>
                    <a:pt x="3355" y="0"/>
                    <a:pt x="2984" y="36"/>
                    <a:pt x="2568" y="109"/>
                  </a:cubicBezTo>
                  <a:cubicBezTo>
                    <a:pt x="1546" y="299"/>
                    <a:pt x="498" y="678"/>
                    <a:pt x="46" y="1582"/>
                  </a:cubicBezTo>
                  <a:cubicBezTo>
                    <a:pt x="0" y="1655"/>
                    <a:pt x="0" y="1727"/>
                    <a:pt x="0" y="1808"/>
                  </a:cubicBezTo>
                  <a:cubicBezTo>
                    <a:pt x="380" y="751"/>
                    <a:pt x="1510" y="299"/>
                    <a:pt x="2604" y="109"/>
                  </a:cubicBezTo>
                  <a:cubicBezTo>
                    <a:pt x="3014" y="37"/>
                    <a:pt x="3423" y="1"/>
                    <a:pt x="3790" y="0"/>
                  </a:cubicBezTo>
                  <a:lnTo>
                    <a:pt x="3790" y="0"/>
                  </a:lnTo>
                  <a:cubicBezTo>
                    <a:pt x="3968" y="1"/>
                    <a:pt x="4141" y="8"/>
                    <a:pt x="4311" y="22"/>
                  </a:cubicBezTo>
                  <a:lnTo>
                    <a:pt x="4311" y="22"/>
                  </a:lnTo>
                  <a:cubicBezTo>
                    <a:pt x="4148" y="7"/>
                    <a:pt x="3981" y="0"/>
                    <a:pt x="3807" y="0"/>
                  </a:cubicBezTo>
                  <a:cubicBezTo>
                    <a:pt x="3801" y="0"/>
                    <a:pt x="3795" y="0"/>
                    <a:pt x="3790" y="0"/>
                  </a:cubicBezTo>
                  <a:lnTo>
                    <a:pt x="3790" y="0"/>
                  </a:lnTo>
                  <a:cubicBezTo>
                    <a:pt x="3783" y="0"/>
                    <a:pt x="3777" y="0"/>
                    <a:pt x="3771" y="0"/>
                  </a:cubicBezTo>
                  <a:close/>
                </a:path>
              </a:pathLst>
            </a:custGeom>
            <a:solidFill>
              <a:srgbClr val="AE6C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4314025" y="1146475"/>
              <a:ext cx="124325" cy="111900"/>
            </a:xfrm>
            <a:custGeom>
              <a:avLst/>
              <a:gdLst/>
              <a:ahLst/>
              <a:cxnLst/>
              <a:rect l="l" t="t" r="r" b="b"/>
              <a:pathLst>
                <a:path w="4973" h="4476" extrusionOk="0">
                  <a:moveTo>
                    <a:pt x="3807" y="0"/>
                  </a:moveTo>
                  <a:cubicBezTo>
                    <a:pt x="3436" y="0"/>
                    <a:pt x="3020" y="36"/>
                    <a:pt x="2604" y="109"/>
                  </a:cubicBezTo>
                  <a:cubicBezTo>
                    <a:pt x="1510" y="299"/>
                    <a:pt x="380" y="751"/>
                    <a:pt x="0" y="1808"/>
                  </a:cubicBezTo>
                  <a:lnTo>
                    <a:pt x="0" y="1953"/>
                  </a:lnTo>
                  <a:lnTo>
                    <a:pt x="82" y="4403"/>
                  </a:lnTo>
                  <a:cubicBezTo>
                    <a:pt x="82" y="4403"/>
                    <a:pt x="118" y="4439"/>
                    <a:pt x="154" y="4476"/>
                  </a:cubicBezTo>
                  <a:cubicBezTo>
                    <a:pt x="642" y="4177"/>
                    <a:pt x="1094" y="3797"/>
                    <a:pt x="1438" y="3345"/>
                  </a:cubicBezTo>
                  <a:lnTo>
                    <a:pt x="1772" y="2667"/>
                  </a:lnTo>
                  <a:lnTo>
                    <a:pt x="1772" y="2667"/>
                  </a:lnTo>
                  <a:cubicBezTo>
                    <a:pt x="1664" y="2749"/>
                    <a:pt x="1628" y="2785"/>
                    <a:pt x="1583" y="2785"/>
                  </a:cubicBezTo>
                  <a:cubicBezTo>
                    <a:pt x="1546" y="2785"/>
                    <a:pt x="1583" y="2667"/>
                    <a:pt x="1664" y="2523"/>
                  </a:cubicBezTo>
                  <a:cubicBezTo>
                    <a:pt x="1700" y="2441"/>
                    <a:pt x="1772" y="2369"/>
                    <a:pt x="1854" y="2297"/>
                  </a:cubicBezTo>
                  <a:cubicBezTo>
                    <a:pt x="1890" y="2071"/>
                    <a:pt x="1890" y="1881"/>
                    <a:pt x="1890" y="1655"/>
                  </a:cubicBezTo>
                  <a:lnTo>
                    <a:pt x="2116" y="1655"/>
                  </a:lnTo>
                  <a:cubicBezTo>
                    <a:pt x="2939" y="1655"/>
                    <a:pt x="3734" y="1356"/>
                    <a:pt x="4376" y="823"/>
                  </a:cubicBezTo>
                  <a:cubicBezTo>
                    <a:pt x="4638" y="633"/>
                    <a:pt x="4828" y="407"/>
                    <a:pt x="4973" y="145"/>
                  </a:cubicBezTo>
                  <a:cubicBezTo>
                    <a:pt x="4602" y="36"/>
                    <a:pt x="4223" y="0"/>
                    <a:pt x="3807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4352675" y="1203875"/>
              <a:ext cx="7700" cy="12225"/>
            </a:xfrm>
            <a:custGeom>
              <a:avLst/>
              <a:gdLst/>
              <a:ahLst/>
              <a:cxnLst/>
              <a:rect l="l" t="t" r="r" b="b"/>
              <a:pathLst>
                <a:path w="308" h="489" extrusionOk="0">
                  <a:moveTo>
                    <a:pt x="308" y="1"/>
                  </a:moveTo>
                  <a:lnTo>
                    <a:pt x="308" y="1"/>
                  </a:lnTo>
                  <a:cubicBezTo>
                    <a:pt x="226" y="73"/>
                    <a:pt x="154" y="145"/>
                    <a:pt x="118" y="227"/>
                  </a:cubicBezTo>
                  <a:cubicBezTo>
                    <a:pt x="37" y="371"/>
                    <a:pt x="0" y="489"/>
                    <a:pt x="37" y="489"/>
                  </a:cubicBezTo>
                  <a:cubicBezTo>
                    <a:pt x="82" y="489"/>
                    <a:pt x="118" y="453"/>
                    <a:pt x="226" y="371"/>
                  </a:cubicBezTo>
                  <a:cubicBezTo>
                    <a:pt x="263" y="263"/>
                    <a:pt x="308" y="109"/>
                    <a:pt x="308" y="1"/>
                  </a:cubicBezTo>
                  <a:close/>
                </a:path>
              </a:pathLst>
            </a:custGeom>
            <a:solidFill>
              <a:srgbClr val="78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4297075" y="1125275"/>
              <a:ext cx="140375" cy="138750"/>
            </a:xfrm>
            <a:custGeom>
              <a:avLst/>
              <a:gdLst/>
              <a:ahLst/>
              <a:cxnLst/>
              <a:rect l="l" t="t" r="r" b="b"/>
              <a:pathLst>
                <a:path w="5615" h="5550" extrusionOk="0">
                  <a:moveTo>
                    <a:pt x="4975" y="0"/>
                  </a:moveTo>
                  <a:cubicBezTo>
                    <a:pt x="4749" y="0"/>
                    <a:pt x="4524" y="16"/>
                    <a:pt x="4295" y="16"/>
                  </a:cubicBezTo>
                  <a:cubicBezTo>
                    <a:pt x="3355" y="125"/>
                    <a:pt x="2378" y="315"/>
                    <a:pt x="1546" y="848"/>
                  </a:cubicBezTo>
                  <a:cubicBezTo>
                    <a:pt x="724" y="1336"/>
                    <a:pt x="82" y="2241"/>
                    <a:pt x="0" y="3217"/>
                  </a:cubicBezTo>
                  <a:cubicBezTo>
                    <a:pt x="0" y="3443"/>
                    <a:pt x="0" y="3669"/>
                    <a:pt x="46" y="3895"/>
                  </a:cubicBezTo>
                  <a:cubicBezTo>
                    <a:pt x="82" y="4311"/>
                    <a:pt x="82" y="4691"/>
                    <a:pt x="118" y="5097"/>
                  </a:cubicBezTo>
                  <a:lnTo>
                    <a:pt x="498" y="5550"/>
                  </a:lnTo>
                  <a:cubicBezTo>
                    <a:pt x="1583" y="4799"/>
                    <a:pt x="2261" y="3443"/>
                    <a:pt x="2116" y="2087"/>
                  </a:cubicBezTo>
                  <a:cubicBezTo>
                    <a:pt x="2984" y="2087"/>
                    <a:pt x="3807" y="1861"/>
                    <a:pt x="4602" y="1481"/>
                  </a:cubicBezTo>
                  <a:cubicBezTo>
                    <a:pt x="4828" y="1373"/>
                    <a:pt x="5090" y="1219"/>
                    <a:pt x="5280" y="1029"/>
                  </a:cubicBezTo>
                  <a:cubicBezTo>
                    <a:pt x="5470" y="848"/>
                    <a:pt x="5615" y="577"/>
                    <a:pt x="5579" y="279"/>
                  </a:cubicBezTo>
                  <a:cubicBezTo>
                    <a:pt x="5579" y="242"/>
                    <a:pt x="5579" y="170"/>
                    <a:pt x="5543" y="125"/>
                  </a:cubicBezTo>
                  <a:cubicBezTo>
                    <a:pt x="5506" y="53"/>
                    <a:pt x="5389" y="53"/>
                    <a:pt x="5316" y="16"/>
                  </a:cubicBezTo>
                  <a:cubicBezTo>
                    <a:pt x="5202" y="4"/>
                    <a:pt x="5088" y="0"/>
                    <a:pt x="4975" y="0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4276500" y="1249575"/>
              <a:ext cx="48850" cy="57125"/>
            </a:xfrm>
            <a:custGeom>
              <a:avLst/>
              <a:gdLst/>
              <a:ahLst/>
              <a:cxnLst/>
              <a:rect l="l" t="t" r="r" b="b"/>
              <a:pathLst>
                <a:path w="1954" h="2285" extrusionOk="0">
                  <a:moveTo>
                    <a:pt x="826" y="1"/>
                  </a:moveTo>
                  <a:cubicBezTo>
                    <a:pt x="566" y="1"/>
                    <a:pt x="312" y="91"/>
                    <a:pt x="191" y="315"/>
                  </a:cubicBezTo>
                  <a:cubicBezTo>
                    <a:pt x="1" y="695"/>
                    <a:pt x="109" y="1219"/>
                    <a:pt x="299" y="1563"/>
                  </a:cubicBezTo>
                  <a:cubicBezTo>
                    <a:pt x="589" y="2018"/>
                    <a:pt x="942" y="2284"/>
                    <a:pt x="1394" y="2284"/>
                  </a:cubicBezTo>
                  <a:cubicBezTo>
                    <a:pt x="1534" y="2284"/>
                    <a:pt x="1684" y="2258"/>
                    <a:pt x="1845" y="2205"/>
                  </a:cubicBezTo>
                  <a:lnTo>
                    <a:pt x="1953" y="1111"/>
                  </a:lnTo>
                  <a:cubicBezTo>
                    <a:pt x="1953" y="731"/>
                    <a:pt x="1727" y="352"/>
                    <a:pt x="1429" y="171"/>
                  </a:cubicBezTo>
                  <a:cubicBezTo>
                    <a:pt x="1275" y="67"/>
                    <a:pt x="1048" y="1"/>
                    <a:pt x="826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4290525" y="1261975"/>
              <a:ext cx="32100" cy="33250"/>
            </a:xfrm>
            <a:custGeom>
              <a:avLst/>
              <a:gdLst/>
              <a:ahLst/>
              <a:cxnLst/>
              <a:rect l="l" t="t" r="r" b="b"/>
              <a:pathLst>
                <a:path w="1284" h="1330" extrusionOk="0">
                  <a:moveTo>
                    <a:pt x="77" y="0"/>
                  </a:moveTo>
                  <a:cubicBezTo>
                    <a:pt x="30" y="0"/>
                    <a:pt x="0" y="9"/>
                    <a:pt x="0" y="9"/>
                  </a:cubicBezTo>
                  <a:cubicBezTo>
                    <a:pt x="0" y="45"/>
                    <a:pt x="118" y="45"/>
                    <a:pt x="262" y="127"/>
                  </a:cubicBezTo>
                  <a:cubicBezTo>
                    <a:pt x="416" y="199"/>
                    <a:pt x="606" y="308"/>
                    <a:pt x="796" y="497"/>
                  </a:cubicBezTo>
                  <a:cubicBezTo>
                    <a:pt x="986" y="687"/>
                    <a:pt x="1094" y="877"/>
                    <a:pt x="1130" y="1067"/>
                  </a:cubicBezTo>
                  <a:cubicBezTo>
                    <a:pt x="1212" y="1212"/>
                    <a:pt x="1248" y="1329"/>
                    <a:pt x="1248" y="1329"/>
                  </a:cubicBezTo>
                  <a:cubicBezTo>
                    <a:pt x="1248" y="1329"/>
                    <a:pt x="1284" y="1212"/>
                    <a:pt x="1248" y="1031"/>
                  </a:cubicBezTo>
                  <a:cubicBezTo>
                    <a:pt x="1166" y="841"/>
                    <a:pt x="1058" y="615"/>
                    <a:pt x="868" y="389"/>
                  </a:cubicBezTo>
                  <a:cubicBezTo>
                    <a:pt x="678" y="199"/>
                    <a:pt x="452" y="82"/>
                    <a:pt x="262" y="45"/>
                  </a:cubicBezTo>
                  <a:cubicBezTo>
                    <a:pt x="190" y="9"/>
                    <a:pt x="124" y="0"/>
                    <a:pt x="77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4301825" y="1267850"/>
              <a:ext cx="11325" cy="21725"/>
            </a:xfrm>
            <a:custGeom>
              <a:avLst/>
              <a:gdLst/>
              <a:ahLst/>
              <a:cxnLst/>
              <a:rect l="l" t="t" r="r" b="b"/>
              <a:pathLst>
                <a:path w="453" h="869" extrusionOk="0">
                  <a:moveTo>
                    <a:pt x="190" y="0"/>
                  </a:moveTo>
                  <a:cubicBezTo>
                    <a:pt x="190" y="0"/>
                    <a:pt x="154" y="36"/>
                    <a:pt x="82" y="118"/>
                  </a:cubicBezTo>
                  <a:cubicBezTo>
                    <a:pt x="36" y="190"/>
                    <a:pt x="0" y="344"/>
                    <a:pt x="36" y="488"/>
                  </a:cubicBezTo>
                  <a:cubicBezTo>
                    <a:pt x="118" y="642"/>
                    <a:pt x="190" y="751"/>
                    <a:pt x="308" y="832"/>
                  </a:cubicBezTo>
                  <a:cubicBezTo>
                    <a:pt x="380" y="868"/>
                    <a:pt x="452" y="868"/>
                    <a:pt x="452" y="868"/>
                  </a:cubicBezTo>
                  <a:cubicBezTo>
                    <a:pt x="452" y="832"/>
                    <a:pt x="416" y="796"/>
                    <a:pt x="344" y="751"/>
                  </a:cubicBezTo>
                  <a:cubicBezTo>
                    <a:pt x="262" y="678"/>
                    <a:pt x="190" y="606"/>
                    <a:pt x="190" y="452"/>
                  </a:cubicBezTo>
                  <a:cubicBezTo>
                    <a:pt x="154" y="344"/>
                    <a:pt x="154" y="226"/>
                    <a:pt x="154" y="154"/>
                  </a:cubicBezTo>
                  <a:cubicBezTo>
                    <a:pt x="190" y="73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4283050" y="1261300"/>
              <a:ext cx="38675" cy="35725"/>
            </a:xfrm>
            <a:custGeom>
              <a:avLst/>
              <a:gdLst/>
              <a:ahLst/>
              <a:cxnLst/>
              <a:rect l="l" t="t" r="r" b="b"/>
              <a:pathLst>
                <a:path w="1547" h="1429" extrusionOk="0">
                  <a:moveTo>
                    <a:pt x="299" y="0"/>
                  </a:moveTo>
                  <a:lnTo>
                    <a:pt x="299" y="36"/>
                  </a:lnTo>
                  <a:lnTo>
                    <a:pt x="417" y="36"/>
                  </a:lnTo>
                  <a:cubicBezTo>
                    <a:pt x="381" y="36"/>
                    <a:pt x="335" y="0"/>
                    <a:pt x="299" y="0"/>
                  </a:cubicBezTo>
                  <a:close/>
                  <a:moveTo>
                    <a:pt x="299" y="36"/>
                  </a:moveTo>
                  <a:lnTo>
                    <a:pt x="299" y="36"/>
                  </a:lnTo>
                  <a:cubicBezTo>
                    <a:pt x="1" y="226"/>
                    <a:pt x="335" y="868"/>
                    <a:pt x="489" y="1058"/>
                  </a:cubicBezTo>
                  <a:cubicBezTo>
                    <a:pt x="679" y="1284"/>
                    <a:pt x="977" y="1429"/>
                    <a:pt x="1239" y="1429"/>
                  </a:cubicBezTo>
                  <a:cubicBezTo>
                    <a:pt x="1321" y="1429"/>
                    <a:pt x="1393" y="1392"/>
                    <a:pt x="1429" y="1392"/>
                  </a:cubicBezTo>
                  <a:cubicBezTo>
                    <a:pt x="1465" y="1392"/>
                    <a:pt x="1511" y="1392"/>
                    <a:pt x="1547" y="1356"/>
                  </a:cubicBezTo>
                  <a:lnTo>
                    <a:pt x="1547" y="1320"/>
                  </a:lnTo>
                  <a:cubicBezTo>
                    <a:pt x="1511" y="1320"/>
                    <a:pt x="1511" y="1239"/>
                    <a:pt x="1465" y="1166"/>
                  </a:cubicBezTo>
                  <a:cubicBezTo>
                    <a:pt x="1393" y="976"/>
                    <a:pt x="1321" y="787"/>
                    <a:pt x="1203" y="642"/>
                  </a:cubicBezTo>
                  <a:cubicBezTo>
                    <a:pt x="1167" y="606"/>
                    <a:pt x="1131" y="561"/>
                    <a:pt x="1095" y="524"/>
                  </a:cubicBezTo>
                  <a:cubicBezTo>
                    <a:pt x="1059" y="452"/>
                    <a:pt x="977" y="416"/>
                    <a:pt x="941" y="380"/>
                  </a:cubicBezTo>
                  <a:cubicBezTo>
                    <a:pt x="941" y="380"/>
                    <a:pt x="941" y="416"/>
                    <a:pt x="905" y="416"/>
                  </a:cubicBezTo>
                  <a:cubicBezTo>
                    <a:pt x="905" y="488"/>
                    <a:pt x="905" y="606"/>
                    <a:pt x="941" y="714"/>
                  </a:cubicBezTo>
                  <a:cubicBezTo>
                    <a:pt x="941" y="868"/>
                    <a:pt x="1013" y="940"/>
                    <a:pt x="1095" y="1013"/>
                  </a:cubicBezTo>
                  <a:cubicBezTo>
                    <a:pt x="1167" y="1058"/>
                    <a:pt x="1203" y="1094"/>
                    <a:pt x="1203" y="1130"/>
                  </a:cubicBezTo>
                  <a:lnTo>
                    <a:pt x="1167" y="1130"/>
                  </a:lnTo>
                  <a:cubicBezTo>
                    <a:pt x="1131" y="1130"/>
                    <a:pt x="1095" y="1130"/>
                    <a:pt x="1059" y="1094"/>
                  </a:cubicBezTo>
                  <a:cubicBezTo>
                    <a:pt x="941" y="1013"/>
                    <a:pt x="869" y="904"/>
                    <a:pt x="787" y="750"/>
                  </a:cubicBezTo>
                  <a:cubicBezTo>
                    <a:pt x="751" y="606"/>
                    <a:pt x="787" y="452"/>
                    <a:pt x="833" y="380"/>
                  </a:cubicBezTo>
                  <a:cubicBezTo>
                    <a:pt x="869" y="380"/>
                    <a:pt x="869" y="335"/>
                    <a:pt x="869" y="335"/>
                  </a:cubicBezTo>
                  <a:cubicBezTo>
                    <a:pt x="751" y="262"/>
                    <a:pt x="643" y="190"/>
                    <a:pt x="561" y="154"/>
                  </a:cubicBezTo>
                  <a:cubicBezTo>
                    <a:pt x="417" y="72"/>
                    <a:pt x="299" y="72"/>
                    <a:pt x="299" y="36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4290525" y="1262200"/>
              <a:ext cx="31200" cy="32125"/>
            </a:xfrm>
            <a:custGeom>
              <a:avLst/>
              <a:gdLst/>
              <a:ahLst/>
              <a:cxnLst/>
              <a:rect l="l" t="t" r="r" b="b"/>
              <a:pathLst>
                <a:path w="1248" h="1285" extrusionOk="0">
                  <a:moveTo>
                    <a:pt x="0" y="0"/>
                  </a:moveTo>
                  <a:cubicBezTo>
                    <a:pt x="0" y="36"/>
                    <a:pt x="118" y="36"/>
                    <a:pt x="262" y="118"/>
                  </a:cubicBezTo>
                  <a:cubicBezTo>
                    <a:pt x="344" y="154"/>
                    <a:pt x="452" y="226"/>
                    <a:pt x="570" y="299"/>
                  </a:cubicBezTo>
                  <a:cubicBezTo>
                    <a:pt x="570" y="262"/>
                    <a:pt x="570" y="262"/>
                    <a:pt x="606" y="262"/>
                  </a:cubicBezTo>
                  <a:cubicBezTo>
                    <a:pt x="452" y="154"/>
                    <a:pt x="262" y="36"/>
                    <a:pt x="118" y="0"/>
                  </a:cubicBezTo>
                  <a:close/>
                  <a:moveTo>
                    <a:pt x="642" y="299"/>
                  </a:moveTo>
                  <a:lnTo>
                    <a:pt x="642" y="344"/>
                  </a:lnTo>
                  <a:cubicBezTo>
                    <a:pt x="678" y="380"/>
                    <a:pt x="760" y="416"/>
                    <a:pt x="796" y="488"/>
                  </a:cubicBezTo>
                  <a:cubicBezTo>
                    <a:pt x="832" y="525"/>
                    <a:pt x="868" y="570"/>
                    <a:pt x="904" y="606"/>
                  </a:cubicBezTo>
                  <a:cubicBezTo>
                    <a:pt x="868" y="525"/>
                    <a:pt x="796" y="488"/>
                    <a:pt x="760" y="416"/>
                  </a:cubicBezTo>
                  <a:cubicBezTo>
                    <a:pt x="714" y="380"/>
                    <a:pt x="678" y="344"/>
                    <a:pt x="642" y="299"/>
                  </a:cubicBezTo>
                  <a:close/>
                  <a:moveTo>
                    <a:pt x="1166" y="1130"/>
                  </a:moveTo>
                  <a:lnTo>
                    <a:pt x="1166" y="1130"/>
                  </a:lnTo>
                  <a:cubicBezTo>
                    <a:pt x="1212" y="1203"/>
                    <a:pt x="1212" y="1284"/>
                    <a:pt x="1248" y="1284"/>
                  </a:cubicBezTo>
                  <a:cubicBezTo>
                    <a:pt x="1248" y="1284"/>
                    <a:pt x="1212" y="1248"/>
                    <a:pt x="1212" y="1203"/>
                  </a:cubicBezTo>
                  <a:cubicBezTo>
                    <a:pt x="1212" y="1166"/>
                    <a:pt x="1212" y="1166"/>
                    <a:pt x="1166" y="113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4301825" y="1268750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154" y="0"/>
                  </a:moveTo>
                  <a:cubicBezTo>
                    <a:pt x="118" y="0"/>
                    <a:pt x="118" y="0"/>
                    <a:pt x="118" y="37"/>
                  </a:cubicBezTo>
                  <a:cubicBezTo>
                    <a:pt x="118" y="37"/>
                    <a:pt x="118" y="82"/>
                    <a:pt x="82" y="82"/>
                  </a:cubicBezTo>
                  <a:cubicBezTo>
                    <a:pt x="36" y="154"/>
                    <a:pt x="0" y="308"/>
                    <a:pt x="36" y="452"/>
                  </a:cubicBezTo>
                  <a:cubicBezTo>
                    <a:pt x="118" y="606"/>
                    <a:pt x="190" y="715"/>
                    <a:pt x="308" y="796"/>
                  </a:cubicBezTo>
                  <a:cubicBezTo>
                    <a:pt x="344" y="832"/>
                    <a:pt x="380" y="832"/>
                    <a:pt x="416" y="832"/>
                  </a:cubicBezTo>
                  <a:lnTo>
                    <a:pt x="452" y="832"/>
                  </a:lnTo>
                  <a:cubicBezTo>
                    <a:pt x="452" y="796"/>
                    <a:pt x="416" y="760"/>
                    <a:pt x="344" y="715"/>
                  </a:cubicBezTo>
                  <a:cubicBezTo>
                    <a:pt x="262" y="642"/>
                    <a:pt x="190" y="570"/>
                    <a:pt x="190" y="416"/>
                  </a:cubicBezTo>
                  <a:cubicBezTo>
                    <a:pt x="154" y="308"/>
                    <a:pt x="154" y="190"/>
                    <a:pt x="154" y="118"/>
                  </a:cubicBezTo>
                  <a:cubicBezTo>
                    <a:pt x="190" y="118"/>
                    <a:pt x="190" y="82"/>
                    <a:pt x="190" y="82"/>
                  </a:cubicBezTo>
                  <a:lnTo>
                    <a:pt x="190" y="37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4297075" y="1749950"/>
              <a:ext cx="268550" cy="46325"/>
            </a:xfrm>
            <a:custGeom>
              <a:avLst/>
              <a:gdLst/>
              <a:ahLst/>
              <a:cxnLst/>
              <a:rect l="l" t="t" r="r" b="b"/>
              <a:pathLst>
                <a:path w="10742" h="1853" extrusionOk="0">
                  <a:moveTo>
                    <a:pt x="10515" y="1"/>
                  </a:moveTo>
                  <a:cubicBezTo>
                    <a:pt x="10325" y="82"/>
                    <a:pt x="10135" y="154"/>
                    <a:pt x="9991" y="191"/>
                  </a:cubicBezTo>
                  <a:cubicBezTo>
                    <a:pt x="9087" y="453"/>
                    <a:pt x="8137" y="643"/>
                    <a:pt x="7197" y="760"/>
                  </a:cubicBezTo>
                  <a:cubicBezTo>
                    <a:pt x="6589" y="828"/>
                    <a:pt x="5978" y="859"/>
                    <a:pt x="5365" y="859"/>
                  </a:cubicBezTo>
                  <a:cubicBezTo>
                    <a:pt x="3630" y="859"/>
                    <a:pt x="1888" y="616"/>
                    <a:pt x="190" y="308"/>
                  </a:cubicBezTo>
                  <a:cubicBezTo>
                    <a:pt x="118" y="606"/>
                    <a:pt x="82" y="950"/>
                    <a:pt x="0" y="1248"/>
                  </a:cubicBezTo>
                  <a:cubicBezTo>
                    <a:pt x="118" y="1284"/>
                    <a:pt x="226" y="1321"/>
                    <a:pt x="344" y="1357"/>
                  </a:cubicBezTo>
                  <a:cubicBezTo>
                    <a:pt x="1130" y="1547"/>
                    <a:pt x="1962" y="1628"/>
                    <a:pt x="2758" y="1737"/>
                  </a:cubicBezTo>
                  <a:cubicBezTo>
                    <a:pt x="3617" y="1811"/>
                    <a:pt x="4475" y="1853"/>
                    <a:pt x="5334" y="1853"/>
                  </a:cubicBezTo>
                  <a:cubicBezTo>
                    <a:pt x="5831" y="1853"/>
                    <a:pt x="6329" y="1839"/>
                    <a:pt x="6826" y="1809"/>
                  </a:cubicBezTo>
                  <a:cubicBezTo>
                    <a:pt x="8137" y="1700"/>
                    <a:pt x="9539" y="1511"/>
                    <a:pt x="10741" y="1022"/>
                  </a:cubicBezTo>
                  <a:cubicBezTo>
                    <a:pt x="10669" y="679"/>
                    <a:pt x="10587" y="344"/>
                    <a:pt x="10515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4257525" y="1520325"/>
              <a:ext cx="270350" cy="305150"/>
            </a:xfrm>
            <a:custGeom>
              <a:avLst/>
              <a:gdLst/>
              <a:ahLst/>
              <a:cxnLst/>
              <a:rect l="l" t="t" r="r" b="b"/>
              <a:pathLst>
                <a:path w="10814" h="12206" extrusionOk="0">
                  <a:moveTo>
                    <a:pt x="2532" y="0"/>
                  </a:moveTo>
                  <a:lnTo>
                    <a:pt x="0" y="10280"/>
                  </a:lnTo>
                  <a:lnTo>
                    <a:pt x="7730" y="12205"/>
                  </a:lnTo>
                  <a:lnTo>
                    <a:pt x="10813" y="2179"/>
                  </a:lnTo>
                  <a:lnTo>
                    <a:pt x="2532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4200100" y="1537275"/>
              <a:ext cx="182875" cy="214750"/>
            </a:xfrm>
            <a:custGeom>
              <a:avLst/>
              <a:gdLst/>
              <a:ahLst/>
              <a:cxnLst/>
              <a:rect l="l" t="t" r="r" b="b"/>
              <a:pathLst>
                <a:path w="7315" h="8590" extrusionOk="0">
                  <a:moveTo>
                    <a:pt x="1095" y="0"/>
                  </a:moveTo>
                  <a:cubicBezTo>
                    <a:pt x="869" y="416"/>
                    <a:pt x="715" y="868"/>
                    <a:pt x="534" y="1275"/>
                  </a:cubicBezTo>
                  <a:cubicBezTo>
                    <a:pt x="191" y="2179"/>
                    <a:pt x="1" y="3273"/>
                    <a:pt x="82" y="4295"/>
                  </a:cubicBezTo>
                  <a:cubicBezTo>
                    <a:pt x="154" y="4973"/>
                    <a:pt x="570" y="5615"/>
                    <a:pt x="1059" y="6103"/>
                  </a:cubicBezTo>
                  <a:cubicBezTo>
                    <a:pt x="1583" y="6591"/>
                    <a:pt x="2189" y="6925"/>
                    <a:pt x="2831" y="7233"/>
                  </a:cubicBezTo>
                  <a:cubicBezTo>
                    <a:pt x="4033" y="7830"/>
                    <a:pt x="5281" y="8282"/>
                    <a:pt x="6592" y="8589"/>
                  </a:cubicBezTo>
                  <a:cubicBezTo>
                    <a:pt x="6863" y="7983"/>
                    <a:pt x="7125" y="7378"/>
                    <a:pt x="7315" y="6781"/>
                  </a:cubicBezTo>
                  <a:cubicBezTo>
                    <a:pt x="6935" y="6591"/>
                    <a:pt x="6556" y="6365"/>
                    <a:pt x="6221" y="6103"/>
                  </a:cubicBezTo>
                  <a:cubicBezTo>
                    <a:pt x="5425" y="5497"/>
                    <a:pt x="4485" y="4936"/>
                    <a:pt x="3807" y="4258"/>
                  </a:cubicBezTo>
                  <a:lnTo>
                    <a:pt x="3807" y="4213"/>
                  </a:lnTo>
                  <a:cubicBezTo>
                    <a:pt x="3509" y="3987"/>
                    <a:pt x="3319" y="3725"/>
                    <a:pt x="3283" y="3390"/>
                  </a:cubicBezTo>
                  <a:cubicBezTo>
                    <a:pt x="3283" y="3237"/>
                    <a:pt x="3283" y="3083"/>
                    <a:pt x="3319" y="2938"/>
                  </a:cubicBezTo>
                  <a:cubicBezTo>
                    <a:pt x="3355" y="2450"/>
                    <a:pt x="3581" y="1953"/>
                    <a:pt x="3807" y="1546"/>
                  </a:cubicBezTo>
                  <a:cubicBezTo>
                    <a:pt x="2867" y="1094"/>
                    <a:pt x="1927" y="597"/>
                    <a:pt x="1095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4440375" y="1361200"/>
              <a:ext cx="45225" cy="88375"/>
            </a:xfrm>
            <a:custGeom>
              <a:avLst/>
              <a:gdLst/>
              <a:ahLst/>
              <a:cxnLst/>
              <a:rect l="l" t="t" r="r" b="b"/>
              <a:pathLst>
                <a:path w="1809" h="3535" extrusionOk="0">
                  <a:moveTo>
                    <a:pt x="561" y="0"/>
                  </a:moveTo>
                  <a:cubicBezTo>
                    <a:pt x="371" y="0"/>
                    <a:pt x="190" y="36"/>
                    <a:pt x="0" y="36"/>
                  </a:cubicBezTo>
                  <a:cubicBezTo>
                    <a:pt x="1275" y="488"/>
                    <a:pt x="1655" y="2034"/>
                    <a:pt x="1203" y="3345"/>
                  </a:cubicBezTo>
                  <a:cubicBezTo>
                    <a:pt x="1159" y="3460"/>
                    <a:pt x="1250" y="3535"/>
                    <a:pt x="1337" y="3535"/>
                  </a:cubicBezTo>
                  <a:cubicBezTo>
                    <a:pt x="1395" y="3535"/>
                    <a:pt x="1451" y="3502"/>
                    <a:pt x="1465" y="3427"/>
                  </a:cubicBezTo>
                  <a:cubicBezTo>
                    <a:pt x="1727" y="2667"/>
                    <a:pt x="1809" y="1727"/>
                    <a:pt x="1465" y="977"/>
                  </a:cubicBezTo>
                  <a:cubicBezTo>
                    <a:pt x="1239" y="525"/>
                    <a:pt x="941" y="226"/>
                    <a:pt x="561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4333000" y="1369550"/>
              <a:ext cx="37550" cy="97900"/>
            </a:xfrm>
            <a:custGeom>
              <a:avLst/>
              <a:gdLst/>
              <a:ahLst/>
              <a:cxnLst/>
              <a:rect l="l" t="t" r="r" b="b"/>
              <a:pathLst>
                <a:path w="1502" h="3916" extrusionOk="0">
                  <a:moveTo>
                    <a:pt x="1167" y="1"/>
                  </a:moveTo>
                  <a:cubicBezTo>
                    <a:pt x="1013" y="154"/>
                    <a:pt x="905" y="263"/>
                    <a:pt x="787" y="417"/>
                  </a:cubicBezTo>
                  <a:cubicBezTo>
                    <a:pt x="1" y="1547"/>
                    <a:pt x="489" y="2641"/>
                    <a:pt x="869" y="3807"/>
                  </a:cubicBezTo>
                  <a:cubicBezTo>
                    <a:pt x="883" y="3883"/>
                    <a:pt x="940" y="3916"/>
                    <a:pt x="998" y="3916"/>
                  </a:cubicBezTo>
                  <a:cubicBezTo>
                    <a:pt x="1085" y="3916"/>
                    <a:pt x="1174" y="3843"/>
                    <a:pt x="1131" y="3735"/>
                  </a:cubicBezTo>
                  <a:cubicBezTo>
                    <a:pt x="824" y="2785"/>
                    <a:pt x="372" y="1881"/>
                    <a:pt x="824" y="905"/>
                  </a:cubicBezTo>
                  <a:cubicBezTo>
                    <a:pt x="977" y="570"/>
                    <a:pt x="1240" y="299"/>
                    <a:pt x="1502" y="118"/>
                  </a:cubicBezTo>
                  <a:lnTo>
                    <a:pt x="1502" y="118"/>
                  </a:lnTo>
                  <a:cubicBezTo>
                    <a:pt x="1466" y="127"/>
                    <a:pt x="1432" y="132"/>
                    <a:pt x="1400" y="132"/>
                  </a:cubicBezTo>
                  <a:cubicBezTo>
                    <a:pt x="1302" y="132"/>
                    <a:pt x="1222" y="89"/>
                    <a:pt x="116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4323525" y="1435550"/>
              <a:ext cx="65100" cy="64900"/>
            </a:xfrm>
            <a:custGeom>
              <a:avLst/>
              <a:gdLst/>
              <a:ahLst/>
              <a:cxnLst/>
              <a:rect l="l" t="t" r="r" b="b"/>
              <a:pathLst>
                <a:path w="2604" h="2596" extrusionOk="0">
                  <a:moveTo>
                    <a:pt x="1320" y="1"/>
                  </a:moveTo>
                  <a:cubicBezTo>
                    <a:pt x="606" y="1"/>
                    <a:pt x="0" y="597"/>
                    <a:pt x="0" y="1321"/>
                  </a:cubicBezTo>
                  <a:cubicBezTo>
                    <a:pt x="0" y="2035"/>
                    <a:pt x="606" y="2595"/>
                    <a:pt x="1320" y="2595"/>
                  </a:cubicBezTo>
                  <a:cubicBezTo>
                    <a:pt x="2034" y="2595"/>
                    <a:pt x="2604" y="2035"/>
                    <a:pt x="2604" y="1321"/>
                  </a:cubicBezTo>
                  <a:cubicBezTo>
                    <a:pt x="2604" y="597"/>
                    <a:pt x="2034" y="1"/>
                    <a:pt x="1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4340475" y="1453400"/>
              <a:ext cx="31200" cy="30100"/>
            </a:xfrm>
            <a:custGeom>
              <a:avLst/>
              <a:gdLst/>
              <a:ahLst/>
              <a:cxnLst/>
              <a:rect l="l" t="t" r="r" b="b"/>
              <a:pathLst>
                <a:path w="1248" h="1204" extrusionOk="0">
                  <a:moveTo>
                    <a:pt x="642" y="1"/>
                  </a:moveTo>
                  <a:cubicBezTo>
                    <a:pt x="299" y="1"/>
                    <a:pt x="0" y="263"/>
                    <a:pt x="0" y="607"/>
                  </a:cubicBezTo>
                  <a:cubicBezTo>
                    <a:pt x="0" y="941"/>
                    <a:pt x="299" y="1203"/>
                    <a:pt x="642" y="1203"/>
                  </a:cubicBezTo>
                  <a:cubicBezTo>
                    <a:pt x="977" y="1203"/>
                    <a:pt x="1248" y="941"/>
                    <a:pt x="1248" y="607"/>
                  </a:cubicBezTo>
                  <a:cubicBezTo>
                    <a:pt x="1248" y="263"/>
                    <a:pt x="977" y="1"/>
                    <a:pt x="642" y="1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4513825" y="1417700"/>
              <a:ext cx="13150" cy="153500"/>
            </a:xfrm>
            <a:custGeom>
              <a:avLst/>
              <a:gdLst/>
              <a:ahLst/>
              <a:cxnLst/>
              <a:rect l="l" t="t" r="r" b="b"/>
              <a:pathLst>
                <a:path w="526" h="6140" extrusionOk="0">
                  <a:moveTo>
                    <a:pt x="191" y="0"/>
                  </a:moveTo>
                  <a:cubicBezTo>
                    <a:pt x="145" y="0"/>
                    <a:pt x="145" y="73"/>
                    <a:pt x="109" y="226"/>
                  </a:cubicBezTo>
                  <a:cubicBezTo>
                    <a:pt x="109" y="371"/>
                    <a:pt x="73" y="597"/>
                    <a:pt x="73" y="905"/>
                  </a:cubicBezTo>
                  <a:cubicBezTo>
                    <a:pt x="37" y="1429"/>
                    <a:pt x="1" y="2215"/>
                    <a:pt x="73" y="3083"/>
                  </a:cubicBezTo>
                  <a:cubicBezTo>
                    <a:pt x="109" y="3915"/>
                    <a:pt x="227" y="4702"/>
                    <a:pt x="299" y="5235"/>
                  </a:cubicBezTo>
                  <a:cubicBezTo>
                    <a:pt x="335" y="5533"/>
                    <a:pt x="417" y="5760"/>
                    <a:pt x="453" y="5913"/>
                  </a:cubicBezTo>
                  <a:cubicBezTo>
                    <a:pt x="453" y="6058"/>
                    <a:pt x="489" y="6139"/>
                    <a:pt x="489" y="6139"/>
                  </a:cubicBezTo>
                  <a:cubicBezTo>
                    <a:pt x="525" y="6139"/>
                    <a:pt x="453" y="5796"/>
                    <a:pt x="371" y="5235"/>
                  </a:cubicBezTo>
                  <a:cubicBezTo>
                    <a:pt x="335" y="4666"/>
                    <a:pt x="227" y="3915"/>
                    <a:pt x="191" y="3047"/>
                  </a:cubicBezTo>
                  <a:cubicBezTo>
                    <a:pt x="145" y="2215"/>
                    <a:pt x="145" y="1465"/>
                    <a:pt x="145" y="905"/>
                  </a:cubicBezTo>
                  <a:cubicBezTo>
                    <a:pt x="145" y="335"/>
                    <a:pt x="191" y="0"/>
                    <a:pt x="191" y="0"/>
                  </a:cubicBezTo>
                  <a:close/>
                </a:path>
              </a:pathLst>
            </a:custGeom>
            <a:solidFill>
              <a:srgbClr val="4254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4442175" y="1443925"/>
              <a:ext cx="46150" cy="83050"/>
            </a:xfrm>
            <a:custGeom>
              <a:avLst/>
              <a:gdLst/>
              <a:ahLst/>
              <a:cxnLst/>
              <a:rect l="l" t="t" r="r" b="b"/>
              <a:pathLst>
                <a:path w="1846" h="3322" extrusionOk="0">
                  <a:moveTo>
                    <a:pt x="1248" y="0"/>
                  </a:moveTo>
                  <a:cubicBezTo>
                    <a:pt x="832" y="36"/>
                    <a:pt x="489" y="796"/>
                    <a:pt x="344" y="1094"/>
                  </a:cubicBezTo>
                  <a:cubicBezTo>
                    <a:pt x="73" y="1664"/>
                    <a:pt x="1" y="2260"/>
                    <a:pt x="37" y="2866"/>
                  </a:cubicBezTo>
                  <a:cubicBezTo>
                    <a:pt x="55" y="2920"/>
                    <a:pt x="102" y="2948"/>
                    <a:pt x="141" y="2948"/>
                  </a:cubicBezTo>
                  <a:cubicBezTo>
                    <a:pt x="179" y="2948"/>
                    <a:pt x="209" y="2920"/>
                    <a:pt x="191" y="2866"/>
                  </a:cubicBezTo>
                  <a:cubicBezTo>
                    <a:pt x="73" y="1926"/>
                    <a:pt x="417" y="940"/>
                    <a:pt x="1095" y="262"/>
                  </a:cubicBezTo>
                  <a:cubicBezTo>
                    <a:pt x="1128" y="224"/>
                    <a:pt x="1160" y="208"/>
                    <a:pt x="1191" y="208"/>
                  </a:cubicBezTo>
                  <a:cubicBezTo>
                    <a:pt x="1373" y="208"/>
                    <a:pt x="1516" y="775"/>
                    <a:pt x="1547" y="868"/>
                  </a:cubicBezTo>
                  <a:cubicBezTo>
                    <a:pt x="1619" y="1130"/>
                    <a:pt x="1619" y="1392"/>
                    <a:pt x="1655" y="1700"/>
                  </a:cubicBezTo>
                  <a:cubicBezTo>
                    <a:pt x="1700" y="2224"/>
                    <a:pt x="1583" y="2749"/>
                    <a:pt x="1393" y="3246"/>
                  </a:cubicBezTo>
                  <a:cubicBezTo>
                    <a:pt x="1371" y="3291"/>
                    <a:pt x="1421" y="3321"/>
                    <a:pt x="1471" y="3321"/>
                  </a:cubicBezTo>
                  <a:cubicBezTo>
                    <a:pt x="1502" y="3321"/>
                    <a:pt x="1533" y="3310"/>
                    <a:pt x="1547" y="3282"/>
                  </a:cubicBezTo>
                  <a:cubicBezTo>
                    <a:pt x="1773" y="2640"/>
                    <a:pt x="1845" y="1998"/>
                    <a:pt x="1773" y="1320"/>
                  </a:cubicBezTo>
                  <a:cubicBezTo>
                    <a:pt x="1737" y="986"/>
                    <a:pt x="1619" y="678"/>
                    <a:pt x="1511" y="380"/>
                  </a:cubicBezTo>
                  <a:cubicBezTo>
                    <a:pt x="1474" y="262"/>
                    <a:pt x="1393" y="0"/>
                    <a:pt x="12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4437425" y="1485550"/>
              <a:ext cx="63300" cy="93950"/>
            </a:xfrm>
            <a:custGeom>
              <a:avLst/>
              <a:gdLst/>
              <a:ahLst/>
              <a:cxnLst/>
              <a:rect l="l" t="t" r="r" b="b"/>
              <a:pathLst>
                <a:path w="2532" h="3758" extrusionOk="0">
                  <a:moveTo>
                    <a:pt x="394" y="1"/>
                  </a:moveTo>
                  <a:cubicBezTo>
                    <a:pt x="322" y="1"/>
                    <a:pt x="245" y="48"/>
                    <a:pt x="227" y="143"/>
                  </a:cubicBezTo>
                  <a:cubicBezTo>
                    <a:pt x="118" y="1047"/>
                    <a:pt x="1" y="2440"/>
                    <a:pt x="643" y="3199"/>
                  </a:cubicBezTo>
                  <a:cubicBezTo>
                    <a:pt x="918" y="3540"/>
                    <a:pt x="1303" y="3757"/>
                    <a:pt x="1691" y="3757"/>
                  </a:cubicBezTo>
                  <a:cubicBezTo>
                    <a:pt x="1940" y="3757"/>
                    <a:pt x="2192" y="3667"/>
                    <a:pt x="2415" y="3461"/>
                  </a:cubicBezTo>
                  <a:cubicBezTo>
                    <a:pt x="2532" y="3372"/>
                    <a:pt x="2429" y="3220"/>
                    <a:pt x="2321" y="3220"/>
                  </a:cubicBezTo>
                  <a:cubicBezTo>
                    <a:pt x="2287" y="3220"/>
                    <a:pt x="2253" y="3235"/>
                    <a:pt x="2225" y="3272"/>
                  </a:cubicBezTo>
                  <a:cubicBezTo>
                    <a:pt x="2028" y="3452"/>
                    <a:pt x="1840" y="3528"/>
                    <a:pt x="1667" y="3528"/>
                  </a:cubicBezTo>
                  <a:cubicBezTo>
                    <a:pt x="1076" y="3528"/>
                    <a:pt x="646" y="2657"/>
                    <a:pt x="534" y="2105"/>
                  </a:cubicBezTo>
                  <a:cubicBezTo>
                    <a:pt x="381" y="1463"/>
                    <a:pt x="417" y="785"/>
                    <a:pt x="534" y="143"/>
                  </a:cubicBezTo>
                  <a:cubicBezTo>
                    <a:pt x="534" y="48"/>
                    <a:pt x="46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4414675" y="1480975"/>
              <a:ext cx="72725" cy="90625"/>
            </a:xfrm>
            <a:custGeom>
              <a:avLst/>
              <a:gdLst/>
              <a:ahLst/>
              <a:cxnLst/>
              <a:rect l="l" t="t" r="r" b="b"/>
              <a:pathLst>
                <a:path w="2909" h="3625" extrusionOk="0">
                  <a:moveTo>
                    <a:pt x="2773" y="1"/>
                  </a:moveTo>
                  <a:cubicBezTo>
                    <a:pt x="2703" y="1"/>
                    <a:pt x="2629" y="46"/>
                    <a:pt x="2611" y="136"/>
                  </a:cubicBezTo>
                  <a:cubicBezTo>
                    <a:pt x="2611" y="778"/>
                    <a:pt x="2529" y="1384"/>
                    <a:pt x="2348" y="1990"/>
                  </a:cubicBezTo>
                  <a:cubicBezTo>
                    <a:pt x="2179" y="2524"/>
                    <a:pt x="1525" y="3372"/>
                    <a:pt x="907" y="3372"/>
                  </a:cubicBezTo>
                  <a:cubicBezTo>
                    <a:pt x="698" y="3372"/>
                    <a:pt x="494" y="3276"/>
                    <a:pt x="314" y="3039"/>
                  </a:cubicBezTo>
                  <a:cubicBezTo>
                    <a:pt x="284" y="3001"/>
                    <a:pt x="246" y="2986"/>
                    <a:pt x="209" y="2986"/>
                  </a:cubicBezTo>
                  <a:cubicBezTo>
                    <a:pt x="103" y="2986"/>
                    <a:pt x="1" y="3115"/>
                    <a:pt x="88" y="3229"/>
                  </a:cubicBezTo>
                  <a:cubicBezTo>
                    <a:pt x="307" y="3512"/>
                    <a:pt x="579" y="3624"/>
                    <a:pt x="861" y="3624"/>
                  </a:cubicBezTo>
                  <a:cubicBezTo>
                    <a:pt x="1253" y="3624"/>
                    <a:pt x="1663" y="3404"/>
                    <a:pt x="1969" y="3120"/>
                  </a:cubicBezTo>
                  <a:cubicBezTo>
                    <a:pt x="2800" y="2397"/>
                    <a:pt x="2873" y="1158"/>
                    <a:pt x="2909" y="136"/>
                  </a:cubicBezTo>
                  <a:cubicBezTo>
                    <a:pt x="2909" y="46"/>
                    <a:pt x="2843" y="1"/>
                    <a:pt x="27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4409175" y="1550375"/>
              <a:ext cx="19025" cy="15175"/>
            </a:xfrm>
            <a:custGeom>
              <a:avLst/>
              <a:gdLst/>
              <a:ahLst/>
              <a:cxnLst/>
              <a:rect l="l" t="t" r="r" b="b"/>
              <a:pathLst>
                <a:path w="761" h="607" extrusionOk="0">
                  <a:moveTo>
                    <a:pt x="380" y="0"/>
                  </a:moveTo>
                  <a:cubicBezTo>
                    <a:pt x="1" y="0"/>
                    <a:pt x="1" y="606"/>
                    <a:pt x="380" y="606"/>
                  </a:cubicBezTo>
                  <a:cubicBezTo>
                    <a:pt x="760" y="606"/>
                    <a:pt x="760" y="0"/>
                    <a:pt x="38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4486475" y="1561675"/>
              <a:ext cx="18800" cy="14275"/>
            </a:xfrm>
            <a:custGeom>
              <a:avLst/>
              <a:gdLst/>
              <a:ahLst/>
              <a:cxnLst/>
              <a:rect l="l" t="t" r="r" b="b"/>
              <a:pathLst>
                <a:path w="752" h="571" extrusionOk="0">
                  <a:moveTo>
                    <a:pt x="380" y="1"/>
                  </a:moveTo>
                  <a:cubicBezTo>
                    <a:pt x="1" y="1"/>
                    <a:pt x="1" y="570"/>
                    <a:pt x="380" y="570"/>
                  </a:cubicBezTo>
                  <a:cubicBezTo>
                    <a:pt x="751" y="570"/>
                    <a:pt x="751" y="1"/>
                    <a:pt x="38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4309500" y="1676500"/>
              <a:ext cx="126150" cy="101125"/>
            </a:xfrm>
            <a:custGeom>
              <a:avLst/>
              <a:gdLst/>
              <a:ahLst/>
              <a:cxnLst/>
              <a:rect l="l" t="t" r="r" b="b"/>
              <a:pathLst>
                <a:path w="5046" h="4045" extrusionOk="0">
                  <a:moveTo>
                    <a:pt x="1086" y="0"/>
                  </a:moveTo>
                  <a:lnTo>
                    <a:pt x="1" y="2152"/>
                  </a:lnTo>
                  <a:cubicBezTo>
                    <a:pt x="823" y="2568"/>
                    <a:pt x="1691" y="2866"/>
                    <a:pt x="2487" y="3355"/>
                  </a:cubicBezTo>
                  <a:cubicBezTo>
                    <a:pt x="2858" y="3581"/>
                    <a:pt x="3237" y="3807"/>
                    <a:pt x="3653" y="3996"/>
                  </a:cubicBezTo>
                  <a:cubicBezTo>
                    <a:pt x="3736" y="4030"/>
                    <a:pt x="3795" y="4044"/>
                    <a:pt x="3835" y="4044"/>
                  </a:cubicBezTo>
                  <a:cubicBezTo>
                    <a:pt x="4067" y="4044"/>
                    <a:pt x="3667" y="3565"/>
                    <a:pt x="3536" y="3472"/>
                  </a:cubicBezTo>
                  <a:cubicBezTo>
                    <a:pt x="3273" y="3246"/>
                    <a:pt x="2939" y="3056"/>
                    <a:pt x="2632" y="2866"/>
                  </a:cubicBezTo>
                  <a:lnTo>
                    <a:pt x="2632" y="2866"/>
                  </a:lnTo>
                  <a:cubicBezTo>
                    <a:pt x="3047" y="3092"/>
                    <a:pt x="3463" y="3282"/>
                    <a:pt x="3879" y="3472"/>
                  </a:cubicBezTo>
                  <a:cubicBezTo>
                    <a:pt x="4069" y="3508"/>
                    <a:pt x="4331" y="3662"/>
                    <a:pt x="4521" y="3662"/>
                  </a:cubicBezTo>
                  <a:cubicBezTo>
                    <a:pt x="4783" y="3662"/>
                    <a:pt x="4557" y="3355"/>
                    <a:pt x="4440" y="3318"/>
                  </a:cubicBezTo>
                  <a:cubicBezTo>
                    <a:pt x="3988" y="2984"/>
                    <a:pt x="3536" y="2676"/>
                    <a:pt x="3011" y="2450"/>
                  </a:cubicBezTo>
                  <a:lnTo>
                    <a:pt x="3011" y="2450"/>
                  </a:lnTo>
                  <a:cubicBezTo>
                    <a:pt x="3617" y="2676"/>
                    <a:pt x="4178" y="2866"/>
                    <a:pt x="4747" y="3092"/>
                  </a:cubicBezTo>
                  <a:cubicBezTo>
                    <a:pt x="4781" y="3101"/>
                    <a:pt x="4813" y="3105"/>
                    <a:pt x="4842" y="3105"/>
                  </a:cubicBezTo>
                  <a:cubicBezTo>
                    <a:pt x="4936" y="3105"/>
                    <a:pt x="4990" y="3057"/>
                    <a:pt x="4928" y="2939"/>
                  </a:cubicBezTo>
                  <a:cubicBezTo>
                    <a:pt x="4928" y="2866"/>
                    <a:pt x="4819" y="2794"/>
                    <a:pt x="4747" y="2713"/>
                  </a:cubicBezTo>
                  <a:cubicBezTo>
                    <a:pt x="4593" y="2604"/>
                    <a:pt x="4440" y="2487"/>
                    <a:pt x="4250" y="2414"/>
                  </a:cubicBezTo>
                  <a:cubicBezTo>
                    <a:pt x="4069" y="2342"/>
                    <a:pt x="3915" y="2261"/>
                    <a:pt x="3726" y="2188"/>
                  </a:cubicBezTo>
                  <a:cubicBezTo>
                    <a:pt x="3653" y="2188"/>
                    <a:pt x="3572" y="2152"/>
                    <a:pt x="3463" y="2116"/>
                  </a:cubicBezTo>
                  <a:cubicBezTo>
                    <a:pt x="3391" y="2080"/>
                    <a:pt x="3273" y="2035"/>
                    <a:pt x="3237" y="2035"/>
                  </a:cubicBezTo>
                  <a:cubicBezTo>
                    <a:pt x="3276" y="2030"/>
                    <a:pt x="3314" y="2028"/>
                    <a:pt x="3353" y="2028"/>
                  </a:cubicBezTo>
                  <a:cubicBezTo>
                    <a:pt x="3614" y="2028"/>
                    <a:pt x="3881" y="2125"/>
                    <a:pt x="4141" y="2188"/>
                  </a:cubicBezTo>
                  <a:cubicBezTo>
                    <a:pt x="4331" y="2224"/>
                    <a:pt x="4476" y="2261"/>
                    <a:pt x="4630" y="2306"/>
                  </a:cubicBezTo>
                  <a:cubicBezTo>
                    <a:pt x="4702" y="2306"/>
                    <a:pt x="4973" y="2306"/>
                    <a:pt x="5009" y="2261"/>
                  </a:cubicBezTo>
                  <a:cubicBezTo>
                    <a:pt x="5046" y="2224"/>
                    <a:pt x="5046" y="2188"/>
                    <a:pt x="5009" y="2188"/>
                  </a:cubicBezTo>
                  <a:cubicBezTo>
                    <a:pt x="5009" y="2152"/>
                    <a:pt x="4973" y="2152"/>
                    <a:pt x="4973" y="2116"/>
                  </a:cubicBezTo>
                  <a:cubicBezTo>
                    <a:pt x="4783" y="1962"/>
                    <a:pt x="4476" y="1890"/>
                    <a:pt x="4214" y="1772"/>
                  </a:cubicBezTo>
                  <a:cubicBezTo>
                    <a:pt x="3915" y="1664"/>
                    <a:pt x="3617" y="1583"/>
                    <a:pt x="3273" y="1510"/>
                  </a:cubicBezTo>
                  <a:cubicBezTo>
                    <a:pt x="3653" y="1438"/>
                    <a:pt x="4069" y="1402"/>
                    <a:pt x="4404" y="1248"/>
                  </a:cubicBezTo>
                  <a:cubicBezTo>
                    <a:pt x="4521" y="1212"/>
                    <a:pt x="4856" y="1130"/>
                    <a:pt x="4593" y="1022"/>
                  </a:cubicBezTo>
                  <a:cubicBezTo>
                    <a:pt x="4569" y="1010"/>
                    <a:pt x="4536" y="1006"/>
                    <a:pt x="4498" y="1006"/>
                  </a:cubicBezTo>
                  <a:cubicBezTo>
                    <a:pt x="4423" y="1006"/>
                    <a:pt x="4328" y="1022"/>
                    <a:pt x="4250" y="1022"/>
                  </a:cubicBezTo>
                  <a:cubicBezTo>
                    <a:pt x="4133" y="1030"/>
                    <a:pt x="4015" y="1034"/>
                    <a:pt x="3896" y="1034"/>
                  </a:cubicBezTo>
                  <a:cubicBezTo>
                    <a:pt x="3480" y="1034"/>
                    <a:pt x="3054" y="980"/>
                    <a:pt x="2668" y="832"/>
                  </a:cubicBezTo>
                  <a:cubicBezTo>
                    <a:pt x="2107" y="642"/>
                    <a:pt x="1583" y="344"/>
                    <a:pt x="108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" name="Google Shape;314;p4"/>
          <p:cNvSpPr txBox="1">
            <a:spLocks noGrp="1"/>
          </p:cNvSpPr>
          <p:nvPr>
            <p:ph type="ctrTitle"/>
          </p:nvPr>
        </p:nvSpPr>
        <p:spPr>
          <a:xfrm>
            <a:off x="1049025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4"/>
          <p:cNvSpPr txBox="1">
            <a:spLocks noGrp="1"/>
          </p:cNvSpPr>
          <p:nvPr>
            <p:ph type="subTitle" idx="1"/>
          </p:nvPr>
        </p:nvSpPr>
        <p:spPr>
          <a:xfrm>
            <a:off x="1049025" y="2314225"/>
            <a:ext cx="30816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4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317" name="Google Shape;317;p4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CUSTOM_14">
    <p:bg>
      <p:bgPr>
        <a:solidFill>
          <a:srgbClr val="CFD9E0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5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320" name="Google Shape;320;p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21" name="Google Shape;321;p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2" name="Google Shape;322;p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23" name="Google Shape;323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1" name="Google Shape;331;p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33" name="Google Shape;333;p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334" name="Google Shape;334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42" name="Google Shape;342;p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3" name="Google Shape;343;p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5"/>
          <p:cNvSpPr txBox="1">
            <a:spLocks noGrp="1"/>
          </p:cNvSpPr>
          <p:nvPr>
            <p:ph type="subTitle" idx="1"/>
          </p:nvPr>
        </p:nvSpPr>
        <p:spPr>
          <a:xfrm>
            <a:off x="11486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6" name="Google Shape;346;p5"/>
          <p:cNvSpPr txBox="1">
            <a:spLocks noGrp="1"/>
          </p:cNvSpPr>
          <p:nvPr>
            <p:ph type="subTitle" idx="2"/>
          </p:nvPr>
        </p:nvSpPr>
        <p:spPr>
          <a:xfrm>
            <a:off x="3409588" y="3645250"/>
            <a:ext cx="23379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7" name="Google Shape;347;p5"/>
          <p:cNvSpPr txBox="1">
            <a:spLocks noGrp="1"/>
          </p:cNvSpPr>
          <p:nvPr>
            <p:ph type="subTitle" idx="3"/>
          </p:nvPr>
        </p:nvSpPr>
        <p:spPr>
          <a:xfrm>
            <a:off x="61141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8" name="Google Shape;348;p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49" name="Google Shape;349;p5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0" name="Google Shape;350;p5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351" name="Google Shape;351;p5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CUSTOM_14_1">
    <p:bg>
      <p:bgPr>
        <a:solidFill>
          <a:srgbClr val="CFD9E0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6"/>
          <p:cNvGrpSpPr/>
          <p:nvPr/>
        </p:nvGrpSpPr>
        <p:grpSpPr>
          <a:xfrm>
            <a:off x="0" y="-1"/>
            <a:ext cx="9144057" cy="5143510"/>
            <a:chOff x="0" y="-1"/>
            <a:chExt cx="9144057" cy="5143510"/>
          </a:xfrm>
        </p:grpSpPr>
        <p:sp>
          <p:nvSpPr>
            <p:cNvPr id="354" name="Google Shape;354;p6"/>
            <p:cNvSpPr/>
            <p:nvPr/>
          </p:nvSpPr>
          <p:spPr>
            <a:xfrm>
              <a:off x="0" y="-1"/>
              <a:ext cx="1264806" cy="4053190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40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355;p6"/>
            <p:cNvGrpSpPr/>
            <p:nvPr/>
          </p:nvGrpSpPr>
          <p:grpSpPr>
            <a:xfrm flipH="1">
              <a:off x="1517178" y="1189847"/>
              <a:ext cx="419375" cy="566854"/>
              <a:chOff x="3923225" y="1442775"/>
              <a:chExt cx="206375" cy="278950"/>
            </a:xfrm>
          </p:grpSpPr>
          <p:sp>
            <p:nvSpPr>
              <p:cNvPr id="356" name="Google Shape;356;p6"/>
              <p:cNvSpPr/>
              <p:nvPr/>
            </p:nvSpPr>
            <p:spPr>
              <a:xfrm>
                <a:off x="3976125" y="1442775"/>
                <a:ext cx="97875" cy="294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1177" extrusionOk="0">
                    <a:moveTo>
                      <a:pt x="2049" y="1"/>
                    </a:moveTo>
                    <a:cubicBezTo>
                      <a:pt x="1512" y="1"/>
                      <a:pt x="977" y="28"/>
                      <a:pt x="452" y="82"/>
                    </a:cubicBezTo>
                    <a:cubicBezTo>
                      <a:pt x="298" y="82"/>
                      <a:pt x="145" y="128"/>
                      <a:pt x="72" y="200"/>
                    </a:cubicBezTo>
                    <a:cubicBezTo>
                      <a:pt x="36" y="272"/>
                      <a:pt x="36" y="354"/>
                      <a:pt x="0" y="426"/>
                    </a:cubicBezTo>
                    <a:cubicBezTo>
                      <a:pt x="0" y="580"/>
                      <a:pt x="36" y="760"/>
                      <a:pt x="72" y="914"/>
                    </a:cubicBezTo>
                    <a:lnTo>
                      <a:pt x="3915" y="1176"/>
                    </a:lnTo>
                    <a:cubicBezTo>
                      <a:pt x="3915" y="878"/>
                      <a:pt x="3915" y="580"/>
                      <a:pt x="3843" y="272"/>
                    </a:cubicBezTo>
                    <a:cubicBezTo>
                      <a:pt x="3843" y="200"/>
                      <a:pt x="3843" y="128"/>
                      <a:pt x="3761" y="82"/>
                    </a:cubicBezTo>
                    <a:lnTo>
                      <a:pt x="3653" y="82"/>
                    </a:lnTo>
                    <a:cubicBezTo>
                      <a:pt x="3124" y="28"/>
                      <a:pt x="2586" y="1"/>
                      <a:pt x="2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6"/>
              <p:cNvSpPr/>
              <p:nvPr/>
            </p:nvSpPr>
            <p:spPr>
              <a:xfrm>
                <a:off x="3923225" y="1460875"/>
                <a:ext cx="206375" cy="2608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0434" extrusionOk="0">
                    <a:moveTo>
                      <a:pt x="8255" y="0"/>
                    </a:moveTo>
                    <a:lnTo>
                      <a:pt x="1" y="36"/>
                    </a:lnTo>
                    <a:lnTo>
                      <a:pt x="227" y="10361"/>
                    </a:lnTo>
                    <a:lnTo>
                      <a:pt x="8174" y="10434"/>
                    </a:lnTo>
                    <a:lnTo>
                      <a:pt x="8255" y="0"/>
                    </a:lnTo>
                    <a:close/>
                  </a:path>
                </a:pathLst>
              </a:custGeom>
              <a:solidFill>
                <a:srgbClr val="86C7D8">
                  <a:alpha val="51150"/>
                </a:srgbClr>
              </a:solidFill>
              <a:ln>
                <a:noFill/>
              </a:ln>
              <a:effectLst>
                <a:outerShdw blurRad="28575" dist="9525" dir="2520000" algn="bl" rotWithShape="0">
                  <a:srgbClr val="000000">
                    <a:alpha val="52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6"/>
              <p:cNvSpPr/>
              <p:nvPr/>
            </p:nvSpPr>
            <p:spPr>
              <a:xfrm>
                <a:off x="3964825" y="1506975"/>
                <a:ext cx="130875" cy="27375"/>
              </a:xfrm>
              <a:custGeom>
                <a:avLst/>
                <a:gdLst/>
                <a:ahLst/>
                <a:cxnLst/>
                <a:rect l="l" t="t" r="r" b="b"/>
                <a:pathLst>
                  <a:path w="5235" h="1095" extrusionOk="0">
                    <a:moveTo>
                      <a:pt x="5235" y="1"/>
                    </a:moveTo>
                    <a:cubicBezTo>
                      <a:pt x="3843" y="82"/>
                      <a:pt x="633" y="118"/>
                      <a:pt x="0" y="190"/>
                    </a:cubicBezTo>
                    <a:lnTo>
                      <a:pt x="0" y="1095"/>
                    </a:lnTo>
                    <a:cubicBezTo>
                      <a:pt x="1727" y="1058"/>
                      <a:pt x="3463" y="1022"/>
                      <a:pt x="5235" y="1022"/>
                    </a:cubicBezTo>
                    <a:lnTo>
                      <a:pt x="52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6"/>
              <p:cNvSpPr/>
              <p:nvPr/>
            </p:nvSpPr>
            <p:spPr>
              <a:xfrm>
                <a:off x="3991950" y="1548575"/>
                <a:ext cx="73475" cy="16075"/>
              </a:xfrm>
              <a:custGeom>
                <a:avLst/>
                <a:gdLst/>
                <a:ahLst/>
                <a:cxnLst/>
                <a:rect l="l" t="t" r="r" b="b"/>
                <a:pathLst>
                  <a:path w="2939" h="643" extrusionOk="0">
                    <a:moveTo>
                      <a:pt x="2938" y="0"/>
                    </a:moveTo>
                    <a:cubicBezTo>
                      <a:pt x="2152" y="36"/>
                      <a:pt x="380" y="72"/>
                      <a:pt x="0" y="109"/>
                    </a:cubicBezTo>
                    <a:lnTo>
                      <a:pt x="0" y="642"/>
                    </a:lnTo>
                    <a:cubicBezTo>
                      <a:pt x="985" y="597"/>
                      <a:pt x="1962" y="561"/>
                      <a:pt x="2938" y="561"/>
                    </a:cubicBezTo>
                    <a:lnTo>
                      <a:pt x="293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0" name="Google Shape;360;p6"/>
            <p:cNvSpPr/>
            <p:nvPr/>
          </p:nvSpPr>
          <p:spPr>
            <a:xfrm flipH="1">
              <a:off x="886588" y="2128568"/>
              <a:ext cx="149309" cy="32666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1" name="Google Shape;361;p6"/>
            <p:cNvGrpSpPr/>
            <p:nvPr/>
          </p:nvGrpSpPr>
          <p:grpSpPr>
            <a:xfrm>
              <a:off x="0" y="0"/>
              <a:ext cx="9144057" cy="5143510"/>
              <a:chOff x="0" y="0"/>
              <a:chExt cx="9144057" cy="5143510"/>
            </a:xfrm>
          </p:grpSpPr>
          <p:grpSp>
            <p:nvGrpSpPr>
              <p:cNvPr id="362" name="Google Shape;362;p6"/>
              <p:cNvGrpSpPr/>
              <p:nvPr/>
            </p:nvGrpSpPr>
            <p:grpSpPr>
              <a:xfrm>
                <a:off x="6516018" y="0"/>
                <a:ext cx="2627979" cy="4044405"/>
                <a:chOff x="6589593" y="0"/>
                <a:chExt cx="2627979" cy="4044405"/>
              </a:xfrm>
            </p:grpSpPr>
            <p:sp>
              <p:nvSpPr>
                <p:cNvPr id="363" name="Google Shape;363;p6"/>
                <p:cNvSpPr/>
                <p:nvPr/>
              </p:nvSpPr>
              <p:spPr>
                <a:xfrm>
                  <a:off x="65895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64" name="Google Shape;364;p6"/>
                <p:cNvGrpSpPr/>
                <p:nvPr/>
              </p:nvGrpSpPr>
              <p:grpSpPr>
                <a:xfrm>
                  <a:off x="7746917" y="253849"/>
                  <a:ext cx="359077" cy="1370278"/>
                  <a:chOff x="8637920" y="205202"/>
                  <a:chExt cx="225777" cy="861593"/>
                </a:xfrm>
              </p:grpSpPr>
              <p:sp>
                <p:nvSpPr>
                  <p:cNvPr id="365" name="Google Shape;365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9" name="Google Shape;369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0" name="Google Shape;370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1" name="Google Shape;371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2" name="Google Shape;372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73" name="Google Shape;373;p6"/>
                <p:cNvSpPr/>
                <p:nvPr/>
              </p:nvSpPr>
              <p:spPr>
                <a:xfrm>
                  <a:off x="73484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6"/>
                <p:cNvSpPr/>
                <p:nvPr/>
              </p:nvSpPr>
              <p:spPr>
                <a:xfrm>
                  <a:off x="8205918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5" name="Google Shape;375;p6"/>
                <p:cNvGrpSpPr/>
                <p:nvPr/>
              </p:nvGrpSpPr>
              <p:grpSpPr>
                <a:xfrm rot="10800000">
                  <a:off x="8504637" y="2322834"/>
                  <a:ext cx="312115" cy="1348221"/>
                  <a:chOff x="8637920" y="205202"/>
                  <a:chExt cx="225777" cy="861593"/>
                </a:xfrm>
              </p:grpSpPr>
              <p:sp>
                <p:nvSpPr>
                  <p:cNvPr id="376" name="Google Shape;376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" name="Google Shape;377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" name="Google Shape;378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9" name="Google Shape;379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0" name="Google Shape;380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" name="Google Shape;381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2" name="Google Shape;382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3" name="Google Shape;383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84" name="Google Shape;384;p6"/>
                <p:cNvSpPr/>
                <p:nvPr/>
              </p:nvSpPr>
              <p:spPr>
                <a:xfrm>
                  <a:off x="906334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85" name="Google Shape;385;p6"/>
              <p:cNvSpPr/>
              <p:nvPr/>
            </p:nvSpPr>
            <p:spPr>
              <a:xfrm>
                <a:off x="0" y="0"/>
                <a:ext cx="2183543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265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0" y="4044403"/>
                <a:ext cx="9144057" cy="1099107"/>
              </a:xfrm>
              <a:custGeom>
                <a:avLst/>
                <a:gdLst/>
                <a:ahLst/>
                <a:cxnLst/>
                <a:rect l="l" t="t" r="r" b="b"/>
                <a:pathLst>
                  <a:path w="53343" h="7414" extrusionOk="0">
                    <a:moveTo>
                      <a:pt x="1" y="0"/>
                    </a:moveTo>
                    <a:lnTo>
                      <a:pt x="1" y="7414"/>
                    </a:lnTo>
                    <a:lnTo>
                      <a:pt x="53342" y="7414"/>
                    </a:lnTo>
                    <a:lnTo>
                      <a:pt x="53342" y="0"/>
                    </a:lnTo>
                    <a:close/>
                  </a:path>
                </a:pathLst>
              </a:custGeom>
              <a:solidFill>
                <a:srgbClr val="FFFFFF">
                  <a:alpha val="16540"/>
                </a:srgbClr>
              </a:solidFill>
              <a:ln>
                <a:noFill/>
              </a:ln>
              <a:effectLst>
                <a:reflection endPos="30000" dist="38100" dir="5400000" fadeDir="5400012" sy="-100000" algn="bl" rotWithShape="0"/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7" name="Google Shape;387;p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88" name="Google Shape;388;p6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9" name="Google Shape;389;p6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390" name="Google Shape;390;p6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USTOM_14_1_2">
    <p:bg>
      <p:bgPr>
        <a:solidFill>
          <a:srgbClr val="CFD9E0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7"/>
          <p:cNvGrpSpPr/>
          <p:nvPr/>
        </p:nvGrpSpPr>
        <p:grpSpPr>
          <a:xfrm>
            <a:off x="0" y="0"/>
            <a:ext cx="9144057" cy="5143509"/>
            <a:chOff x="0" y="0"/>
            <a:chExt cx="9144057" cy="5143509"/>
          </a:xfrm>
        </p:grpSpPr>
        <p:grpSp>
          <p:nvGrpSpPr>
            <p:cNvPr id="393" name="Google Shape;393;p7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94" name="Google Shape;394;p7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5" name="Google Shape;395;p7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96" name="Google Shape;396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4" name="Google Shape;404;p7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7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6" name="Google Shape;406;p7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07" name="Google Shape;407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5" name="Google Shape;415;p7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6" name="Google Shape;416;p7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7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18" name="Google Shape;418;p7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9" name="Google Shape;419;p7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420" name="Google Shape;420;p7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">
  <p:cSld name="CUSTOM_14_1_1">
    <p:bg>
      <p:bgPr>
        <a:solidFill>
          <a:srgbClr val="CFD9E0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9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428" name="Google Shape;428;p9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29" name="Google Shape;429;p9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0" name="Google Shape;430;p9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31" name="Google Shape;431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9" name="Google Shape;439;p9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1" name="Google Shape;441;p9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42" name="Google Shape;442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3" name="Google Shape;443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4" name="Google Shape;444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5" name="Google Shape;445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6" name="Google Shape;446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" name="Google Shape;447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0" name="Google Shape;450;p9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1" name="Google Shape;451;p9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" name="Google Shape;453;p9"/>
          <p:cNvSpPr/>
          <p:nvPr/>
        </p:nvSpPr>
        <p:spPr>
          <a:xfrm>
            <a:off x="14451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55" name="Google Shape;455;p9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6" name="Google Shape;456;p9"/>
          <p:cNvSpPr txBox="1">
            <a:spLocks noGrp="1"/>
          </p:cNvSpPr>
          <p:nvPr>
            <p:ph type="subTitle" idx="1"/>
          </p:nvPr>
        </p:nvSpPr>
        <p:spPr>
          <a:xfrm>
            <a:off x="15207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7" name="Google Shape;457;p9"/>
          <p:cNvSpPr/>
          <p:nvPr/>
        </p:nvSpPr>
        <p:spPr>
          <a:xfrm>
            <a:off x="363440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9"/>
          <p:cNvSpPr txBox="1">
            <a:spLocks noGrp="1"/>
          </p:cNvSpPr>
          <p:nvPr>
            <p:ph type="subTitle" idx="2"/>
          </p:nvPr>
        </p:nvSpPr>
        <p:spPr>
          <a:xfrm>
            <a:off x="37099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9" name="Google Shape;459;p9"/>
          <p:cNvSpPr/>
          <p:nvPr/>
        </p:nvSpPr>
        <p:spPr>
          <a:xfrm>
            <a:off x="58064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9"/>
          <p:cNvSpPr txBox="1">
            <a:spLocks noGrp="1"/>
          </p:cNvSpPr>
          <p:nvPr>
            <p:ph type="subTitle" idx="3"/>
          </p:nvPr>
        </p:nvSpPr>
        <p:spPr>
          <a:xfrm>
            <a:off x="588200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1" name="Google Shape;461;p9"/>
          <p:cNvSpPr txBox="1">
            <a:spLocks noGrp="1"/>
          </p:cNvSpPr>
          <p:nvPr>
            <p:ph type="title"/>
          </p:nvPr>
        </p:nvSpPr>
        <p:spPr>
          <a:xfrm>
            <a:off x="599124" y="606600"/>
            <a:ext cx="14235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462" name="Google Shape;462;p9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CUSTOM_14_1_1_5">
    <p:bg>
      <p:bgPr>
        <a:solidFill>
          <a:srgbClr val="CFD9E0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65" name="Google Shape;465;p10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6" name="Google Shape;466;p10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sp>
          <p:nvSpPr>
            <p:cNvPr id="467" name="Google Shape;467;p10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p10"/>
          <p:cNvSpPr/>
          <p:nvPr/>
        </p:nvSpPr>
        <p:spPr>
          <a:xfrm>
            <a:off x="700325" y="1651675"/>
            <a:ext cx="2672400" cy="2103600"/>
          </a:xfrm>
          <a:prstGeom prst="rect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0"/>
          <p:cNvSpPr txBox="1">
            <a:spLocks noGrp="1"/>
          </p:cNvSpPr>
          <p:nvPr>
            <p:ph type="subTitle" idx="1"/>
          </p:nvPr>
        </p:nvSpPr>
        <p:spPr>
          <a:xfrm>
            <a:off x="807088" y="1808552"/>
            <a:ext cx="2410500" cy="178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71" name="Google Shape;471;p10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472" name="Google Shape;472;p10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S + TEXT 2">
  <p:cSld name="CUSTOM_14_1_1_4">
    <p:bg>
      <p:bgPr>
        <a:solidFill>
          <a:srgbClr val="CFD9E0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11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475" name="Google Shape;475;p11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76" name="Google Shape;476;p11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77" name="Google Shape;477;p11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78" name="Google Shape;478;p11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" name="Google Shape;479;p11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" name="Google Shape;480;p11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" name="Google Shape;481;p11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" name="Google Shape;482;p11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" name="Google Shape;483;p11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11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" name="Google Shape;485;p11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86" name="Google Shape;486;p11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1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88" name="Google Shape;488;p11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89" name="Google Shape;489;p11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" name="Google Shape;490;p11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" name="Google Shape;491;p11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" name="Google Shape;492;p11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" name="Google Shape;493;p11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" name="Google Shape;494;p11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" name="Google Shape;495;p11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" name="Google Shape;496;p11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97" name="Google Shape;497;p11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8" name="Google Shape;498;p11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1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" name="Google Shape;500;p11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501" name="Google Shape;501;p11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2" name="Google Shape;502;p11"/>
          <p:cNvSpPr/>
          <p:nvPr/>
        </p:nvSpPr>
        <p:spPr>
          <a:xfrm>
            <a:off x="4448150" y="149900"/>
            <a:ext cx="2457904" cy="1778107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11"/>
          <p:cNvSpPr/>
          <p:nvPr/>
        </p:nvSpPr>
        <p:spPr>
          <a:xfrm flipH="1">
            <a:off x="5002889" y="4477026"/>
            <a:ext cx="2671242" cy="345277"/>
          </a:xfrm>
          <a:custGeom>
            <a:avLst/>
            <a:gdLst/>
            <a:ahLst/>
            <a:cxnLst/>
            <a:rect l="l" t="t" r="r" b="b"/>
            <a:pathLst>
              <a:path w="38760" h="5010" extrusionOk="0">
                <a:moveTo>
                  <a:pt x="27530" y="1"/>
                </a:moveTo>
                <a:cubicBezTo>
                  <a:pt x="23688" y="1"/>
                  <a:pt x="20298" y="381"/>
                  <a:pt x="18309" y="977"/>
                </a:cubicBezTo>
                <a:cubicBezTo>
                  <a:pt x="16609" y="715"/>
                  <a:pt x="14575" y="525"/>
                  <a:pt x="12351" y="489"/>
                </a:cubicBezTo>
                <a:lnTo>
                  <a:pt x="12351" y="977"/>
                </a:lnTo>
                <a:lnTo>
                  <a:pt x="10126" y="977"/>
                </a:lnTo>
                <a:lnTo>
                  <a:pt x="10126" y="489"/>
                </a:lnTo>
                <a:cubicBezTo>
                  <a:pt x="8436" y="525"/>
                  <a:pt x="6890" y="643"/>
                  <a:pt x="5497" y="787"/>
                </a:cubicBezTo>
                <a:lnTo>
                  <a:pt x="5497" y="977"/>
                </a:lnTo>
                <a:lnTo>
                  <a:pt x="4331" y="977"/>
                </a:lnTo>
                <a:cubicBezTo>
                  <a:pt x="1691" y="1393"/>
                  <a:pt x="1" y="2035"/>
                  <a:pt x="1" y="2749"/>
                </a:cubicBezTo>
                <a:cubicBezTo>
                  <a:pt x="1" y="3997"/>
                  <a:pt x="5045" y="5010"/>
                  <a:pt x="11257" y="5010"/>
                </a:cubicBezTo>
                <a:cubicBezTo>
                  <a:pt x="15099" y="5010"/>
                  <a:pt x="18489" y="4630"/>
                  <a:pt x="20487" y="4033"/>
                </a:cubicBezTo>
                <a:cubicBezTo>
                  <a:pt x="22449" y="4332"/>
                  <a:pt x="24899" y="4521"/>
                  <a:pt x="27530" y="4521"/>
                </a:cubicBezTo>
                <a:cubicBezTo>
                  <a:pt x="33751" y="4521"/>
                  <a:pt x="38759" y="3500"/>
                  <a:pt x="38759" y="2261"/>
                </a:cubicBezTo>
                <a:cubicBezTo>
                  <a:pt x="38759" y="1013"/>
                  <a:pt x="33751" y="1"/>
                  <a:pt x="27530" y="1"/>
                </a:cubicBezTo>
                <a:close/>
              </a:path>
            </a:pathLst>
          </a:custGeom>
          <a:solidFill>
            <a:srgbClr val="8CACB9">
              <a:alpha val="91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11"/>
          <p:cNvSpPr/>
          <p:nvPr/>
        </p:nvSpPr>
        <p:spPr>
          <a:xfrm>
            <a:off x="6564494" y="1428557"/>
            <a:ext cx="895514" cy="878630"/>
          </a:xfrm>
          <a:custGeom>
            <a:avLst/>
            <a:gdLst/>
            <a:ahLst/>
            <a:cxnLst/>
            <a:rect l="l" t="t" r="r" b="b"/>
            <a:pathLst>
              <a:path w="14692" h="14415" extrusionOk="0">
                <a:moveTo>
                  <a:pt x="6351" y="0"/>
                </a:moveTo>
                <a:cubicBezTo>
                  <a:pt x="6052" y="0"/>
                  <a:pt x="5749" y="77"/>
                  <a:pt x="5461" y="198"/>
                </a:cubicBezTo>
                <a:cubicBezTo>
                  <a:pt x="4367" y="533"/>
                  <a:pt x="3617" y="1138"/>
                  <a:pt x="3128" y="2187"/>
                </a:cubicBezTo>
                <a:cubicBezTo>
                  <a:pt x="2866" y="2793"/>
                  <a:pt x="2785" y="3471"/>
                  <a:pt x="2749" y="4149"/>
                </a:cubicBezTo>
                <a:cubicBezTo>
                  <a:pt x="2713" y="4791"/>
                  <a:pt x="2713" y="5433"/>
                  <a:pt x="2749" y="6075"/>
                </a:cubicBezTo>
                <a:cubicBezTo>
                  <a:pt x="2749" y="6482"/>
                  <a:pt x="2785" y="6934"/>
                  <a:pt x="2559" y="7313"/>
                </a:cubicBezTo>
                <a:cubicBezTo>
                  <a:pt x="2333" y="7729"/>
                  <a:pt x="1845" y="7919"/>
                  <a:pt x="1465" y="8181"/>
                </a:cubicBezTo>
                <a:cubicBezTo>
                  <a:pt x="606" y="8742"/>
                  <a:pt x="0" y="9764"/>
                  <a:pt x="109" y="10821"/>
                </a:cubicBezTo>
                <a:cubicBezTo>
                  <a:pt x="224" y="11815"/>
                  <a:pt x="1132" y="12739"/>
                  <a:pt x="2131" y="12739"/>
                </a:cubicBezTo>
                <a:cubicBezTo>
                  <a:pt x="2150" y="12739"/>
                  <a:pt x="2169" y="12739"/>
                  <a:pt x="2188" y="12738"/>
                </a:cubicBezTo>
                <a:cubicBezTo>
                  <a:pt x="2463" y="13436"/>
                  <a:pt x="3242" y="13885"/>
                  <a:pt x="3995" y="13885"/>
                </a:cubicBezTo>
                <a:cubicBezTo>
                  <a:pt x="4256" y="13885"/>
                  <a:pt x="4514" y="13831"/>
                  <a:pt x="4747" y="13714"/>
                </a:cubicBezTo>
                <a:lnTo>
                  <a:pt x="11862" y="14392"/>
                </a:lnTo>
                <a:cubicBezTo>
                  <a:pt x="11959" y="14407"/>
                  <a:pt x="12056" y="14414"/>
                  <a:pt x="12152" y="14414"/>
                </a:cubicBezTo>
                <a:cubicBezTo>
                  <a:pt x="12584" y="14414"/>
                  <a:pt x="13002" y="14272"/>
                  <a:pt x="13372" y="14058"/>
                </a:cubicBezTo>
                <a:cubicBezTo>
                  <a:pt x="13715" y="13868"/>
                  <a:pt x="14014" y="13606"/>
                  <a:pt x="14122" y="13226"/>
                </a:cubicBezTo>
                <a:cubicBezTo>
                  <a:pt x="14240" y="12856"/>
                  <a:pt x="14050" y="12403"/>
                  <a:pt x="13670" y="12286"/>
                </a:cubicBezTo>
                <a:cubicBezTo>
                  <a:pt x="14312" y="11906"/>
                  <a:pt x="14692" y="11156"/>
                  <a:pt x="14574" y="10405"/>
                </a:cubicBezTo>
                <a:cubicBezTo>
                  <a:pt x="14502" y="9691"/>
                  <a:pt x="13978" y="9049"/>
                  <a:pt x="13300" y="8787"/>
                </a:cubicBezTo>
                <a:cubicBezTo>
                  <a:pt x="12992" y="8670"/>
                  <a:pt x="12658" y="8597"/>
                  <a:pt x="12468" y="8371"/>
                </a:cubicBezTo>
                <a:cubicBezTo>
                  <a:pt x="12278" y="8145"/>
                  <a:pt x="12242" y="7802"/>
                  <a:pt x="12242" y="7503"/>
                </a:cubicBezTo>
                <a:cubicBezTo>
                  <a:pt x="12242" y="6337"/>
                  <a:pt x="12242" y="5207"/>
                  <a:pt x="12206" y="4077"/>
                </a:cubicBezTo>
                <a:cubicBezTo>
                  <a:pt x="12206" y="3055"/>
                  <a:pt x="12088" y="2269"/>
                  <a:pt x="11455" y="1401"/>
                </a:cubicBezTo>
                <a:cubicBezTo>
                  <a:pt x="10740" y="478"/>
                  <a:pt x="9549" y="70"/>
                  <a:pt x="8375" y="70"/>
                </a:cubicBezTo>
                <a:cubicBezTo>
                  <a:pt x="8065" y="70"/>
                  <a:pt x="7757" y="98"/>
                  <a:pt x="7459" y="153"/>
                </a:cubicBezTo>
                <a:cubicBezTo>
                  <a:pt x="7381" y="153"/>
                  <a:pt x="7306" y="173"/>
                  <a:pt x="7231" y="173"/>
                </a:cubicBezTo>
                <a:cubicBezTo>
                  <a:pt x="7193" y="173"/>
                  <a:pt x="7155" y="168"/>
                  <a:pt x="7115" y="153"/>
                </a:cubicBezTo>
                <a:cubicBezTo>
                  <a:pt x="7043" y="153"/>
                  <a:pt x="6935" y="117"/>
                  <a:pt x="6853" y="81"/>
                </a:cubicBezTo>
                <a:cubicBezTo>
                  <a:pt x="6690" y="25"/>
                  <a:pt x="6521" y="0"/>
                  <a:pt x="6351" y="0"/>
                </a:cubicBezTo>
                <a:close/>
              </a:path>
            </a:pathLst>
          </a:custGeom>
          <a:solidFill>
            <a:srgbClr val="7542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1"/>
          <p:cNvSpPr/>
          <p:nvPr/>
        </p:nvSpPr>
        <p:spPr>
          <a:xfrm>
            <a:off x="6318672" y="2117628"/>
            <a:ext cx="197364" cy="264290"/>
          </a:xfrm>
          <a:custGeom>
            <a:avLst/>
            <a:gdLst/>
            <a:ahLst/>
            <a:cxnLst/>
            <a:rect l="l" t="t" r="r" b="b"/>
            <a:pathLst>
              <a:path w="3238" h="4336" extrusionOk="0">
                <a:moveTo>
                  <a:pt x="1659" y="0"/>
                </a:moveTo>
                <a:cubicBezTo>
                  <a:pt x="1628" y="0"/>
                  <a:pt x="1601" y="22"/>
                  <a:pt x="1583" y="77"/>
                </a:cubicBezTo>
                <a:cubicBezTo>
                  <a:pt x="1583" y="231"/>
                  <a:pt x="1655" y="457"/>
                  <a:pt x="1701" y="565"/>
                </a:cubicBezTo>
                <a:cubicBezTo>
                  <a:pt x="1773" y="909"/>
                  <a:pt x="1881" y="1243"/>
                  <a:pt x="1999" y="1551"/>
                </a:cubicBezTo>
                <a:cubicBezTo>
                  <a:pt x="1773" y="1243"/>
                  <a:pt x="1619" y="872"/>
                  <a:pt x="1429" y="529"/>
                </a:cubicBezTo>
                <a:cubicBezTo>
                  <a:pt x="1393" y="420"/>
                  <a:pt x="1285" y="267"/>
                  <a:pt x="1131" y="231"/>
                </a:cubicBezTo>
                <a:cubicBezTo>
                  <a:pt x="1131" y="231"/>
                  <a:pt x="1115" y="214"/>
                  <a:pt x="1104" y="214"/>
                </a:cubicBezTo>
                <a:cubicBezTo>
                  <a:pt x="1099" y="214"/>
                  <a:pt x="1095" y="218"/>
                  <a:pt x="1095" y="231"/>
                </a:cubicBezTo>
                <a:cubicBezTo>
                  <a:pt x="1059" y="231"/>
                  <a:pt x="1023" y="267"/>
                  <a:pt x="1023" y="303"/>
                </a:cubicBezTo>
                <a:cubicBezTo>
                  <a:pt x="1023" y="339"/>
                  <a:pt x="1023" y="339"/>
                  <a:pt x="1059" y="375"/>
                </a:cubicBezTo>
                <a:cubicBezTo>
                  <a:pt x="1167" y="909"/>
                  <a:pt x="1393" y="1361"/>
                  <a:pt x="1583" y="1849"/>
                </a:cubicBezTo>
                <a:cubicBezTo>
                  <a:pt x="1393" y="1659"/>
                  <a:pt x="1249" y="1433"/>
                  <a:pt x="1059" y="1243"/>
                </a:cubicBezTo>
                <a:cubicBezTo>
                  <a:pt x="905" y="1098"/>
                  <a:pt x="797" y="872"/>
                  <a:pt x="607" y="755"/>
                </a:cubicBezTo>
                <a:cubicBezTo>
                  <a:pt x="571" y="719"/>
                  <a:pt x="571" y="719"/>
                  <a:pt x="525" y="719"/>
                </a:cubicBezTo>
                <a:cubicBezTo>
                  <a:pt x="525" y="719"/>
                  <a:pt x="489" y="719"/>
                  <a:pt x="489" y="755"/>
                </a:cubicBezTo>
                <a:lnTo>
                  <a:pt x="489" y="791"/>
                </a:lnTo>
                <a:cubicBezTo>
                  <a:pt x="489" y="1017"/>
                  <a:pt x="643" y="1243"/>
                  <a:pt x="751" y="1469"/>
                </a:cubicBezTo>
                <a:cubicBezTo>
                  <a:pt x="869" y="1695"/>
                  <a:pt x="1059" y="1885"/>
                  <a:pt x="1203" y="2075"/>
                </a:cubicBezTo>
                <a:cubicBezTo>
                  <a:pt x="1059" y="2003"/>
                  <a:pt x="869" y="1921"/>
                  <a:pt x="679" y="1849"/>
                </a:cubicBezTo>
                <a:cubicBezTo>
                  <a:pt x="557" y="1820"/>
                  <a:pt x="390" y="1763"/>
                  <a:pt x="254" y="1763"/>
                </a:cubicBezTo>
                <a:cubicBezTo>
                  <a:pt x="218" y="1763"/>
                  <a:pt x="185" y="1767"/>
                  <a:pt x="155" y="1777"/>
                </a:cubicBezTo>
                <a:cubicBezTo>
                  <a:pt x="118" y="1777"/>
                  <a:pt x="118" y="1777"/>
                  <a:pt x="118" y="1813"/>
                </a:cubicBezTo>
                <a:cubicBezTo>
                  <a:pt x="1" y="1957"/>
                  <a:pt x="1023" y="2491"/>
                  <a:pt x="1059" y="2563"/>
                </a:cubicBezTo>
                <a:cubicBezTo>
                  <a:pt x="1583" y="3051"/>
                  <a:pt x="1737" y="3766"/>
                  <a:pt x="2189" y="4335"/>
                </a:cubicBezTo>
                <a:lnTo>
                  <a:pt x="3238" y="3241"/>
                </a:lnTo>
                <a:cubicBezTo>
                  <a:pt x="2903" y="2753"/>
                  <a:pt x="2939" y="2147"/>
                  <a:pt x="3012" y="1623"/>
                </a:cubicBezTo>
                <a:cubicBezTo>
                  <a:pt x="3012" y="1469"/>
                  <a:pt x="3238" y="872"/>
                  <a:pt x="2975" y="872"/>
                </a:cubicBezTo>
                <a:cubicBezTo>
                  <a:pt x="2867" y="872"/>
                  <a:pt x="2713" y="1053"/>
                  <a:pt x="2677" y="1135"/>
                </a:cubicBezTo>
                <a:cubicBezTo>
                  <a:pt x="2641" y="1243"/>
                  <a:pt x="2605" y="1325"/>
                  <a:pt x="2605" y="1433"/>
                </a:cubicBezTo>
                <a:cubicBezTo>
                  <a:pt x="2560" y="1469"/>
                  <a:pt x="2488" y="1656"/>
                  <a:pt x="2523" y="1730"/>
                </a:cubicBezTo>
                <a:lnTo>
                  <a:pt x="2523" y="1730"/>
                </a:lnTo>
                <a:cubicBezTo>
                  <a:pt x="2378" y="1432"/>
                  <a:pt x="2297" y="1134"/>
                  <a:pt x="2189" y="827"/>
                </a:cubicBezTo>
                <a:cubicBezTo>
                  <a:pt x="2153" y="646"/>
                  <a:pt x="2035" y="420"/>
                  <a:pt x="1927" y="231"/>
                </a:cubicBezTo>
                <a:cubicBezTo>
                  <a:pt x="1893" y="203"/>
                  <a:pt x="1755" y="0"/>
                  <a:pt x="1659" y="0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1"/>
          <p:cNvSpPr/>
          <p:nvPr/>
        </p:nvSpPr>
        <p:spPr>
          <a:xfrm>
            <a:off x="6881327" y="2009863"/>
            <a:ext cx="383635" cy="276237"/>
          </a:xfrm>
          <a:custGeom>
            <a:avLst/>
            <a:gdLst/>
            <a:ahLst/>
            <a:cxnLst/>
            <a:rect l="l" t="t" r="r" b="b"/>
            <a:pathLst>
              <a:path w="6294" h="4532" extrusionOk="0">
                <a:moveTo>
                  <a:pt x="3048" y="0"/>
                </a:moveTo>
                <a:cubicBezTo>
                  <a:pt x="2189" y="37"/>
                  <a:pt x="1131" y="380"/>
                  <a:pt x="643" y="1131"/>
                </a:cubicBezTo>
                <a:cubicBezTo>
                  <a:pt x="1" y="2107"/>
                  <a:pt x="37" y="3463"/>
                  <a:pt x="525" y="4449"/>
                </a:cubicBezTo>
                <a:cubicBezTo>
                  <a:pt x="551" y="4507"/>
                  <a:pt x="596" y="4531"/>
                  <a:pt x="643" y="4531"/>
                </a:cubicBezTo>
                <a:cubicBezTo>
                  <a:pt x="740" y="4531"/>
                  <a:pt x="842" y="4424"/>
                  <a:pt x="787" y="4295"/>
                </a:cubicBezTo>
                <a:cubicBezTo>
                  <a:pt x="381" y="3427"/>
                  <a:pt x="299" y="2261"/>
                  <a:pt x="787" y="1429"/>
                </a:cubicBezTo>
                <a:cubicBezTo>
                  <a:pt x="1203" y="679"/>
                  <a:pt x="2107" y="416"/>
                  <a:pt x="2903" y="299"/>
                </a:cubicBezTo>
                <a:cubicBezTo>
                  <a:pt x="3013" y="287"/>
                  <a:pt x="3124" y="281"/>
                  <a:pt x="3236" y="281"/>
                </a:cubicBezTo>
                <a:cubicBezTo>
                  <a:pt x="3811" y="281"/>
                  <a:pt x="4394" y="435"/>
                  <a:pt x="4901" y="715"/>
                </a:cubicBezTo>
                <a:cubicBezTo>
                  <a:pt x="5914" y="1320"/>
                  <a:pt x="6031" y="3129"/>
                  <a:pt x="5353" y="3997"/>
                </a:cubicBezTo>
                <a:cubicBezTo>
                  <a:pt x="5266" y="4103"/>
                  <a:pt x="5347" y="4234"/>
                  <a:pt x="5439" y="4234"/>
                </a:cubicBezTo>
                <a:cubicBezTo>
                  <a:pt x="5471" y="4234"/>
                  <a:pt x="5505" y="4218"/>
                  <a:pt x="5534" y="4177"/>
                </a:cubicBezTo>
                <a:cubicBezTo>
                  <a:pt x="6293" y="3319"/>
                  <a:pt x="6212" y="2035"/>
                  <a:pt x="5651" y="1094"/>
                </a:cubicBezTo>
                <a:cubicBezTo>
                  <a:pt x="5127" y="227"/>
                  <a:pt x="3997" y="0"/>
                  <a:pt x="3048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1"/>
          <p:cNvSpPr/>
          <p:nvPr/>
        </p:nvSpPr>
        <p:spPr>
          <a:xfrm>
            <a:off x="6810256" y="1961345"/>
            <a:ext cx="504870" cy="291048"/>
          </a:xfrm>
          <a:custGeom>
            <a:avLst/>
            <a:gdLst/>
            <a:ahLst/>
            <a:cxnLst/>
            <a:rect l="l" t="t" r="r" b="b"/>
            <a:pathLst>
              <a:path w="8283" h="4775" extrusionOk="0">
                <a:moveTo>
                  <a:pt x="5045" y="1"/>
                </a:moveTo>
                <a:cubicBezTo>
                  <a:pt x="4440" y="82"/>
                  <a:pt x="3843" y="118"/>
                  <a:pt x="3237" y="155"/>
                </a:cubicBezTo>
                <a:cubicBezTo>
                  <a:pt x="3273" y="796"/>
                  <a:pt x="3201" y="1438"/>
                  <a:pt x="3237" y="2035"/>
                </a:cubicBezTo>
                <a:cubicBezTo>
                  <a:pt x="2559" y="2153"/>
                  <a:pt x="2035" y="2225"/>
                  <a:pt x="1429" y="2532"/>
                </a:cubicBezTo>
                <a:cubicBezTo>
                  <a:pt x="823" y="2795"/>
                  <a:pt x="299" y="3210"/>
                  <a:pt x="1" y="3771"/>
                </a:cubicBezTo>
                <a:cubicBezTo>
                  <a:pt x="787" y="3997"/>
                  <a:pt x="1501" y="4377"/>
                  <a:pt x="2297" y="4521"/>
                </a:cubicBezTo>
                <a:cubicBezTo>
                  <a:pt x="3032" y="4698"/>
                  <a:pt x="3766" y="4775"/>
                  <a:pt x="4511" y="4775"/>
                </a:cubicBezTo>
                <a:cubicBezTo>
                  <a:pt x="4912" y="4775"/>
                  <a:pt x="5315" y="4752"/>
                  <a:pt x="5723" y="4711"/>
                </a:cubicBezTo>
                <a:cubicBezTo>
                  <a:pt x="6212" y="4675"/>
                  <a:pt x="6745" y="4675"/>
                  <a:pt x="7233" y="4521"/>
                </a:cubicBezTo>
                <a:cubicBezTo>
                  <a:pt x="7586" y="4429"/>
                  <a:pt x="7770" y="4331"/>
                  <a:pt x="8094" y="4331"/>
                </a:cubicBezTo>
                <a:cubicBezTo>
                  <a:pt x="8152" y="4331"/>
                  <a:pt x="8214" y="4334"/>
                  <a:pt x="8282" y="4341"/>
                </a:cubicBezTo>
                <a:cubicBezTo>
                  <a:pt x="8282" y="3436"/>
                  <a:pt x="7459" y="2569"/>
                  <a:pt x="6664" y="2261"/>
                </a:cubicBezTo>
                <a:cubicBezTo>
                  <a:pt x="6402" y="2189"/>
                  <a:pt x="6139" y="2153"/>
                  <a:pt x="5877" y="2116"/>
                </a:cubicBezTo>
                <a:cubicBezTo>
                  <a:pt x="5651" y="2056"/>
                  <a:pt x="5449" y="2021"/>
                  <a:pt x="5253" y="2021"/>
                </a:cubicBezTo>
                <a:cubicBezTo>
                  <a:pt x="5183" y="2021"/>
                  <a:pt x="5114" y="2026"/>
                  <a:pt x="5045" y="2035"/>
                </a:cubicBezTo>
                <a:cubicBezTo>
                  <a:pt x="5045" y="1854"/>
                  <a:pt x="5082" y="1"/>
                  <a:pt x="5045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11"/>
          <p:cNvSpPr/>
          <p:nvPr/>
        </p:nvSpPr>
        <p:spPr>
          <a:xfrm>
            <a:off x="6667505" y="4363921"/>
            <a:ext cx="314759" cy="236069"/>
          </a:xfrm>
          <a:custGeom>
            <a:avLst/>
            <a:gdLst/>
            <a:ahLst/>
            <a:cxnLst/>
            <a:rect l="l" t="t" r="r" b="b"/>
            <a:pathLst>
              <a:path w="5164" h="3873" extrusionOk="0">
                <a:moveTo>
                  <a:pt x="3945" y="1"/>
                </a:moveTo>
                <a:cubicBezTo>
                  <a:pt x="3820" y="1"/>
                  <a:pt x="3735" y="10"/>
                  <a:pt x="3735" y="30"/>
                </a:cubicBezTo>
                <a:cubicBezTo>
                  <a:pt x="3617" y="554"/>
                  <a:pt x="3771" y="1314"/>
                  <a:pt x="3391" y="1720"/>
                </a:cubicBezTo>
                <a:cubicBezTo>
                  <a:pt x="3210" y="1874"/>
                  <a:pt x="2939" y="1992"/>
                  <a:pt x="2713" y="2064"/>
                </a:cubicBezTo>
                <a:cubicBezTo>
                  <a:pt x="2153" y="2218"/>
                  <a:pt x="1583" y="2326"/>
                  <a:pt x="1059" y="2552"/>
                </a:cubicBezTo>
                <a:cubicBezTo>
                  <a:pt x="534" y="2778"/>
                  <a:pt x="118" y="3077"/>
                  <a:pt x="1" y="3682"/>
                </a:cubicBezTo>
                <a:cubicBezTo>
                  <a:pt x="1" y="3718"/>
                  <a:pt x="869" y="3800"/>
                  <a:pt x="1475" y="3836"/>
                </a:cubicBezTo>
                <a:cubicBezTo>
                  <a:pt x="1773" y="3872"/>
                  <a:pt x="1963" y="3872"/>
                  <a:pt x="2035" y="3872"/>
                </a:cubicBezTo>
                <a:cubicBezTo>
                  <a:pt x="2677" y="3872"/>
                  <a:pt x="3355" y="3836"/>
                  <a:pt x="4033" y="3755"/>
                </a:cubicBezTo>
                <a:cubicBezTo>
                  <a:pt x="4151" y="3718"/>
                  <a:pt x="4937" y="3610"/>
                  <a:pt x="5163" y="3456"/>
                </a:cubicBezTo>
                <a:lnTo>
                  <a:pt x="5163" y="554"/>
                </a:lnTo>
                <a:cubicBezTo>
                  <a:pt x="5127" y="364"/>
                  <a:pt x="5055" y="220"/>
                  <a:pt x="4937" y="138"/>
                </a:cubicBezTo>
                <a:cubicBezTo>
                  <a:pt x="4859" y="60"/>
                  <a:pt x="4269" y="1"/>
                  <a:pt x="3945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11"/>
          <p:cNvSpPr/>
          <p:nvPr/>
        </p:nvSpPr>
        <p:spPr>
          <a:xfrm>
            <a:off x="7163478" y="4363921"/>
            <a:ext cx="316953" cy="236069"/>
          </a:xfrm>
          <a:custGeom>
            <a:avLst/>
            <a:gdLst/>
            <a:ahLst/>
            <a:cxnLst/>
            <a:rect l="l" t="t" r="r" b="b"/>
            <a:pathLst>
              <a:path w="5200" h="3873" extrusionOk="0">
                <a:moveTo>
                  <a:pt x="1248" y="1"/>
                </a:moveTo>
                <a:cubicBezTo>
                  <a:pt x="922" y="1"/>
                  <a:pt x="350" y="60"/>
                  <a:pt x="272" y="138"/>
                </a:cubicBezTo>
                <a:cubicBezTo>
                  <a:pt x="154" y="220"/>
                  <a:pt x="82" y="364"/>
                  <a:pt x="46" y="554"/>
                </a:cubicBezTo>
                <a:cubicBezTo>
                  <a:pt x="1" y="1494"/>
                  <a:pt x="1" y="2480"/>
                  <a:pt x="1" y="3456"/>
                </a:cubicBezTo>
                <a:cubicBezTo>
                  <a:pt x="272" y="3610"/>
                  <a:pt x="1059" y="3718"/>
                  <a:pt x="1176" y="3755"/>
                </a:cubicBezTo>
                <a:cubicBezTo>
                  <a:pt x="1854" y="3836"/>
                  <a:pt x="2487" y="3872"/>
                  <a:pt x="3165" y="3872"/>
                </a:cubicBezTo>
                <a:cubicBezTo>
                  <a:pt x="3210" y="3872"/>
                  <a:pt x="3436" y="3872"/>
                  <a:pt x="3735" y="3836"/>
                </a:cubicBezTo>
                <a:cubicBezTo>
                  <a:pt x="4340" y="3800"/>
                  <a:pt x="5199" y="3718"/>
                  <a:pt x="5199" y="3682"/>
                </a:cubicBezTo>
                <a:cubicBezTo>
                  <a:pt x="5091" y="3077"/>
                  <a:pt x="4675" y="2778"/>
                  <a:pt x="4151" y="2552"/>
                </a:cubicBezTo>
                <a:cubicBezTo>
                  <a:pt x="3617" y="2326"/>
                  <a:pt x="3020" y="2218"/>
                  <a:pt x="2487" y="2064"/>
                </a:cubicBezTo>
                <a:cubicBezTo>
                  <a:pt x="2225" y="1992"/>
                  <a:pt x="1999" y="1874"/>
                  <a:pt x="1809" y="1720"/>
                </a:cubicBezTo>
                <a:cubicBezTo>
                  <a:pt x="1402" y="1314"/>
                  <a:pt x="1583" y="554"/>
                  <a:pt x="1474" y="30"/>
                </a:cubicBezTo>
                <a:cubicBezTo>
                  <a:pt x="1464" y="10"/>
                  <a:pt x="1375" y="1"/>
                  <a:pt x="1248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11"/>
          <p:cNvSpPr/>
          <p:nvPr/>
        </p:nvSpPr>
        <p:spPr>
          <a:xfrm>
            <a:off x="6800869" y="2978647"/>
            <a:ext cx="241433" cy="1437809"/>
          </a:xfrm>
          <a:custGeom>
            <a:avLst/>
            <a:gdLst/>
            <a:ahLst/>
            <a:cxnLst/>
            <a:rect l="l" t="t" r="r" b="b"/>
            <a:pathLst>
              <a:path w="3961" h="23589" extrusionOk="0">
                <a:moveTo>
                  <a:pt x="3961" y="1"/>
                </a:moveTo>
                <a:lnTo>
                  <a:pt x="1" y="118"/>
                </a:lnTo>
                <a:lnTo>
                  <a:pt x="1203" y="23588"/>
                </a:lnTo>
                <a:lnTo>
                  <a:pt x="3165" y="23588"/>
                </a:lnTo>
                <a:lnTo>
                  <a:pt x="3961" y="1"/>
                </a:ln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11"/>
          <p:cNvSpPr/>
          <p:nvPr/>
        </p:nvSpPr>
        <p:spPr>
          <a:xfrm>
            <a:off x="7074243" y="2978647"/>
            <a:ext cx="240884" cy="1437809"/>
          </a:xfrm>
          <a:custGeom>
            <a:avLst/>
            <a:gdLst/>
            <a:ahLst/>
            <a:cxnLst/>
            <a:rect l="l" t="t" r="r" b="b"/>
            <a:pathLst>
              <a:path w="3952" h="23589" extrusionOk="0">
                <a:moveTo>
                  <a:pt x="3951" y="1"/>
                </a:moveTo>
                <a:lnTo>
                  <a:pt x="0" y="118"/>
                </a:lnTo>
                <a:lnTo>
                  <a:pt x="1203" y="23588"/>
                </a:lnTo>
                <a:lnTo>
                  <a:pt x="3165" y="23588"/>
                </a:lnTo>
                <a:lnTo>
                  <a:pt x="3951" y="1"/>
                </a:ln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1"/>
          <p:cNvSpPr/>
          <p:nvPr/>
        </p:nvSpPr>
        <p:spPr>
          <a:xfrm>
            <a:off x="6667505" y="4482535"/>
            <a:ext cx="314759" cy="117455"/>
          </a:xfrm>
          <a:custGeom>
            <a:avLst/>
            <a:gdLst/>
            <a:ahLst/>
            <a:cxnLst/>
            <a:rect l="l" t="t" r="r" b="b"/>
            <a:pathLst>
              <a:path w="5164" h="1927" extrusionOk="0">
                <a:moveTo>
                  <a:pt x="3021" y="0"/>
                </a:moveTo>
                <a:cubicBezTo>
                  <a:pt x="2939" y="46"/>
                  <a:pt x="2831" y="82"/>
                  <a:pt x="2713" y="118"/>
                </a:cubicBezTo>
                <a:cubicBezTo>
                  <a:pt x="2153" y="272"/>
                  <a:pt x="1583" y="380"/>
                  <a:pt x="1059" y="606"/>
                </a:cubicBezTo>
                <a:cubicBezTo>
                  <a:pt x="534" y="832"/>
                  <a:pt x="118" y="1131"/>
                  <a:pt x="1" y="1736"/>
                </a:cubicBezTo>
                <a:cubicBezTo>
                  <a:pt x="1" y="1772"/>
                  <a:pt x="869" y="1854"/>
                  <a:pt x="1475" y="1890"/>
                </a:cubicBezTo>
                <a:cubicBezTo>
                  <a:pt x="1773" y="1926"/>
                  <a:pt x="1963" y="1926"/>
                  <a:pt x="2035" y="1926"/>
                </a:cubicBezTo>
                <a:cubicBezTo>
                  <a:pt x="2677" y="1926"/>
                  <a:pt x="3355" y="1890"/>
                  <a:pt x="4033" y="1809"/>
                </a:cubicBezTo>
                <a:cubicBezTo>
                  <a:pt x="4151" y="1772"/>
                  <a:pt x="4937" y="1664"/>
                  <a:pt x="5163" y="1510"/>
                </a:cubicBezTo>
                <a:lnTo>
                  <a:pt x="5163" y="82"/>
                </a:lnTo>
                <a:cubicBezTo>
                  <a:pt x="4793" y="190"/>
                  <a:pt x="4413" y="380"/>
                  <a:pt x="4069" y="570"/>
                </a:cubicBezTo>
                <a:cubicBezTo>
                  <a:pt x="3735" y="344"/>
                  <a:pt x="3391" y="154"/>
                  <a:pt x="30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11"/>
          <p:cNvSpPr/>
          <p:nvPr/>
        </p:nvSpPr>
        <p:spPr>
          <a:xfrm>
            <a:off x="7163478" y="4482535"/>
            <a:ext cx="316953" cy="117455"/>
          </a:xfrm>
          <a:custGeom>
            <a:avLst/>
            <a:gdLst/>
            <a:ahLst/>
            <a:cxnLst/>
            <a:rect l="l" t="t" r="r" b="b"/>
            <a:pathLst>
              <a:path w="5200" h="1927" extrusionOk="0">
                <a:moveTo>
                  <a:pt x="2153" y="0"/>
                </a:moveTo>
                <a:cubicBezTo>
                  <a:pt x="1809" y="154"/>
                  <a:pt x="1438" y="344"/>
                  <a:pt x="1131" y="570"/>
                </a:cubicBezTo>
                <a:cubicBezTo>
                  <a:pt x="796" y="380"/>
                  <a:pt x="417" y="190"/>
                  <a:pt x="46" y="82"/>
                </a:cubicBezTo>
                <a:cubicBezTo>
                  <a:pt x="1" y="570"/>
                  <a:pt x="1" y="1022"/>
                  <a:pt x="1" y="1510"/>
                </a:cubicBezTo>
                <a:cubicBezTo>
                  <a:pt x="272" y="1664"/>
                  <a:pt x="1059" y="1772"/>
                  <a:pt x="1176" y="1809"/>
                </a:cubicBezTo>
                <a:cubicBezTo>
                  <a:pt x="1854" y="1890"/>
                  <a:pt x="2487" y="1926"/>
                  <a:pt x="3165" y="1926"/>
                </a:cubicBezTo>
                <a:cubicBezTo>
                  <a:pt x="3210" y="1926"/>
                  <a:pt x="3436" y="1926"/>
                  <a:pt x="3735" y="1890"/>
                </a:cubicBezTo>
                <a:cubicBezTo>
                  <a:pt x="4340" y="1854"/>
                  <a:pt x="5199" y="1772"/>
                  <a:pt x="5199" y="1736"/>
                </a:cubicBezTo>
                <a:cubicBezTo>
                  <a:pt x="5091" y="1131"/>
                  <a:pt x="4675" y="832"/>
                  <a:pt x="4151" y="606"/>
                </a:cubicBezTo>
                <a:cubicBezTo>
                  <a:pt x="3617" y="380"/>
                  <a:pt x="3020" y="272"/>
                  <a:pt x="2487" y="118"/>
                </a:cubicBezTo>
                <a:cubicBezTo>
                  <a:pt x="2379" y="82"/>
                  <a:pt x="2261" y="46"/>
                  <a:pt x="21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1"/>
          <p:cNvSpPr/>
          <p:nvPr/>
        </p:nvSpPr>
        <p:spPr>
          <a:xfrm>
            <a:off x="6821837" y="2154261"/>
            <a:ext cx="475064" cy="1284025"/>
          </a:xfrm>
          <a:custGeom>
            <a:avLst/>
            <a:gdLst/>
            <a:ahLst/>
            <a:cxnLst/>
            <a:rect l="l" t="t" r="r" b="b"/>
            <a:pathLst>
              <a:path w="7794" h="21066" extrusionOk="0">
                <a:moveTo>
                  <a:pt x="859" y="0"/>
                </a:moveTo>
                <a:cubicBezTo>
                  <a:pt x="787" y="6898"/>
                  <a:pt x="715" y="13833"/>
                  <a:pt x="0" y="20686"/>
                </a:cubicBezTo>
                <a:cubicBezTo>
                  <a:pt x="2405" y="20794"/>
                  <a:pt x="4819" y="20948"/>
                  <a:pt x="7233" y="21066"/>
                </a:cubicBezTo>
                <a:cubicBezTo>
                  <a:pt x="7378" y="21066"/>
                  <a:pt x="7568" y="21066"/>
                  <a:pt x="7685" y="20912"/>
                </a:cubicBezTo>
                <a:cubicBezTo>
                  <a:pt x="7794" y="20794"/>
                  <a:pt x="7758" y="20568"/>
                  <a:pt x="7758" y="20342"/>
                </a:cubicBezTo>
                <a:cubicBezTo>
                  <a:pt x="6853" y="14095"/>
                  <a:pt x="6284" y="7730"/>
                  <a:pt x="5986" y="1356"/>
                </a:cubicBezTo>
                <a:lnTo>
                  <a:pt x="5949" y="154"/>
                </a:lnTo>
                <a:cubicBezTo>
                  <a:pt x="5179" y="359"/>
                  <a:pt x="4395" y="463"/>
                  <a:pt x="3617" y="463"/>
                </a:cubicBezTo>
                <a:cubicBezTo>
                  <a:pt x="2679" y="463"/>
                  <a:pt x="1749" y="312"/>
                  <a:pt x="859" y="0"/>
                </a:cubicBezTo>
                <a:close/>
              </a:path>
            </a:pathLst>
          </a:custGeom>
          <a:solidFill>
            <a:srgbClr val="2854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11"/>
          <p:cNvSpPr/>
          <p:nvPr/>
        </p:nvSpPr>
        <p:spPr>
          <a:xfrm>
            <a:off x="7124894" y="2067159"/>
            <a:ext cx="422218" cy="1405321"/>
          </a:xfrm>
          <a:custGeom>
            <a:avLst/>
            <a:gdLst/>
            <a:ahLst/>
            <a:cxnLst/>
            <a:rect l="l" t="t" r="r" b="b"/>
            <a:pathLst>
              <a:path w="6927" h="23056" extrusionOk="0">
                <a:moveTo>
                  <a:pt x="182" y="1"/>
                </a:moveTo>
                <a:lnTo>
                  <a:pt x="182" y="1"/>
                </a:lnTo>
                <a:cubicBezTo>
                  <a:pt x="263" y="37"/>
                  <a:pt x="73" y="4105"/>
                  <a:pt x="37" y="4485"/>
                </a:cubicBezTo>
                <a:cubicBezTo>
                  <a:pt x="37" y="6555"/>
                  <a:pt x="1" y="8554"/>
                  <a:pt x="37" y="10624"/>
                </a:cubicBezTo>
                <a:cubicBezTo>
                  <a:pt x="73" y="11790"/>
                  <a:pt x="109" y="13002"/>
                  <a:pt x="109" y="14204"/>
                </a:cubicBezTo>
                <a:cubicBezTo>
                  <a:pt x="109" y="17142"/>
                  <a:pt x="1" y="20117"/>
                  <a:pt x="1" y="23055"/>
                </a:cubicBezTo>
                <a:lnTo>
                  <a:pt x="5154" y="23055"/>
                </a:lnTo>
                <a:cubicBezTo>
                  <a:pt x="5154" y="22115"/>
                  <a:pt x="4973" y="21211"/>
                  <a:pt x="4892" y="20271"/>
                </a:cubicBezTo>
                <a:cubicBezTo>
                  <a:pt x="4784" y="19141"/>
                  <a:pt x="4630" y="17974"/>
                  <a:pt x="4440" y="16844"/>
                </a:cubicBezTo>
                <a:cubicBezTo>
                  <a:pt x="4295" y="15786"/>
                  <a:pt x="4142" y="14729"/>
                  <a:pt x="3952" y="13680"/>
                </a:cubicBezTo>
                <a:cubicBezTo>
                  <a:pt x="3880" y="13146"/>
                  <a:pt x="3798" y="12586"/>
                  <a:pt x="3690" y="12052"/>
                </a:cubicBezTo>
                <a:cubicBezTo>
                  <a:pt x="3572" y="11564"/>
                  <a:pt x="3464" y="11040"/>
                  <a:pt x="3310" y="10552"/>
                </a:cubicBezTo>
                <a:lnTo>
                  <a:pt x="3310" y="10552"/>
                </a:lnTo>
                <a:cubicBezTo>
                  <a:pt x="3427" y="10850"/>
                  <a:pt x="4142" y="10850"/>
                  <a:pt x="4404" y="10886"/>
                </a:cubicBezTo>
                <a:cubicBezTo>
                  <a:pt x="4640" y="10923"/>
                  <a:pt x="4885" y="10957"/>
                  <a:pt x="5124" y="10957"/>
                </a:cubicBezTo>
                <a:cubicBezTo>
                  <a:pt x="5417" y="10957"/>
                  <a:pt x="5701" y="10906"/>
                  <a:pt x="5950" y="10741"/>
                </a:cubicBezTo>
                <a:cubicBezTo>
                  <a:pt x="6926" y="10063"/>
                  <a:pt x="6592" y="8327"/>
                  <a:pt x="6284" y="7423"/>
                </a:cubicBezTo>
                <a:cubicBezTo>
                  <a:pt x="6022" y="6447"/>
                  <a:pt x="5462" y="5462"/>
                  <a:pt x="5010" y="4557"/>
                </a:cubicBezTo>
                <a:cubicBezTo>
                  <a:pt x="4594" y="3771"/>
                  <a:pt x="4214" y="2975"/>
                  <a:pt x="3762" y="2225"/>
                </a:cubicBezTo>
                <a:cubicBezTo>
                  <a:pt x="3464" y="1700"/>
                  <a:pt x="3201" y="1131"/>
                  <a:pt x="2596" y="796"/>
                </a:cubicBezTo>
                <a:cubicBezTo>
                  <a:pt x="1845" y="417"/>
                  <a:pt x="1014" y="227"/>
                  <a:pt x="1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11"/>
          <p:cNvSpPr/>
          <p:nvPr/>
        </p:nvSpPr>
        <p:spPr>
          <a:xfrm>
            <a:off x="6422292" y="2067159"/>
            <a:ext cx="578683" cy="1405321"/>
          </a:xfrm>
          <a:custGeom>
            <a:avLst/>
            <a:gdLst/>
            <a:ahLst/>
            <a:cxnLst/>
            <a:rect l="l" t="t" r="r" b="b"/>
            <a:pathLst>
              <a:path w="9494" h="23056" extrusionOk="0">
                <a:moveTo>
                  <a:pt x="9268" y="1"/>
                </a:moveTo>
                <a:cubicBezTo>
                  <a:pt x="8436" y="227"/>
                  <a:pt x="7604" y="417"/>
                  <a:pt x="6854" y="796"/>
                </a:cubicBezTo>
                <a:cubicBezTo>
                  <a:pt x="5986" y="1285"/>
                  <a:pt x="5724" y="2225"/>
                  <a:pt x="5425" y="3057"/>
                </a:cubicBezTo>
                <a:cubicBezTo>
                  <a:pt x="5308" y="3355"/>
                  <a:pt x="3915" y="6519"/>
                  <a:pt x="3952" y="6555"/>
                </a:cubicBezTo>
                <a:cubicBezTo>
                  <a:pt x="3391" y="6103"/>
                  <a:pt x="3084" y="5498"/>
                  <a:pt x="2632" y="4973"/>
                </a:cubicBezTo>
                <a:cubicBezTo>
                  <a:pt x="2261" y="4521"/>
                  <a:pt x="1881" y="4069"/>
                  <a:pt x="1501" y="3617"/>
                </a:cubicBezTo>
                <a:cubicBezTo>
                  <a:pt x="1013" y="3961"/>
                  <a:pt x="525" y="4295"/>
                  <a:pt x="1" y="4594"/>
                </a:cubicBezTo>
                <a:cubicBezTo>
                  <a:pt x="751" y="6483"/>
                  <a:pt x="1809" y="8255"/>
                  <a:pt x="3165" y="9756"/>
                </a:cubicBezTo>
                <a:cubicBezTo>
                  <a:pt x="3391" y="9982"/>
                  <a:pt x="3572" y="10208"/>
                  <a:pt x="3843" y="10326"/>
                </a:cubicBezTo>
                <a:cubicBezTo>
                  <a:pt x="4101" y="10477"/>
                  <a:pt x="4344" y="10543"/>
                  <a:pt x="4571" y="10543"/>
                </a:cubicBezTo>
                <a:cubicBezTo>
                  <a:pt x="5467" y="10543"/>
                  <a:pt x="6121" y="9522"/>
                  <a:pt x="6510" y="8743"/>
                </a:cubicBezTo>
                <a:lnTo>
                  <a:pt x="6510" y="8743"/>
                </a:lnTo>
                <a:cubicBezTo>
                  <a:pt x="6366" y="9078"/>
                  <a:pt x="6402" y="9792"/>
                  <a:pt x="6329" y="10172"/>
                </a:cubicBezTo>
                <a:cubicBezTo>
                  <a:pt x="5877" y="12396"/>
                  <a:pt x="5380" y="14620"/>
                  <a:pt x="5009" y="16844"/>
                </a:cubicBezTo>
                <a:cubicBezTo>
                  <a:pt x="4819" y="17974"/>
                  <a:pt x="4702" y="19141"/>
                  <a:pt x="4593" y="20271"/>
                </a:cubicBezTo>
                <a:cubicBezTo>
                  <a:pt x="4521" y="21211"/>
                  <a:pt x="4331" y="22115"/>
                  <a:pt x="4331" y="23055"/>
                </a:cubicBezTo>
                <a:lnTo>
                  <a:pt x="9494" y="23055"/>
                </a:lnTo>
                <a:cubicBezTo>
                  <a:pt x="9448" y="20117"/>
                  <a:pt x="9376" y="17142"/>
                  <a:pt x="9376" y="14204"/>
                </a:cubicBezTo>
                <a:cubicBezTo>
                  <a:pt x="9376" y="13002"/>
                  <a:pt x="9376" y="11790"/>
                  <a:pt x="9412" y="10624"/>
                </a:cubicBezTo>
                <a:cubicBezTo>
                  <a:pt x="9494" y="8554"/>
                  <a:pt x="9412" y="6555"/>
                  <a:pt x="9412" y="4485"/>
                </a:cubicBezTo>
                <a:cubicBezTo>
                  <a:pt x="9412" y="4105"/>
                  <a:pt x="9186" y="37"/>
                  <a:pt x="93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11"/>
          <p:cNvSpPr/>
          <p:nvPr/>
        </p:nvSpPr>
        <p:spPr>
          <a:xfrm>
            <a:off x="7117763" y="1984507"/>
            <a:ext cx="61" cy="55162"/>
          </a:xfrm>
          <a:custGeom>
            <a:avLst/>
            <a:gdLst/>
            <a:ahLst/>
            <a:cxnLst/>
            <a:rect l="l" t="t" r="r" b="b"/>
            <a:pathLst>
              <a:path w="1" h="905" extrusionOk="0">
                <a:moveTo>
                  <a:pt x="0" y="751"/>
                </a:moveTo>
                <a:lnTo>
                  <a:pt x="0" y="905"/>
                </a:lnTo>
                <a:lnTo>
                  <a:pt x="0" y="905"/>
                </a:lnTo>
                <a:lnTo>
                  <a:pt x="0" y="751"/>
                </a:lnTo>
                <a:lnTo>
                  <a:pt x="0" y="751"/>
                </a:lnTo>
                <a:close/>
                <a:moveTo>
                  <a:pt x="0" y="1"/>
                </a:moveTo>
                <a:lnTo>
                  <a:pt x="0" y="1"/>
                </a:lnTo>
                <a:lnTo>
                  <a:pt x="0" y="489"/>
                </a:lnTo>
                <a:lnTo>
                  <a:pt x="0" y="489"/>
                </a:lnTo>
                <a:close/>
              </a:path>
            </a:pathLst>
          </a:custGeom>
          <a:solidFill>
            <a:srgbClr val="723C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11"/>
          <p:cNvSpPr/>
          <p:nvPr/>
        </p:nvSpPr>
        <p:spPr>
          <a:xfrm>
            <a:off x="7117763" y="2014252"/>
            <a:ext cx="61" cy="16031"/>
          </a:xfrm>
          <a:custGeom>
            <a:avLst/>
            <a:gdLst/>
            <a:ahLst/>
            <a:cxnLst/>
            <a:rect l="l" t="t" r="r" b="b"/>
            <a:pathLst>
              <a:path w="1" h="263" extrusionOk="0">
                <a:moveTo>
                  <a:pt x="0" y="1"/>
                </a:moveTo>
                <a:lnTo>
                  <a:pt x="0" y="263"/>
                </a:lnTo>
                <a:lnTo>
                  <a:pt x="0" y="263"/>
                </a:lnTo>
                <a:lnTo>
                  <a:pt x="0" y="1"/>
                </a:lnTo>
                <a:close/>
              </a:path>
            </a:pathLst>
          </a:custGeom>
          <a:solidFill>
            <a:srgbClr val="3438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11"/>
          <p:cNvSpPr/>
          <p:nvPr/>
        </p:nvSpPr>
        <p:spPr>
          <a:xfrm>
            <a:off x="7007560" y="1984507"/>
            <a:ext cx="110263" cy="59612"/>
          </a:xfrm>
          <a:custGeom>
            <a:avLst/>
            <a:gdLst/>
            <a:ahLst/>
            <a:cxnLst/>
            <a:rect l="l" t="t" r="r" b="b"/>
            <a:pathLst>
              <a:path w="1809" h="978" extrusionOk="0">
                <a:moveTo>
                  <a:pt x="1808" y="1"/>
                </a:moveTo>
                <a:cubicBezTo>
                  <a:pt x="1356" y="118"/>
                  <a:pt x="904" y="154"/>
                  <a:pt x="416" y="154"/>
                </a:cubicBezTo>
                <a:lnTo>
                  <a:pt x="36" y="154"/>
                </a:lnTo>
                <a:cubicBezTo>
                  <a:pt x="36" y="380"/>
                  <a:pt x="0" y="643"/>
                  <a:pt x="0" y="905"/>
                </a:cubicBezTo>
                <a:cubicBezTo>
                  <a:pt x="299" y="977"/>
                  <a:pt x="606" y="977"/>
                  <a:pt x="904" y="977"/>
                </a:cubicBezTo>
                <a:cubicBezTo>
                  <a:pt x="1203" y="977"/>
                  <a:pt x="1510" y="977"/>
                  <a:pt x="1808" y="905"/>
                </a:cubicBezTo>
                <a:lnTo>
                  <a:pt x="1808" y="751"/>
                </a:lnTo>
                <a:lnTo>
                  <a:pt x="1808" y="489"/>
                </a:lnTo>
                <a:lnTo>
                  <a:pt x="1808" y="1"/>
                </a:ln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11"/>
          <p:cNvSpPr/>
          <p:nvPr/>
        </p:nvSpPr>
        <p:spPr>
          <a:xfrm>
            <a:off x="6727604" y="1668223"/>
            <a:ext cx="77775" cy="146591"/>
          </a:xfrm>
          <a:custGeom>
            <a:avLst/>
            <a:gdLst/>
            <a:ahLst/>
            <a:cxnLst/>
            <a:rect l="l" t="t" r="r" b="b"/>
            <a:pathLst>
              <a:path w="1276" h="2405" extrusionOk="0">
                <a:moveTo>
                  <a:pt x="760" y="1"/>
                </a:moveTo>
                <a:cubicBezTo>
                  <a:pt x="692" y="1"/>
                  <a:pt x="624" y="10"/>
                  <a:pt x="561" y="27"/>
                </a:cubicBezTo>
                <a:cubicBezTo>
                  <a:pt x="335" y="109"/>
                  <a:pt x="145" y="335"/>
                  <a:pt x="73" y="597"/>
                </a:cubicBezTo>
                <a:cubicBezTo>
                  <a:pt x="0" y="859"/>
                  <a:pt x="37" y="1157"/>
                  <a:pt x="109" y="1383"/>
                </a:cubicBezTo>
                <a:cubicBezTo>
                  <a:pt x="145" y="1537"/>
                  <a:pt x="190" y="1691"/>
                  <a:pt x="263" y="1835"/>
                </a:cubicBezTo>
                <a:cubicBezTo>
                  <a:pt x="452" y="2143"/>
                  <a:pt x="787" y="2324"/>
                  <a:pt x="1130" y="2405"/>
                </a:cubicBezTo>
                <a:lnTo>
                  <a:pt x="1275" y="289"/>
                </a:lnTo>
                <a:cubicBezTo>
                  <a:pt x="1193" y="90"/>
                  <a:pt x="975" y="1"/>
                  <a:pt x="760" y="1"/>
                </a:cubicBezTo>
                <a:close/>
              </a:path>
            </a:pathLst>
          </a:custGeom>
          <a:solidFill>
            <a:srgbClr val="D38D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1"/>
          <p:cNvSpPr/>
          <p:nvPr/>
        </p:nvSpPr>
        <p:spPr>
          <a:xfrm>
            <a:off x="6752960" y="1691568"/>
            <a:ext cx="43581" cy="72594"/>
          </a:xfrm>
          <a:custGeom>
            <a:avLst/>
            <a:gdLst/>
            <a:ahLst/>
            <a:cxnLst/>
            <a:rect l="l" t="t" r="r" b="b"/>
            <a:pathLst>
              <a:path w="715" h="1191" extrusionOk="0">
                <a:moveTo>
                  <a:pt x="72" y="0"/>
                </a:moveTo>
                <a:cubicBezTo>
                  <a:pt x="49" y="0"/>
                  <a:pt x="36" y="9"/>
                  <a:pt x="36" y="24"/>
                </a:cubicBezTo>
                <a:cubicBezTo>
                  <a:pt x="0" y="24"/>
                  <a:pt x="73" y="60"/>
                  <a:pt x="181" y="132"/>
                </a:cubicBezTo>
                <a:cubicBezTo>
                  <a:pt x="262" y="214"/>
                  <a:pt x="371" y="358"/>
                  <a:pt x="452" y="512"/>
                </a:cubicBezTo>
                <a:cubicBezTo>
                  <a:pt x="525" y="702"/>
                  <a:pt x="561" y="856"/>
                  <a:pt x="597" y="1000"/>
                </a:cubicBezTo>
                <a:cubicBezTo>
                  <a:pt x="633" y="1118"/>
                  <a:pt x="678" y="1190"/>
                  <a:pt x="714" y="1190"/>
                </a:cubicBezTo>
                <a:lnTo>
                  <a:pt x="714" y="964"/>
                </a:lnTo>
                <a:cubicBezTo>
                  <a:pt x="678" y="856"/>
                  <a:pt x="633" y="666"/>
                  <a:pt x="561" y="476"/>
                </a:cubicBezTo>
                <a:cubicBezTo>
                  <a:pt x="488" y="286"/>
                  <a:pt x="335" y="132"/>
                  <a:pt x="226" y="60"/>
                </a:cubicBezTo>
                <a:cubicBezTo>
                  <a:pt x="157" y="18"/>
                  <a:pt x="104" y="0"/>
                  <a:pt x="72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11"/>
          <p:cNvSpPr/>
          <p:nvPr/>
        </p:nvSpPr>
        <p:spPr>
          <a:xfrm>
            <a:off x="6771124" y="1718326"/>
            <a:ext cx="13836" cy="53272"/>
          </a:xfrm>
          <a:custGeom>
            <a:avLst/>
            <a:gdLst/>
            <a:ahLst/>
            <a:cxnLst/>
            <a:rect l="l" t="t" r="r" b="b"/>
            <a:pathLst>
              <a:path w="227" h="874" extrusionOk="0">
                <a:moveTo>
                  <a:pt x="154" y="1"/>
                </a:moveTo>
                <a:cubicBezTo>
                  <a:pt x="109" y="1"/>
                  <a:pt x="1" y="191"/>
                  <a:pt x="1" y="453"/>
                </a:cubicBezTo>
                <a:cubicBezTo>
                  <a:pt x="1" y="693"/>
                  <a:pt x="130" y="873"/>
                  <a:pt x="179" y="873"/>
                </a:cubicBezTo>
                <a:cubicBezTo>
                  <a:pt x="184" y="873"/>
                  <a:pt x="187" y="872"/>
                  <a:pt x="190" y="869"/>
                </a:cubicBezTo>
                <a:cubicBezTo>
                  <a:pt x="227" y="824"/>
                  <a:pt x="154" y="679"/>
                  <a:pt x="109" y="453"/>
                </a:cubicBezTo>
                <a:cubicBezTo>
                  <a:pt x="109" y="227"/>
                  <a:pt x="190" y="37"/>
                  <a:pt x="154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11"/>
          <p:cNvSpPr/>
          <p:nvPr/>
        </p:nvSpPr>
        <p:spPr>
          <a:xfrm>
            <a:off x="6757349" y="1672063"/>
            <a:ext cx="71132" cy="55162"/>
          </a:xfrm>
          <a:custGeom>
            <a:avLst/>
            <a:gdLst/>
            <a:ahLst/>
            <a:cxnLst/>
            <a:rect l="l" t="t" r="r" b="b"/>
            <a:pathLst>
              <a:path w="1167" h="905" extrusionOk="0">
                <a:moveTo>
                  <a:pt x="73" y="0"/>
                </a:moveTo>
                <a:lnTo>
                  <a:pt x="1" y="154"/>
                </a:lnTo>
                <a:lnTo>
                  <a:pt x="1095" y="904"/>
                </a:lnTo>
                <a:lnTo>
                  <a:pt x="1167" y="796"/>
                </a:lnTo>
                <a:lnTo>
                  <a:pt x="73" y="0"/>
                </a:ln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1"/>
          <p:cNvSpPr/>
          <p:nvPr/>
        </p:nvSpPr>
        <p:spPr>
          <a:xfrm>
            <a:off x="6741379" y="1695225"/>
            <a:ext cx="55162" cy="100876"/>
          </a:xfrm>
          <a:custGeom>
            <a:avLst/>
            <a:gdLst/>
            <a:ahLst/>
            <a:cxnLst/>
            <a:rect l="l" t="t" r="r" b="b"/>
            <a:pathLst>
              <a:path w="905" h="1655" extrusionOk="0">
                <a:moveTo>
                  <a:pt x="868" y="832"/>
                </a:moveTo>
                <a:cubicBezTo>
                  <a:pt x="868" y="859"/>
                  <a:pt x="889" y="866"/>
                  <a:pt x="899" y="883"/>
                </a:cubicBezTo>
                <a:lnTo>
                  <a:pt x="899" y="883"/>
                </a:lnTo>
                <a:cubicBezTo>
                  <a:pt x="895" y="866"/>
                  <a:pt x="886" y="849"/>
                  <a:pt x="868" y="832"/>
                </a:cubicBezTo>
                <a:close/>
                <a:moveTo>
                  <a:pt x="899" y="883"/>
                </a:moveTo>
                <a:cubicBezTo>
                  <a:pt x="904" y="902"/>
                  <a:pt x="904" y="921"/>
                  <a:pt x="904" y="940"/>
                </a:cubicBezTo>
                <a:lnTo>
                  <a:pt x="904" y="904"/>
                </a:lnTo>
                <a:cubicBezTo>
                  <a:pt x="904" y="896"/>
                  <a:pt x="902" y="889"/>
                  <a:pt x="899" y="883"/>
                </a:cubicBezTo>
                <a:close/>
                <a:moveTo>
                  <a:pt x="263" y="0"/>
                </a:moveTo>
                <a:cubicBezTo>
                  <a:pt x="190" y="0"/>
                  <a:pt x="145" y="118"/>
                  <a:pt x="109" y="190"/>
                </a:cubicBezTo>
                <a:cubicBezTo>
                  <a:pt x="0" y="524"/>
                  <a:pt x="37" y="904"/>
                  <a:pt x="226" y="1248"/>
                </a:cubicBezTo>
                <a:cubicBezTo>
                  <a:pt x="299" y="1392"/>
                  <a:pt x="416" y="1546"/>
                  <a:pt x="561" y="1618"/>
                </a:cubicBezTo>
                <a:cubicBezTo>
                  <a:pt x="642" y="1655"/>
                  <a:pt x="678" y="1655"/>
                  <a:pt x="751" y="1655"/>
                </a:cubicBezTo>
                <a:lnTo>
                  <a:pt x="868" y="1655"/>
                </a:lnTo>
                <a:cubicBezTo>
                  <a:pt x="868" y="1485"/>
                  <a:pt x="900" y="1308"/>
                  <a:pt x="904" y="1130"/>
                </a:cubicBezTo>
                <a:lnTo>
                  <a:pt x="904" y="1130"/>
                </a:lnTo>
                <a:cubicBezTo>
                  <a:pt x="904" y="1130"/>
                  <a:pt x="904" y="1130"/>
                  <a:pt x="904" y="1130"/>
                </a:cubicBezTo>
                <a:lnTo>
                  <a:pt x="904" y="1094"/>
                </a:lnTo>
                <a:cubicBezTo>
                  <a:pt x="904" y="1106"/>
                  <a:pt x="904" y="1118"/>
                  <a:pt x="904" y="1130"/>
                </a:cubicBezTo>
                <a:lnTo>
                  <a:pt x="904" y="1130"/>
                </a:lnTo>
                <a:cubicBezTo>
                  <a:pt x="868" y="1130"/>
                  <a:pt x="823" y="1057"/>
                  <a:pt x="787" y="940"/>
                </a:cubicBezTo>
                <a:cubicBezTo>
                  <a:pt x="751" y="796"/>
                  <a:pt x="715" y="642"/>
                  <a:pt x="642" y="488"/>
                </a:cubicBezTo>
                <a:cubicBezTo>
                  <a:pt x="642" y="570"/>
                  <a:pt x="597" y="678"/>
                  <a:pt x="597" y="832"/>
                </a:cubicBezTo>
                <a:cubicBezTo>
                  <a:pt x="642" y="1058"/>
                  <a:pt x="715" y="1203"/>
                  <a:pt x="678" y="1248"/>
                </a:cubicBezTo>
                <a:cubicBezTo>
                  <a:pt x="642" y="1248"/>
                  <a:pt x="489" y="1094"/>
                  <a:pt x="489" y="832"/>
                </a:cubicBezTo>
                <a:cubicBezTo>
                  <a:pt x="489" y="606"/>
                  <a:pt x="561" y="452"/>
                  <a:pt x="597" y="416"/>
                </a:cubicBezTo>
                <a:cubicBezTo>
                  <a:pt x="525" y="262"/>
                  <a:pt x="452" y="154"/>
                  <a:pt x="371" y="72"/>
                </a:cubicBezTo>
                <a:cubicBezTo>
                  <a:pt x="299" y="36"/>
                  <a:pt x="263" y="0"/>
                  <a:pt x="263" y="0"/>
                </a:cubicBezTo>
                <a:close/>
              </a:path>
            </a:pathLst>
          </a:custGeom>
          <a:solidFill>
            <a:srgbClr val="CD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1"/>
          <p:cNvSpPr/>
          <p:nvPr/>
        </p:nvSpPr>
        <p:spPr>
          <a:xfrm>
            <a:off x="6757349" y="1695225"/>
            <a:ext cx="39192" cy="68937"/>
          </a:xfrm>
          <a:custGeom>
            <a:avLst/>
            <a:gdLst/>
            <a:ahLst/>
            <a:cxnLst/>
            <a:rect l="l" t="t" r="r" b="b"/>
            <a:pathLst>
              <a:path w="643" h="1131" extrusionOk="0">
                <a:moveTo>
                  <a:pt x="1" y="0"/>
                </a:moveTo>
                <a:cubicBezTo>
                  <a:pt x="1" y="0"/>
                  <a:pt x="37" y="36"/>
                  <a:pt x="109" y="72"/>
                </a:cubicBezTo>
                <a:cubicBezTo>
                  <a:pt x="190" y="154"/>
                  <a:pt x="263" y="262"/>
                  <a:pt x="335" y="416"/>
                </a:cubicBezTo>
                <a:cubicBezTo>
                  <a:pt x="335" y="380"/>
                  <a:pt x="335" y="380"/>
                  <a:pt x="380" y="380"/>
                </a:cubicBezTo>
                <a:lnTo>
                  <a:pt x="380" y="488"/>
                </a:lnTo>
                <a:cubicBezTo>
                  <a:pt x="453" y="642"/>
                  <a:pt x="489" y="796"/>
                  <a:pt x="525" y="940"/>
                </a:cubicBezTo>
                <a:cubicBezTo>
                  <a:pt x="561" y="1058"/>
                  <a:pt x="606" y="1130"/>
                  <a:pt x="642" y="1130"/>
                </a:cubicBezTo>
                <a:lnTo>
                  <a:pt x="642" y="1094"/>
                </a:lnTo>
                <a:lnTo>
                  <a:pt x="642" y="1022"/>
                </a:lnTo>
                <a:lnTo>
                  <a:pt x="642" y="977"/>
                </a:lnTo>
                <a:lnTo>
                  <a:pt x="642" y="904"/>
                </a:lnTo>
                <a:cubicBezTo>
                  <a:pt x="642" y="868"/>
                  <a:pt x="606" y="868"/>
                  <a:pt x="606" y="832"/>
                </a:cubicBezTo>
                <a:cubicBezTo>
                  <a:pt x="525" y="524"/>
                  <a:pt x="380" y="262"/>
                  <a:pt x="154" y="36"/>
                </a:cubicBezTo>
                <a:cubicBezTo>
                  <a:pt x="109" y="36"/>
                  <a:pt x="109" y="0"/>
                  <a:pt x="37" y="0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1"/>
          <p:cNvSpPr/>
          <p:nvPr/>
        </p:nvSpPr>
        <p:spPr>
          <a:xfrm>
            <a:off x="6771124" y="1718326"/>
            <a:ext cx="13836" cy="52968"/>
          </a:xfrm>
          <a:custGeom>
            <a:avLst/>
            <a:gdLst/>
            <a:ahLst/>
            <a:cxnLst/>
            <a:rect l="l" t="t" r="r" b="b"/>
            <a:pathLst>
              <a:path w="227" h="869" extrusionOk="0">
                <a:moveTo>
                  <a:pt x="154" y="1"/>
                </a:moveTo>
                <a:cubicBezTo>
                  <a:pt x="109" y="1"/>
                  <a:pt x="109" y="1"/>
                  <a:pt x="109" y="37"/>
                </a:cubicBezTo>
                <a:cubicBezTo>
                  <a:pt x="73" y="73"/>
                  <a:pt x="1" y="227"/>
                  <a:pt x="1" y="453"/>
                </a:cubicBezTo>
                <a:cubicBezTo>
                  <a:pt x="1" y="715"/>
                  <a:pt x="154" y="869"/>
                  <a:pt x="190" y="869"/>
                </a:cubicBezTo>
                <a:cubicBezTo>
                  <a:pt x="227" y="824"/>
                  <a:pt x="154" y="679"/>
                  <a:pt x="109" y="453"/>
                </a:cubicBezTo>
                <a:cubicBezTo>
                  <a:pt x="109" y="299"/>
                  <a:pt x="154" y="191"/>
                  <a:pt x="154" y="109"/>
                </a:cubicBezTo>
                <a:lnTo>
                  <a:pt x="154" y="1"/>
                </a:ln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1"/>
          <p:cNvSpPr/>
          <p:nvPr/>
        </p:nvSpPr>
        <p:spPr>
          <a:xfrm>
            <a:off x="6789288" y="1485791"/>
            <a:ext cx="576489" cy="508161"/>
          </a:xfrm>
          <a:custGeom>
            <a:avLst/>
            <a:gdLst/>
            <a:ahLst/>
            <a:cxnLst/>
            <a:rect l="l" t="t" r="r" b="b"/>
            <a:pathLst>
              <a:path w="9458" h="8337" extrusionOk="0">
                <a:moveTo>
                  <a:pt x="3649" y="1"/>
                </a:moveTo>
                <a:cubicBezTo>
                  <a:pt x="3253" y="1"/>
                  <a:pt x="2855" y="46"/>
                  <a:pt x="2451" y="163"/>
                </a:cubicBezTo>
                <a:cubicBezTo>
                  <a:pt x="1583" y="389"/>
                  <a:pt x="941" y="1293"/>
                  <a:pt x="607" y="2044"/>
                </a:cubicBezTo>
                <a:cubicBezTo>
                  <a:pt x="263" y="2794"/>
                  <a:pt x="155" y="3626"/>
                  <a:pt x="118" y="4458"/>
                </a:cubicBezTo>
                <a:cubicBezTo>
                  <a:pt x="82" y="5208"/>
                  <a:pt x="1" y="6112"/>
                  <a:pt x="308" y="6790"/>
                </a:cubicBezTo>
                <a:cubicBezTo>
                  <a:pt x="534" y="7242"/>
                  <a:pt x="905" y="7622"/>
                  <a:pt x="1321" y="7848"/>
                </a:cubicBezTo>
                <a:cubicBezTo>
                  <a:pt x="1845" y="8146"/>
                  <a:pt x="2523" y="8255"/>
                  <a:pt x="3165" y="8300"/>
                </a:cubicBezTo>
                <a:cubicBezTo>
                  <a:pt x="3355" y="8300"/>
                  <a:pt x="3545" y="8336"/>
                  <a:pt x="3735" y="8336"/>
                </a:cubicBezTo>
                <a:cubicBezTo>
                  <a:pt x="4521" y="8336"/>
                  <a:pt x="5317" y="8255"/>
                  <a:pt x="6031" y="7957"/>
                </a:cubicBezTo>
                <a:cubicBezTo>
                  <a:pt x="6863" y="7622"/>
                  <a:pt x="7351" y="7089"/>
                  <a:pt x="7387" y="6148"/>
                </a:cubicBezTo>
                <a:cubicBezTo>
                  <a:pt x="7549" y="6172"/>
                  <a:pt x="7718" y="6188"/>
                  <a:pt x="7888" y="6188"/>
                </a:cubicBezTo>
                <a:cubicBezTo>
                  <a:pt x="8234" y="6188"/>
                  <a:pt x="8579" y="6122"/>
                  <a:pt x="8852" y="5922"/>
                </a:cubicBezTo>
                <a:cubicBezTo>
                  <a:pt x="9232" y="5624"/>
                  <a:pt x="9458" y="5091"/>
                  <a:pt x="9386" y="4639"/>
                </a:cubicBezTo>
                <a:cubicBezTo>
                  <a:pt x="9324" y="4126"/>
                  <a:pt x="8989" y="3769"/>
                  <a:pt x="8552" y="3769"/>
                </a:cubicBezTo>
                <a:cubicBezTo>
                  <a:pt x="8411" y="3769"/>
                  <a:pt x="8259" y="3806"/>
                  <a:pt x="8102" y="3888"/>
                </a:cubicBezTo>
                <a:cubicBezTo>
                  <a:pt x="7840" y="4042"/>
                  <a:pt x="7613" y="4304"/>
                  <a:pt x="7496" y="4566"/>
                </a:cubicBezTo>
                <a:cubicBezTo>
                  <a:pt x="7577" y="4340"/>
                  <a:pt x="7613" y="4006"/>
                  <a:pt x="7686" y="3734"/>
                </a:cubicBezTo>
                <a:cubicBezTo>
                  <a:pt x="7767" y="3436"/>
                  <a:pt x="7803" y="3102"/>
                  <a:pt x="7803" y="2758"/>
                </a:cubicBezTo>
                <a:cubicBezTo>
                  <a:pt x="7803" y="1402"/>
                  <a:pt x="6863" y="498"/>
                  <a:pt x="5579" y="236"/>
                </a:cubicBezTo>
                <a:cubicBezTo>
                  <a:pt x="4926" y="118"/>
                  <a:pt x="4289" y="1"/>
                  <a:pt x="3649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1"/>
          <p:cNvSpPr/>
          <p:nvPr/>
        </p:nvSpPr>
        <p:spPr>
          <a:xfrm>
            <a:off x="7255516" y="1749412"/>
            <a:ext cx="80518" cy="99596"/>
          </a:xfrm>
          <a:custGeom>
            <a:avLst/>
            <a:gdLst/>
            <a:ahLst/>
            <a:cxnLst/>
            <a:rect l="l" t="t" r="r" b="b"/>
            <a:pathLst>
              <a:path w="1321" h="1634" extrusionOk="0">
                <a:moveTo>
                  <a:pt x="1274" y="1"/>
                </a:moveTo>
                <a:cubicBezTo>
                  <a:pt x="1216" y="1"/>
                  <a:pt x="1116" y="35"/>
                  <a:pt x="977" y="88"/>
                </a:cubicBezTo>
                <a:cubicBezTo>
                  <a:pt x="796" y="169"/>
                  <a:pt x="525" y="314"/>
                  <a:pt x="299" y="540"/>
                </a:cubicBezTo>
                <a:cubicBezTo>
                  <a:pt x="118" y="811"/>
                  <a:pt x="1" y="1073"/>
                  <a:pt x="1" y="1299"/>
                </a:cubicBezTo>
                <a:cubicBezTo>
                  <a:pt x="1" y="1525"/>
                  <a:pt x="37" y="1634"/>
                  <a:pt x="73" y="1634"/>
                </a:cubicBezTo>
                <a:cubicBezTo>
                  <a:pt x="73" y="1634"/>
                  <a:pt x="37" y="1489"/>
                  <a:pt x="73" y="1299"/>
                </a:cubicBezTo>
                <a:cubicBezTo>
                  <a:pt x="118" y="1109"/>
                  <a:pt x="227" y="847"/>
                  <a:pt x="417" y="621"/>
                </a:cubicBezTo>
                <a:cubicBezTo>
                  <a:pt x="606" y="431"/>
                  <a:pt x="832" y="277"/>
                  <a:pt x="1022" y="169"/>
                </a:cubicBezTo>
                <a:cubicBezTo>
                  <a:pt x="1203" y="88"/>
                  <a:pt x="1321" y="15"/>
                  <a:pt x="1321" y="15"/>
                </a:cubicBezTo>
                <a:cubicBezTo>
                  <a:pt x="1311" y="5"/>
                  <a:pt x="1295" y="1"/>
                  <a:pt x="1274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1"/>
          <p:cNvSpPr/>
          <p:nvPr/>
        </p:nvSpPr>
        <p:spPr>
          <a:xfrm>
            <a:off x="7262709" y="1781412"/>
            <a:ext cx="32000" cy="49432"/>
          </a:xfrm>
          <a:custGeom>
            <a:avLst/>
            <a:gdLst/>
            <a:ahLst/>
            <a:cxnLst/>
            <a:rect l="l" t="t" r="r" b="b"/>
            <a:pathLst>
              <a:path w="525" h="811" extrusionOk="0">
                <a:moveTo>
                  <a:pt x="312" y="1"/>
                </a:moveTo>
                <a:cubicBezTo>
                  <a:pt x="304" y="1"/>
                  <a:pt x="299" y="5"/>
                  <a:pt x="299" y="15"/>
                </a:cubicBezTo>
                <a:cubicBezTo>
                  <a:pt x="299" y="15"/>
                  <a:pt x="335" y="60"/>
                  <a:pt x="371" y="132"/>
                </a:cubicBezTo>
                <a:cubicBezTo>
                  <a:pt x="407" y="204"/>
                  <a:pt x="407" y="322"/>
                  <a:pt x="335" y="430"/>
                </a:cubicBezTo>
                <a:cubicBezTo>
                  <a:pt x="262" y="548"/>
                  <a:pt x="181" y="620"/>
                  <a:pt x="109" y="693"/>
                </a:cubicBezTo>
                <a:cubicBezTo>
                  <a:pt x="36" y="774"/>
                  <a:pt x="0" y="810"/>
                  <a:pt x="0" y="810"/>
                </a:cubicBezTo>
                <a:cubicBezTo>
                  <a:pt x="36" y="810"/>
                  <a:pt x="73" y="810"/>
                  <a:pt x="145" y="774"/>
                </a:cubicBezTo>
                <a:cubicBezTo>
                  <a:pt x="262" y="738"/>
                  <a:pt x="371" y="656"/>
                  <a:pt x="452" y="512"/>
                </a:cubicBezTo>
                <a:cubicBezTo>
                  <a:pt x="525" y="358"/>
                  <a:pt x="525" y="168"/>
                  <a:pt x="452" y="96"/>
                </a:cubicBezTo>
                <a:cubicBezTo>
                  <a:pt x="392" y="36"/>
                  <a:pt x="337" y="1"/>
                  <a:pt x="312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1"/>
          <p:cNvSpPr/>
          <p:nvPr/>
        </p:nvSpPr>
        <p:spPr>
          <a:xfrm>
            <a:off x="6918264" y="1721801"/>
            <a:ext cx="43581" cy="71193"/>
          </a:xfrm>
          <a:custGeom>
            <a:avLst/>
            <a:gdLst/>
            <a:ahLst/>
            <a:cxnLst/>
            <a:rect l="l" t="t" r="r" b="b"/>
            <a:pathLst>
              <a:path w="715" h="1168" extrusionOk="0">
                <a:moveTo>
                  <a:pt x="601" y="0"/>
                </a:moveTo>
                <a:cubicBezTo>
                  <a:pt x="562" y="0"/>
                  <a:pt x="513" y="4"/>
                  <a:pt x="453" y="16"/>
                </a:cubicBezTo>
                <a:cubicBezTo>
                  <a:pt x="299" y="52"/>
                  <a:pt x="109" y="242"/>
                  <a:pt x="73" y="504"/>
                </a:cubicBezTo>
                <a:cubicBezTo>
                  <a:pt x="1" y="767"/>
                  <a:pt x="145" y="993"/>
                  <a:pt x="299" y="1074"/>
                </a:cubicBezTo>
                <a:cubicBezTo>
                  <a:pt x="396" y="1143"/>
                  <a:pt x="461" y="1168"/>
                  <a:pt x="495" y="1168"/>
                </a:cubicBezTo>
                <a:cubicBezTo>
                  <a:pt x="515" y="1168"/>
                  <a:pt x="525" y="1159"/>
                  <a:pt x="525" y="1146"/>
                </a:cubicBezTo>
                <a:cubicBezTo>
                  <a:pt x="561" y="1146"/>
                  <a:pt x="453" y="1110"/>
                  <a:pt x="335" y="993"/>
                </a:cubicBezTo>
                <a:cubicBezTo>
                  <a:pt x="263" y="920"/>
                  <a:pt x="145" y="730"/>
                  <a:pt x="181" y="504"/>
                </a:cubicBezTo>
                <a:cubicBezTo>
                  <a:pt x="227" y="314"/>
                  <a:pt x="371" y="170"/>
                  <a:pt x="489" y="88"/>
                </a:cubicBezTo>
                <a:cubicBezTo>
                  <a:pt x="633" y="16"/>
                  <a:pt x="715" y="16"/>
                  <a:pt x="715" y="16"/>
                </a:cubicBezTo>
                <a:cubicBezTo>
                  <a:pt x="715" y="16"/>
                  <a:pt x="679" y="0"/>
                  <a:pt x="601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1"/>
          <p:cNvSpPr/>
          <p:nvPr/>
        </p:nvSpPr>
        <p:spPr>
          <a:xfrm>
            <a:off x="6959590" y="1770075"/>
            <a:ext cx="22674" cy="13410"/>
          </a:xfrm>
          <a:custGeom>
            <a:avLst/>
            <a:gdLst/>
            <a:ahLst/>
            <a:cxnLst/>
            <a:rect l="l" t="t" r="r" b="b"/>
            <a:pathLst>
              <a:path w="372" h="220" extrusionOk="0">
                <a:moveTo>
                  <a:pt x="329" y="1"/>
                </a:moveTo>
                <a:cubicBezTo>
                  <a:pt x="288" y="1"/>
                  <a:pt x="228" y="31"/>
                  <a:pt x="145" y="56"/>
                </a:cubicBezTo>
                <a:cubicBezTo>
                  <a:pt x="73" y="92"/>
                  <a:pt x="1" y="164"/>
                  <a:pt x="37" y="201"/>
                </a:cubicBezTo>
                <a:cubicBezTo>
                  <a:pt x="37" y="214"/>
                  <a:pt x="47" y="220"/>
                  <a:pt x="62" y="220"/>
                </a:cubicBezTo>
                <a:cubicBezTo>
                  <a:pt x="99" y="220"/>
                  <a:pt x="170" y="190"/>
                  <a:pt x="227" y="164"/>
                </a:cubicBezTo>
                <a:cubicBezTo>
                  <a:pt x="299" y="92"/>
                  <a:pt x="371" y="56"/>
                  <a:pt x="371" y="20"/>
                </a:cubicBezTo>
                <a:cubicBezTo>
                  <a:pt x="360" y="6"/>
                  <a:pt x="346" y="1"/>
                  <a:pt x="329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1"/>
          <p:cNvSpPr/>
          <p:nvPr/>
        </p:nvSpPr>
        <p:spPr>
          <a:xfrm>
            <a:off x="6927103" y="1793847"/>
            <a:ext cx="66743" cy="20968"/>
          </a:xfrm>
          <a:custGeom>
            <a:avLst/>
            <a:gdLst/>
            <a:ahLst/>
            <a:cxnLst/>
            <a:rect l="l" t="t" r="r" b="b"/>
            <a:pathLst>
              <a:path w="1095" h="344" extrusionOk="0">
                <a:moveTo>
                  <a:pt x="1094" y="0"/>
                </a:moveTo>
                <a:cubicBezTo>
                  <a:pt x="1058" y="0"/>
                  <a:pt x="1022" y="37"/>
                  <a:pt x="940" y="82"/>
                </a:cubicBezTo>
                <a:cubicBezTo>
                  <a:pt x="868" y="154"/>
                  <a:pt x="714" y="190"/>
                  <a:pt x="570" y="226"/>
                </a:cubicBezTo>
                <a:cubicBezTo>
                  <a:pt x="416" y="226"/>
                  <a:pt x="262" y="190"/>
                  <a:pt x="190" y="154"/>
                </a:cubicBezTo>
                <a:cubicBezTo>
                  <a:pt x="82" y="118"/>
                  <a:pt x="36" y="82"/>
                  <a:pt x="36" y="82"/>
                </a:cubicBezTo>
                <a:lnTo>
                  <a:pt x="36" y="82"/>
                </a:lnTo>
                <a:cubicBezTo>
                  <a:pt x="0" y="82"/>
                  <a:pt x="36" y="154"/>
                  <a:pt x="154" y="226"/>
                </a:cubicBezTo>
                <a:cubicBezTo>
                  <a:pt x="226" y="308"/>
                  <a:pt x="380" y="344"/>
                  <a:pt x="570" y="344"/>
                </a:cubicBezTo>
                <a:cubicBezTo>
                  <a:pt x="760" y="344"/>
                  <a:pt x="904" y="226"/>
                  <a:pt x="986" y="154"/>
                </a:cubicBezTo>
                <a:cubicBezTo>
                  <a:pt x="1094" y="82"/>
                  <a:pt x="1094" y="0"/>
                  <a:pt x="1094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11"/>
          <p:cNvSpPr/>
          <p:nvPr/>
        </p:nvSpPr>
        <p:spPr>
          <a:xfrm>
            <a:off x="6865357" y="1713145"/>
            <a:ext cx="18225" cy="51017"/>
          </a:xfrm>
          <a:custGeom>
            <a:avLst/>
            <a:gdLst/>
            <a:ahLst/>
            <a:cxnLst/>
            <a:rect l="l" t="t" r="r" b="b"/>
            <a:pathLst>
              <a:path w="299" h="837" extrusionOk="0">
                <a:moveTo>
                  <a:pt x="136" y="0"/>
                </a:moveTo>
                <a:cubicBezTo>
                  <a:pt x="98" y="0"/>
                  <a:pt x="37" y="180"/>
                  <a:pt x="37" y="420"/>
                </a:cubicBezTo>
                <a:cubicBezTo>
                  <a:pt x="1" y="646"/>
                  <a:pt x="37" y="836"/>
                  <a:pt x="109" y="836"/>
                </a:cubicBezTo>
                <a:cubicBezTo>
                  <a:pt x="190" y="836"/>
                  <a:pt x="263" y="646"/>
                  <a:pt x="263" y="420"/>
                </a:cubicBezTo>
                <a:cubicBezTo>
                  <a:pt x="299" y="194"/>
                  <a:pt x="227" y="4"/>
                  <a:pt x="145" y="4"/>
                </a:cubicBezTo>
                <a:cubicBezTo>
                  <a:pt x="142" y="1"/>
                  <a:pt x="139" y="0"/>
                  <a:pt x="136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11"/>
          <p:cNvSpPr/>
          <p:nvPr/>
        </p:nvSpPr>
        <p:spPr>
          <a:xfrm>
            <a:off x="7032917" y="1724970"/>
            <a:ext cx="16031" cy="50773"/>
          </a:xfrm>
          <a:custGeom>
            <a:avLst/>
            <a:gdLst/>
            <a:ahLst/>
            <a:cxnLst/>
            <a:rect l="l" t="t" r="r" b="b"/>
            <a:pathLst>
              <a:path w="263" h="833" extrusionOk="0">
                <a:moveTo>
                  <a:pt x="190" y="0"/>
                </a:moveTo>
                <a:cubicBezTo>
                  <a:pt x="109" y="0"/>
                  <a:pt x="36" y="190"/>
                  <a:pt x="0" y="416"/>
                </a:cubicBezTo>
                <a:cubicBezTo>
                  <a:pt x="0" y="642"/>
                  <a:pt x="36" y="832"/>
                  <a:pt x="72" y="832"/>
                </a:cubicBezTo>
                <a:cubicBezTo>
                  <a:pt x="154" y="832"/>
                  <a:pt x="226" y="642"/>
                  <a:pt x="262" y="416"/>
                </a:cubicBezTo>
                <a:cubicBezTo>
                  <a:pt x="262" y="190"/>
                  <a:pt x="226" y="0"/>
                  <a:pt x="190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1"/>
          <p:cNvSpPr/>
          <p:nvPr/>
        </p:nvSpPr>
        <p:spPr>
          <a:xfrm>
            <a:off x="6832870" y="1622691"/>
            <a:ext cx="68937" cy="27977"/>
          </a:xfrm>
          <a:custGeom>
            <a:avLst/>
            <a:gdLst/>
            <a:ahLst/>
            <a:cxnLst/>
            <a:rect l="l" t="t" r="r" b="b"/>
            <a:pathLst>
              <a:path w="1131" h="459" extrusionOk="0">
                <a:moveTo>
                  <a:pt x="811" y="0"/>
                </a:moveTo>
                <a:cubicBezTo>
                  <a:pt x="719" y="0"/>
                  <a:pt x="618" y="18"/>
                  <a:pt x="534" y="60"/>
                </a:cubicBezTo>
                <a:cubicBezTo>
                  <a:pt x="344" y="96"/>
                  <a:pt x="190" y="177"/>
                  <a:pt x="118" y="250"/>
                </a:cubicBezTo>
                <a:cubicBezTo>
                  <a:pt x="45" y="358"/>
                  <a:pt x="0" y="440"/>
                  <a:pt x="45" y="440"/>
                </a:cubicBezTo>
                <a:cubicBezTo>
                  <a:pt x="52" y="453"/>
                  <a:pt x="65" y="459"/>
                  <a:pt x="84" y="459"/>
                </a:cubicBezTo>
                <a:cubicBezTo>
                  <a:pt x="167" y="459"/>
                  <a:pt x="362" y="345"/>
                  <a:pt x="606" y="286"/>
                </a:cubicBezTo>
                <a:cubicBezTo>
                  <a:pt x="868" y="214"/>
                  <a:pt x="1130" y="214"/>
                  <a:pt x="1130" y="132"/>
                </a:cubicBezTo>
                <a:cubicBezTo>
                  <a:pt x="1130" y="96"/>
                  <a:pt x="1094" y="60"/>
                  <a:pt x="986" y="24"/>
                </a:cubicBezTo>
                <a:cubicBezTo>
                  <a:pt x="937" y="9"/>
                  <a:pt x="876" y="0"/>
                  <a:pt x="811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1"/>
          <p:cNvSpPr/>
          <p:nvPr/>
        </p:nvSpPr>
        <p:spPr>
          <a:xfrm>
            <a:off x="7035111" y="1626288"/>
            <a:ext cx="68937" cy="41631"/>
          </a:xfrm>
          <a:custGeom>
            <a:avLst/>
            <a:gdLst/>
            <a:ahLst/>
            <a:cxnLst/>
            <a:rect l="l" t="t" r="r" b="b"/>
            <a:pathLst>
              <a:path w="1131" h="683" extrusionOk="0">
                <a:moveTo>
                  <a:pt x="190" y="1"/>
                </a:moveTo>
                <a:cubicBezTo>
                  <a:pt x="73" y="1"/>
                  <a:pt x="0" y="37"/>
                  <a:pt x="0" y="73"/>
                </a:cubicBezTo>
                <a:cubicBezTo>
                  <a:pt x="0" y="155"/>
                  <a:pt x="299" y="191"/>
                  <a:pt x="570" y="345"/>
                </a:cubicBezTo>
                <a:cubicBezTo>
                  <a:pt x="847" y="479"/>
                  <a:pt x="1030" y="683"/>
                  <a:pt x="1113" y="683"/>
                </a:cubicBezTo>
                <a:cubicBezTo>
                  <a:pt x="1119" y="683"/>
                  <a:pt x="1125" y="682"/>
                  <a:pt x="1130" y="679"/>
                </a:cubicBezTo>
                <a:cubicBezTo>
                  <a:pt x="1130" y="643"/>
                  <a:pt x="1130" y="571"/>
                  <a:pt x="1058" y="453"/>
                </a:cubicBezTo>
                <a:cubicBezTo>
                  <a:pt x="1022" y="345"/>
                  <a:pt x="868" y="191"/>
                  <a:pt x="678" y="118"/>
                </a:cubicBezTo>
                <a:cubicBezTo>
                  <a:pt x="525" y="1"/>
                  <a:pt x="344" y="1"/>
                  <a:pt x="190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11"/>
          <p:cNvSpPr/>
          <p:nvPr/>
        </p:nvSpPr>
        <p:spPr>
          <a:xfrm>
            <a:off x="6966234" y="1465068"/>
            <a:ext cx="324084" cy="296900"/>
          </a:xfrm>
          <a:custGeom>
            <a:avLst/>
            <a:gdLst/>
            <a:ahLst/>
            <a:cxnLst/>
            <a:rect l="l" t="t" r="r" b="b"/>
            <a:pathLst>
              <a:path w="5317" h="4871" extrusionOk="0">
                <a:moveTo>
                  <a:pt x="609" y="1"/>
                </a:moveTo>
                <a:cubicBezTo>
                  <a:pt x="533" y="1"/>
                  <a:pt x="457" y="2"/>
                  <a:pt x="380" y="6"/>
                </a:cubicBezTo>
                <a:cubicBezTo>
                  <a:pt x="0" y="612"/>
                  <a:pt x="72" y="1444"/>
                  <a:pt x="298" y="2085"/>
                </a:cubicBezTo>
                <a:cubicBezTo>
                  <a:pt x="524" y="2718"/>
                  <a:pt x="977" y="3288"/>
                  <a:pt x="1582" y="3668"/>
                </a:cubicBezTo>
                <a:cubicBezTo>
                  <a:pt x="2378" y="4156"/>
                  <a:pt x="3390" y="4228"/>
                  <a:pt x="4258" y="4608"/>
                </a:cubicBezTo>
                <a:cubicBezTo>
                  <a:pt x="4412" y="4680"/>
                  <a:pt x="4521" y="4753"/>
                  <a:pt x="4638" y="4870"/>
                </a:cubicBezTo>
                <a:cubicBezTo>
                  <a:pt x="4674" y="4798"/>
                  <a:pt x="4710" y="4753"/>
                  <a:pt x="4747" y="4680"/>
                </a:cubicBezTo>
                <a:cubicBezTo>
                  <a:pt x="4900" y="4490"/>
                  <a:pt x="5045" y="4300"/>
                  <a:pt x="5235" y="4192"/>
                </a:cubicBezTo>
                <a:cubicBezTo>
                  <a:pt x="5271" y="4038"/>
                  <a:pt x="5316" y="3848"/>
                  <a:pt x="5271" y="3704"/>
                </a:cubicBezTo>
                <a:cubicBezTo>
                  <a:pt x="5235" y="3170"/>
                  <a:pt x="5199" y="2574"/>
                  <a:pt x="5009" y="2085"/>
                </a:cubicBezTo>
                <a:cubicBezTo>
                  <a:pt x="4783" y="1588"/>
                  <a:pt x="4521" y="1181"/>
                  <a:pt x="4186" y="874"/>
                </a:cubicBezTo>
                <a:cubicBezTo>
                  <a:pt x="3770" y="458"/>
                  <a:pt x="3201" y="232"/>
                  <a:pt x="2523" y="196"/>
                </a:cubicBezTo>
                <a:cubicBezTo>
                  <a:pt x="1882" y="131"/>
                  <a:pt x="1270" y="1"/>
                  <a:pt x="609" y="1"/>
                </a:cubicBezTo>
                <a:close/>
              </a:path>
            </a:pathLst>
          </a:custGeom>
          <a:solidFill>
            <a:srgbClr val="7542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11"/>
          <p:cNvSpPr/>
          <p:nvPr/>
        </p:nvSpPr>
        <p:spPr>
          <a:xfrm>
            <a:off x="7259905" y="1752521"/>
            <a:ext cx="82773" cy="96488"/>
          </a:xfrm>
          <a:custGeom>
            <a:avLst/>
            <a:gdLst/>
            <a:ahLst/>
            <a:cxnLst/>
            <a:rect l="l" t="t" r="r" b="b"/>
            <a:pathLst>
              <a:path w="1358" h="1583" extrusionOk="0">
                <a:moveTo>
                  <a:pt x="1212" y="0"/>
                </a:moveTo>
                <a:cubicBezTo>
                  <a:pt x="1176" y="0"/>
                  <a:pt x="1176" y="0"/>
                  <a:pt x="1131" y="37"/>
                </a:cubicBezTo>
                <a:cubicBezTo>
                  <a:pt x="869" y="154"/>
                  <a:pt x="643" y="308"/>
                  <a:pt x="417" y="489"/>
                </a:cubicBezTo>
                <a:cubicBezTo>
                  <a:pt x="453" y="534"/>
                  <a:pt x="498" y="534"/>
                  <a:pt x="498" y="570"/>
                </a:cubicBezTo>
                <a:cubicBezTo>
                  <a:pt x="571" y="642"/>
                  <a:pt x="571" y="832"/>
                  <a:pt x="498" y="986"/>
                </a:cubicBezTo>
                <a:cubicBezTo>
                  <a:pt x="417" y="1130"/>
                  <a:pt x="308" y="1212"/>
                  <a:pt x="191" y="1248"/>
                </a:cubicBezTo>
                <a:cubicBezTo>
                  <a:pt x="155" y="1284"/>
                  <a:pt x="82" y="1284"/>
                  <a:pt x="82" y="1284"/>
                </a:cubicBezTo>
                <a:lnTo>
                  <a:pt x="46" y="1284"/>
                </a:lnTo>
                <a:cubicBezTo>
                  <a:pt x="46" y="1284"/>
                  <a:pt x="82" y="1248"/>
                  <a:pt x="155" y="1167"/>
                </a:cubicBezTo>
                <a:cubicBezTo>
                  <a:pt x="227" y="1094"/>
                  <a:pt x="308" y="1022"/>
                  <a:pt x="381" y="904"/>
                </a:cubicBezTo>
                <a:cubicBezTo>
                  <a:pt x="453" y="796"/>
                  <a:pt x="453" y="678"/>
                  <a:pt x="417" y="606"/>
                </a:cubicBezTo>
                <a:lnTo>
                  <a:pt x="381" y="570"/>
                </a:lnTo>
                <a:cubicBezTo>
                  <a:pt x="308" y="642"/>
                  <a:pt x="272" y="715"/>
                  <a:pt x="191" y="796"/>
                </a:cubicBezTo>
                <a:cubicBezTo>
                  <a:pt x="191" y="796"/>
                  <a:pt x="155" y="832"/>
                  <a:pt x="155" y="868"/>
                </a:cubicBezTo>
                <a:cubicBezTo>
                  <a:pt x="82" y="986"/>
                  <a:pt x="46" y="1058"/>
                  <a:pt x="46" y="1167"/>
                </a:cubicBezTo>
                <a:cubicBezTo>
                  <a:pt x="1" y="1284"/>
                  <a:pt x="46" y="1356"/>
                  <a:pt x="46" y="1438"/>
                </a:cubicBezTo>
                <a:lnTo>
                  <a:pt x="82" y="1583"/>
                </a:lnTo>
                <a:cubicBezTo>
                  <a:pt x="191" y="1546"/>
                  <a:pt x="308" y="1546"/>
                  <a:pt x="453" y="1510"/>
                </a:cubicBezTo>
                <a:cubicBezTo>
                  <a:pt x="534" y="1510"/>
                  <a:pt x="607" y="1474"/>
                  <a:pt x="679" y="1474"/>
                </a:cubicBezTo>
                <a:cubicBezTo>
                  <a:pt x="950" y="1356"/>
                  <a:pt x="1131" y="1167"/>
                  <a:pt x="1249" y="904"/>
                </a:cubicBezTo>
                <a:cubicBezTo>
                  <a:pt x="1357" y="678"/>
                  <a:pt x="1357" y="380"/>
                  <a:pt x="1321" y="118"/>
                </a:cubicBezTo>
                <a:cubicBezTo>
                  <a:pt x="1321" y="82"/>
                  <a:pt x="1285" y="37"/>
                  <a:pt x="1249" y="0"/>
                </a:cubicBez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1"/>
          <p:cNvSpPr/>
          <p:nvPr/>
        </p:nvSpPr>
        <p:spPr>
          <a:xfrm>
            <a:off x="7262709" y="1805428"/>
            <a:ext cx="6644" cy="18225"/>
          </a:xfrm>
          <a:custGeom>
            <a:avLst/>
            <a:gdLst/>
            <a:ahLst/>
            <a:cxnLst/>
            <a:rect l="l" t="t" r="r" b="b"/>
            <a:pathLst>
              <a:path w="109" h="299" extrusionOk="0">
                <a:moveTo>
                  <a:pt x="109" y="0"/>
                </a:moveTo>
                <a:cubicBezTo>
                  <a:pt x="59" y="81"/>
                  <a:pt x="26" y="140"/>
                  <a:pt x="11" y="205"/>
                </a:cubicBezTo>
                <a:lnTo>
                  <a:pt x="11" y="205"/>
                </a:lnTo>
                <a:cubicBezTo>
                  <a:pt x="43" y="138"/>
                  <a:pt x="76" y="65"/>
                  <a:pt x="109" y="0"/>
                </a:cubicBezTo>
                <a:close/>
                <a:moveTo>
                  <a:pt x="11" y="205"/>
                </a:moveTo>
                <a:lnTo>
                  <a:pt x="11" y="205"/>
                </a:lnTo>
                <a:cubicBezTo>
                  <a:pt x="7" y="212"/>
                  <a:pt x="4" y="219"/>
                  <a:pt x="0" y="226"/>
                </a:cubicBezTo>
                <a:lnTo>
                  <a:pt x="0" y="299"/>
                </a:lnTo>
                <a:cubicBezTo>
                  <a:pt x="0" y="265"/>
                  <a:pt x="4" y="234"/>
                  <a:pt x="11" y="205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1"/>
          <p:cNvSpPr/>
          <p:nvPr/>
        </p:nvSpPr>
        <p:spPr>
          <a:xfrm>
            <a:off x="7262709" y="1782266"/>
            <a:ext cx="32000" cy="48579"/>
          </a:xfrm>
          <a:custGeom>
            <a:avLst/>
            <a:gdLst/>
            <a:ahLst/>
            <a:cxnLst/>
            <a:rect l="l" t="t" r="r" b="b"/>
            <a:pathLst>
              <a:path w="525" h="797" extrusionOk="0">
                <a:moveTo>
                  <a:pt x="371" y="1"/>
                </a:moveTo>
                <a:cubicBezTo>
                  <a:pt x="371" y="46"/>
                  <a:pt x="371" y="46"/>
                  <a:pt x="335" y="82"/>
                </a:cubicBezTo>
                <a:lnTo>
                  <a:pt x="371" y="118"/>
                </a:lnTo>
                <a:cubicBezTo>
                  <a:pt x="407" y="190"/>
                  <a:pt x="407" y="308"/>
                  <a:pt x="335" y="416"/>
                </a:cubicBezTo>
                <a:cubicBezTo>
                  <a:pt x="262" y="534"/>
                  <a:pt x="181" y="606"/>
                  <a:pt x="109" y="679"/>
                </a:cubicBezTo>
                <a:cubicBezTo>
                  <a:pt x="36" y="760"/>
                  <a:pt x="0" y="796"/>
                  <a:pt x="0" y="796"/>
                </a:cubicBezTo>
                <a:lnTo>
                  <a:pt x="36" y="796"/>
                </a:lnTo>
                <a:cubicBezTo>
                  <a:pt x="36" y="796"/>
                  <a:pt x="109" y="796"/>
                  <a:pt x="145" y="760"/>
                </a:cubicBezTo>
                <a:cubicBezTo>
                  <a:pt x="262" y="724"/>
                  <a:pt x="371" y="642"/>
                  <a:pt x="452" y="498"/>
                </a:cubicBezTo>
                <a:cubicBezTo>
                  <a:pt x="525" y="344"/>
                  <a:pt x="525" y="154"/>
                  <a:pt x="452" y="82"/>
                </a:cubicBezTo>
                <a:cubicBezTo>
                  <a:pt x="452" y="46"/>
                  <a:pt x="407" y="46"/>
                  <a:pt x="371" y="1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1"/>
          <p:cNvSpPr/>
          <p:nvPr/>
        </p:nvSpPr>
        <p:spPr>
          <a:xfrm>
            <a:off x="6874196" y="2067159"/>
            <a:ext cx="124038" cy="620009"/>
          </a:xfrm>
          <a:custGeom>
            <a:avLst/>
            <a:gdLst/>
            <a:ahLst/>
            <a:cxnLst/>
            <a:rect l="l" t="t" r="r" b="b"/>
            <a:pathLst>
              <a:path w="2035" h="10172" extrusionOk="0">
                <a:moveTo>
                  <a:pt x="1854" y="1"/>
                </a:moveTo>
                <a:cubicBezTo>
                  <a:pt x="1772" y="37"/>
                  <a:pt x="1700" y="37"/>
                  <a:pt x="1582" y="73"/>
                </a:cubicBezTo>
                <a:lnTo>
                  <a:pt x="0" y="2939"/>
                </a:lnTo>
                <a:lnTo>
                  <a:pt x="1356" y="3201"/>
                </a:lnTo>
                <a:lnTo>
                  <a:pt x="154" y="4675"/>
                </a:lnTo>
                <a:lnTo>
                  <a:pt x="1998" y="10172"/>
                </a:lnTo>
                <a:cubicBezTo>
                  <a:pt x="2034" y="8291"/>
                  <a:pt x="1998" y="6402"/>
                  <a:pt x="1998" y="4485"/>
                </a:cubicBezTo>
                <a:cubicBezTo>
                  <a:pt x="1998" y="4105"/>
                  <a:pt x="1772" y="37"/>
                  <a:pt x="1890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11"/>
          <p:cNvSpPr/>
          <p:nvPr/>
        </p:nvSpPr>
        <p:spPr>
          <a:xfrm>
            <a:off x="7124894" y="2067159"/>
            <a:ext cx="121295" cy="608428"/>
          </a:xfrm>
          <a:custGeom>
            <a:avLst/>
            <a:gdLst/>
            <a:ahLst/>
            <a:cxnLst/>
            <a:rect l="l" t="t" r="r" b="b"/>
            <a:pathLst>
              <a:path w="1990" h="9982" extrusionOk="0">
                <a:moveTo>
                  <a:pt x="182" y="1"/>
                </a:moveTo>
                <a:cubicBezTo>
                  <a:pt x="263" y="37"/>
                  <a:pt x="73" y="4105"/>
                  <a:pt x="37" y="4485"/>
                </a:cubicBezTo>
                <a:cubicBezTo>
                  <a:pt x="37" y="6329"/>
                  <a:pt x="1" y="8138"/>
                  <a:pt x="37" y="9982"/>
                </a:cubicBezTo>
                <a:lnTo>
                  <a:pt x="1845" y="4557"/>
                </a:lnTo>
                <a:lnTo>
                  <a:pt x="679" y="3093"/>
                </a:lnTo>
                <a:lnTo>
                  <a:pt x="1990" y="2831"/>
                </a:lnTo>
                <a:lnTo>
                  <a:pt x="525" y="73"/>
                </a:lnTo>
                <a:cubicBezTo>
                  <a:pt x="408" y="37"/>
                  <a:pt x="299" y="37"/>
                  <a:pt x="182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11"/>
          <p:cNvSpPr/>
          <p:nvPr/>
        </p:nvSpPr>
        <p:spPr>
          <a:xfrm>
            <a:off x="6927103" y="1724970"/>
            <a:ext cx="57356" cy="64549"/>
          </a:xfrm>
          <a:custGeom>
            <a:avLst/>
            <a:gdLst/>
            <a:ahLst/>
            <a:cxnLst/>
            <a:rect l="l" t="t" r="r" b="b"/>
            <a:pathLst>
              <a:path w="941" h="1059" extrusionOk="0">
                <a:moveTo>
                  <a:pt x="606" y="0"/>
                </a:moveTo>
                <a:cubicBezTo>
                  <a:pt x="534" y="0"/>
                  <a:pt x="452" y="0"/>
                  <a:pt x="416" y="36"/>
                </a:cubicBezTo>
                <a:lnTo>
                  <a:pt x="344" y="36"/>
                </a:lnTo>
                <a:cubicBezTo>
                  <a:pt x="226" y="118"/>
                  <a:pt x="82" y="262"/>
                  <a:pt x="36" y="452"/>
                </a:cubicBezTo>
                <a:cubicBezTo>
                  <a:pt x="0" y="678"/>
                  <a:pt x="118" y="868"/>
                  <a:pt x="190" y="941"/>
                </a:cubicBezTo>
                <a:cubicBezTo>
                  <a:pt x="226" y="986"/>
                  <a:pt x="262" y="1022"/>
                  <a:pt x="308" y="1058"/>
                </a:cubicBezTo>
                <a:lnTo>
                  <a:pt x="452" y="1058"/>
                </a:lnTo>
                <a:cubicBezTo>
                  <a:pt x="642" y="1058"/>
                  <a:pt x="760" y="986"/>
                  <a:pt x="832" y="832"/>
                </a:cubicBezTo>
                <a:lnTo>
                  <a:pt x="832" y="832"/>
                </a:lnTo>
                <a:cubicBezTo>
                  <a:pt x="796" y="868"/>
                  <a:pt x="796" y="868"/>
                  <a:pt x="760" y="904"/>
                </a:cubicBezTo>
                <a:cubicBezTo>
                  <a:pt x="678" y="941"/>
                  <a:pt x="642" y="941"/>
                  <a:pt x="606" y="941"/>
                </a:cubicBezTo>
                <a:lnTo>
                  <a:pt x="570" y="941"/>
                </a:lnTo>
                <a:cubicBezTo>
                  <a:pt x="534" y="904"/>
                  <a:pt x="606" y="832"/>
                  <a:pt x="678" y="796"/>
                </a:cubicBezTo>
                <a:cubicBezTo>
                  <a:pt x="760" y="760"/>
                  <a:pt x="796" y="715"/>
                  <a:pt x="868" y="715"/>
                </a:cubicBezTo>
                <a:lnTo>
                  <a:pt x="868" y="760"/>
                </a:lnTo>
                <a:cubicBezTo>
                  <a:pt x="868" y="715"/>
                  <a:pt x="904" y="678"/>
                  <a:pt x="904" y="642"/>
                </a:cubicBezTo>
                <a:cubicBezTo>
                  <a:pt x="940" y="344"/>
                  <a:pt x="796" y="0"/>
                  <a:pt x="606" y="0"/>
                </a:cubicBez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11"/>
          <p:cNvSpPr/>
          <p:nvPr/>
        </p:nvSpPr>
        <p:spPr>
          <a:xfrm>
            <a:off x="6922653" y="1727164"/>
            <a:ext cx="29867" cy="62354"/>
          </a:xfrm>
          <a:custGeom>
            <a:avLst/>
            <a:gdLst/>
            <a:ahLst/>
            <a:cxnLst/>
            <a:rect l="l" t="t" r="r" b="b"/>
            <a:pathLst>
              <a:path w="490" h="1023" extrusionOk="0">
                <a:moveTo>
                  <a:pt x="417" y="0"/>
                </a:moveTo>
                <a:cubicBezTo>
                  <a:pt x="370" y="33"/>
                  <a:pt x="318" y="76"/>
                  <a:pt x="270" y="128"/>
                </a:cubicBezTo>
                <a:lnTo>
                  <a:pt x="270" y="128"/>
                </a:lnTo>
                <a:cubicBezTo>
                  <a:pt x="330" y="72"/>
                  <a:pt x="402" y="26"/>
                  <a:pt x="489" y="0"/>
                </a:cubicBezTo>
                <a:close/>
                <a:moveTo>
                  <a:pt x="270" y="128"/>
                </a:moveTo>
                <a:cubicBezTo>
                  <a:pt x="224" y="171"/>
                  <a:pt x="186" y="220"/>
                  <a:pt x="155" y="272"/>
                </a:cubicBezTo>
                <a:cubicBezTo>
                  <a:pt x="73" y="344"/>
                  <a:pt x="37" y="453"/>
                  <a:pt x="37" y="534"/>
                </a:cubicBezTo>
                <a:cubicBezTo>
                  <a:pt x="1" y="760"/>
                  <a:pt x="191" y="950"/>
                  <a:pt x="381" y="1022"/>
                </a:cubicBezTo>
                <a:cubicBezTo>
                  <a:pt x="335" y="986"/>
                  <a:pt x="299" y="950"/>
                  <a:pt x="263" y="905"/>
                </a:cubicBezTo>
                <a:cubicBezTo>
                  <a:pt x="191" y="832"/>
                  <a:pt x="73" y="642"/>
                  <a:pt x="109" y="416"/>
                </a:cubicBezTo>
                <a:cubicBezTo>
                  <a:pt x="136" y="303"/>
                  <a:pt x="199" y="205"/>
                  <a:pt x="270" y="128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11"/>
          <p:cNvSpPr/>
          <p:nvPr/>
        </p:nvSpPr>
        <p:spPr>
          <a:xfrm>
            <a:off x="6959590" y="1768490"/>
            <a:ext cx="20480" cy="13836"/>
          </a:xfrm>
          <a:custGeom>
            <a:avLst/>
            <a:gdLst/>
            <a:ahLst/>
            <a:cxnLst/>
            <a:rect l="l" t="t" r="r" b="b"/>
            <a:pathLst>
              <a:path w="336" h="227" extrusionOk="0">
                <a:moveTo>
                  <a:pt x="335" y="1"/>
                </a:moveTo>
                <a:cubicBezTo>
                  <a:pt x="263" y="1"/>
                  <a:pt x="227" y="46"/>
                  <a:pt x="145" y="82"/>
                </a:cubicBezTo>
                <a:cubicBezTo>
                  <a:pt x="73" y="118"/>
                  <a:pt x="1" y="190"/>
                  <a:pt x="37" y="227"/>
                </a:cubicBezTo>
                <a:lnTo>
                  <a:pt x="73" y="227"/>
                </a:lnTo>
                <a:cubicBezTo>
                  <a:pt x="109" y="227"/>
                  <a:pt x="145" y="227"/>
                  <a:pt x="227" y="190"/>
                </a:cubicBezTo>
                <a:cubicBezTo>
                  <a:pt x="263" y="154"/>
                  <a:pt x="263" y="154"/>
                  <a:pt x="299" y="118"/>
                </a:cubicBezTo>
                <a:cubicBezTo>
                  <a:pt x="335" y="118"/>
                  <a:pt x="335" y="82"/>
                  <a:pt x="335" y="46"/>
                </a:cubicBezTo>
                <a:lnTo>
                  <a:pt x="335" y="1"/>
                </a:ln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11"/>
          <p:cNvSpPr/>
          <p:nvPr/>
        </p:nvSpPr>
        <p:spPr>
          <a:xfrm>
            <a:off x="6934234" y="1688581"/>
            <a:ext cx="50225" cy="22674"/>
          </a:xfrm>
          <a:custGeom>
            <a:avLst/>
            <a:gdLst/>
            <a:ahLst/>
            <a:cxnLst/>
            <a:rect l="l" t="t" r="r" b="b"/>
            <a:pathLst>
              <a:path w="824" h="372" extrusionOk="0">
                <a:moveTo>
                  <a:pt x="417" y="1"/>
                </a:moveTo>
                <a:cubicBezTo>
                  <a:pt x="191" y="1"/>
                  <a:pt x="1" y="227"/>
                  <a:pt x="1" y="227"/>
                </a:cubicBezTo>
                <a:lnTo>
                  <a:pt x="109" y="335"/>
                </a:lnTo>
                <a:cubicBezTo>
                  <a:pt x="109" y="335"/>
                  <a:pt x="263" y="145"/>
                  <a:pt x="417" y="145"/>
                </a:cubicBezTo>
                <a:cubicBezTo>
                  <a:pt x="489" y="145"/>
                  <a:pt x="597" y="227"/>
                  <a:pt x="679" y="371"/>
                </a:cubicBezTo>
                <a:lnTo>
                  <a:pt x="823" y="299"/>
                </a:lnTo>
                <a:cubicBezTo>
                  <a:pt x="715" y="109"/>
                  <a:pt x="561" y="1"/>
                  <a:pt x="417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1"/>
          <p:cNvSpPr/>
          <p:nvPr/>
        </p:nvSpPr>
        <p:spPr>
          <a:xfrm>
            <a:off x="7168476" y="1724970"/>
            <a:ext cx="91490" cy="25417"/>
          </a:xfrm>
          <a:custGeom>
            <a:avLst/>
            <a:gdLst/>
            <a:ahLst/>
            <a:cxnLst/>
            <a:rect l="l" t="t" r="r" b="b"/>
            <a:pathLst>
              <a:path w="1501" h="417" extrusionOk="0">
                <a:moveTo>
                  <a:pt x="0" y="0"/>
                </a:moveTo>
                <a:lnTo>
                  <a:pt x="0" y="154"/>
                </a:lnTo>
                <a:cubicBezTo>
                  <a:pt x="72" y="154"/>
                  <a:pt x="904" y="308"/>
                  <a:pt x="1465" y="416"/>
                </a:cubicBezTo>
                <a:lnTo>
                  <a:pt x="1501" y="262"/>
                </a:lnTo>
                <a:cubicBezTo>
                  <a:pt x="1049" y="190"/>
                  <a:pt x="72" y="0"/>
                  <a:pt x="0" y="0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11"/>
          <p:cNvSpPr/>
          <p:nvPr/>
        </p:nvSpPr>
        <p:spPr>
          <a:xfrm>
            <a:off x="6805319" y="1777877"/>
            <a:ext cx="115200" cy="73326"/>
          </a:xfrm>
          <a:custGeom>
            <a:avLst/>
            <a:gdLst/>
            <a:ahLst/>
            <a:cxnLst/>
            <a:rect l="l" t="t" r="r" b="b"/>
            <a:pathLst>
              <a:path w="1890" h="1203" extrusionOk="0">
                <a:moveTo>
                  <a:pt x="1022" y="0"/>
                </a:moveTo>
                <a:cubicBezTo>
                  <a:pt x="904" y="0"/>
                  <a:pt x="760" y="36"/>
                  <a:pt x="642" y="73"/>
                </a:cubicBezTo>
                <a:cubicBezTo>
                  <a:pt x="0" y="380"/>
                  <a:pt x="308" y="1094"/>
                  <a:pt x="904" y="1203"/>
                </a:cubicBezTo>
                <a:lnTo>
                  <a:pt x="1320" y="1203"/>
                </a:lnTo>
                <a:cubicBezTo>
                  <a:pt x="1582" y="1130"/>
                  <a:pt x="1854" y="904"/>
                  <a:pt x="1890" y="642"/>
                </a:cubicBezTo>
                <a:cubicBezTo>
                  <a:pt x="1890" y="606"/>
                  <a:pt x="1890" y="570"/>
                  <a:pt x="1854" y="525"/>
                </a:cubicBezTo>
                <a:cubicBezTo>
                  <a:pt x="1772" y="190"/>
                  <a:pt x="1401" y="0"/>
                  <a:pt x="1022" y="0"/>
                </a:cubicBezTo>
                <a:close/>
              </a:path>
            </a:pathLst>
          </a:custGeom>
          <a:solidFill>
            <a:srgbClr val="DE94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1"/>
          <p:cNvSpPr/>
          <p:nvPr/>
        </p:nvSpPr>
        <p:spPr>
          <a:xfrm>
            <a:off x="6989335" y="1789458"/>
            <a:ext cx="124099" cy="73326"/>
          </a:xfrm>
          <a:custGeom>
            <a:avLst/>
            <a:gdLst/>
            <a:ahLst/>
            <a:cxnLst/>
            <a:rect l="l" t="t" r="r" b="b"/>
            <a:pathLst>
              <a:path w="2036" h="1203" extrusionOk="0">
                <a:moveTo>
                  <a:pt x="1131" y="0"/>
                </a:moveTo>
                <a:cubicBezTo>
                  <a:pt x="977" y="0"/>
                  <a:pt x="824" y="36"/>
                  <a:pt x="715" y="109"/>
                </a:cubicBezTo>
                <a:cubicBezTo>
                  <a:pt x="1" y="380"/>
                  <a:pt x="335" y="1094"/>
                  <a:pt x="977" y="1203"/>
                </a:cubicBezTo>
                <a:lnTo>
                  <a:pt x="1429" y="1203"/>
                </a:lnTo>
                <a:cubicBezTo>
                  <a:pt x="1692" y="1166"/>
                  <a:pt x="1999" y="904"/>
                  <a:pt x="1999" y="642"/>
                </a:cubicBezTo>
                <a:cubicBezTo>
                  <a:pt x="2035" y="606"/>
                  <a:pt x="1999" y="561"/>
                  <a:pt x="1999" y="524"/>
                </a:cubicBezTo>
                <a:cubicBezTo>
                  <a:pt x="1918" y="190"/>
                  <a:pt x="1502" y="0"/>
                  <a:pt x="1131" y="0"/>
                </a:cubicBezTo>
                <a:close/>
              </a:path>
            </a:pathLst>
          </a:custGeom>
          <a:solidFill>
            <a:srgbClr val="DE94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1"/>
          <p:cNvSpPr/>
          <p:nvPr/>
        </p:nvSpPr>
        <p:spPr>
          <a:xfrm>
            <a:off x="6741379" y="1624093"/>
            <a:ext cx="204496" cy="204496"/>
          </a:xfrm>
          <a:custGeom>
            <a:avLst/>
            <a:gdLst/>
            <a:ahLst/>
            <a:cxnLst/>
            <a:rect l="l" t="t" r="r" b="b"/>
            <a:pathLst>
              <a:path w="3355" h="3355" extrusionOk="0">
                <a:moveTo>
                  <a:pt x="1655" y="109"/>
                </a:moveTo>
                <a:cubicBezTo>
                  <a:pt x="2523" y="109"/>
                  <a:pt x="3201" y="833"/>
                  <a:pt x="3201" y="1655"/>
                </a:cubicBezTo>
                <a:cubicBezTo>
                  <a:pt x="3201" y="2487"/>
                  <a:pt x="2523" y="3201"/>
                  <a:pt x="1655" y="3201"/>
                </a:cubicBezTo>
                <a:cubicBezTo>
                  <a:pt x="823" y="3201"/>
                  <a:pt x="145" y="2487"/>
                  <a:pt x="145" y="1655"/>
                </a:cubicBezTo>
                <a:cubicBezTo>
                  <a:pt x="145" y="833"/>
                  <a:pt x="823" y="109"/>
                  <a:pt x="1655" y="109"/>
                </a:cubicBezTo>
                <a:close/>
                <a:moveTo>
                  <a:pt x="1655" y="1"/>
                </a:moveTo>
                <a:cubicBezTo>
                  <a:pt x="751" y="1"/>
                  <a:pt x="0" y="751"/>
                  <a:pt x="0" y="1655"/>
                </a:cubicBezTo>
                <a:cubicBezTo>
                  <a:pt x="0" y="2596"/>
                  <a:pt x="751" y="3355"/>
                  <a:pt x="1655" y="3355"/>
                </a:cubicBezTo>
                <a:cubicBezTo>
                  <a:pt x="2595" y="3355"/>
                  <a:pt x="3355" y="2596"/>
                  <a:pt x="3355" y="1655"/>
                </a:cubicBezTo>
                <a:cubicBezTo>
                  <a:pt x="3355" y="751"/>
                  <a:pt x="2595" y="1"/>
                  <a:pt x="1655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11"/>
          <p:cNvSpPr/>
          <p:nvPr/>
        </p:nvSpPr>
        <p:spPr>
          <a:xfrm>
            <a:off x="6968429" y="1637869"/>
            <a:ext cx="204496" cy="206751"/>
          </a:xfrm>
          <a:custGeom>
            <a:avLst/>
            <a:gdLst/>
            <a:ahLst/>
            <a:cxnLst/>
            <a:rect l="l" t="t" r="r" b="b"/>
            <a:pathLst>
              <a:path w="3355" h="3392" extrusionOk="0">
                <a:moveTo>
                  <a:pt x="1700" y="155"/>
                </a:moveTo>
                <a:cubicBezTo>
                  <a:pt x="2523" y="155"/>
                  <a:pt x="3201" y="869"/>
                  <a:pt x="3201" y="1691"/>
                </a:cubicBezTo>
                <a:cubicBezTo>
                  <a:pt x="3201" y="2523"/>
                  <a:pt x="2523" y="3237"/>
                  <a:pt x="1700" y="3237"/>
                </a:cubicBezTo>
                <a:cubicBezTo>
                  <a:pt x="832" y="3237"/>
                  <a:pt x="154" y="2523"/>
                  <a:pt x="154" y="1691"/>
                </a:cubicBezTo>
                <a:cubicBezTo>
                  <a:pt x="154" y="869"/>
                  <a:pt x="832" y="155"/>
                  <a:pt x="1700" y="155"/>
                </a:cubicBezTo>
                <a:close/>
                <a:moveTo>
                  <a:pt x="1700" y="1"/>
                </a:moveTo>
                <a:cubicBezTo>
                  <a:pt x="760" y="1"/>
                  <a:pt x="0" y="751"/>
                  <a:pt x="0" y="1691"/>
                </a:cubicBezTo>
                <a:cubicBezTo>
                  <a:pt x="0" y="2641"/>
                  <a:pt x="760" y="3391"/>
                  <a:pt x="1700" y="3391"/>
                </a:cubicBezTo>
                <a:cubicBezTo>
                  <a:pt x="2604" y="3391"/>
                  <a:pt x="3354" y="2641"/>
                  <a:pt x="3354" y="1691"/>
                </a:cubicBezTo>
                <a:cubicBezTo>
                  <a:pt x="3354" y="751"/>
                  <a:pt x="2604" y="1"/>
                  <a:pt x="1700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1"/>
          <p:cNvSpPr/>
          <p:nvPr/>
        </p:nvSpPr>
        <p:spPr>
          <a:xfrm>
            <a:off x="7124894" y="3415130"/>
            <a:ext cx="314210" cy="57356"/>
          </a:xfrm>
          <a:custGeom>
            <a:avLst/>
            <a:gdLst/>
            <a:ahLst/>
            <a:cxnLst/>
            <a:rect l="l" t="t" r="r" b="b"/>
            <a:pathLst>
              <a:path w="5155" h="941" extrusionOk="0">
                <a:moveTo>
                  <a:pt x="1" y="0"/>
                </a:moveTo>
                <a:lnTo>
                  <a:pt x="1" y="940"/>
                </a:lnTo>
                <a:lnTo>
                  <a:pt x="5154" y="940"/>
                </a:lnTo>
                <a:cubicBezTo>
                  <a:pt x="5154" y="642"/>
                  <a:pt x="5118" y="335"/>
                  <a:pt x="5082" y="36"/>
                </a:cubicBezTo>
                <a:cubicBezTo>
                  <a:pt x="3391" y="36"/>
                  <a:pt x="1692" y="0"/>
                  <a:pt x="1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11"/>
          <p:cNvSpPr/>
          <p:nvPr/>
        </p:nvSpPr>
        <p:spPr>
          <a:xfrm>
            <a:off x="6686278" y="3410680"/>
            <a:ext cx="314698" cy="61806"/>
          </a:xfrm>
          <a:custGeom>
            <a:avLst/>
            <a:gdLst/>
            <a:ahLst/>
            <a:cxnLst/>
            <a:rect l="l" t="t" r="r" b="b"/>
            <a:pathLst>
              <a:path w="5163" h="1014" extrusionOk="0">
                <a:moveTo>
                  <a:pt x="73" y="1"/>
                </a:moveTo>
                <a:cubicBezTo>
                  <a:pt x="36" y="335"/>
                  <a:pt x="0" y="679"/>
                  <a:pt x="0" y="1013"/>
                </a:cubicBezTo>
                <a:lnTo>
                  <a:pt x="5163" y="1013"/>
                </a:lnTo>
                <a:lnTo>
                  <a:pt x="5163" y="37"/>
                </a:lnTo>
                <a:cubicBezTo>
                  <a:pt x="3463" y="37"/>
                  <a:pt x="1772" y="1"/>
                  <a:pt x="73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1"/>
          <p:cNvSpPr/>
          <p:nvPr/>
        </p:nvSpPr>
        <p:spPr>
          <a:xfrm>
            <a:off x="6422292" y="2287625"/>
            <a:ext cx="124038" cy="112457"/>
          </a:xfrm>
          <a:custGeom>
            <a:avLst/>
            <a:gdLst/>
            <a:ahLst/>
            <a:cxnLst/>
            <a:rect l="l" t="t" r="r" b="b"/>
            <a:pathLst>
              <a:path w="2035" h="1845" extrusionOk="0">
                <a:moveTo>
                  <a:pt x="1501" y="0"/>
                </a:moveTo>
                <a:cubicBezTo>
                  <a:pt x="1013" y="344"/>
                  <a:pt x="525" y="678"/>
                  <a:pt x="1" y="977"/>
                </a:cubicBezTo>
                <a:cubicBezTo>
                  <a:pt x="109" y="1284"/>
                  <a:pt x="227" y="1546"/>
                  <a:pt x="371" y="1845"/>
                </a:cubicBezTo>
                <a:cubicBezTo>
                  <a:pt x="905" y="1429"/>
                  <a:pt x="1465" y="1022"/>
                  <a:pt x="2035" y="606"/>
                </a:cubicBezTo>
                <a:cubicBezTo>
                  <a:pt x="1845" y="416"/>
                  <a:pt x="1691" y="190"/>
                  <a:pt x="1501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11"/>
          <p:cNvSpPr/>
          <p:nvPr/>
        </p:nvSpPr>
        <p:spPr>
          <a:xfrm>
            <a:off x="6768930" y="2983584"/>
            <a:ext cx="179139" cy="207543"/>
          </a:xfrm>
          <a:custGeom>
            <a:avLst/>
            <a:gdLst/>
            <a:ahLst/>
            <a:cxnLst/>
            <a:rect l="l" t="t" r="r" b="b"/>
            <a:pathLst>
              <a:path w="2939" h="3405" extrusionOk="0">
                <a:moveTo>
                  <a:pt x="73" y="1"/>
                </a:moveTo>
                <a:cubicBezTo>
                  <a:pt x="73" y="634"/>
                  <a:pt x="0" y="1312"/>
                  <a:pt x="73" y="1881"/>
                </a:cubicBezTo>
                <a:cubicBezTo>
                  <a:pt x="145" y="2216"/>
                  <a:pt x="263" y="2560"/>
                  <a:pt x="416" y="2822"/>
                </a:cubicBezTo>
                <a:cubicBezTo>
                  <a:pt x="597" y="3120"/>
                  <a:pt x="905" y="3346"/>
                  <a:pt x="1203" y="3391"/>
                </a:cubicBezTo>
                <a:cubicBezTo>
                  <a:pt x="1260" y="3400"/>
                  <a:pt x="1317" y="3405"/>
                  <a:pt x="1373" y="3405"/>
                </a:cubicBezTo>
                <a:cubicBezTo>
                  <a:pt x="1766" y="3405"/>
                  <a:pt x="2140" y="3194"/>
                  <a:pt x="2369" y="2894"/>
                </a:cubicBezTo>
                <a:cubicBezTo>
                  <a:pt x="2677" y="2560"/>
                  <a:pt x="2785" y="2107"/>
                  <a:pt x="2857" y="1692"/>
                </a:cubicBezTo>
                <a:cubicBezTo>
                  <a:pt x="2939" y="1131"/>
                  <a:pt x="2939" y="561"/>
                  <a:pt x="2903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1"/>
          <p:cNvSpPr/>
          <p:nvPr/>
        </p:nvSpPr>
        <p:spPr>
          <a:xfrm>
            <a:off x="7170670" y="2983584"/>
            <a:ext cx="179139" cy="207543"/>
          </a:xfrm>
          <a:custGeom>
            <a:avLst/>
            <a:gdLst/>
            <a:ahLst/>
            <a:cxnLst/>
            <a:rect l="l" t="t" r="r" b="b"/>
            <a:pathLst>
              <a:path w="2939" h="3405" extrusionOk="0">
                <a:moveTo>
                  <a:pt x="109" y="1"/>
                </a:moveTo>
                <a:cubicBezTo>
                  <a:pt x="73" y="634"/>
                  <a:pt x="0" y="1312"/>
                  <a:pt x="109" y="1881"/>
                </a:cubicBezTo>
                <a:cubicBezTo>
                  <a:pt x="154" y="2216"/>
                  <a:pt x="263" y="2560"/>
                  <a:pt x="452" y="2822"/>
                </a:cubicBezTo>
                <a:cubicBezTo>
                  <a:pt x="606" y="3120"/>
                  <a:pt x="904" y="3346"/>
                  <a:pt x="1239" y="3391"/>
                </a:cubicBezTo>
                <a:cubicBezTo>
                  <a:pt x="1291" y="3400"/>
                  <a:pt x="1344" y="3405"/>
                  <a:pt x="1397" y="3405"/>
                </a:cubicBezTo>
                <a:cubicBezTo>
                  <a:pt x="1766" y="3405"/>
                  <a:pt x="2140" y="3194"/>
                  <a:pt x="2369" y="2894"/>
                </a:cubicBezTo>
                <a:cubicBezTo>
                  <a:pt x="2676" y="2560"/>
                  <a:pt x="2785" y="2107"/>
                  <a:pt x="2866" y="1692"/>
                </a:cubicBezTo>
                <a:cubicBezTo>
                  <a:pt x="2939" y="1131"/>
                  <a:pt x="2939" y="561"/>
                  <a:pt x="2902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1"/>
          <p:cNvSpPr/>
          <p:nvPr/>
        </p:nvSpPr>
        <p:spPr>
          <a:xfrm>
            <a:off x="6881327" y="2057833"/>
            <a:ext cx="87162" cy="228267"/>
          </a:xfrm>
          <a:custGeom>
            <a:avLst/>
            <a:gdLst/>
            <a:ahLst/>
            <a:cxnLst/>
            <a:rect l="l" t="t" r="r" b="b"/>
            <a:pathLst>
              <a:path w="1430" h="3745" extrusionOk="0">
                <a:moveTo>
                  <a:pt x="905" y="0"/>
                </a:moveTo>
                <a:cubicBezTo>
                  <a:pt x="787" y="118"/>
                  <a:pt x="715" y="226"/>
                  <a:pt x="643" y="344"/>
                </a:cubicBezTo>
                <a:cubicBezTo>
                  <a:pt x="1" y="1320"/>
                  <a:pt x="37" y="2676"/>
                  <a:pt x="525" y="3662"/>
                </a:cubicBezTo>
                <a:cubicBezTo>
                  <a:pt x="551" y="3720"/>
                  <a:pt x="596" y="3744"/>
                  <a:pt x="643" y="3744"/>
                </a:cubicBezTo>
                <a:cubicBezTo>
                  <a:pt x="740" y="3744"/>
                  <a:pt x="842" y="3637"/>
                  <a:pt x="787" y="3508"/>
                </a:cubicBezTo>
                <a:cubicBezTo>
                  <a:pt x="381" y="2640"/>
                  <a:pt x="299" y="1474"/>
                  <a:pt x="787" y="642"/>
                </a:cubicBezTo>
                <a:cubicBezTo>
                  <a:pt x="941" y="380"/>
                  <a:pt x="1167" y="154"/>
                  <a:pt x="1429" y="0"/>
                </a:cubicBezTo>
                <a:cubicBezTo>
                  <a:pt x="1357" y="0"/>
                  <a:pt x="1285" y="45"/>
                  <a:pt x="1203" y="45"/>
                </a:cubicBezTo>
                <a:cubicBezTo>
                  <a:pt x="1160" y="60"/>
                  <a:pt x="1115" y="68"/>
                  <a:pt x="1072" y="68"/>
                </a:cubicBezTo>
                <a:cubicBezTo>
                  <a:pt x="1008" y="68"/>
                  <a:pt x="948" y="49"/>
                  <a:pt x="905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11"/>
          <p:cNvSpPr/>
          <p:nvPr/>
        </p:nvSpPr>
        <p:spPr>
          <a:xfrm>
            <a:off x="7129344" y="2035220"/>
            <a:ext cx="135619" cy="232778"/>
          </a:xfrm>
          <a:custGeom>
            <a:avLst/>
            <a:gdLst/>
            <a:ahLst/>
            <a:cxnLst/>
            <a:rect l="l" t="t" r="r" b="b"/>
            <a:pathLst>
              <a:path w="2225" h="3819" extrusionOk="0">
                <a:moveTo>
                  <a:pt x="0" y="0"/>
                </a:moveTo>
                <a:cubicBezTo>
                  <a:pt x="299" y="73"/>
                  <a:pt x="561" y="145"/>
                  <a:pt x="832" y="299"/>
                </a:cubicBezTo>
                <a:cubicBezTo>
                  <a:pt x="1845" y="904"/>
                  <a:pt x="1962" y="2713"/>
                  <a:pt x="1284" y="3581"/>
                </a:cubicBezTo>
                <a:cubicBezTo>
                  <a:pt x="1197" y="3687"/>
                  <a:pt x="1278" y="3818"/>
                  <a:pt x="1370" y="3818"/>
                </a:cubicBezTo>
                <a:cubicBezTo>
                  <a:pt x="1402" y="3818"/>
                  <a:pt x="1436" y="3802"/>
                  <a:pt x="1465" y="3761"/>
                </a:cubicBezTo>
                <a:cubicBezTo>
                  <a:pt x="2224" y="2903"/>
                  <a:pt x="2143" y="1619"/>
                  <a:pt x="1582" y="678"/>
                </a:cubicBezTo>
                <a:cubicBezTo>
                  <a:pt x="1429" y="416"/>
                  <a:pt x="1203" y="190"/>
                  <a:pt x="941" y="37"/>
                </a:cubicBezTo>
                <a:cubicBezTo>
                  <a:pt x="642" y="0"/>
                  <a:pt x="299" y="0"/>
                  <a:pt x="0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11"/>
          <p:cNvSpPr/>
          <p:nvPr/>
        </p:nvSpPr>
        <p:spPr>
          <a:xfrm>
            <a:off x="6812450" y="2228074"/>
            <a:ext cx="532969" cy="645365"/>
          </a:xfrm>
          <a:custGeom>
            <a:avLst/>
            <a:gdLst/>
            <a:ahLst/>
            <a:cxnLst/>
            <a:rect l="l" t="t" r="r" b="b"/>
            <a:pathLst>
              <a:path w="8744" h="10588" extrusionOk="0">
                <a:moveTo>
                  <a:pt x="561" y="1"/>
                </a:moveTo>
                <a:cubicBezTo>
                  <a:pt x="263" y="1"/>
                  <a:pt x="1" y="263"/>
                  <a:pt x="37" y="561"/>
                </a:cubicBezTo>
                <a:lnTo>
                  <a:pt x="73" y="10054"/>
                </a:lnTo>
                <a:cubicBezTo>
                  <a:pt x="73" y="10362"/>
                  <a:pt x="335" y="10588"/>
                  <a:pt x="643" y="10588"/>
                </a:cubicBezTo>
                <a:lnTo>
                  <a:pt x="7984" y="10588"/>
                </a:lnTo>
                <a:cubicBezTo>
                  <a:pt x="8291" y="10588"/>
                  <a:pt x="8517" y="10362"/>
                  <a:pt x="8517" y="10054"/>
                </a:cubicBezTo>
                <a:lnTo>
                  <a:pt x="8743" y="561"/>
                </a:lnTo>
                <a:cubicBezTo>
                  <a:pt x="8743" y="263"/>
                  <a:pt x="8472" y="1"/>
                  <a:pt x="8174" y="1"/>
                </a:cubicBez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1"/>
          <p:cNvSpPr/>
          <p:nvPr/>
        </p:nvSpPr>
        <p:spPr>
          <a:xfrm>
            <a:off x="6924908" y="2368083"/>
            <a:ext cx="298728" cy="75520"/>
          </a:xfrm>
          <a:custGeom>
            <a:avLst/>
            <a:gdLst/>
            <a:ahLst/>
            <a:cxnLst/>
            <a:rect l="l" t="t" r="r" b="b"/>
            <a:pathLst>
              <a:path w="4901" h="1239" extrusionOk="0">
                <a:moveTo>
                  <a:pt x="4900" y="0"/>
                </a:moveTo>
                <a:cubicBezTo>
                  <a:pt x="3282" y="36"/>
                  <a:pt x="1618" y="72"/>
                  <a:pt x="0" y="109"/>
                </a:cubicBezTo>
                <a:lnTo>
                  <a:pt x="0" y="1239"/>
                </a:lnTo>
                <a:cubicBezTo>
                  <a:pt x="868" y="1203"/>
                  <a:pt x="1700" y="1166"/>
                  <a:pt x="2559" y="1166"/>
                </a:cubicBezTo>
                <a:cubicBezTo>
                  <a:pt x="2938" y="1148"/>
                  <a:pt x="3334" y="1148"/>
                  <a:pt x="3729" y="1148"/>
                </a:cubicBezTo>
                <a:cubicBezTo>
                  <a:pt x="4125" y="1148"/>
                  <a:pt x="4521" y="1148"/>
                  <a:pt x="4900" y="1130"/>
                </a:cubicBezTo>
                <a:lnTo>
                  <a:pt x="49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1"/>
          <p:cNvSpPr/>
          <p:nvPr/>
        </p:nvSpPr>
        <p:spPr>
          <a:xfrm>
            <a:off x="6956848" y="2301401"/>
            <a:ext cx="227658" cy="43581"/>
          </a:xfrm>
          <a:custGeom>
            <a:avLst/>
            <a:gdLst/>
            <a:ahLst/>
            <a:cxnLst/>
            <a:rect l="l" t="t" r="r" b="b"/>
            <a:pathLst>
              <a:path w="3735" h="715" extrusionOk="0">
                <a:moveTo>
                  <a:pt x="3662" y="0"/>
                </a:moveTo>
                <a:cubicBezTo>
                  <a:pt x="2451" y="0"/>
                  <a:pt x="1212" y="36"/>
                  <a:pt x="0" y="36"/>
                </a:cubicBezTo>
                <a:cubicBezTo>
                  <a:pt x="46" y="262"/>
                  <a:pt x="46" y="488"/>
                  <a:pt x="46" y="714"/>
                </a:cubicBezTo>
                <a:cubicBezTo>
                  <a:pt x="678" y="678"/>
                  <a:pt x="1320" y="678"/>
                  <a:pt x="1962" y="642"/>
                </a:cubicBezTo>
                <a:cubicBezTo>
                  <a:pt x="2342" y="642"/>
                  <a:pt x="2734" y="658"/>
                  <a:pt x="3132" y="658"/>
                </a:cubicBezTo>
                <a:cubicBezTo>
                  <a:pt x="3332" y="658"/>
                  <a:pt x="3532" y="654"/>
                  <a:pt x="3734" y="642"/>
                </a:cubicBezTo>
                <a:cubicBezTo>
                  <a:pt x="3698" y="416"/>
                  <a:pt x="3698" y="226"/>
                  <a:pt x="36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1"/>
          <p:cNvSpPr/>
          <p:nvPr/>
        </p:nvSpPr>
        <p:spPr>
          <a:xfrm>
            <a:off x="6844451" y="2401668"/>
            <a:ext cx="222659" cy="182492"/>
          </a:xfrm>
          <a:custGeom>
            <a:avLst/>
            <a:gdLst/>
            <a:ahLst/>
            <a:cxnLst/>
            <a:rect l="l" t="t" r="r" b="b"/>
            <a:pathLst>
              <a:path w="3653" h="2994" extrusionOk="0">
                <a:moveTo>
                  <a:pt x="1911" y="1"/>
                </a:moveTo>
                <a:cubicBezTo>
                  <a:pt x="1903" y="1"/>
                  <a:pt x="1896" y="4"/>
                  <a:pt x="1890" y="10"/>
                </a:cubicBezTo>
                <a:cubicBezTo>
                  <a:pt x="1808" y="55"/>
                  <a:pt x="1844" y="127"/>
                  <a:pt x="1844" y="163"/>
                </a:cubicBezTo>
                <a:cubicBezTo>
                  <a:pt x="1926" y="507"/>
                  <a:pt x="1998" y="805"/>
                  <a:pt x="2070" y="1140"/>
                </a:cubicBezTo>
                <a:cubicBezTo>
                  <a:pt x="1736" y="914"/>
                  <a:pt x="1320" y="769"/>
                  <a:pt x="940" y="615"/>
                </a:cubicBezTo>
                <a:cubicBezTo>
                  <a:pt x="829" y="571"/>
                  <a:pt x="713" y="540"/>
                  <a:pt x="597" y="540"/>
                </a:cubicBezTo>
                <a:cubicBezTo>
                  <a:pt x="525" y="540"/>
                  <a:pt x="452" y="552"/>
                  <a:pt x="380" y="579"/>
                </a:cubicBezTo>
                <a:cubicBezTo>
                  <a:pt x="344" y="615"/>
                  <a:pt x="380" y="688"/>
                  <a:pt x="452" y="733"/>
                </a:cubicBezTo>
                <a:cubicBezTo>
                  <a:pt x="759" y="914"/>
                  <a:pt x="1094" y="1104"/>
                  <a:pt x="1474" y="1221"/>
                </a:cubicBezTo>
                <a:lnTo>
                  <a:pt x="344" y="1104"/>
                </a:lnTo>
                <a:cubicBezTo>
                  <a:pt x="226" y="1104"/>
                  <a:pt x="81" y="1185"/>
                  <a:pt x="118" y="1257"/>
                </a:cubicBezTo>
                <a:cubicBezTo>
                  <a:pt x="118" y="1330"/>
                  <a:pt x="190" y="1330"/>
                  <a:pt x="226" y="1330"/>
                </a:cubicBezTo>
                <a:cubicBezTo>
                  <a:pt x="678" y="1447"/>
                  <a:pt x="1094" y="1520"/>
                  <a:pt x="1510" y="1592"/>
                </a:cubicBezTo>
                <a:cubicBezTo>
                  <a:pt x="1445" y="1582"/>
                  <a:pt x="1375" y="1577"/>
                  <a:pt x="1302" y="1577"/>
                </a:cubicBezTo>
                <a:cubicBezTo>
                  <a:pt x="1119" y="1577"/>
                  <a:pt x="921" y="1605"/>
                  <a:pt x="759" y="1637"/>
                </a:cubicBezTo>
                <a:cubicBezTo>
                  <a:pt x="570" y="1673"/>
                  <a:pt x="154" y="1709"/>
                  <a:pt x="36" y="1863"/>
                </a:cubicBezTo>
                <a:cubicBezTo>
                  <a:pt x="0" y="1972"/>
                  <a:pt x="190" y="2008"/>
                  <a:pt x="226" y="2008"/>
                </a:cubicBezTo>
                <a:cubicBezTo>
                  <a:pt x="552" y="2008"/>
                  <a:pt x="861" y="1976"/>
                  <a:pt x="1178" y="1976"/>
                </a:cubicBezTo>
                <a:cubicBezTo>
                  <a:pt x="1337" y="1976"/>
                  <a:pt x="1498" y="1984"/>
                  <a:pt x="1664" y="2008"/>
                </a:cubicBezTo>
                <a:cubicBezTo>
                  <a:pt x="1392" y="2125"/>
                  <a:pt x="1130" y="2234"/>
                  <a:pt x="904" y="2387"/>
                </a:cubicBezTo>
                <a:cubicBezTo>
                  <a:pt x="832" y="2424"/>
                  <a:pt x="759" y="2460"/>
                  <a:pt x="678" y="2541"/>
                </a:cubicBezTo>
                <a:cubicBezTo>
                  <a:pt x="642" y="2613"/>
                  <a:pt x="642" y="2650"/>
                  <a:pt x="678" y="2686"/>
                </a:cubicBezTo>
                <a:cubicBezTo>
                  <a:pt x="714" y="2722"/>
                  <a:pt x="796" y="2722"/>
                  <a:pt x="832" y="2722"/>
                </a:cubicBezTo>
                <a:cubicBezTo>
                  <a:pt x="1094" y="2650"/>
                  <a:pt x="1320" y="2496"/>
                  <a:pt x="1546" y="2496"/>
                </a:cubicBezTo>
                <a:cubicBezTo>
                  <a:pt x="1808" y="2496"/>
                  <a:pt x="2034" y="2541"/>
                  <a:pt x="2260" y="2650"/>
                </a:cubicBezTo>
                <a:cubicBezTo>
                  <a:pt x="2568" y="2767"/>
                  <a:pt x="2866" y="2876"/>
                  <a:pt x="3128" y="2993"/>
                </a:cubicBezTo>
                <a:lnTo>
                  <a:pt x="3653" y="1447"/>
                </a:lnTo>
                <a:cubicBezTo>
                  <a:pt x="3318" y="1330"/>
                  <a:pt x="2902" y="1366"/>
                  <a:pt x="2676" y="1104"/>
                </a:cubicBezTo>
                <a:cubicBezTo>
                  <a:pt x="2414" y="805"/>
                  <a:pt x="2260" y="426"/>
                  <a:pt x="2034" y="127"/>
                </a:cubicBezTo>
                <a:cubicBezTo>
                  <a:pt x="2004" y="67"/>
                  <a:pt x="1949" y="1"/>
                  <a:pt x="1911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11"/>
          <p:cNvSpPr/>
          <p:nvPr/>
        </p:nvSpPr>
        <p:spPr>
          <a:xfrm>
            <a:off x="7009755" y="2478286"/>
            <a:ext cx="523582" cy="250210"/>
          </a:xfrm>
          <a:custGeom>
            <a:avLst/>
            <a:gdLst/>
            <a:ahLst/>
            <a:cxnLst/>
            <a:rect l="l" t="t" r="r" b="b"/>
            <a:pathLst>
              <a:path w="8590" h="4105" extrusionOk="0">
                <a:moveTo>
                  <a:pt x="416" y="0"/>
                </a:moveTo>
                <a:cubicBezTo>
                  <a:pt x="263" y="452"/>
                  <a:pt x="154" y="941"/>
                  <a:pt x="37" y="1356"/>
                </a:cubicBezTo>
                <a:cubicBezTo>
                  <a:pt x="37" y="1429"/>
                  <a:pt x="0" y="1546"/>
                  <a:pt x="0" y="1619"/>
                </a:cubicBezTo>
                <a:cubicBezTo>
                  <a:pt x="1167" y="2261"/>
                  <a:pt x="2378" y="2902"/>
                  <a:pt x="3617" y="3355"/>
                </a:cubicBezTo>
                <a:cubicBezTo>
                  <a:pt x="4557" y="3689"/>
                  <a:pt x="5542" y="4105"/>
                  <a:pt x="6555" y="4105"/>
                </a:cubicBezTo>
                <a:cubicBezTo>
                  <a:pt x="7767" y="4069"/>
                  <a:pt x="8589" y="3129"/>
                  <a:pt x="8137" y="1917"/>
                </a:cubicBezTo>
                <a:cubicBezTo>
                  <a:pt x="7767" y="941"/>
                  <a:pt x="6447" y="868"/>
                  <a:pt x="5579" y="751"/>
                </a:cubicBezTo>
                <a:cubicBezTo>
                  <a:pt x="3843" y="525"/>
                  <a:pt x="2152" y="263"/>
                  <a:pt x="4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11"/>
          <p:cNvSpPr/>
          <p:nvPr/>
        </p:nvSpPr>
        <p:spPr>
          <a:xfrm>
            <a:off x="7009755" y="2478286"/>
            <a:ext cx="80518" cy="126233"/>
          </a:xfrm>
          <a:custGeom>
            <a:avLst/>
            <a:gdLst/>
            <a:ahLst/>
            <a:cxnLst/>
            <a:rect l="l" t="t" r="r" b="b"/>
            <a:pathLst>
              <a:path w="1321" h="2071" extrusionOk="0">
                <a:moveTo>
                  <a:pt x="416" y="0"/>
                </a:moveTo>
                <a:cubicBezTo>
                  <a:pt x="263" y="452"/>
                  <a:pt x="154" y="941"/>
                  <a:pt x="37" y="1356"/>
                </a:cubicBezTo>
                <a:cubicBezTo>
                  <a:pt x="37" y="1429"/>
                  <a:pt x="0" y="1546"/>
                  <a:pt x="0" y="1619"/>
                </a:cubicBezTo>
                <a:cubicBezTo>
                  <a:pt x="263" y="1772"/>
                  <a:pt x="534" y="1917"/>
                  <a:pt x="796" y="2071"/>
                </a:cubicBezTo>
                <a:cubicBezTo>
                  <a:pt x="986" y="1429"/>
                  <a:pt x="1130" y="787"/>
                  <a:pt x="1320" y="154"/>
                </a:cubicBezTo>
                <a:cubicBezTo>
                  <a:pt x="1022" y="109"/>
                  <a:pt x="715" y="73"/>
                  <a:pt x="416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5" name="Google Shape;565;p11"/>
          <p:cNvGrpSpPr/>
          <p:nvPr/>
        </p:nvGrpSpPr>
        <p:grpSpPr>
          <a:xfrm>
            <a:off x="5327271" y="1488298"/>
            <a:ext cx="1021754" cy="3206730"/>
            <a:chOff x="5327271" y="1488298"/>
            <a:chExt cx="1021754" cy="3206730"/>
          </a:xfrm>
        </p:grpSpPr>
        <p:sp>
          <p:nvSpPr>
            <p:cNvPr id="566" name="Google Shape;566;p11"/>
            <p:cNvSpPr/>
            <p:nvPr/>
          </p:nvSpPr>
          <p:spPr>
            <a:xfrm flipH="1">
              <a:off x="5923671" y="1488298"/>
              <a:ext cx="298494" cy="279223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1"/>
            <p:cNvSpPr/>
            <p:nvPr/>
          </p:nvSpPr>
          <p:spPr>
            <a:xfrm flipH="1">
              <a:off x="5890488" y="1516534"/>
              <a:ext cx="61655" cy="172739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1"/>
            <p:cNvSpPr/>
            <p:nvPr/>
          </p:nvSpPr>
          <p:spPr>
            <a:xfrm flipH="1">
              <a:off x="5952085" y="1525500"/>
              <a:ext cx="52689" cy="170585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1"/>
            <p:cNvSpPr/>
            <p:nvPr/>
          </p:nvSpPr>
          <p:spPr>
            <a:xfrm flipH="1">
              <a:off x="5557294" y="1603572"/>
              <a:ext cx="537487" cy="331505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1"/>
            <p:cNvSpPr/>
            <p:nvPr/>
          </p:nvSpPr>
          <p:spPr>
            <a:xfrm flipH="1">
              <a:off x="5555203" y="1864570"/>
              <a:ext cx="59035" cy="12313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1"/>
            <p:cNvSpPr/>
            <p:nvPr/>
          </p:nvSpPr>
          <p:spPr>
            <a:xfrm flipH="1">
              <a:off x="5553107" y="1891293"/>
              <a:ext cx="50593" cy="74289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1"/>
            <p:cNvSpPr/>
            <p:nvPr/>
          </p:nvSpPr>
          <p:spPr>
            <a:xfrm flipH="1">
              <a:off x="5574707" y="1891293"/>
              <a:ext cx="33185" cy="59035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1"/>
            <p:cNvSpPr/>
            <p:nvPr/>
          </p:nvSpPr>
          <p:spPr>
            <a:xfrm flipH="1">
              <a:off x="5583614" y="1912892"/>
              <a:ext cx="13216" cy="44247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5934735" y="2031310"/>
              <a:ext cx="105320" cy="66021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5572606" y="2051338"/>
              <a:ext cx="502206" cy="361663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5993650" y="2425631"/>
              <a:ext cx="355375" cy="626214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5327271" y="4475072"/>
              <a:ext cx="295874" cy="219955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5923673" y="4470473"/>
              <a:ext cx="111666" cy="183044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1"/>
            <p:cNvSpPr/>
            <p:nvPr/>
          </p:nvSpPr>
          <p:spPr>
            <a:xfrm flipH="1">
              <a:off x="5327271" y="4584176"/>
              <a:ext cx="295874" cy="110851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1"/>
            <p:cNvSpPr/>
            <p:nvPr/>
          </p:nvSpPr>
          <p:spPr>
            <a:xfrm flipH="1">
              <a:off x="5879949" y="4557162"/>
              <a:ext cx="203770" cy="128666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1"/>
            <p:cNvSpPr/>
            <p:nvPr/>
          </p:nvSpPr>
          <p:spPr>
            <a:xfrm flipH="1">
              <a:off x="5513632" y="3086655"/>
              <a:ext cx="223739" cy="1442866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1"/>
            <p:cNvSpPr/>
            <p:nvPr/>
          </p:nvSpPr>
          <p:spPr>
            <a:xfrm flipH="1">
              <a:off x="5783130" y="3086655"/>
              <a:ext cx="256925" cy="1442866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1"/>
            <p:cNvSpPr/>
            <p:nvPr/>
          </p:nvSpPr>
          <p:spPr>
            <a:xfrm flipH="1">
              <a:off x="5517824" y="3086655"/>
              <a:ext cx="219548" cy="177455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1"/>
            <p:cNvSpPr/>
            <p:nvPr/>
          </p:nvSpPr>
          <p:spPr>
            <a:xfrm flipH="1">
              <a:off x="5783132" y="3110350"/>
              <a:ext cx="15312" cy="149567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1"/>
            <p:cNvSpPr/>
            <p:nvPr/>
          </p:nvSpPr>
          <p:spPr>
            <a:xfrm flipH="1">
              <a:off x="5783130" y="3086655"/>
              <a:ext cx="236897" cy="173263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1"/>
            <p:cNvSpPr/>
            <p:nvPr/>
          </p:nvSpPr>
          <p:spPr>
            <a:xfrm flipH="1">
              <a:off x="5401501" y="2452412"/>
              <a:ext cx="307460" cy="34606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1"/>
            <p:cNvSpPr/>
            <p:nvPr/>
          </p:nvSpPr>
          <p:spPr>
            <a:xfrm flipH="1">
              <a:off x="5423619" y="2200263"/>
              <a:ext cx="853272" cy="1011573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1"/>
            <p:cNvSpPr/>
            <p:nvPr/>
          </p:nvSpPr>
          <p:spPr>
            <a:xfrm flipH="1">
              <a:off x="5653649" y="2200263"/>
              <a:ext cx="315843" cy="274333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1"/>
            <p:cNvSpPr/>
            <p:nvPr/>
          </p:nvSpPr>
          <p:spPr>
            <a:xfrm flipH="1">
              <a:off x="5423625" y="2478727"/>
              <a:ext cx="247959" cy="171574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1"/>
            <p:cNvSpPr/>
            <p:nvPr/>
          </p:nvSpPr>
          <p:spPr>
            <a:xfrm flipH="1">
              <a:off x="6098971" y="2435062"/>
              <a:ext cx="177920" cy="199520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1"/>
            <p:cNvSpPr/>
            <p:nvPr/>
          </p:nvSpPr>
          <p:spPr>
            <a:xfrm flipH="1">
              <a:off x="5688931" y="2316062"/>
              <a:ext cx="227931" cy="685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1"/>
            <p:cNvSpPr/>
            <p:nvPr/>
          </p:nvSpPr>
          <p:spPr>
            <a:xfrm flipH="1">
              <a:off x="5559449" y="2358213"/>
              <a:ext cx="480606" cy="607467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1"/>
            <p:cNvSpPr/>
            <p:nvPr/>
          </p:nvSpPr>
          <p:spPr>
            <a:xfrm flipH="1">
              <a:off x="5638396" y="2465569"/>
              <a:ext cx="304782" cy="63751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1"/>
            <p:cNvSpPr/>
            <p:nvPr/>
          </p:nvSpPr>
          <p:spPr>
            <a:xfrm flipH="1">
              <a:off x="5708901" y="2562447"/>
              <a:ext cx="171109" cy="3743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1"/>
            <p:cNvSpPr/>
            <p:nvPr/>
          </p:nvSpPr>
          <p:spPr>
            <a:xfrm flipH="1">
              <a:off x="5456224" y="3126186"/>
              <a:ext cx="621207" cy="85642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1"/>
            <p:cNvSpPr/>
            <p:nvPr/>
          </p:nvSpPr>
          <p:spPr>
            <a:xfrm flipH="1">
              <a:off x="5958951" y="2514008"/>
              <a:ext cx="390074" cy="538011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1"/>
            <p:cNvSpPr/>
            <p:nvPr/>
          </p:nvSpPr>
          <p:spPr>
            <a:xfrm flipH="1">
              <a:off x="5436780" y="2577700"/>
              <a:ext cx="464828" cy="219198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1"/>
            <p:cNvSpPr/>
            <p:nvPr/>
          </p:nvSpPr>
          <p:spPr>
            <a:xfrm flipH="1">
              <a:off x="5877331" y="2113283"/>
              <a:ext cx="2678" cy="41278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1"/>
            <p:cNvSpPr/>
            <p:nvPr/>
          </p:nvSpPr>
          <p:spPr>
            <a:xfrm flipH="1">
              <a:off x="5774690" y="2110256"/>
              <a:ext cx="105320" cy="55367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1"/>
            <p:cNvSpPr/>
            <p:nvPr/>
          </p:nvSpPr>
          <p:spPr>
            <a:xfrm flipH="1">
              <a:off x="5592576" y="1693929"/>
              <a:ext cx="438513" cy="42471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1"/>
            <p:cNvSpPr/>
            <p:nvPr/>
          </p:nvSpPr>
          <p:spPr>
            <a:xfrm flipH="1">
              <a:off x="5702090" y="1942933"/>
              <a:ext cx="81100" cy="62470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1"/>
            <p:cNvSpPr/>
            <p:nvPr/>
          </p:nvSpPr>
          <p:spPr>
            <a:xfrm flipH="1">
              <a:off x="5822605" y="1878135"/>
              <a:ext cx="15312" cy="45877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1"/>
            <p:cNvSpPr/>
            <p:nvPr/>
          </p:nvSpPr>
          <p:spPr>
            <a:xfrm flipH="1">
              <a:off x="5664714" y="1867073"/>
              <a:ext cx="17932" cy="50593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1"/>
            <p:cNvSpPr/>
            <p:nvPr/>
          </p:nvSpPr>
          <p:spPr>
            <a:xfrm flipH="1">
              <a:off x="5719440" y="1880289"/>
              <a:ext cx="42151" cy="46809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1"/>
            <p:cNvSpPr/>
            <p:nvPr/>
          </p:nvSpPr>
          <p:spPr>
            <a:xfrm flipH="1">
              <a:off x="5752625" y="1910796"/>
              <a:ext cx="15312" cy="14031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 flipH="1">
              <a:off x="5811543" y="1806816"/>
              <a:ext cx="76909" cy="43199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1"/>
            <p:cNvSpPr/>
            <p:nvPr/>
          </p:nvSpPr>
          <p:spPr>
            <a:xfrm flipH="1">
              <a:off x="5643114" y="1790981"/>
              <a:ext cx="70039" cy="34583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 flipH="1">
              <a:off x="5710998" y="1970296"/>
              <a:ext cx="63751" cy="35107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1"/>
            <p:cNvSpPr/>
            <p:nvPr/>
          </p:nvSpPr>
          <p:spPr>
            <a:xfrm flipH="1">
              <a:off x="5699933" y="1652360"/>
              <a:ext cx="346409" cy="315844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 flipH="1">
              <a:off x="5965241" y="1914406"/>
              <a:ext cx="125348" cy="1370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1"/>
            <p:cNvSpPr/>
            <p:nvPr/>
          </p:nvSpPr>
          <p:spPr>
            <a:xfrm flipH="1">
              <a:off x="5982591" y="1948173"/>
              <a:ext cx="96936" cy="83196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1"/>
            <p:cNvSpPr/>
            <p:nvPr/>
          </p:nvSpPr>
          <p:spPr>
            <a:xfrm flipH="1">
              <a:off x="5987365" y="1948697"/>
              <a:ext cx="67943" cy="82672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 flipH="1">
              <a:off x="5995808" y="1961331"/>
              <a:ext cx="35281" cy="54261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1"/>
            <p:cNvSpPr/>
            <p:nvPr/>
          </p:nvSpPr>
          <p:spPr>
            <a:xfrm flipH="1">
              <a:off x="5726310" y="1886577"/>
              <a:ext cx="50535" cy="48497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1"/>
            <p:cNvSpPr/>
            <p:nvPr/>
          </p:nvSpPr>
          <p:spPr>
            <a:xfrm flipH="1">
              <a:off x="5726310" y="1884481"/>
              <a:ext cx="35281" cy="41627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1"/>
            <p:cNvSpPr/>
            <p:nvPr/>
          </p:nvSpPr>
          <p:spPr>
            <a:xfrm flipH="1">
              <a:off x="5752625" y="1910796"/>
              <a:ext cx="15312" cy="13216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1"/>
            <p:cNvSpPr/>
            <p:nvPr/>
          </p:nvSpPr>
          <p:spPr>
            <a:xfrm flipH="1">
              <a:off x="5792097" y="1935015"/>
              <a:ext cx="101128" cy="72659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1"/>
            <p:cNvSpPr/>
            <p:nvPr/>
          </p:nvSpPr>
          <p:spPr>
            <a:xfrm flipH="1">
              <a:off x="5618895" y="1928670"/>
              <a:ext cx="81100" cy="63227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1"/>
            <p:cNvSpPr/>
            <p:nvPr/>
          </p:nvSpPr>
          <p:spPr>
            <a:xfrm flipH="1">
              <a:off x="5794191" y="2495436"/>
              <a:ext cx="260651" cy="246562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0" name="Google Shape;620;p11"/>
          <p:cNvGrpSpPr/>
          <p:nvPr/>
        </p:nvGrpSpPr>
        <p:grpSpPr>
          <a:xfrm>
            <a:off x="800106" y="1128088"/>
            <a:ext cx="3502654" cy="3675887"/>
            <a:chOff x="800106" y="1128088"/>
            <a:chExt cx="3502654" cy="3675887"/>
          </a:xfrm>
        </p:grpSpPr>
        <p:sp>
          <p:nvSpPr>
            <p:cNvPr id="621" name="Google Shape;621;p11"/>
            <p:cNvSpPr/>
            <p:nvPr/>
          </p:nvSpPr>
          <p:spPr>
            <a:xfrm>
              <a:off x="800106" y="4495326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2" name="Google Shape;622;p11"/>
            <p:cNvGrpSpPr/>
            <p:nvPr/>
          </p:nvGrpSpPr>
          <p:grpSpPr>
            <a:xfrm>
              <a:off x="896945" y="1128088"/>
              <a:ext cx="3405815" cy="3528514"/>
              <a:chOff x="896945" y="1128088"/>
              <a:chExt cx="3405815" cy="3528514"/>
            </a:xfrm>
          </p:grpSpPr>
          <p:sp>
            <p:nvSpPr>
              <p:cNvPr id="623" name="Google Shape;623;p11"/>
              <p:cNvSpPr/>
              <p:nvPr/>
            </p:nvSpPr>
            <p:spPr>
              <a:xfrm>
                <a:off x="1670675" y="1128088"/>
                <a:ext cx="2632084" cy="1644549"/>
              </a:xfrm>
              <a:custGeom>
                <a:avLst/>
                <a:gdLst/>
                <a:ahLst/>
                <a:cxnLst/>
                <a:rect l="l" t="t" r="r" b="b"/>
                <a:pathLst>
                  <a:path w="16763" h="10474" extrusionOk="0">
                    <a:moveTo>
                      <a:pt x="8625" y="1"/>
                    </a:moveTo>
                    <a:cubicBezTo>
                      <a:pt x="6980" y="1"/>
                      <a:pt x="5321" y="98"/>
                      <a:pt x="3689" y="217"/>
                    </a:cubicBezTo>
                    <a:cubicBezTo>
                      <a:pt x="3427" y="217"/>
                      <a:pt x="3201" y="217"/>
                      <a:pt x="2939" y="290"/>
                    </a:cubicBezTo>
                    <a:cubicBezTo>
                      <a:pt x="1691" y="669"/>
                      <a:pt x="1619" y="2251"/>
                      <a:pt x="1619" y="3382"/>
                    </a:cubicBezTo>
                    <a:cubicBezTo>
                      <a:pt x="1619" y="4512"/>
                      <a:pt x="1619" y="6275"/>
                      <a:pt x="1655" y="7405"/>
                    </a:cubicBezTo>
                    <a:cubicBezTo>
                      <a:pt x="1086" y="7821"/>
                      <a:pt x="525" y="8273"/>
                      <a:pt x="1" y="8761"/>
                    </a:cubicBezTo>
                    <a:cubicBezTo>
                      <a:pt x="597" y="8761"/>
                      <a:pt x="1203" y="8761"/>
                      <a:pt x="1809" y="8689"/>
                    </a:cubicBezTo>
                    <a:cubicBezTo>
                      <a:pt x="1990" y="9746"/>
                      <a:pt x="2559" y="10198"/>
                      <a:pt x="3726" y="10307"/>
                    </a:cubicBezTo>
                    <a:cubicBezTo>
                      <a:pt x="5117" y="10428"/>
                      <a:pt x="6527" y="10474"/>
                      <a:pt x="7941" y="10474"/>
                    </a:cubicBezTo>
                    <a:cubicBezTo>
                      <a:pt x="9173" y="10474"/>
                      <a:pt x="10407" y="10439"/>
                      <a:pt x="11637" y="10388"/>
                    </a:cubicBezTo>
                    <a:cubicBezTo>
                      <a:pt x="11708" y="10384"/>
                      <a:pt x="11803" y="10383"/>
                      <a:pt x="11917" y="10383"/>
                    </a:cubicBezTo>
                    <a:cubicBezTo>
                      <a:pt x="12134" y="10383"/>
                      <a:pt x="12419" y="10388"/>
                      <a:pt x="12742" y="10388"/>
                    </a:cubicBezTo>
                    <a:cubicBezTo>
                      <a:pt x="14220" y="10388"/>
                      <a:pt x="16485" y="10291"/>
                      <a:pt x="16573" y="9213"/>
                    </a:cubicBezTo>
                    <a:cubicBezTo>
                      <a:pt x="16727" y="7369"/>
                      <a:pt x="16763" y="4919"/>
                      <a:pt x="16727" y="3074"/>
                    </a:cubicBezTo>
                    <a:cubicBezTo>
                      <a:pt x="16681" y="2170"/>
                      <a:pt x="16645" y="624"/>
                      <a:pt x="15633" y="326"/>
                    </a:cubicBezTo>
                    <a:cubicBezTo>
                      <a:pt x="14955" y="136"/>
                      <a:pt x="14195" y="217"/>
                      <a:pt x="13517" y="136"/>
                    </a:cubicBezTo>
                    <a:cubicBezTo>
                      <a:pt x="12351" y="64"/>
                      <a:pt x="11184" y="100"/>
                      <a:pt x="10054" y="27"/>
                    </a:cubicBezTo>
                    <a:cubicBezTo>
                      <a:pt x="9580" y="9"/>
                      <a:pt x="9103" y="1"/>
                      <a:pt x="8625" y="1"/>
                    </a:cubicBezTo>
                    <a:close/>
                  </a:path>
                </a:pathLst>
              </a:cu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1"/>
              <p:cNvSpPr/>
              <p:nvPr/>
            </p:nvSpPr>
            <p:spPr>
              <a:xfrm>
                <a:off x="1975404" y="2251789"/>
                <a:ext cx="253620" cy="259935"/>
              </a:xfrm>
              <a:custGeom>
                <a:avLst/>
                <a:gdLst/>
                <a:ahLst/>
                <a:cxnLst/>
                <a:rect l="l" t="t" r="r" b="b"/>
                <a:pathLst>
                  <a:path w="4297" h="4404" extrusionOk="0">
                    <a:moveTo>
                      <a:pt x="2641" y="0"/>
                    </a:moveTo>
                    <a:cubicBezTo>
                      <a:pt x="2641" y="37"/>
                      <a:pt x="2604" y="37"/>
                      <a:pt x="2604" y="37"/>
                    </a:cubicBezTo>
                    <a:cubicBezTo>
                      <a:pt x="2415" y="227"/>
                      <a:pt x="2297" y="489"/>
                      <a:pt x="2152" y="715"/>
                    </a:cubicBezTo>
                    <a:cubicBezTo>
                      <a:pt x="1999" y="977"/>
                      <a:pt x="1881" y="1275"/>
                      <a:pt x="1737" y="1583"/>
                    </a:cubicBezTo>
                    <a:cubicBezTo>
                      <a:pt x="1773" y="1203"/>
                      <a:pt x="1773" y="823"/>
                      <a:pt x="1700" y="453"/>
                    </a:cubicBezTo>
                    <a:cubicBezTo>
                      <a:pt x="1666" y="362"/>
                      <a:pt x="1636" y="165"/>
                      <a:pt x="1575" y="165"/>
                    </a:cubicBezTo>
                    <a:cubicBezTo>
                      <a:pt x="1557" y="165"/>
                      <a:pt x="1536" y="183"/>
                      <a:pt x="1511" y="227"/>
                    </a:cubicBezTo>
                    <a:cubicBezTo>
                      <a:pt x="1429" y="335"/>
                      <a:pt x="1429" y="453"/>
                      <a:pt x="1429" y="561"/>
                    </a:cubicBezTo>
                    <a:cubicBezTo>
                      <a:pt x="1393" y="1085"/>
                      <a:pt x="1284" y="1619"/>
                      <a:pt x="1022" y="2107"/>
                    </a:cubicBezTo>
                    <a:cubicBezTo>
                      <a:pt x="751" y="2595"/>
                      <a:pt x="380" y="3047"/>
                      <a:pt x="1" y="3463"/>
                    </a:cubicBezTo>
                    <a:lnTo>
                      <a:pt x="2261" y="4403"/>
                    </a:lnTo>
                    <a:cubicBezTo>
                      <a:pt x="2641" y="3273"/>
                      <a:pt x="3617" y="2559"/>
                      <a:pt x="4187" y="1583"/>
                    </a:cubicBezTo>
                    <a:cubicBezTo>
                      <a:pt x="4296" y="1387"/>
                      <a:pt x="4274" y="1319"/>
                      <a:pt x="4195" y="1319"/>
                    </a:cubicBezTo>
                    <a:cubicBezTo>
                      <a:pt x="4058" y="1319"/>
                      <a:pt x="3751" y="1521"/>
                      <a:pt x="3653" y="1619"/>
                    </a:cubicBezTo>
                    <a:cubicBezTo>
                      <a:pt x="3427" y="1845"/>
                      <a:pt x="3201" y="2143"/>
                      <a:pt x="2975" y="2369"/>
                    </a:cubicBezTo>
                    <a:cubicBezTo>
                      <a:pt x="3237" y="2035"/>
                      <a:pt x="3509" y="1691"/>
                      <a:pt x="3735" y="1275"/>
                    </a:cubicBezTo>
                    <a:cubicBezTo>
                      <a:pt x="3807" y="1131"/>
                      <a:pt x="3997" y="905"/>
                      <a:pt x="3997" y="715"/>
                    </a:cubicBezTo>
                    <a:cubicBezTo>
                      <a:pt x="4011" y="613"/>
                      <a:pt x="3974" y="578"/>
                      <a:pt x="3920" y="578"/>
                    </a:cubicBezTo>
                    <a:cubicBezTo>
                      <a:pt x="3834" y="578"/>
                      <a:pt x="3703" y="665"/>
                      <a:pt x="3653" y="715"/>
                    </a:cubicBezTo>
                    <a:cubicBezTo>
                      <a:pt x="3283" y="1085"/>
                      <a:pt x="2939" y="1501"/>
                      <a:pt x="2641" y="1953"/>
                    </a:cubicBezTo>
                    <a:cubicBezTo>
                      <a:pt x="2903" y="1429"/>
                      <a:pt x="3201" y="905"/>
                      <a:pt x="3463" y="371"/>
                    </a:cubicBezTo>
                    <a:cubicBezTo>
                      <a:pt x="3534" y="276"/>
                      <a:pt x="3543" y="175"/>
                      <a:pt x="3442" y="175"/>
                    </a:cubicBezTo>
                    <a:cubicBezTo>
                      <a:pt x="3427" y="175"/>
                      <a:pt x="3410" y="177"/>
                      <a:pt x="3391" y="181"/>
                    </a:cubicBezTo>
                    <a:cubicBezTo>
                      <a:pt x="3283" y="227"/>
                      <a:pt x="3201" y="299"/>
                      <a:pt x="3129" y="335"/>
                    </a:cubicBezTo>
                    <a:cubicBezTo>
                      <a:pt x="3011" y="489"/>
                      <a:pt x="2867" y="633"/>
                      <a:pt x="2785" y="787"/>
                    </a:cubicBezTo>
                    <a:cubicBezTo>
                      <a:pt x="2677" y="941"/>
                      <a:pt x="2559" y="1085"/>
                      <a:pt x="2487" y="1239"/>
                    </a:cubicBezTo>
                    <a:cubicBezTo>
                      <a:pt x="2451" y="1311"/>
                      <a:pt x="2415" y="1393"/>
                      <a:pt x="2378" y="1501"/>
                    </a:cubicBezTo>
                    <a:cubicBezTo>
                      <a:pt x="2341" y="1532"/>
                      <a:pt x="2284" y="1619"/>
                      <a:pt x="2266" y="1689"/>
                    </a:cubicBezTo>
                    <a:lnTo>
                      <a:pt x="2266" y="1689"/>
                    </a:lnTo>
                    <a:cubicBezTo>
                      <a:pt x="2310" y="1404"/>
                      <a:pt x="2455" y="1118"/>
                      <a:pt x="2559" y="823"/>
                    </a:cubicBezTo>
                    <a:cubicBezTo>
                      <a:pt x="2604" y="715"/>
                      <a:pt x="2677" y="561"/>
                      <a:pt x="2713" y="407"/>
                    </a:cubicBezTo>
                    <a:cubicBezTo>
                      <a:pt x="2713" y="335"/>
                      <a:pt x="2785" y="73"/>
                      <a:pt x="2713" y="37"/>
                    </a:cubicBezTo>
                    <a:cubicBezTo>
                      <a:pt x="2713" y="0"/>
                      <a:pt x="2677" y="0"/>
                      <a:pt x="2641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>
                <a:off x="1210708" y="2057900"/>
                <a:ext cx="360273" cy="271326"/>
              </a:xfrm>
              <a:custGeom>
                <a:avLst/>
                <a:gdLst/>
                <a:ahLst/>
                <a:cxnLst/>
                <a:rect l="l" t="t" r="r" b="b"/>
                <a:pathLst>
                  <a:path w="6104" h="4597" extrusionOk="0">
                    <a:moveTo>
                      <a:pt x="3307" y="1"/>
                    </a:moveTo>
                    <a:cubicBezTo>
                      <a:pt x="2368" y="1"/>
                      <a:pt x="1327" y="310"/>
                      <a:pt x="787" y="1098"/>
                    </a:cubicBezTo>
                    <a:cubicBezTo>
                      <a:pt x="1" y="2228"/>
                      <a:pt x="489" y="3322"/>
                      <a:pt x="869" y="4488"/>
                    </a:cubicBezTo>
                    <a:cubicBezTo>
                      <a:pt x="883" y="4564"/>
                      <a:pt x="940" y="4597"/>
                      <a:pt x="998" y="4597"/>
                    </a:cubicBezTo>
                    <a:cubicBezTo>
                      <a:pt x="1085" y="4597"/>
                      <a:pt x="1174" y="4524"/>
                      <a:pt x="1131" y="4416"/>
                    </a:cubicBezTo>
                    <a:cubicBezTo>
                      <a:pt x="824" y="3466"/>
                      <a:pt x="372" y="2562"/>
                      <a:pt x="824" y="1586"/>
                    </a:cubicBezTo>
                    <a:cubicBezTo>
                      <a:pt x="1276" y="573"/>
                      <a:pt x="2451" y="347"/>
                      <a:pt x="3464" y="302"/>
                    </a:cubicBezTo>
                    <a:cubicBezTo>
                      <a:pt x="3516" y="299"/>
                      <a:pt x="3567" y="298"/>
                      <a:pt x="3618" y="298"/>
                    </a:cubicBezTo>
                    <a:cubicBezTo>
                      <a:pt x="5423" y="298"/>
                      <a:pt x="6008" y="2153"/>
                      <a:pt x="5498" y="3692"/>
                    </a:cubicBezTo>
                    <a:cubicBezTo>
                      <a:pt x="5454" y="3807"/>
                      <a:pt x="5545" y="3882"/>
                      <a:pt x="5632" y="3882"/>
                    </a:cubicBezTo>
                    <a:cubicBezTo>
                      <a:pt x="5690" y="3882"/>
                      <a:pt x="5746" y="3849"/>
                      <a:pt x="5760" y="3774"/>
                    </a:cubicBezTo>
                    <a:cubicBezTo>
                      <a:pt x="6022" y="3014"/>
                      <a:pt x="6104" y="2074"/>
                      <a:pt x="5760" y="1324"/>
                    </a:cubicBezTo>
                    <a:cubicBezTo>
                      <a:pt x="5308" y="383"/>
                      <a:pt x="4485" y="4"/>
                      <a:pt x="3464" y="4"/>
                    </a:cubicBezTo>
                    <a:cubicBezTo>
                      <a:pt x="3412" y="2"/>
                      <a:pt x="3359" y="1"/>
                      <a:pt x="3307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1"/>
              <p:cNvSpPr/>
              <p:nvPr/>
            </p:nvSpPr>
            <p:spPr>
              <a:xfrm>
                <a:off x="1619498" y="4394837"/>
                <a:ext cx="367179" cy="257869"/>
              </a:xfrm>
              <a:custGeom>
                <a:avLst/>
                <a:gdLst/>
                <a:ahLst/>
                <a:cxnLst/>
                <a:rect l="l" t="t" r="r" b="b"/>
                <a:pathLst>
                  <a:path w="6221" h="4369" extrusionOk="0">
                    <a:moveTo>
                      <a:pt x="2116" y="0"/>
                    </a:moveTo>
                    <a:cubicBezTo>
                      <a:pt x="2080" y="0"/>
                      <a:pt x="2035" y="0"/>
                      <a:pt x="1998" y="36"/>
                    </a:cubicBezTo>
                    <a:cubicBezTo>
                      <a:pt x="1510" y="81"/>
                      <a:pt x="986" y="190"/>
                      <a:pt x="452" y="226"/>
                    </a:cubicBezTo>
                    <a:lnTo>
                      <a:pt x="452" y="642"/>
                    </a:lnTo>
                    <a:cubicBezTo>
                      <a:pt x="380" y="1022"/>
                      <a:pt x="308" y="1392"/>
                      <a:pt x="272" y="1772"/>
                    </a:cubicBezTo>
                    <a:cubicBezTo>
                      <a:pt x="272" y="1962"/>
                      <a:pt x="0" y="4032"/>
                      <a:pt x="46" y="4032"/>
                    </a:cubicBezTo>
                    <a:cubicBezTo>
                      <a:pt x="982" y="4285"/>
                      <a:pt x="1938" y="4368"/>
                      <a:pt x="2898" y="4368"/>
                    </a:cubicBezTo>
                    <a:cubicBezTo>
                      <a:pt x="3792" y="4368"/>
                      <a:pt x="4689" y="4296"/>
                      <a:pt x="5579" y="4222"/>
                    </a:cubicBezTo>
                    <a:cubicBezTo>
                      <a:pt x="5805" y="4222"/>
                      <a:pt x="6031" y="4186"/>
                      <a:pt x="6221" y="4032"/>
                    </a:cubicBezTo>
                    <a:cubicBezTo>
                      <a:pt x="6103" y="3282"/>
                      <a:pt x="5353" y="2749"/>
                      <a:pt x="4602" y="2523"/>
                    </a:cubicBezTo>
                    <a:cubicBezTo>
                      <a:pt x="3888" y="2342"/>
                      <a:pt x="3128" y="2260"/>
                      <a:pt x="2450" y="2188"/>
                    </a:cubicBezTo>
                    <a:cubicBezTo>
                      <a:pt x="2450" y="2116"/>
                      <a:pt x="2414" y="1998"/>
                      <a:pt x="2414" y="1926"/>
                    </a:cubicBezTo>
                    <a:cubicBezTo>
                      <a:pt x="2378" y="1284"/>
                      <a:pt x="2261" y="642"/>
                      <a:pt x="2116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1"/>
              <p:cNvSpPr/>
              <p:nvPr/>
            </p:nvSpPr>
            <p:spPr>
              <a:xfrm>
                <a:off x="1199553" y="4363851"/>
                <a:ext cx="202270" cy="28106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4762" extrusionOk="0">
                    <a:moveTo>
                      <a:pt x="2143" y="1"/>
                    </a:moveTo>
                    <a:lnTo>
                      <a:pt x="750" y="832"/>
                    </a:lnTo>
                    <a:cubicBezTo>
                      <a:pt x="524" y="2107"/>
                      <a:pt x="262" y="3427"/>
                      <a:pt x="0" y="4711"/>
                    </a:cubicBezTo>
                    <a:cubicBezTo>
                      <a:pt x="492" y="4744"/>
                      <a:pt x="983" y="4761"/>
                      <a:pt x="1474" y="4761"/>
                    </a:cubicBezTo>
                    <a:cubicBezTo>
                      <a:pt x="2076" y="4761"/>
                      <a:pt x="2676" y="4735"/>
                      <a:pt x="3273" y="4675"/>
                    </a:cubicBezTo>
                    <a:cubicBezTo>
                      <a:pt x="3318" y="4675"/>
                      <a:pt x="3354" y="4675"/>
                      <a:pt x="3390" y="4630"/>
                    </a:cubicBezTo>
                    <a:cubicBezTo>
                      <a:pt x="3427" y="4594"/>
                      <a:pt x="3390" y="4557"/>
                      <a:pt x="3390" y="4521"/>
                    </a:cubicBezTo>
                    <a:cubicBezTo>
                      <a:pt x="3011" y="3011"/>
                      <a:pt x="2595" y="1511"/>
                      <a:pt x="2143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>
                <a:off x="1188339" y="2989807"/>
                <a:ext cx="575824" cy="1469660"/>
              </a:xfrm>
              <a:custGeom>
                <a:avLst/>
                <a:gdLst/>
                <a:ahLst/>
                <a:cxnLst/>
                <a:rect l="l" t="t" r="r" b="b"/>
                <a:pathLst>
                  <a:path w="9756" h="24900" extrusionOk="0">
                    <a:moveTo>
                      <a:pt x="9005" y="0"/>
                    </a:moveTo>
                    <a:lnTo>
                      <a:pt x="0" y="868"/>
                    </a:lnTo>
                    <a:cubicBezTo>
                      <a:pt x="118" y="1058"/>
                      <a:pt x="606" y="24863"/>
                      <a:pt x="606" y="24863"/>
                    </a:cubicBezTo>
                    <a:lnTo>
                      <a:pt x="3056" y="24899"/>
                    </a:lnTo>
                    <a:lnTo>
                      <a:pt x="3653" y="3201"/>
                    </a:lnTo>
                    <a:lnTo>
                      <a:pt x="5316" y="3128"/>
                    </a:lnTo>
                    <a:lnTo>
                      <a:pt x="7531" y="24899"/>
                    </a:lnTo>
                    <a:lnTo>
                      <a:pt x="9755" y="24863"/>
                    </a:lnTo>
                    <a:lnTo>
                      <a:pt x="9005" y="0"/>
                    </a:lnTo>
                    <a:close/>
                  </a:path>
                </a:pathLst>
              </a:custGeom>
              <a:solidFill>
                <a:srgbClr val="2854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1"/>
              <p:cNvSpPr/>
              <p:nvPr/>
            </p:nvSpPr>
            <p:spPr>
              <a:xfrm>
                <a:off x="1619498" y="4490336"/>
                <a:ext cx="367179" cy="162371"/>
              </a:xfrm>
              <a:custGeom>
                <a:avLst/>
                <a:gdLst/>
                <a:ahLst/>
                <a:cxnLst/>
                <a:rect l="l" t="t" r="r" b="b"/>
                <a:pathLst>
                  <a:path w="6221" h="2751" extrusionOk="0">
                    <a:moveTo>
                      <a:pt x="2378" y="0"/>
                    </a:moveTo>
                    <a:cubicBezTo>
                      <a:pt x="1809" y="0"/>
                      <a:pt x="1212" y="190"/>
                      <a:pt x="724" y="570"/>
                    </a:cubicBezTo>
                    <a:cubicBezTo>
                      <a:pt x="606" y="416"/>
                      <a:pt x="452" y="272"/>
                      <a:pt x="272" y="190"/>
                    </a:cubicBezTo>
                    <a:cubicBezTo>
                      <a:pt x="226" y="498"/>
                      <a:pt x="0" y="2414"/>
                      <a:pt x="46" y="2414"/>
                    </a:cubicBezTo>
                    <a:cubicBezTo>
                      <a:pt x="982" y="2667"/>
                      <a:pt x="1938" y="2750"/>
                      <a:pt x="2898" y="2750"/>
                    </a:cubicBezTo>
                    <a:cubicBezTo>
                      <a:pt x="3792" y="2750"/>
                      <a:pt x="4689" y="2678"/>
                      <a:pt x="5579" y="2604"/>
                    </a:cubicBezTo>
                    <a:cubicBezTo>
                      <a:pt x="5805" y="2604"/>
                      <a:pt x="6031" y="2568"/>
                      <a:pt x="6221" y="2414"/>
                    </a:cubicBezTo>
                    <a:cubicBezTo>
                      <a:pt x="6103" y="1664"/>
                      <a:pt x="5353" y="1131"/>
                      <a:pt x="4602" y="905"/>
                    </a:cubicBezTo>
                    <a:cubicBezTo>
                      <a:pt x="3888" y="724"/>
                      <a:pt x="3128" y="642"/>
                      <a:pt x="2450" y="570"/>
                    </a:cubicBezTo>
                    <a:cubicBezTo>
                      <a:pt x="2450" y="498"/>
                      <a:pt x="2414" y="380"/>
                      <a:pt x="2414" y="308"/>
                    </a:cubicBezTo>
                    <a:cubicBezTo>
                      <a:pt x="2414" y="190"/>
                      <a:pt x="2414" y="82"/>
                      <a:pt x="2378" y="0"/>
                    </a:cubicBezTo>
                    <a:close/>
                  </a:path>
                </a:pathLst>
              </a:custGeom>
              <a:solidFill>
                <a:srgbClr val="7C49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1"/>
              <p:cNvSpPr/>
              <p:nvPr/>
            </p:nvSpPr>
            <p:spPr>
              <a:xfrm>
                <a:off x="1165910" y="4496887"/>
                <a:ext cx="262591" cy="159715"/>
              </a:xfrm>
              <a:custGeom>
                <a:avLst/>
                <a:gdLst/>
                <a:ahLst/>
                <a:cxnLst/>
                <a:rect l="l" t="t" r="r" b="b"/>
                <a:pathLst>
                  <a:path w="4449" h="2706" extrusionOk="0">
                    <a:moveTo>
                      <a:pt x="2549" y="1"/>
                    </a:moveTo>
                    <a:cubicBezTo>
                      <a:pt x="2112" y="1"/>
                      <a:pt x="1663" y="135"/>
                      <a:pt x="1284" y="341"/>
                    </a:cubicBezTo>
                    <a:cubicBezTo>
                      <a:pt x="1058" y="459"/>
                      <a:pt x="868" y="568"/>
                      <a:pt x="724" y="721"/>
                    </a:cubicBezTo>
                    <a:cubicBezTo>
                      <a:pt x="308" y="1173"/>
                      <a:pt x="82" y="1815"/>
                      <a:pt x="0" y="2421"/>
                    </a:cubicBezTo>
                    <a:cubicBezTo>
                      <a:pt x="588" y="2642"/>
                      <a:pt x="1214" y="2705"/>
                      <a:pt x="1845" y="2705"/>
                    </a:cubicBezTo>
                    <a:cubicBezTo>
                      <a:pt x="2274" y="2705"/>
                      <a:pt x="2705" y="2676"/>
                      <a:pt x="3129" y="2647"/>
                    </a:cubicBezTo>
                    <a:cubicBezTo>
                      <a:pt x="3545" y="2602"/>
                      <a:pt x="3997" y="2566"/>
                      <a:pt x="4449" y="2493"/>
                    </a:cubicBezTo>
                    <a:lnTo>
                      <a:pt x="4449" y="2457"/>
                    </a:lnTo>
                    <a:cubicBezTo>
                      <a:pt x="4412" y="2150"/>
                      <a:pt x="4340" y="1851"/>
                      <a:pt x="4259" y="1553"/>
                    </a:cubicBezTo>
                    <a:cubicBezTo>
                      <a:pt x="4186" y="1246"/>
                      <a:pt x="4114" y="947"/>
                      <a:pt x="3924" y="685"/>
                    </a:cubicBezTo>
                    <a:cubicBezTo>
                      <a:pt x="3575" y="193"/>
                      <a:pt x="3070" y="1"/>
                      <a:pt x="2549" y="1"/>
                    </a:cubicBezTo>
                    <a:close/>
                  </a:path>
                </a:pathLst>
              </a:custGeom>
              <a:solidFill>
                <a:srgbClr val="7C49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>
                <a:off x="896945" y="2385180"/>
                <a:ext cx="556110" cy="640394"/>
              </a:xfrm>
              <a:custGeom>
                <a:avLst/>
                <a:gdLst/>
                <a:ahLst/>
                <a:cxnLst/>
                <a:rect l="l" t="t" r="r" b="b"/>
                <a:pathLst>
                  <a:path w="9422" h="10850" extrusionOk="0">
                    <a:moveTo>
                      <a:pt x="2035" y="1"/>
                    </a:moveTo>
                    <a:cubicBezTo>
                      <a:pt x="1438" y="1013"/>
                      <a:pt x="986" y="2035"/>
                      <a:pt x="534" y="3120"/>
                    </a:cubicBezTo>
                    <a:cubicBezTo>
                      <a:pt x="191" y="4024"/>
                      <a:pt x="1" y="5118"/>
                      <a:pt x="82" y="6140"/>
                    </a:cubicBezTo>
                    <a:cubicBezTo>
                      <a:pt x="154" y="6818"/>
                      <a:pt x="570" y="7460"/>
                      <a:pt x="1059" y="7948"/>
                    </a:cubicBezTo>
                    <a:cubicBezTo>
                      <a:pt x="1583" y="8436"/>
                      <a:pt x="2189" y="8770"/>
                      <a:pt x="2831" y="9078"/>
                    </a:cubicBezTo>
                    <a:cubicBezTo>
                      <a:pt x="4639" y="9946"/>
                      <a:pt x="6556" y="10543"/>
                      <a:pt x="8517" y="10805"/>
                    </a:cubicBezTo>
                    <a:cubicBezTo>
                      <a:pt x="8590" y="10850"/>
                      <a:pt x="8707" y="10850"/>
                      <a:pt x="8780" y="10850"/>
                    </a:cubicBezTo>
                    <a:cubicBezTo>
                      <a:pt x="9078" y="10208"/>
                      <a:pt x="9304" y="9494"/>
                      <a:pt x="9422" y="8770"/>
                    </a:cubicBezTo>
                    <a:cubicBezTo>
                      <a:pt x="8707" y="8544"/>
                      <a:pt x="8029" y="8318"/>
                      <a:pt x="7351" y="8020"/>
                    </a:cubicBezTo>
                    <a:cubicBezTo>
                      <a:pt x="6366" y="7640"/>
                      <a:pt x="5389" y="7306"/>
                      <a:pt x="4557" y="6664"/>
                    </a:cubicBezTo>
                    <a:cubicBezTo>
                      <a:pt x="4069" y="6284"/>
                      <a:pt x="3319" y="5877"/>
                      <a:pt x="3283" y="5235"/>
                    </a:cubicBezTo>
                    <a:cubicBezTo>
                      <a:pt x="3283" y="5082"/>
                      <a:pt x="3283" y="4928"/>
                      <a:pt x="3319" y="4783"/>
                    </a:cubicBezTo>
                    <a:cubicBezTo>
                      <a:pt x="3427" y="3915"/>
                      <a:pt x="3925" y="3201"/>
                      <a:pt x="4259" y="2406"/>
                    </a:cubicBezTo>
                    <a:cubicBezTo>
                      <a:pt x="4973" y="905"/>
                      <a:pt x="3283" y="263"/>
                      <a:pt x="2035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1"/>
              <p:cNvSpPr/>
              <p:nvPr/>
            </p:nvSpPr>
            <p:spPr>
              <a:xfrm>
                <a:off x="1610940" y="2382524"/>
                <a:ext cx="528901" cy="422070"/>
              </a:xfrm>
              <a:custGeom>
                <a:avLst/>
                <a:gdLst/>
                <a:ahLst/>
                <a:cxnLst/>
                <a:rect l="l" t="t" r="r" b="b"/>
                <a:pathLst>
                  <a:path w="8961" h="7151" extrusionOk="0">
                    <a:moveTo>
                      <a:pt x="7378" y="1"/>
                    </a:moveTo>
                    <a:cubicBezTo>
                      <a:pt x="6248" y="1176"/>
                      <a:pt x="5163" y="2306"/>
                      <a:pt x="4033" y="3436"/>
                    </a:cubicBezTo>
                    <a:cubicBezTo>
                      <a:pt x="3581" y="2261"/>
                      <a:pt x="3011" y="1212"/>
                      <a:pt x="2487" y="82"/>
                    </a:cubicBezTo>
                    <a:lnTo>
                      <a:pt x="1" y="2035"/>
                    </a:lnTo>
                    <a:cubicBezTo>
                      <a:pt x="1" y="2378"/>
                      <a:pt x="37" y="2794"/>
                      <a:pt x="191" y="3093"/>
                    </a:cubicBezTo>
                    <a:cubicBezTo>
                      <a:pt x="263" y="3246"/>
                      <a:pt x="335" y="3391"/>
                      <a:pt x="417" y="3508"/>
                    </a:cubicBezTo>
                    <a:cubicBezTo>
                      <a:pt x="715" y="4114"/>
                      <a:pt x="977" y="4747"/>
                      <a:pt x="1321" y="5317"/>
                    </a:cubicBezTo>
                    <a:cubicBezTo>
                      <a:pt x="1619" y="5877"/>
                      <a:pt x="2035" y="6483"/>
                      <a:pt x="2559" y="6863"/>
                    </a:cubicBezTo>
                    <a:cubicBezTo>
                      <a:pt x="2836" y="7058"/>
                      <a:pt x="3125" y="7150"/>
                      <a:pt x="3413" y="7150"/>
                    </a:cubicBezTo>
                    <a:cubicBezTo>
                      <a:pt x="3672" y="7150"/>
                      <a:pt x="3930" y="7076"/>
                      <a:pt x="4178" y="6935"/>
                    </a:cubicBezTo>
                    <a:cubicBezTo>
                      <a:pt x="5986" y="5805"/>
                      <a:pt x="7496" y="4033"/>
                      <a:pt x="8436" y="2152"/>
                    </a:cubicBezTo>
                    <a:cubicBezTo>
                      <a:pt x="8590" y="1809"/>
                      <a:pt x="8816" y="1474"/>
                      <a:pt x="8960" y="1094"/>
                    </a:cubicBezTo>
                    <a:cubicBezTo>
                      <a:pt x="8400" y="796"/>
                      <a:pt x="7875" y="416"/>
                      <a:pt x="7378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1"/>
              <p:cNvSpPr/>
              <p:nvPr/>
            </p:nvSpPr>
            <p:spPr>
              <a:xfrm>
                <a:off x="1141888" y="1980168"/>
                <a:ext cx="566793" cy="381580"/>
              </a:xfrm>
              <a:custGeom>
                <a:avLst/>
                <a:gdLst/>
                <a:ahLst/>
                <a:cxnLst/>
                <a:rect l="l" t="t" r="r" b="b"/>
                <a:pathLst>
                  <a:path w="9603" h="6465" extrusionOk="0">
                    <a:moveTo>
                      <a:pt x="5082" y="1"/>
                    </a:moveTo>
                    <a:lnTo>
                      <a:pt x="5082" y="1"/>
                    </a:lnTo>
                    <a:cubicBezTo>
                      <a:pt x="4440" y="154"/>
                      <a:pt x="3843" y="227"/>
                      <a:pt x="3201" y="263"/>
                    </a:cubicBezTo>
                    <a:cubicBezTo>
                      <a:pt x="3237" y="1058"/>
                      <a:pt x="3201" y="1809"/>
                      <a:pt x="3201" y="2604"/>
                    </a:cubicBezTo>
                    <a:cubicBezTo>
                      <a:pt x="2035" y="2867"/>
                      <a:pt x="787" y="3201"/>
                      <a:pt x="1" y="4105"/>
                    </a:cubicBezTo>
                    <a:cubicBezTo>
                      <a:pt x="977" y="5425"/>
                      <a:pt x="2523" y="6293"/>
                      <a:pt x="4105" y="6447"/>
                    </a:cubicBezTo>
                    <a:cubicBezTo>
                      <a:pt x="4252" y="6459"/>
                      <a:pt x="4400" y="6464"/>
                      <a:pt x="4549" y="6464"/>
                    </a:cubicBezTo>
                    <a:cubicBezTo>
                      <a:pt x="5312" y="6464"/>
                      <a:pt x="6085" y="6311"/>
                      <a:pt x="6781" y="6031"/>
                    </a:cubicBezTo>
                    <a:cubicBezTo>
                      <a:pt x="7459" y="5805"/>
                      <a:pt x="8590" y="5317"/>
                      <a:pt x="8888" y="4639"/>
                    </a:cubicBezTo>
                    <a:cubicBezTo>
                      <a:pt x="9602" y="2903"/>
                      <a:pt x="6139" y="2641"/>
                      <a:pt x="5154" y="2604"/>
                    </a:cubicBezTo>
                    <a:cubicBezTo>
                      <a:pt x="5118" y="1773"/>
                      <a:pt x="4973" y="832"/>
                      <a:pt x="5082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>
                <a:off x="970605" y="2120346"/>
                <a:ext cx="849039" cy="985204"/>
              </a:xfrm>
              <a:custGeom>
                <a:avLst/>
                <a:gdLst/>
                <a:ahLst/>
                <a:cxnLst/>
                <a:rect l="l" t="t" r="r" b="b"/>
                <a:pathLst>
                  <a:path w="14385" h="16692" extrusionOk="0">
                    <a:moveTo>
                      <a:pt x="8658" y="0"/>
                    </a:moveTo>
                    <a:cubicBezTo>
                      <a:pt x="8608" y="0"/>
                      <a:pt x="8558" y="1"/>
                      <a:pt x="8508" y="3"/>
                    </a:cubicBezTo>
                    <a:cubicBezTo>
                      <a:pt x="8363" y="1242"/>
                      <a:pt x="8101" y="2336"/>
                      <a:pt x="7342" y="3394"/>
                    </a:cubicBezTo>
                    <a:cubicBezTo>
                      <a:pt x="6555" y="2454"/>
                      <a:pt x="5949" y="1323"/>
                      <a:pt x="5570" y="148"/>
                    </a:cubicBezTo>
                    <a:cubicBezTo>
                      <a:pt x="4629" y="455"/>
                      <a:pt x="3581" y="754"/>
                      <a:pt x="2785" y="1323"/>
                    </a:cubicBezTo>
                    <a:cubicBezTo>
                      <a:pt x="2179" y="1730"/>
                      <a:pt x="1845" y="2408"/>
                      <a:pt x="1429" y="3014"/>
                    </a:cubicBezTo>
                    <a:cubicBezTo>
                      <a:pt x="905" y="3728"/>
                      <a:pt x="489" y="4524"/>
                      <a:pt x="37" y="5274"/>
                    </a:cubicBezTo>
                    <a:cubicBezTo>
                      <a:pt x="0" y="5310"/>
                      <a:pt x="0" y="5347"/>
                      <a:pt x="0" y="5347"/>
                    </a:cubicBezTo>
                    <a:cubicBezTo>
                      <a:pt x="0" y="5392"/>
                      <a:pt x="0" y="5428"/>
                      <a:pt x="37" y="5464"/>
                    </a:cubicBezTo>
                    <a:cubicBezTo>
                      <a:pt x="416" y="5989"/>
                      <a:pt x="787" y="6441"/>
                      <a:pt x="1357" y="6784"/>
                    </a:cubicBezTo>
                    <a:cubicBezTo>
                      <a:pt x="1489" y="6850"/>
                      <a:pt x="2667" y="7481"/>
                      <a:pt x="2955" y="7481"/>
                    </a:cubicBezTo>
                    <a:cubicBezTo>
                      <a:pt x="2982" y="7481"/>
                      <a:pt x="3002" y="7475"/>
                      <a:pt x="3011" y="7462"/>
                    </a:cubicBezTo>
                    <a:cubicBezTo>
                      <a:pt x="3309" y="7010"/>
                      <a:pt x="3653" y="6522"/>
                      <a:pt x="3988" y="6025"/>
                    </a:cubicBezTo>
                    <a:lnTo>
                      <a:pt x="3988" y="6025"/>
                    </a:lnTo>
                    <a:cubicBezTo>
                      <a:pt x="3879" y="6215"/>
                      <a:pt x="3879" y="6784"/>
                      <a:pt x="3879" y="7010"/>
                    </a:cubicBezTo>
                    <a:cubicBezTo>
                      <a:pt x="3807" y="7381"/>
                      <a:pt x="3761" y="7761"/>
                      <a:pt x="3725" y="8140"/>
                    </a:cubicBezTo>
                    <a:cubicBezTo>
                      <a:pt x="3653" y="8927"/>
                      <a:pt x="3581" y="9686"/>
                      <a:pt x="3535" y="10437"/>
                    </a:cubicBezTo>
                    <a:cubicBezTo>
                      <a:pt x="3391" y="12353"/>
                      <a:pt x="2939" y="14207"/>
                      <a:pt x="2631" y="16087"/>
                    </a:cubicBezTo>
                    <a:cubicBezTo>
                      <a:pt x="2749" y="16123"/>
                      <a:pt x="2857" y="16160"/>
                      <a:pt x="2975" y="16196"/>
                    </a:cubicBezTo>
                    <a:cubicBezTo>
                      <a:pt x="3761" y="16386"/>
                      <a:pt x="4593" y="16467"/>
                      <a:pt x="5389" y="16576"/>
                    </a:cubicBezTo>
                    <a:cubicBezTo>
                      <a:pt x="6248" y="16650"/>
                      <a:pt x="7106" y="16692"/>
                      <a:pt x="7965" y="16692"/>
                    </a:cubicBezTo>
                    <a:cubicBezTo>
                      <a:pt x="8462" y="16692"/>
                      <a:pt x="8960" y="16678"/>
                      <a:pt x="9457" y="16648"/>
                    </a:cubicBezTo>
                    <a:cubicBezTo>
                      <a:pt x="10768" y="16539"/>
                      <a:pt x="12170" y="16350"/>
                      <a:pt x="13372" y="15861"/>
                    </a:cubicBezTo>
                    <a:cubicBezTo>
                      <a:pt x="13182" y="14885"/>
                      <a:pt x="12848" y="13936"/>
                      <a:pt x="12658" y="12995"/>
                    </a:cubicBezTo>
                    <a:cubicBezTo>
                      <a:pt x="12432" y="11757"/>
                      <a:pt x="12124" y="10509"/>
                      <a:pt x="11980" y="9234"/>
                    </a:cubicBezTo>
                    <a:cubicBezTo>
                      <a:pt x="11980" y="9044"/>
                      <a:pt x="11600" y="6522"/>
                      <a:pt x="11672" y="6522"/>
                    </a:cubicBezTo>
                    <a:cubicBezTo>
                      <a:pt x="12088" y="6368"/>
                      <a:pt x="12766" y="6178"/>
                      <a:pt x="13146" y="5916"/>
                    </a:cubicBezTo>
                    <a:cubicBezTo>
                      <a:pt x="13255" y="5844"/>
                      <a:pt x="14385" y="4822"/>
                      <a:pt x="14349" y="4786"/>
                    </a:cubicBezTo>
                    <a:lnTo>
                      <a:pt x="14312" y="4750"/>
                    </a:lnTo>
                    <a:cubicBezTo>
                      <a:pt x="14050" y="4488"/>
                      <a:pt x="13824" y="4180"/>
                      <a:pt x="13598" y="3882"/>
                    </a:cubicBezTo>
                    <a:cubicBezTo>
                      <a:pt x="13562" y="3764"/>
                      <a:pt x="13481" y="3692"/>
                      <a:pt x="13408" y="3620"/>
                    </a:cubicBezTo>
                    <a:cubicBezTo>
                      <a:pt x="13146" y="3276"/>
                      <a:pt x="12956" y="2860"/>
                      <a:pt x="12730" y="2490"/>
                    </a:cubicBezTo>
                    <a:cubicBezTo>
                      <a:pt x="12242" y="1694"/>
                      <a:pt x="11862" y="871"/>
                      <a:pt x="10958" y="528"/>
                    </a:cubicBezTo>
                    <a:cubicBezTo>
                      <a:pt x="10288" y="248"/>
                      <a:pt x="9420" y="0"/>
                      <a:pt x="8658" y="0"/>
                    </a:cubicBezTo>
                    <a:close/>
                  </a:path>
                </a:pathLst>
              </a:custGeom>
              <a:solidFill>
                <a:srgbClr val="4675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1"/>
              <p:cNvSpPr/>
              <p:nvPr/>
            </p:nvSpPr>
            <p:spPr>
              <a:xfrm>
                <a:off x="1250725" y="2120523"/>
                <a:ext cx="282364" cy="282364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4784" extrusionOk="0">
                    <a:moveTo>
                      <a:pt x="3762" y="0"/>
                    </a:moveTo>
                    <a:cubicBezTo>
                      <a:pt x="3617" y="1239"/>
                      <a:pt x="3355" y="2333"/>
                      <a:pt x="2596" y="3391"/>
                    </a:cubicBezTo>
                    <a:cubicBezTo>
                      <a:pt x="1809" y="2451"/>
                      <a:pt x="1203" y="1320"/>
                      <a:pt x="824" y="145"/>
                    </a:cubicBezTo>
                    <a:cubicBezTo>
                      <a:pt x="562" y="226"/>
                      <a:pt x="263" y="299"/>
                      <a:pt x="1" y="416"/>
                    </a:cubicBezTo>
                    <a:cubicBezTo>
                      <a:pt x="453" y="2107"/>
                      <a:pt x="1466" y="3689"/>
                      <a:pt x="2858" y="4783"/>
                    </a:cubicBezTo>
                    <a:cubicBezTo>
                      <a:pt x="3726" y="3309"/>
                      <a:pt x="4368" y="1727"/>
                      <a:pt x="4784" y="109"/>
                    </a:cubicBezTo>
                    <a:cubicBezTo>
                      <a:pt x="4440" y="37"/>
                      <a:pt x="4069" y="0"/>
                      <a:pt x="3762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1"/>
              <p:cNvSpPr/>
              <p:nvPr/>
            </p:nvSpPr>
            <p:spPr>
              <a:xfrm>
                <a:off x="970605" y="2391614"/>
                <a:ext cx="204454" cy="170280"/>
              </a:xfrm>
              <a:custGeom>
                <a:avLst/>
                <a:gdLst/>
                <a:ahLst/>
                <a:cxnLst/>
                <a:rect l="l" t="t" r="r" b="b"/>
                <a:pathLst>
                  <a:path w="3464" h="2885" extrusionOk="0">
                    <a:moveTo>
                      <a:pt x="416" y="0"/>
                    </a:moveTo>
                    <a:cubicBezTo>
                      <a:pt x="299" y="226"/>
                      <a:pt x="145" y="452"/>
                      <a:pt x="37" y="678"/>
                    </a:cubicBezTo>
                    <a:cubicBezTo>
                      <a:pt x="0" y="714"/>
                      <a:pt x="0" y="751"/>
                      <a:pt x="0" y="751"/>
                    </a:cubicBezTo>
                    <a:cubicBezTo>
                      <a:pt x="0" y="796"/>
                      <a:pt x="0" y="832"/>
                      <a:pt x="37" y="868"/>
                    </a:cubicBezTo>
                    <a:cubicBezTo>
                      <a:pt x="416" y="1393"/>
                      <a:pt x="787" y="1845"/>
                      <a:pt x="1357" y="2188"/>
                    </a:cubicBezTo>
                    <a:cubicBezTo>
                      <a:pt x="1489" y="2254"/>
                      <a:pt x="2667" y="2885"/>
                      <a:pt x="2955" y="2885"/>
                    </a:cubicBezTo>
                    <a:cubicBezTo>
                      <a:pt x="2982" y="2885"/>
                      <a:pt x="3002" y="2879"/>
                      <a:pt x="3011" y="2866"/>
                    </a:cubicBezTo>
                    <a:cubicBezTo>
                      <a:pt x="3165" y="2640"/>
                      <a:pt x="3309" y="2414"/>
                      <a:pt x="3463" y="2188"/>
                    </a:cubicBezTo>
                    <a:cubicBezTo>
                      <a:pt x="2369" y="1619"/>
                      <a:pt x="1357" y="868"/>
                      <a:pt x="416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1"/>
              <p:cNvSpPr/>
              <p:nvPr/>
            </p:nvSpPr>
            <p:spPr>
              <a:xfrm>
                <a:off x="1650957" y="2355846"/>
                <a:ext cx="168686" cy="151629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569" extrusionOk="0">
                    <a:moveTo>
                      <a:pt x="2180" y="0"/>
                    </a:moveTo>
                    <a:cubicBezTo>
                      <a:pt x="1583" y="724"/>
                      <a:pt x="823" y="1284"/>
                      <a:pt x="1" y="1664"/>
                    </a:cubicBezTo>
                    <a:cubicBezTo>
                      <a:pt x="73" y="1962"/>
                      <a:pt x="1" y="2261"/>
                      <a:pt x="109" y="2568"/>
                    </a:cubicBezTo>
                    <a:cubicBezTo>
                      <a:pt x="561" y="2414"/>
                      <a:pt x="1239" y="2188"/>
                      <a:pt x="1619" y="1926"/>
                    </a:cubicBezTo>
                    <a:cubicBezTo>
                      <a:pt x="1728" y="1854"/>
                      <a:pt x="2858" y="832"/>
                      <a:pt x="2822" y="796"/>
                    </a:cubicBezTo>
                    <a:lnTo>
                      <a:pt x="2785" y="760"/>
                    </a:lnTo>
                    <a:cubicBezTo>
                      <a:pt x="2559" y="534"/>
                      <a:pt x="2369" y="272"/>
                      <a:pt x="2180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1"/>
              <p:cNvSpPr/>
              <p:nvPr/>
            </p:nvSpPr>
            <p:spPr>
              <a:xfrm>
                <a:off x="1439656" y="2033524"/>
                <a:ext cx="4309" cy="53415"/>
              </a:xfrm>
              <a:custGeom>
                <a:avLst/>
                <a:gdLst/>
                <a:ahLst/>
                <a:cxnLst/>
                <a:rect l="l" t="t" r="r" b="b"/>
                <a:pathLst>
                  <a:path w="73" h="905" extrusionOk="0">
                    <a:moveTo>
                      <a:pt x="37" y="715"/>
                    </a:moveTo>
                    <a:cubicBezTo>
                      <a:pt x="37" y="796"/>
                      <a:pt x="73" y="832"/>
                      <a:pt x="73" y="905"/>
                    </a:cubicBezTo>
                    <a:cubicBezTo>
                      <a:pt x="73" y="832"/>
                      <a:pt x="37" y="796"/>
                      <a:pt x="37" y="715"/>
                    </a:cubicBezTo>
                    <a:lnTo>
                      <a:pt x="37" y="715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54"/>
                      <a:pt x="0" y="308"/>
                      <a:pt x="37" y="453"/>
                    </a:cubicBezTo>
                    <a:lnTo>
                      <a:pt x="37" y="453"/>
                    </a:lnTo>
                    <a:cubicBezTo>
                      <a:pt x="0" y="308"/>
                      <a:pt x="0" y="154"/>
                      <a:pt x="0" y="1"/>
                    </a:cubicBezTo>
                    <a:close/>
                  </a:path>
                </a:pathLst>
              </a:custGeom>
              <a:solidFill>
                <a:srgbClr val="B2C4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1"/>
              <p:cNvSpPr/>
              <p:nvPr/>
            </p:nvSpPr>
            <p:spPr>
              <a:xfrm>
                <a:off x="1441781" y="2060202"/>
                <a:ext cx="59" cy="15523"/>
              </a:xfrm>
              <a:custGeom>
                <a:avLst/>
                <a:gdLst/>
                <a:ahLst/>
                <a:cxnLst/>
                <a:rect l="l" t="t" r="r" b="b"/>
                <a:pathLst>
                  <a:path w="1" h="263" extrusionOk="0">
                    <a:moveTo>
                      <a:pt x="1" y="1"/>
                    </a:moveTo>
                    <a:lnTo>
                      <a:pt x="1" y="263"/>
                    </a:lnTo>
                    <a:lnTo>
                      <a:pt x="1" y="2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438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1"/>
              <p:cNvSpPr/>
              <p:nvPr/>
            </p:nvSpPr>
            <p:spPr>
              <a:xfrm>
                <a:off x="1330819" y="2033524"/>
                <a:ext cx="113146" cy="64630"/>
              </a:xfrm>
              <a:custGeom>
                <a:avLst/>
                <a:gdLst/>
                <a:ahLst/>
                <a:cxnLst/>
                <a:rect l="l" t="t" r="r" b="b"/>
                <a:pathLst>
                  <a:path w="1917" h="1095" extrusionOk="0">
                    <a:moveTo>
                      <a:pt x="1844" y="1"/>
                    </a:moveTo>
                    <a:cubicBezTo>
                      <a:pt x="1501" y="37"/>
                      <a:pt x="1166" y="82"/>
                      <a:pt x="823" y="82"/>
                    </a:cubicBezTo>
                    <a:cubicBezTo>
                      <a:pt x="561" y="82"/>
                      <a:pt x="298" y="37"/>
                      <a:pt x="0" y="37"/>
                    </a:cubicBezTo>
                    <a:lnTo>
                      <a:pt x="0" y="1059"/>
                    </a:lnTo>
                    <a:cubicBezTo>
                      <a:pt x="335" y="1095"/>
                      <a:pt x="642" y="1095"/>
                      <a:pt x="940" y="1095"/>
                    </a:cubicBezTo>
                    <a:cubicBezTo>
                      <a:pt x="1275" y="1095"/>
                      <a:pt x="1618" y="1095"/>
                      <a:pt x="1917" y="1022"/>
                    </a:cubicBezTo>
                    <a:lnTo>
                      <a:pt x="1917" y="905"/>
                    </a:lnTo>
                    <a:cubicBezTo>
                      <a:pt x="1917" y="832"/>
                      <a:pt x="1881" y="796"/>
                      <a:pt x="1881" y="715"/>
                    </a:cubicBezTo>
                    <a:lnTo>
                      <a:pt x="1881" y="453"/>
                    </a:lnTo>
                    <a:cubicBezTo>
                      <a:pt x="1844" y="308"/>
                      <a:pt x="1844" y="154"/>
                      <a:pt x="1844" y="1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1"/>
              <p:cNvSpPr/>
              <p:nvPr/>
            </p:nvSpPr>
            <p:spPr>
              <a:xfrm>
                <a:off x="1097090" y="1418923"/>
                <a:ext cx="611591" cy="430038"/>
              </a:xfrm>
              <a:custGeom>
                <a:avLst/>
                <a:gdLst/>
                <a:ahLst/>
                <a:cxnLst/>
                <a:rect l="l" t="t" r="r" b="b"/>
                <a:pathLst>
                  <a:path w="10362" h="7286" extrusionOk="0">
                    <a:moveTo>
                      <a:pt x="4675" y="1"/>
                    </a:moveTo>
                    <a:cubicBezTo>
                      <a:pt x="3658" y="1"/>
                      <a:pt x="2597" y="548"/>
                      <a:pt x="1962" y="1337"/>
                    </a:cubicBezTo>
                    <a:cubicBezTo>
                      <a:pt x="1700" y="1680"/>
                      <a:pt x="1510" y="2087"/>
                      <a:pt x="1474" y="2539"/>
                    </a:cubicBezTo>
                    <a:cubicBezTo>
                      <a:pt x="1398" y="2521"/>
                      <a:pt x="1317" y="2512"/>
                      <a:pt x="1236" y="2512"/>
                    </a:cubicBezTo>
                    <a:cubicBezTo>
                      <a:pt x="989" y="2512"/>
                      <a:pt x="731" y="2595"/>
                      <a:pt x="534" y="2765"/>
                    </a:cubicBezTo>
                    <a:cubicBezTo>
                      <a:pt x="0" y="3262"/>
                      <a:pt x="0" y="4121"/>
                      <a:pt x="0" y="4763"/>
                    </a:cubicBezTo>
                    <a:cubicBezTo>
                      <a:pt x="0" y="5631"/>
                      <a:pt x="118" y="6463"/>
                      <a:pt x="380" y="7286"/>
                    </a:cubicBezTo>
                    <a:lnTo>
                      <a:pt x="8933" y="6797"/>
                    </a:lnTo>
                    <a:cubicBezTo>
                      <a:pt x="9457" y="6725"/>
                      <a:pt x="10063" y="6011"/>
                      <a:pt x="10207" y="5405"/>
                    </a:cubicBezTo>
                    <a:cubicBezTo>
                      <a:pt x="10361" y="4691"/>
                      <a:pt x="9909" y="3859"/>
                      <a:pt x="9267" y="3714"/>
                    </a:cubicBezTo>
                    <a:cubicBezTo>
                      <a:pt x="9529" y="3407"/>
                      <a:pt x="9719" y="2955"/>
                      <a:pt x="9755" y="2503"/>
                    </a:cubicBezTo>
                    <a:cubicBezTo>
                      <a:pt x="9755" y="2051"/>
                      <a:pt x="9611" y="1599"/>
                      <a:pt x="9303" y="1300"/>
                    </a:cubicBezTo>
                    <a:cubicBezTo>
                      <a:pt x="9123" y="1147"/>
                      <a:pt x="8933" y="1038"/>
                      <a:pt x="8707" y="957"/>
                    </a:cubicBezTo>
                    <a:cubicBezTo>
                      <a:pt x="8421" y="823"/>
                      <a:pt x="8104" y="754"/>
                      <a:pt x="7786" y="754"/>
                    </a:cubicBezTo>
                    <a:cubicBezTo>
                      <a:pt x="7310" y="754"/>
                      <a:pt x="6831" y="908"/>
                      <a:pt x="6446" y="1228"/>
                    </a:cubicBezTo>
                    <a:cubicBezTo>
                      <a:pt x="6329" y="658"/>
                      <a:pt x="5877" y="243"/>
                      <a:pt x="5389" y="98"/>
                    </a:cubicBezTo>
                    <a:cubicBezTo>
                      <a:pt x="5157" y="32"/>
                      <a:pt x="4918" y="1"/>
                      <a:pt x="4675" y="1"/>
                    </a:cubicBezTo>
                    <a:close/>
                  </a:path>
                </a:pathLst>
              </a:custGeom>
              <a:solidFill>
                <a:srgbClr val="B071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1"/>
              <p:cNvSpPr/>
              <p:nvPr/>
            </p:nvSpPr>
            <p:spPr>
              <a:xfrm>
                <a:off x="1582137" y="1770520"/>
                <a:ext cx="77438" cy="129672"/>
              </a:xfrm>
              <a:custGeom>
                <a:avLst/>
                <a:gdLst/>
                <a:ahLst/>
                <a:cxnLst/>
                <a:rect l="l" t="t" r="r" b="b"/>
                <a:pathLst>
                  <a:path w="1312" h="2197" extrusionOk="0">
                    <a:moveTo>
                      <a:pt x="601" y="0"/>
                    </a:moveTo>
                    <a:cubicBezTo>
                      <a:pt x="550" y="0"/>
                      <a:pt x="500" y="6"/>
                      <a:pt x="452" y="18"/>
                    </a:cubicBezTo>
                    <a:cubicBezTo>
                      <a:pt x="263" y="54"/>
                      <a:pt x="73" y="198"/>
                      <a:pt x="0" y="388"/>
                    </a:cubicBezTo>
                    <a:lnTo>
                      <a:pt x="226" y="2196"/>
                    </a:lnTo>
                    <a:cubicBezTo>
                      <a:pt x="489" y="2052"/>
                      <a:pt x="787" y="1862"/>
                      <a:pt x="977" y="1600"/>
                    </a:cubicBezTo>
                    <a:cubicBezTo>
                      <a:pt x="1167" y="1329"/>
                      <a:pt x="1311" y="994"/>
                      <a:pt x="1275" y="650"/>
                    </a:cubicBezTo>
                    <a:cubicBezTo>
                      <a:pt x="1239" y="470"/>
                      <a:pt x="1167" y="280"/>
                      <a:pt x="1013" y="126"/>
                    </a:cubicBezTo>
                    <a:cubicBezTo>
                      <a:pt x="899" y="46"/>
                      <a:pt x="746" y="0"/>
                      <a:pt x="601" y="0"/>
                    </a:cubicBezTo>
                    <a:close/>
                  </a:path>
                </a:pathLst>
              </a:custGeom>
              <a:solidFill>
                <a:srgbClr val="D38D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1"/>
              <p:cNvSpPr/>
              <p:nvPr/>
            </p:nvSpPr>
            <p:spPr>
              <a:xfrm>
                <a:off x="1601850" y="1790470"/>
                <a:ext cx="33702" cy="7702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305" extrusionOk="0">
                    <a:moveTo>
                      <a:pt x="513" y="1"/>
                    </a:moveTo>
                    <a:cubicBezTo>
                      <a:pt x="488" y="1"/>
                      <a:pt x="426" y="43"/>
                      <a:pt x="345" y="132"/>
                    </a:cubicBezTo>
                    <a:cubicBezTo>
                      <a:pt x="263" y="204"/>
                      <a:pt x="155" y="394"/>
                      <a:pt x="73" y="584"/>
                    </a:cubicBezTo>
                    <a:cubicBezTo>
                      <a:pt x="1" y="765"/>
                      <a:pt x="1" y="954"/>
                      <a:pt x="1" y="1108"/>
                    </a:cubicBezTo>
                    <a:cubicBezTo>
                      <a:pt x="1" y="1203"/>
                      <a:pt x="29" y="1305"/>
                      <a:pt x="60" y="1305"/>
                    </a:cubicBezTo>
                    <a:cubicBezTo>
                      <a:pt x="64" y="1305"/>
                      <a:pt x="69" y="1302"/>
                      <a:pt x="73" y="1298"/>
                    </a:cubicBezTo>
                    <a:cubicBezTo>
                      <a:pt x="118" y="1298"/>
                      <a:pt x="73" y="991"/>
                      <a:pt x="191" y="620"/>
                    </a:cubicBezTo>
                    <a:cubicBezTo>
                      <a:pt x="299" y="240"/>
                      <a:pt x="571" y="14"/>
                      <a:pt x="525" y="14"/>
                    </a:cubicBezTo>
                    <a:cubicBezTo>
                      <a:pt x="525" y="5"/>
                      <a:pt x="521" y="1"/>
                      <a:pt x="513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1"/>
              <p:cNvSpPr/>
              <p:nvPr/>
            </p:nvSpPr>
            <p:spPr>
              <a:xfrm>
                <a:off x="1610940" y="1813665"/>
                <a:ext cx="17648" cy="4863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824" extrusionOk="0">
                    <a:moveTo>
                      <a:pt x="37" y="1"/>
                    </a:moveTo>
                    <a:lnTo>
                      <a:pt x="37" y="1"/>
                    </a:lnTo>
                    <a:cubicBezTo>
                      <a:pt x="1" y="37"/>
                      <a:pt x="191" y="191"/>
                      <a:pt x="191" y="417"/>
                    </a:cubicBezTo>
                    <a:cubicBezTo>
                      <a:pt x="191" y="643"/>
                      <a:pt x="37" y="787"/>
                      <a:pt x="37" y="824"/>
                    </a:cubicBezTo>
                    <a:cubicBezTo>
                      <a:pt x="73" y="824"/>
                      <a:pt x="109" y="824"/>
                      <a:pt x="191" y="751"/>
                    </a:cubicBezTo>
                    <a:cubicBezTo>
                      <a:pt x="227" y="679"/>
                      <a:pt x="299" y="561"/>
                      <a:pt x="299" y="417"/>
                    </a:cubicBezTo>
                    <a:cubicBezTo>
                      <a:pt x="299" y="263"/>
                      <a:pt x="227" y="145"/>
                      <a:pt x="145" y="73"/>
                    </a:cubicBezTo>
                    <a:cubicBezTo>
                      <a:pt x="109" y="1"/>
                      <a:pt x="37" y="1"/>
                      <a:pt x="37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1"/>
              <p:cNvSpPr/>
              <p:nvPr/>
            </p:nvSpPr>
            <p:spPr>
              <a:xfrm>
                <a:off x="1150446" y="1571673"/>
                <a:ext cx="471767" cy="465274"/>
              </a:xfrm>
              <a:custGeom>
                <a:avLst/>
                <a:gdLst/>
                <a:ahLst/>
                <a:cxnLst/>
                <a:rect l="l" t="t" r="r" b="b"/>
                <a:pathLst>
                  <a:path w="7993" h="7883" extrusionOk="0">
                    <a:moveTo>
                      <a:pt x="4034" y="0"/>
                    </a:moveTo>
                    <a:cubicBezTo>
                      <a:pt x="3640" y="0"/>
                      <a:pt x="3246" y="39"/>
                      <a:pt x="2866" y="105"/>
                    </a:cubicBezTo>
                    <a:cubicBezTo>
                      <a:pt x="1619" y="331"/>
                      <a:pt x="308" y="900"/>
                      <a:pt x="118" y="2329"/>
                    </a:cubicBezTo>
                    <a:cubicBezTo>
                      <a:pt x="0" y="3269"/>
                      <a:pt x="36" y="4245"/>
                      <a:pt x="262" y="5150"/>
                    </a:cubicBezTo>
                    <a:cubicBezTo>
                      <a:pt x="416" y="5981"/>
                      <a:pt x="678" y="6958"/>
                      <a:pt x="1438" y="7410"/>
                    </a:cubicBezTo>
                    <a:cubicBezTo>
                      <a:pt x="1736" y="7564"/>
                      <a:pt x="2116" y="7753"/>
                      <a:pt x="2450" y="7790"/>
                    </a:cubicBezTo>
                    <a:cubicBezTo>
                      <a:pt x="2487" y="7826"/>
                      <a:pt x="2523" y="7826"/>
                      <a:pt x="2568" y="7826"/>
                    </a:cubicBezTo>
                    <a:cubicBezTo>
                      <a:pt x="2999" y="7856"/>
                      <a:pt x="3432" y="7883"/>
                      <a:pt x="3858" y="7883"/>
                    </a:cubicBezTo>
                    <a:cubicBezTo>
                      <a:pt x="5104" y="7883"/>
                      <a:pt x="6282" y="7652"/>
                      <a:pt x="7125" y="6587"/>
                    </a:cubicBezTo>
                    <a:cubicBezTo>
                      <a:pt x="7993" y="5493"/>
                      <a:pt x="7613" y="3721"/>
                      <a:pt x="7387" y="2482"/>
                    </a:cubicBezTo>
                    <a:cubicBezTo>
                      <a:pt x="7233" y="1615"/>
                      <a:pt x="7007" y="900"/>
                      <a:pt x="6184" y="484"/>
                    </a:cubicBezTo>
                    <a:cubicBezTo>
                      <a:pt x="5518" y="136"/>
                      <a:pt x="4774" y="0"/>
                      <a:pt x="4034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1"/>
              <p:cNvSpPr/>
              <p:nvPr/>
            </p:nvSpPr>
            <p:spPr>
              <a:xfrm>
                <a:off x="1317480" y="1784508"/>
                <a:ext cx="17648" cy="5589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947" extrusionOk="0">
                    <a:moveTo>
                      <a:pt x="120" y="1"/>
                    </a:moveTo>
                    <a:cubicBezTo>
                      <a:pt x="115" y="1"/>
                      <a:pt x="112" y="3"/>
                      <a:pt x="109" y="7"/>
                    </a:cubicBezTo>
                    <a:cubicBezTo>
                      <a:pt x="36" y="7"/>
                      <a:pt x="0" y="233"/>
                      <a:pt x="36" y="495"/>
                    </a:cubicBezTo>
                    <a:cubicBezTo>
                      <a:pt x="36" y="721"/>
                      <a:pt x="72" y="947"/>
                      <a:pt x="145" y="947"/>
                    </a:cubicBezTo>
                    <a:cubicBezTo>
                      <a:pt x="190" y="947"/>
                      <a:pt x="298" y="757"/>
                      <a:pt x="262" y="459"/>
                    </a:cubicBezTo>
                    <a:cubicBezTo>
                      <a:pt x="262" y="211"/>
                      <a:pt x="164" y="1"/>
                      <a:pt x="120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1"/>
              <p:cNvSpPr/>
              <p:nvPr/>
            </p:nvSpPr>
            <p:spPr>
              <a:xfrm>
                <a:off x="1499446" y="1777957"/>
                <a:ext cx="18179" cy="53651"/>
              </a:xfrm>
              <a:custGeom>
                <a:avLst/>
                <a:gdLst/>
                <a:ahLst/>
                <a:cxnLst/>
                <a:rect l="l" t="t" r="r" b="b"/>
                <a:pathLst>
                  <a:path w="308" h="909" extrusionOk="0">
                    <a:moveTo>
                      <a:pt x="118" y="0"/>
                    </a:moveTo>
                    <a:cubicBezTo>
                      <a:pt x="45" y="0"/>
                      <a:pt x="0" y="226"/>
                      <a:pt x="45" y="488"/>
                    </a:cubicBezTo>
                    <a:cubicBezTo>
                      <a:pt x="79" y="698"/>
                      <a:pt x="112" y="908"/>
                      <a:pt x="175" y="908"/>
                    </a:cubicBezTo>
                    <a:cubicBezTo>
                      <a:pt x="180" y="908"/>
                      <a:pt x="185" y="907"/>
                      <a:pt x="190" y="904"/>
                    </a:cubicBezTo>
                    <a:cubicBezTo>
                      <a:pt x="271" y="904"/>
                      <a:pt x="307" y="714"/>
                      <a:pt x="307" y="452"/>
                    </a:cubicBezTo>
                    <a:cubicBezTo>
                      <a:pt x="271" y="190"/>
                      <a:pt x="154" y="0"/>
                      <a:pt x="118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1"/>
              <p:cNvSpPr/>
              <p:nvPr/>
            </p:nvSpPr>
            <p:spPr>
              <a:xfrm>
                <a:off x="1257159" y="1685823"/>
                <a:ext cx="89183" cy="50582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857" extrusionOk="0">
                    <a:moveTo>
                      <a:pt x="1366" y="0"/>
                    </a:moveTo>
                    <a:cubicBezTo>
                      <a:pt x="1331" y="0"/>
                      <a:pt x="1290" y="4"/>
                      <a:pt x="1248" y="15"/>
                    </a:cubicBezTo>
                    <a:cubicBezTo>
                      <a:pt x="1094" y="15"/>
                      <a:pt x="868" y="51"/>
                      <a:pt x="606" y="169"/>
                    </a:cubicBezTo>
                    <a:cubicBezTo>
                      <a:pt x="380" y="277"/>
                      <a:pt x="190" y="431"/>
                      <a:pt x="118" y="585"/>
                    </a:cubicBezTo>
                    <a:cubicBezTo>
                      <a:pt x="37" y="729"/>
                      <a:pt x="0" y="847"/>
                      <a:pt x="37" y="847"/>
                    </a:cubicBezTo>
                    <a:cubicBezTo>
                      <a:pt x="45" y="853"/>
                      <a:pt x="53" y="856"/>
                      <a:pt x="63" y="856"/>
                    </a:cubicBezTo>
                    <a:cubicBezTo>
                      <a:pt x="108" y="856"/>
                      <a:pt x="173" y="790"/>
                      <a:pt x="263" y="693"/>
                    </a:cubicBezTo>
                    <a:cubicBezTo>
                      <a:pt x="380" y="585"/>
                      <a:pt x="534" y="467"/>
                      <a:pt x="715" y="395"/>
                    </a:cubicBezTo>
                    <a:cubicBezTo>
                      <a:pt x="941" y="277"/>
                      <a:pt x="1131" y="241"/>
                      <a:pt x="1284" y="169"/>
                    </a:cubicBezTo>
                    <a:cubicBezTo>
                      <a:pt x="1438" y="133"/>
                      <a:pt x="1510" y="96"/>
                      <a:pt x="1510" y="51"/>
                    </a:cubicBezTo>
                    <a:cubicBezTo>
                      <a:pt x="1510" y="26"/>
                      <a:pt x="1452" y="0"/>
                      <a:pt x="1366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1"/>
              <p:cNvSpPr/>
              <p:nvPr/>
            </p:nvSpPr>
            <p:spPr>
              <a:xfrm>
                <a:off x="1470584" y="1671185"/>
                <a:ext cx="82277" cy="40312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683" extrusionOk="0">
                    <a:moveTo>
                      <a:pt x="227" y="1"/>
                    </a:moveTo>
                    <a:cubicBezTo>
                      <a:pt x="82" y="1"/>
                      <a:pt x="1" y="37"/>
                      <a:pt x="1" y="73"/>
                    </a:cubicBezTo>
                    <a:cubicBezTo>
                      <a:pt x="1" y="155"/>
                      <a:pt x="344" y="191"/>
                      <a:pt x="679" y="344"/>
                    </a:cubicBezTo>
                    <a:cubicBezTo>
                      <a:pt x="1031" y="479"/>
                      <a:pt x="1282" y="683"/>
                      <a:pt x="1346" y="683"/>
                    </a:cubicBezTo>
                    <a:cubicBezTo>
                      <a:pt x="1351" y="683"/>
                      <a:pt x="1354" y="682"/>
                      <a:pt x="1357" y="679"/>
                    </a:cubicBezTo>
                    <a:cubicBezTo>
                      <a:pt x="1393" y="643"/>
                      <a:pt x="1357" y="570"/>
                      <a:pt x="1249" y="453"/>
                    </a:cubicBezTo>
                    <a:cubicBezTo>
                      <a:pt x="1167" y="344"/>
                      <a:pt x="986" y="191"/>
                      <a:pt x="796" y="118"/>
                    </a:cubicBezTo>
                    <a:cubicBezTo>
                      <a:pt x="570" y="37"/>
                      <a:pt x="381" y="1"/>
                      <a:pt x="227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1"/>
              <p:cNvSpPr/>
              <p:nvPr/>
            </p:nvSpPr>
            <p:spPr>
              <a:xfrm>
                <a:off x="1401764" y="1790115"/>
                <a:ext cx="51291" cy="48162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16" extrusionOk="0">
                    <a:moveTo>
                      <a:pt x="320" y="0"/>
                    </a:moveTo>
                    <a:cubicBezTo>
                      <a:pt x="270" y="0"/>
                      <a:pt x="226" y="8"/>
                      <a:pt x="190" y="20"/>
                    </a:cubicBezTo>
                    <a:cubicBezTo>
                      <a:pt x="37" y="56"/>
                      <a:pt x="1" y="138"/>
                      <a:pt x="1" y="138"/>
                    </a:cubicBezTo>
                    <a:cubicBezTo>
                      <a:pt x="11" y="148"/>
                      <a:pt x="21" y="152"/>
                      <a:pt x="33" y="152"/>
                    </a:cubicBezTo>
                    <a:cubicBezTo>
                      <a:pt x="64" y="152"/>
                      <a:pt x="106" y="125"/>
                      <a:pt x="190" y="92"/>
                    </a:cubicBezTo>
                    <a:cubicBezTo>
                      <a:pt x="299" y="92"/>
                      <a:pt x="453" y="138"/>
                      <a:pt x="606" y="210"/>
                    </a:cubicBezTo>
                    <a:cubicBezTo>
                      <a:pt x="715" y="318"/>
                      <a:pt x="751" y="508"/>
                      <a:pt x="751" y="626"/>
                    </a:cubicBezTo>
                    <a:cubicBezTo>
                      <a:pt x="715" y="734"/>
                      <a:pt x="715" y="771"/>
                      <a:pt x="715" y="816"/>
                    </a:cubicBezTo>
                    <a:cubicBezTo>
                      <a:pt x="715" y="816"/>
                      <a:pt x="796" y="734"/>
                      <a:pt x="832" y="626"/>
                    </a:cubicBezTo>
                    <a:cubicBezTo>
                      <a:pt x="869" y="508"/>
                      <a:pt x="832" y="282"/>
                      <a:pt x="679" y="138"/>
                    </a:cubicBezTo>
                    <a:cubicBezTo>
                      <a:pt x="551" y="34"/>
                      <a:pt x="423" y="0"/>
                      <a:pt x="320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1"/>
              <p:cNvSpPr/>
              <p:nvPr/>
            </p:nvSpPr>
            <p:spPr>
              <a:xfrm>
                <a:off x="1397514" y="1829188"/>
                <a:ext cx="13398" cy="12631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14" extrusionOk="0">
                    <a:moveTo>
                      <a:pt x="36" y="0"/>
                    </a:moveTo>
                    <a:cubicBezTo>
                      <a:pt x="0" y="0"/>
                      <a:pt x="0" y="109"/>
                      <a:pt x="73" y="154"/>
                    </a:cubicBezTo>
                    <a:cubicBezTo>
                      <a:pt x="94" y="196"/>
                      <a:pt x="130" y="214"/>
                      <a:pt x="164" y="214"/>
                    </a:cubicBezTo>
                    <a:cubicBezTo>
                      <a:pt x="189" y="214"/>
                      <a:pt x="211" y="205"/>
                      <a:pt x="226" y="190"/>
                    </a:cubicBezTo>
                    <a:cubicBezTo>
                      <a:pt x="226" y="154"/>
                      <a:pt x="190" y="109"/>
                      <a:pt x="145" y="72"/>
                    </a:cubicBezTo>
                    <a:cubicBezTo>
                      <a:pt x="109" y="36"/>
                      <a:pt x="73" y="0"/>
                      <a:pt x="36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1"/>
              <p:cNvSpPr/>
              <p:nvPr/>
            </p:nvSpPr>
            <p:spPr>
              <a:xfrm>
                <a:off x="1386300" y="1855630"/>
                <a:ext cx="57665" cy="23550"/>
              </a:xfrm>
              <a:custGeom>
                <a:avLst/>
                <a:gdLst/>
                <a:ahLst/>
                <a:cxnLst/>
                <a:rect l="l" t="t" r="r" b="b"/>
                <a:pathLst>
                  <a:path w="977" h="399" extrusionOk="0">
                    <a:moveTo>
                      <a:pt x="39" y="0"/>
                    </a:moveTo>
                    <a:cubicBezTo>
                      <a:pt x="37" y="0"/>
                      <a:pt x="37" y="1"/>
                      <a:pt x="37" y="4"/>
                    </a:cubicBezTo>
                    <a:cubicBezTo>
                      <a:pt x="0" y="4"/>
                      <a:pt x="37" y="76"/>
                      <a:pt x="73" y="158"/>
                    </a:cubicBezTo>
                    <a:cubicBezTo>
                      <a:pt x="154" y="230"/>
                      <a:pt x="263" y="339"/>
                      <a:pt x="416" y="384"/>
                    </a:cubicBezTo>
                    <a:cubicBezTo>
                      <a:pt x="471" y="394"/>
                      <a:pt x="521" y="399"/>
                      <a:pt x="568" y="399"/>
                    </a:cubicBezTo>
                    <a:cubicBezTo>
                      <a:pt x="684" y="399"/>
                      <a:pt x="774" y="371"/>
                      <a:pt x="832" y="339"/>
                    </a:cubicBezTo>
                    <a:cubicBezTo>
                      <a:pt x="941" y="302"/>
                      <a:pt x="977" y="230"/>
                      <a:pt x="977" y="230"/>
                    </a:cubicBezTo>
                    <a:cubicBezTo>
                      <a:pt x="973" y="226"/>
                      <a:pt x="966" y="224"/>
                      <a:pt x="957" y="224"/>
                    </a:cubicBezTo>
                    <a:cubicBezTo>
                      <a:pt x="904" y="224"/>
                      <a:pt x="772" y="287"/>
                      <a:pt x="608" y="287"/>
                    </a:cubicBezTo>
                    <a:cubicBezTo>
                      <a:pt x="559" y="287"/>
                      <a:pt x="506" y="281"/>
                      <a:pt x="452" y="266"/>
                    </a:cubicBezTo>
                    <a:cubicBezTo>
                      <a:pt x="209" y="199"/>
                      <a:pt x="60" y="0"/>
                      <a:pt x="39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1"/>
              <p:cNvSpPr/>
              <p:nvPr/>
            </p:nvSpPr>
            <p:spPr>
              <a:xfrm>
                <a:off x="1395390" y="1795545"/>
                <a:ext cx="56307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69" extrusionOk="0">
                    <a:moveTo>
                      <a:pt x="940" y="380"/>
                    </a:moveTo>
                    <a:lnTo>
                      <a:pt x="940" y="522"/>
                    </a:lnTo>
                    <a:lnTo>
                      <a:pt x="940" y="522"/>
                    </a:lnTo>
                    <a:cubicBezTo>
                      <a:pt x="952" y="473"/>
                      <a:pt x="954" y="424"/>
                      <a:pt x="940" y="380"/>
                    </a:cubicBezTo>
                    <a:close/>
                    <a:moveTo>
                      <a:pt x="940" y="522"/>
                    </a:moveTo>
                    <a:lnTo>
                      <a:pt x="940" y="522"/>
                    </a:lnTo>
                    <a:cubicBezTo>
                      <a:pt x="927" y="579"/>
                      <a:pt x="899" y="637"/>
                      <a:pt x="867" y="692"/>
                    </a:cubicBezTo>
                    <a:lnTo>
                      <a:pt x="867" y="692"/>
                    </a:lnTo>
                    <a:cubicBezTo>
                      <a:pt x="892" y="659"/>
                      <a:pt x="918" y="602"/>
                      <a:pt x="940" y="534"/>
                    </a:cubicBezTo>
                    <a:lnTo>
                      <a:pt x="940" y="522"/>
                    </a:lnTo>
                    <a:close/>
                    <a:moveTo>
                      <a:pt x="298" y="0"/>
                    </a:moveTo>
                    <a:cubicBezTo>
                      <a:pt x="226" y="46"/>
                      <a:pt x="181" y="46"/>
                      <a:pt x="145" y="82"/>
                    </a:cubicBezTo>
                    <a:lnTo>
                      <a:pt x="109" y="82"/>
                    </a:lnTo>
                    <a:cubicBezTo>
                      <a:pt x="0" y="226"/>
                      <a:pt x="0" y="416"/>
                      <a:pt x="72" y="570"/>
                    </a:cubicBezTo>
                    <a:cubicBezTo>
                      <a:pt x="109" y="570"/>
                      <a:pt x="145" y="606"/>
                      <a:pt x="181" y="642"/>
                    </a:cubicBezTo>
                    <a:cubicBezTo>
                      <a:pt x="226" y="679"/>
                      <a:pt x="262" y="724"/>
                      <a:pt x="262" y="760"/>
                    </a:cubicBezTo>
                    <a:lnTo>
                      <a:pt x="262" y="796"/>
                    </a:lnTo>
                    <a:cubicBezTo>
                      <a:pt x="335" y="832"/>
                      <a:pt x="488" y="868"/>
                      <a:pt x="597" y="868"/>
                    </a:cubicBezTo>
                    <a:lnTo>
                      <a:pt x="714" y="868"/>
                    </a:lnTo>
                    <a:cubicBezTo>
                      <a:pt x="750" y="832"/>
                      <a:pt x="787" y="796"/>
                      <a:pt x="823" y="760"/>
                    </a:cubicBezTo>
                    <a:cubicBezTo>
                      <a:pt x="838" y="738"/>
                      <a:pt x="853" y="715"/>
                      <a:pt x="867" y="692"/>
                    </a:cubicBezTo>
                    <a:lnTo>
                      <a:pt x="867" y="692"/>
                    </a:lnTo>
                    <a:cubicBezTo>
                      <a:pt x="851" y="712"/>
                      <a:pt x="836" y="724"/>
                      <a:pt x="823" y="724"/>
                    </a:cubicBezTo>
                    <a:cubicBezTo>
                      <a:pt x="823" y="679"/>
                      <a:pt x="823" y="642"/>
                      <a:pt x="859" y="534"/>
                    </a:cubicBezTo>
                    <a:cubicBezTo>
                      <a:pt x="859" y="416"/>
                      <a:pt x="823" y="226"/>
                      <a:pt x="714" y="118"/>
                    </a:cubicBezTo>
                    <a:cubicBezTo>
                      <a:pt x="597" y="46"/>
                      <a:pt x="488" y="0"/>
                      <a:pt x="371" y="0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1"/>
              <p:cNvSpPr/>
              <p:nvPr/>
            </p:nvSpPr>
            <p:spPr>
              <a:xfrm>
                <a:off x="1403889" y="1795545"/>
                <a:ext cx="47041" cy="4273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724" extrusionOk="0">
                    <a:moveTo>
                      <a:pt x="154" y="0"/>
                    </a:moveTo>
                    <a:cubicBezTo>
                      <a:pt x="154" y="1"/>
                      <a:pt x="154" y="1"/>
                      <a:pt x="154" y="1"/>
                    </a:cubicBezTo>
                    <a:lnTo>
                      <a:pt x="154" y="1"/>
                    </a:lnTo>
                    <a:cubicBezTo>
                      <a:pt x="166" y="0"/>
                      <a:pt x="179" y="0"/>
                      <a:pt x="191" y="0"/>
                    </a:cubicBezTo>
                    <a:close/>
                    <a:moveTo>
                      <a:pt x="154" y="1"/>
                    </a:moveTo>
                    <a:cubicBezTo>
                      <a:pt x="92" y="3"/>
                      <a:pt x="31" y="14"/>
                      <a:pt x="1" y="82"/>
                    </a:cubicBezTo>
                    <a:cubicBezTo>
                      <a:pt x="37" y="46"/>
                      <a:pt x="82" y="46"/>
                      <a:pt x="154" y="1"/>
                    </a:cubicBezTo>
                    <a:close/>
                    <a:moveTo>
                      <a:pt x="191" y="0"/>
                    </a:moveTo>
                    <a:cubicBezTo>
                      <a:pt x="308" y="0"/>
                      <a:pt x="453" y="46"/>
                      <a:pt x="570" y="118"/>
                    </a:cubicBezTo>
                    <a:cubicBezTo>
                      <a:pt x="453" y="46"/>
                      <a:pt x="344" y="0"/>
                      <a:pt x="227" y="0"/>
                    </a:cubicBezTo>
                    <a:close/>
                    <a:moveTo>
                      <a:pt x="570" y="118"/>
                    </a:moveTo>
                    <a:cubicBezTo>
                      <a:pt x="679" y="226"/>
                      <a:pt x="715" y="416"/>
                      <a:pt x="715" y="534"/>
                    </a:cubicBezTo>
                    <a:cubicBezTo>
                      <a:pt x="679" y="642"/>
                      <a:pt x="679" y="679"/>
                      <a:pt x="679" y="724"/>
                    </a:cubicBezTo>
                    <a:cubicBezTo>
                      <a:pt x="715" y="724"/>
                      <a:pt x="760" y="642"/>
                      <a:pt x="796" y="534"/>
                    </a:cubicBezTo>
                    <a:lnTo>
                      <a:pt x="796" y="380"/>
                    </a:lnTo>
                    <a:cubicBezTo>
                      <a:pt x="796" y="308"/>
                      <a:pt x="715" y="226"/>
                      <a:pt x="643" y="154"/>
                    </a:cubicBezTo>
                    <a:cubicBezTo>
                      <a:pt x="606" y="154"/>
                      <a:pt x="606" y="118"/>
                      <a:pt x="570" y="118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1"/>
              <p:cNvSpPr/>
              <p:nvPr/>
            </p:nvSpPr>
            <p:spPr>
              <a:xfrm>
                <a:off x="1399639" y="1829188"/>
                <a:ext cx="11273" cy="13398"/>
              </a:xfrm>
              <a:custGeom>
                <a:avLst/>
                <a:gdLst/>
                <a:ahLst/>
                <a:cxnLst/>
                <a:rect l="l" t="t" r="r" b="b"/>
                <a:pathLst>
                  <a:path w="191" h="227" extrusionOk="0">
                    <a:moveTo>
                      <a:pt x="0" y="0"/>
                    </a:moveTo>
                    <a:cubicBezTo>
                      <a:pt x="37" y="72"/>
                      <a:pt x="73" y="154"/>
                      <a:pt x="154" y="190"/>
                    </a:cubicBezTo>
                    <a:lnTo>
                      <a:pt x="190" y="226"/>
                    </a:lnTo>
                    <a:lnTo>
                      <a:pt x="190" y="190"/>
                    </a:lnTo>
                    <a:cubicBezTo>
                      <a:pt x="190" y="154"/>
                      <a:pt x="154" y="109"/>
                      <a:pt x="109" y="72"/>
                    </a:cubicBezTo>
                    <a:cubicBezTo>
                      <a:pt x="73" y="36"/>
                      <a:pt x="37" y="0"/>
                      <a:pt x="0" y="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1"/>
              <p:cNvSpPr/>
              <p:nvPr/>
            </p:nvSpPr>
            <p:spPr>
              <a:xfrm>
                <a:off x="1604034" y="1793421"/>
                <a:ext cx="51291" cy="82218"/>
              </a:xfrm>
              <a:custGeom>
                <a:avLst/>
                <a:gdLst/>
                <a:ahLst/>
                <a:cxnLst/>
                <a:rect l="l" t="t" r="r" b="b"/>
                <a:pathLst>
                  <a:path w="869" h="1393" extrusionOk="0">
                    <a:moveTo>
                      <a:pt x="344" y="36"/>
                    </a:moveTo>
                    <a:lnTo>
                      <a:pt x="344" y="36"/>
                    </a:lnTo>
                    <a:cubicBezTo>
                      <a:pt x="174" y="141"/>
                      <a:pt x="99" y="303"/>
                      <a:pt x="52" y="498"/>
                    </a:cubicBezTo>
                    <a:lnTo>
                      <a:pt x="52" y="498"/>
                    </a:lnTo>
                    <a:cubicBezTo>
                      <a:pt x="131" y="320"/>
                      <a:pt x="231" y="149"/>
                      <a:pt x="308" y="82"/>
                    </a:cubicBezTo>
                    <a:cubicBezTo>
                      <a:pt x="344" y="82"/>
                      <a:pt x="344" y="36"/>
                      <a:pt x="344" y="36"/>
                    </a:cubicBezTo>
                    <a:close/>
                    <a:moveTo>
                      <a:pt x="52" y="498"/>
                    </a:moveTo>
                    <a:cubicBezTo>
                      <a:pt x="47" y="510"/>
                      <a:pt x="41" y="522"/>
                      <a:pt x="36" y="534"/>
                    </a:cubicBezTo>
                    <a:lnTo>
                      <a:pt x="36" y="570"/>
                    </a:lnTo>
                    <a:cubicBezTo>
                      <a:pt x="41" y="545"/>
                      <a:pt x="46" y="521"/>
                      <a:pt x="52" y="498"/>
                    </a:cubicBezTo>
                    <a:close/>
                    <a:moveTo>
                      <a:pt x="488" y="0"/>
                    </a:moveTo>
                    <a:cubicBezTo>
                      <a:pt x="452" y="36"/>
                      <a:pt x="344" y="190"/>
                      <a:pt x="226" y="380"/>
                    </a:cubicBezTo>
                    <a:cubicBezTo>
                      <a:pt x="262" y="380"/>
                      <a:pt x="262" y="416"/>
                      <a:pt x="262" y="416"/>
                    </a:cubicBezTo>
                    <a:cubicBezTo>
                      <a:pt x="344" y="488"/>
                      <a:pt x="416" y="606"/>
                      <a:pt x="416" y="760"/>
                    </a:cubicBezTo>
                    <a:cubicBezTo>
                      <a:pt x="416" y="904"/>
                      <a:pt x="344" y="1022"/>
                      <a:pt x="308" y="1094"/>
                    </a:cubicBezTo>
                    <a:cubicBezTo>
                      <a:pt x="226" y="1167"/>
                      <a:pt x="190" y="1167"/>
                      <a:pt x="190" y="1167"/>
                    </a:cubicBezTo>
                    <a:lnTo>
                      <a:pt x="154" y="1167"/>
                    </a:lnTo>
                    <a:cubicBezTo>
                      <a:pt x="154" y="1130"/>
                      <a:pt x="308" y="986"/>
                      <a:pt x="308" y="760"/>
                    </a:cubicBezTo>
                    <a:cubicBezTo>
                      <a:pt x="308" y="642"/>
                      <a:pt x="226" y="534"/>
                      <a:pt x="190" y="452"/>
                    </a:cubicBezTo>
                    <a:cubicBezTo>
                      <a:pt x="190" y="488"/>
                      <a:pt x="154" y="534"/>
                      <a:pt x="154" y="570"/>
                    </a:cubicBezTo>
                    <a:cubicBezTo>
                      <a:pt x="36" y="941"/>
                      <a:pt x="81" y="1248"/>
                      <a:pt x="36" y="1248"/>
                    </a:cubicBezTo>
                    <a:lnTo>
                      <a:pt x="0" y="1248"/>
                    </a:lnTo>
                    <a:cubicBezTo>
                      <a:pt x="36" y="1320"/>
                      <a:pt x="36" y="1356"/>
                      <a:pt x="36" y="1393"/>
                    </a:cubicBezTo>
                    <a:lnTo>
                      <a:pt x="81" y="1393"/>
                    </a:lnTo>
                    <a:cubicBezTo>
                      <a:pt x="154" y="1393"/>
                      <a:pt x="190" y="1356"/>
                      <a:pt x="226" y="1320"/>
                    </a:cubicBezTo>
                    <a:cubicBezTo>
                      <a:pt x="308" y="1248"/>
                      <a:pt x="344" y="1212"/>
                      <a:pt x="380" y="1167"/>
                    </a:cubicBezTo>
                    <a:cubicBezTo>
                      <a:pt x="452" y="1058"/>
                      <a:pt x="534" y="986"/>
                      <a:pt x="606" y="868"/>
                    </a:cubicBezTo>
                    <a:cubicBezTo>
                      <a:pt x="714" y="715"/>
                      <a:pt x="868" y="0"/>
                      <a:pt x="534" y="0"/>
                    </a:cubicBezTo>
                    <a:close/>
                  </a:path>
                </a:pathLst>
              </a:custGeom>
              <a:solidFill>
                <a:srgbClr val="CD7F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1"/>
              <p:cNvSpPr/>
              <p:nvPr/>
            </p:nvSpPr>
            <p:spPr>
              <a:xfrm>
                <a:off x="1601850" y="1793421"/>
                <a:ext cx="31046" cy="73660"/>
              </a:xfrm>
              <a:custGeom>
                <a:avLst/>
                <a:gdLst/>
                <a:ahLst/>
                <a:cxnLst/>
                <a:rect l="l" t="t" r="r" b="b"/>
                <a:pathLst>
                  <a:path w="526" h="1248" extrusionOk="0">
                    <a:moveTo>
                      <a:pt x="489" y="0"/>
                    </a:moveTo>
                    <a:cubicBezTo>
                      <a:pt x="453" y="0"/>
                      <a:pt x="417" y="36"/>
                      <a:pt x="381" y="36"/>
                    </a:cubicBezTo>
                    <a:cubicBezTo>
                      <a:pt x="381" y="36"/>
                      <a:pt x="381" y="82"/>
                      <a:pt x="345" y="82"/>
                    </a:cubicBezTo>
                    <a:cubicBezTo>
                      <a:pt x="263" y="154"/>
                      <a:pt x="155" y="344"/>
                      <a:pt x="73" y="534"/>
                    </a:cubicBezTo>
                    <a:lnTo>
                      <a:pt x="73" y="570"/>
                    </a:lnTo>
                    <a:cubicBezTo>
                      <a:pt x="1" y="796"/>
                      <a:pt x="1" y="1058"/>
                      <a:pt x="37" y="1248"/>
                    </a:cubicBezTo>
                    <a:lnTo>
                      <a:pt x="73" y="1248"/>
                    </a:lnTo>
                    <a:cubicBezTo>
                      <a:pt x="118" y="1248"/>
                      <a:pt x="73" y="941"/>
                      <a:pt x="191" y="570"/>
                    </a:cubicBezTo>
                    <a:cubicBezTo>
                      <a:pt x="191" y="534"/>
                      <a:pt x="227" y="488"/>
                      <a:pt x="227" y="452"/>
                    </a:cubicBezTo>
                    <a:cubicBezTo>
                      <a:pt x="191" y="380"/>
                      <a:pt x="191" y="344"/>
                      <a:pt x="191" y="344"/>
                    </a:cubicBezTo>
                    <a:cubicBezTo>
                      <a:pt x="227" y="344"/>
                      <a:pt x="227" y="344"/>
                      <a:pt x="263" y="380"/>
                    </a:cubicBezTo>
                    <a:cubicBezTo>
                      <a:pt x="381" y="190"/>
                      <a:pt x="489" y="36"/>
                      <a:pt x="525" y="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1"/>
              <p:cNvSpPr/>
              <p:nvPr/>
            </p:nvSpPr>
            <p:spPr>
              <a:xfrm>
                <a:off x="1613065" y="1813665"/>
                <a:ext cx="15523" cy="4863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824" extrusionOk="0">
                    <a:moveTo>
                      <a:pt x="1" y="1"/>
                    </a:moveTo>
                    <a:cubicBezTo>
                      <a:pt x="1" y="1"/>
                      <a:pt x="1" y="37"/>
                      <a:pt x="37" y="109"/>
                    </a:cubicBezTo>
                    <a:cubicBezTo>
                      <a:pt x="73" y="191"/>
                      <a:pt x="155" y="299"/>
                      <a:pt x="155" y="417"/>
                    </a:cubicBezTo>
                    <a:cubicBezTo>
                      <a:pt x="155" y="643"/>
                      <a:pt x="1" y="787"/>
                      <a:pt x="1" y="824"/>
                    </a:cubicBezTo>
                    <a:lnTo>
                      <a:pt x="37" y="824"/>
                    </a:lnTo>
                    <a:cubicBezTo>
                      <a:pt x="37" y="824"/>
                      <a:pt x="73" y="824"/>
                      <a:pt x="155" y="751"/>
                    </a:cubicBezTo>
                    <a:cubicBezTo>
                      <a:pt x="191" y="679"/>
                      <a:pt x="263" y="561"/>
                      <a:pt x="263" y="417"/>
                    </a:cubicBezTo>
                    <a:cubicBezTo>
                      <a:pt x="263" y="263"/>
                      <a:pt x="191" y="145"/>
                      <a:pt x="109" y="73"/>
                    </a:cubicBezTo>
                    <a:cubicBezTo>
                      <a:pt x="109" y="73"/>
                      <a:pt x="109" y="37"/>
                      <a:pt x="73" y="37"/>
                    </a:cubicBezTo>
                    <a:cubicBezTo>
                      <a:pt x="37" y="1"/>
                      <a:pt x="37" y="1"/>
                      <a:pt x="1" y="1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1"/>
              <p:cNvSpPr/>
              <p:nvPr/>
            </p:nvSpPr>
            <p:spPr>
              <a:xfrm>
                <a:off x="1279587" y="1853683"/>
                <a:ext cx="93433" cy="73188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1240" extrusionOk="0">
                    <a:moveTo>
                      <a:pt x="904" y="1"/>
                    </a:moveTo>
                    <a:cubicBezTo>
                      <a:pt x="488" y="37"/>
                      <a:pt x="0" y="191"/>
                      <a:pt x="36" y="787"/>
                    </a:cubicBezTo>
                    <a:cubicBezTo>
                      <a:pt x="73" y="1131"/>
                      <a:pt x="452" y="1203"/>
                      <a:pt x="678" y="1240"/>
                    </a:cubicBezTo>
                    <a:lnTo>
                      <a:pt x="751" y="1240"/>
                    </a:lnTo>
                    <a:cubicBezTo>
                      <a:pt x="1130" y="1240"/>
                      <a:pt x="1582" y="1050"/>
                      <a:pt x="1582" y="525"/>
                    </a:cubicBezTo>
                    <a:cubicBezTo>
                      <a:pt x="1582" y="191"/>
                      <a:pt x="1284" y="1"/>
                      <a:pt x="940" y="1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1"/>
              <p:cNvSpPr/>
              <p:nvPr/>
            </p:nvSpPr>
            <p:spPr>
              <a:xfrm>
                <a:off x="1468459" y="1840344"/>
                <a:ext cx="95616" cy="71063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204" extrusionOk="0">
                    <a:moveTo>
                      <a:pt x="832" y="1"/>
                    </a:moveTo>
                    <a:cubicBezTo>
                      <a:pt x="453" y="1"/>
                      <a:pt x="1" y="109"/>
                      <a:pt x="1" y="679"/>
                    </a:cubicBezTo>
                    <a:cubicBezTo>
                      <a:pt x="1" y="1013"/>
                      <a:pt x="344" y="1167"/>
                      <a:pt x="570" y="1203"/>
                    </a:cubicBezTo>
                    <a:lnTo>
                      <a:pt x="796" y="1203"/>
                    </a:lnTo>
                    <a:cubicBezTo>
                      <a:pt x="1131" y="1203"/>
                      <a:pt x="1511" y="1050"/>
                      <a:pt x="1547" y="598"/>
                    </a:cubicBezTo>
                    <a:cubicBezTo>
                      <a:pt x="1619" y="263"/>
                      <a:pt x="1285" y="37"/>
                      <a:pt x="941" y="1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>
                <a:off x="1165910" y="1571437"/>
                <a:ext cx="293519" cy="264185"/>
              </a:xfrm>
              <a:custGeom>
                <a:avLst/>
                <a:gdLst/>
                <a:ahLst/>
                <a:cxnLst/>
                <a:rect l="l" t="t" r="r" b="b"/>
                <a:pathLst>
                  <a:path w="4973" h="4476" extrusionOk="0">
                    <a:moveTo>
                      <a:pt x="3807" y="0"/>
                    </a:moveTo>
                    <a:cubicBezTo>
                      <a:pt x="3436" y="0"/>
                      <a:pt x="3020" y="36"/>
                      <a:pt x="2604" y="109"/>
                    </a:cubicBezTo>
                    <a:cubicBezTo>
                      <a:pt x="1510" y="299"/>
                      <a:pt x="380" y="751"/>
                      <a:pt x="0" y="1808"/>
                    </a:cubicBezTo>
                    <a:lnTo>
                      <a:pt x="0" y="1953"/>
                    </a:lnTo>
                    <a:lnTo>
                      <a:pt x="82" y="4403"/>
                    </a:lnTo>
                    <a:cubicBezTo>
                      <a:pt x="82" y="4403"/>
                      <a:pt x="118" y="4439"/>
                      <a:pt x="154" y="4476"/>
                    </a:cubicBezTo>
                    <a:cubicBezTo>
                      <a:pt x="642" y="4177"/>
                      <a:pt x="1094" y="3797"/>
                      <a:pt x="1438" y="3345"/>
                    </a:cubicBezTo>
                    <a:lnTo>
                      <a:pt x="1772" y="2667"/>
                    </a:lnTo>
                    <a:lnTo>
                      <a:pt x="1772" y="2667"/>
                    </a:lnTo>
                    <a:cubicBezTo>
                      <a:pt x="1664" y="2749"/>
                      <a:pt x="1628" y="2785"/>
                      <a:pt x="1583" y="2785"/>
                    </a:cubicBezTo>
                    <a:cubicBezTo>
                      <a:pt x="1546" y="2785"/>
                      <a:pt x="1583" y="2667"/>
                      <a:pt x="1664" y="2523"/>
                    </a:cubicBezTo>
                    <a:cubicBezTo>
                      <a:pt x="1700" y="2441"/>
                      <a:pt x="1772" y="2369"/>
                      <a:pt x="1854" y="2297"/>
                    </a:cubicBezTo>
                    <a:cubicBezTo>
                      <a:pt x="1890" y="2071"/>
                      <a:pt x="1890" y="1881"/>
                      <a:pt x="1890" y="1655"/>
                    </a:cubicBezTo>
                    <a:lnTo>
                      <a:pt x="2116" y="1655"/>
                    </a:lnTo>
                    <a:cubicBezTo>
                      <a:pt x="2939" y="1655"/>
                      <a:pt x="3734" y="1356"/>
                      <a:pt x="4376" y="823"/>
                    </a:cubicBezTo>
                    <a:cubicBezTo>
                      <a:pt x="4638" y="633"/>
                      <a:pt x="4828" y="407"/>
                      <a:pt x="4973" y="145"/>
                    </a:cubicBezTo>
                    <a:cubicBezTo>
                      <a:pt x="4602" y="36"/>
                      <a:pt x="4223" y="0"/>
                      <a:pt x="3807" y="0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1"/>
              <p:cNvSpPr/>
              <p:nvPr/>
            </p:nvSpPr>
            <p:spPr>
              <a:xfrm>
                <a:off x="1257159" y="1706953"/>
                <a:ext cx="18179" cy="28862"/>
              </a:xfrm>
              <a:custGeom>
                <a:avLst/>
                <a:gdLst/>
                <a:ahLst/>
                <a:cxnLst/>
                <a:rect l="l" t="t" r="r" b="b"/>
                <a:pathLst>
                  <a:path w="308" h="489" extrusionOk="0">
                    <a:moveTo>
                      <a:pt x="308" y="1"/>
                    </a:moveTo>
                    <a:lnTo>
                      <a:pt x="308" y="1"/>
                    </a:lnTo>
                    <a:cubicBezTo>
                      <a:pt x="226" y="73"/>
                      <a:pt x="154" y="145"/>
                      <a:pt x="118" y="227"/>
                    </a:cubicBezTo>
                    <a:cubicBezTo>
                      <a:pt x="37" y="371"/>
                      <a:pt x="0" y="489"/>
                      <a:pt x="37" y="489"/>
                    </a:cubicBezTo>
                    <a:cubicBezTo>
                      <a:pt x="82" y="489"/>
                      <a:pt x="118" y="453"/>
                      <a:pt x="226" y="371"/>
                    </a:cubicBezTo>
                    <a:cubicBezTo>
                      <a:pt x="263" y="263"/>
                      <a:pt x="308" y="109"/>
                      <a:pt x="308" y="1"/>
                    </a:cubicBezTo>
                    <a:close/>
                  </a:path>
                </a:pathLst>
              </a:custGeom>
              <a:solidFill>
                <a:srgbClr val="7846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1"/>
              <p:cNvSpPr/>
              <p:nvPr/>
            </p:nvSpPr>
            <p:spPr>
              <a:xfrm>
                <a:off x="1125893" y="1521386"/>
                <a:ext cx="331411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5615" h="5550" extrusionOk="0">
                    <a:moveTo>
                      <a:pt x="4975" y="0"/>
                    </a:moveTo>
                    <a:cubicBezTo>
                      <a:pt x="4749" y="0"/>
                      <a:pt x="4524" y="16"/>
                      <a:pt x="4295" y="16"/>
                    </a:cubicBezTo>
                    <a:cubicBezTo>
                      <a:pt x="3355" y="125"/>
                      <a:pt x="2378" y="315"/>
                      <a:pt x="1546" y="848"/>
                    </a:cubicBezTo>
                    <a:cubicBezTo>
                      <a:pt x="724" y="1336"/>
                      <a:pt x="82" y="2241"/>
                      <a:pt x="0" y="3217"/>
                    </a:cubicBezTo>
                    <a:cubicBezTo>
                      <a:pt x="0" y="3443"/>
                      <a:pt x="0" y="3669"/>
                      <a:pt x="46" y="3895"/>
                    </a:cubicBezTo>
                    <a:cubicBezTo>
                      <a:pt x="82" y="4311"/>
                      <a:pt x="82" y="4691"/>
                      <a:pt x="118" y="5097"/>
                    </a:cubicBezTo>
                    <a:lnTo>
                      <a:pt x="498" y="5550"/>
                    </a:lnTo>
                    <a:cubicBezTo>
                      <a:pt x="1583" y="4799"/>
                      <a:pt x="2261" y="3443"/>
                      <a:pt x="2116" y="2087"/>
                    </a:cubicBezTo>
                    <a:cubicBezTo>
                      <a:pt x="2984" y="2087"/>
                      <a:pt x="3807" y="1861"/>
                      <a:pt x="4602" y="1481"/>
                    </a:cubicBezTo>
                    <a:cubicBezTo>
                      <a:pt x="4828" y="1373"/>
                      <a:pt x="5090" y="1219"/>
                      <a:pt x="5280" y="1029"/>
                    </a:cubicBezTo>
                    <a:cubicBezTo>
                      <a:pt x="5470" y="848"/>
                      <a:pt x="5615" y="577"/>
                      <a:pt x="5579" y="279"/>
                    </a:cubicBezTo>
                    <a:cubicBezTo>
                      <a:pt x="5579" y="242"/>
                      <a:pt x="5579" y="170"/>
                      <a:pt x="5543" y="125"/>
                    </a:cubicBezTo>
                    <a:cubicBezTo>
                      <a:pt x="5506" y="53"/>
                      <a:pt x="5389" y="53"/>
                      <a:pt x="5316" y="16"/>
                    </a:cubicBezTo>
                    <a:cubicBezTo>
                      <a:pt x="5202" y="4"/>
                      <a:pt x="5088" y="0"/>
                      <a:pt x="4975" y="0"/>
                    </a:cubicBezTo>
                    <a:close/>
                  </a:path>
                </a:pathLst>
              </a:custGeom>
              <a:solidFill>
                <a:srgbClr val="B071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>
                <a:off x="1077317" y="1814846"/>
                <a:ext cx="115330" cy="134866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285" extrusionOk="0">
                    <a:moveTo>
                      <a:pt x="826" y="1"/>
                    </a:moveTo>
                    <a:cubicBezTo>
                      <a:pt x="566" y="1"/>
                      <a:pt x="312" y="91"/>
                      <a:pt x="191" y="315"/>
                    </a:cubicBezTo>
                    <a:cubicBezTo>
                      <a:pt x="1" y="695"/>
                      <a:pt x="109" y="1219"/>
                      <a:pt x="299" y="1563"/>
                    </a:cubicBezTo>
                    <a:cubicBezTo>
                      <a:pt x="589" y="2018"/>
                      <a:pt x="942" y="2284"/>
                      <a:pt x="1394" y="2284"/>
                    </a:cubicBezTo>
                    <a:cubicBezTo>
                      <a:pt x="1534" y="2284"/>
                      <a:pt x="1684" y="2258"/>
                      <a:pt x="1845" y="2205"/>
                    </a:cubicBezTo>
                    <a:lnTo>
                      <a:pt x="1953" y="1111"/>
                    </a:lnTo>
                    <a:cubicBezTo>
                      <a:pt x="1953" y="731"/>
                      <a:pt x="1727" y="352"/>
                      <a:pt x="1429" y="171"/>
                    </a:cubicBezTo>
                    <a:cubicBezTo>
                      <a:pt x="1275" y="67"/>
                      <a:pt x="1048" y="1"/>
                      <a:pt x="826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1"/>
              <p:cNvSpPr/>
              <p:nvPr/>
            </p:nvSpPr>
            <p:spPr>
              <a:xfrm>
                <a:off x="1110429" y="1844121"/>
                <a:ext cx="75785" cy="78500"/>
              </a:xfrm>
              <a:custGeom>
                <a:avLst/>
                <a:gdLst/>
                <a:ahLst/>
                <a:cxnLst/>
                <a:rect l="l" t="t" r="r" b="b"/>
                <a:pathLst>
                  <a:path w="1284" h="1330" extrusionOk="0">
                    <a:moveTo>
                      <a:pt x="77" y="0"/>
                    </a:moveTo>
                    <a:cubicBezTo>
                      <a:pt x="30" y="0"/>
                      <a:pt x="0" y="9"/>
                      <a:pt x="0" y="9"/>
                    </a:cubicBezTo>
                    <a:cubicBezTo>
                      <a:pt x="0" y="45"/>
                      <a:pt x="118" y="45"/>
                      <a:pt x="262" y="127"/>
                    </a:cubicBezTo>
                    <a:cubicBezTo>
                      <a:pt x="416" y="199"/>
                      <a:pt x="606" y="308"/>
                      <a:pt x="796" y="497"/>
                    </a:cubicBezTo>
                    <a:cubicBezTo>
                      <a:pt x="986" y="687"/>
                      <a:pt x="1094" y="877"/>
                      <a:pt x="1130" y="1067"/>
                    </a:cubicBezTo>
                    <a:cubicBezTo>
                      <a:pt x="1212" y="1212"/>
                      <a:pt x="1248" y="1329"/>
                      <a:pt x="1248" y="1329"/>
                    </a:cubicBezTo>
                    <a:cubicBezTo>
                      <a:pt x="1248" y="1329"/>
                      <a:pt x="1284" y="1212"/>
                      <a:pt x="1248" y="1031"/>
                    </a:cubicBezTo>
                    <a:cubicBezTo>
                      <a:pt x="1166" y="841"/>
                      <a:pt x="1058" y="615"/>
                      <a:pt x="868" y="389"/>
                    </a:cubicBezTo>
                    <a:cubicBezTo>
                      <a:pt x="678" y="199"/>
                      <a:pt x="452" y="82"/>
                      <a:pt x="262" y="45"/>
                    </a:cubicBezTo>
                    <a:cubicBezTo>
                      <a:pt x="190" y="9"/>
                      <a:pt x="124" y="0"/>
                      <a:pt x="77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11"/>
              <p:cNvSpPr/>
              <p:nvPr/>
            </p:nvSpPr>
            <p:spPr>
              <a:xfrm>
                <a:off x="1137107" y="1857991"/>
                <a:ext cx="26737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69" extrusionOk="0">
                    <a:moveTo>
                      <a:pt x="190" y="0"/>
                    </a:moveTo>
                    <a:cubicBezTo>
                      <a:pt x="190" y="0"/>
                      <a:pt x="154" y="36"/>
                      <a:pt x="82" y="118"/>
                    </a:cubicBezTo>
                    <a:cubicBezTo>
                      <a:pt x="36" y="190"/>
                      <a:pt x="0" y="344"/>
                      <a:pt x="36" y="488"/>
                    </a:cubicBezTo>
                    <a:cubicBezTo>
                      <a:pt x="118" y="642"/>
                      <a:pt x="190" y="751"/>
                      <a:pt x="308" y="832"/>
                    </a:cubicBezTo>
                    <a:cubicBezTo>
                      <a:pt x="380" y="868"/>
                      <a:pt x="452" y="868"/>
                      <a:pt x="452" y="868"/>
                    </a:cubicBezTo>
                    <a:cubicBezTo>
                      <a:pt x="452" y="832"/>
                      <a:pt x="416" y="796"/>
                      <a:pt x="344" y="751"/>
                    </a:cubicBezTo>
                    <a:cubicBezTo>
                      <a:pt x="262" y="678"/>
                      <a:pt x="190" y="606"/>
                      <a:pt x="190" y="452"/>
                    </a:cubicBezTo>
                    <a:cubicBezTo>
                      <a:pt x="154" y="344"/>
                      <a:pt x="154" y="226"/>
                      <a:pt x="154" y="154"/>
                    </a:cubicBezTo>
                    <a:cubicBezTo>
                      <a:pt x="190" y="73"/>
                      <a:pt x="226" y="0"/>
                      <a:pt x="190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1"/>
              <p:cNvSpPr/>
              <p:nvPr/>
            </p:nvSpPr>
            <p:spPr>
              <a:xfrm>
                <a:off x="1092781" y="1842527"/>
                <a:ext cx="91308" cy="84343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1429" extrusionOk="0">
                    <a:moveTo>
                      <a:pt x="299" y="0"/>
                    </a:moveTo>
                    <a:lnTo>
                      <a:pt x="299" y="36"/>
                    </a:lnTo>
                    <a:lnTo>
                      <a:pt x="417" y="36"/>
                    </a:lnTo>
                    <a:cubicBezTo>
                      <a:pt x="381" y="36"/>
                      <a:pt x="335" y="0"/>
                      <a:pt x="299" y="0"/>
                    </a:cubicBezTo>
                    <a:close/>
                    <a:moveTo>
                      <a:pt x="299" y="36"/>
                    </a:moveTo>
                    <a:lnTo>
                      <a:pt x="299" y="36"/>
                    </a:lnTo>
                    <a:cubicBezTo>
                      <a:pt x="1" y="226"/>
                      <a:pt x="335" y="868"/>
                      <a:pt x="489" y="1058"/>
                    </a:cubicBezTo>
                    <a:cubicBezTo>
                      <a:pt x="679" y="1284"/>
                      <a:pt x="977" y="1429"/>
                      <a:pt x="1239" y="1429"/>
                    </a:cubicBezTo>
                    <a:cubicBezTo>
                      <a:pt x="1321" y="1429"/>
                      <a:pt x="1393" y="1392"/>
                      <a:pt x="1429" y="1392"/>
                    </a:cubicBezTo>
                    <a:cubicBezTo>
                      <a:pt x="1465" y="1392"/>
                      <a:pt x="1511" y="1392"/>
                      <a:pt x="1547" y="1356"/>
                    </a:cubicBezTo>
                    <a:lnTo>
                      <a:pt x="1547" y="1320"/>
                    </a:lnTo>
                    <a:cubicBezTo>
                      <a:pt x="1511" y="1320"/>
                      <a:pt x="1511" y="1239"/>
                      <a:pt x="1465" y="1166"/>
                    </a:cubicBezTo>
                    <a:cubicBezTo>
                      <a:pt x="1393" y="976"/>
                      <a:pt x="1321" y="787"/>
                      <a:pt x="1203" y="642"/>
                    </a:cubicBezTo>
                    <a:cubicBezTo>
                      <a:pt x="1167" y="606"/>
                      <a:pt x="1131" y="561"/>
                      <a:pt x="1095" y="524"/>
                    </a:cubicBezTo>
                    <a:cubicBezTo>
                      <a:pt x="1059" y="452"/>
                      <a:pt x="977" y="416"/>
                      <a:pt x="941" y="380"/>
                    </a:cubicBezTo>
                    <a:cubicBezTo>
                      <a:pt x="941" y="380"/>
                      <a:pt x="941" y="416"/>
                      <a:pt x="905" y="416"/>
                    </a:cubicBezTo>
                    <a:cubicBezTo>
                      <a:pt x="905" y="488"/>
                      <a:pt x="905" y="606"/>
                      <a:pt x="941" y="714"/>
                    </a:cubicBezTo>
                    <a:cubicBezTo>
                      <a:pt x="941" y="868"/>
                      <a:pt x="1013" y="940"/>
                      <a:pt x="1095" y="1013"/>
                    </a:cubicBezTo>
                    <a:cubicBezTo>
                      <a:pt x="1167" y="1058"/>
                      <a:pt x="1203" y="1094"/>
                      <a:pt x="1203" y="1130"/>
                    </a:cubicBezTo>
                    <a:lnTo>
                      <a:pt x="1167" y="1130"/>
                    </a:lnTo>
                    <a:cubicBezTo>
                      <a:pt x="1131" y="1130"/>
                      <a:pt x="1095" y="1130"/>
                      <a:pt x="1059" y="1094"/>
                    </a:cubicBezTo>
                    <a:cubicBezTo>
                      <a:pt x="941" y="1013"/>
                      <a:pt x="869" y="904"/>
                      <a:pt x="787" y="750"/>
                    </a:cubicBezTo>
                    <a:cubicBezTo>
                      <a:pt x="751" y="606"/>
                      <a:pt x="787" y="452"/>
                      <a:pt x="833" y="380"/>
                    </a:cubicBezTo>
                    <a:cubicBezTo>
                      <a:pt x="869" y="380"/>
                      <a:pt x="869" y="335"/>
                      <a:pt x="869" y="335"/>
                    </a:cubicBezTo>
                    <a:cubicBezTo>
                      <a:pt x="751" y="262"/>
                      <a:pt x="643" y="190"/>
                      <a:pt x="561" y="154"/>
                    </a:cubicBezTo>
                    <a:cubicBezTo>
                      <a:pt x="417" y="72"/>
                      <a:pt x="299" y="72"/>
                      <a:pt x="299" y="36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11"/>
              <p:cNvSpPr/>
              <p:nvPr/>
            </p:nvSpPr>
            <p:spPr>
              <a:xfrm>
                <a:off x="1110429" y="1844652"/>
                <a:ext cx="73660" cy="75844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285" extrusionOk="0">
                    <a:moveTo>
                      <a:pt x="0" y="0"/>
                    </a:moveTo>
                    <a:cubicBezTo>
                      <a:pt x="0" y="36"/>
                      <a:pt x="118" y="36"/>
                      <a:pt x="262" y="118"/>
                    </a:cubicBezTo>
                    <a:cubicBezTo>
                      <a:pt x="344" y="154"/>
                      <a:pt x="452" y="226"/>
                      <a:pt x="570" y="299"/>
                    </a:cubicBezTo>
                    <a:cubicBezTo>
                      <a:pt x="570" y="262"/>
                      <a:pt x="570" y="262"/>
                      <a:pt x="606" y="262"/>
                    </a:cubicBezTo>
                    <a:cubicBezTo>
                      <a:pt x="452" y="154"/>
                      <a:pt x="262" y="36"/>
                      <a:pt x="118" y="0"/>
                    </a:cubicBezTo>
                    <a:close/>
                    <a:moveTo>
                      <a:pt x="642" y="299"/>
                    </a:moveTo>
                    <a:lnTo>
                      <a:pt x="642" y="344"/>
                    </a:lnTo>
                    <a:cubicBezTo>
                      <a:pt x="678" y="380"/>
                      <a:pt x="760" y="416"/>
                      <a:pt x="796" y="488"/>
                    </a:cubicBezTo>
                    <a:cubicBezTo>
                      <a:pt x="832" y="525"/>
                      <a:pt x="868" y="570"/>
                      <a:pt x="904" y="606"/>
                    </a:cubicBezTo>
                    <a:cubicBezTo>
                      <a:pt x="868" y="525"/>
                      <a:pt x="796" y="488"/>
                      <a:pt x="760" y="416"/>
                    </a:cubicBezTo>
                    <a:cubicBezTo>
                      <a:pt x="714" y="380"/>
                      <a:pt x="678" y="344"/>
                      <a:pt x="642" y="299"/>
                    </a:cubicBezTo>
                    <a:close/>
                    <a:moveTo>
                      <a:pt x="1166" y="1130"/>
                    </a:moveTo>
                    <a:lnTo>
                      <a:pt x="1166" y="1130"/>
                    </a:lnTo>
                    <a:cubicBezTo>
                      <a:pt x="1212" y="1203"/>
                      <a:pt x="1212" y="1284"/>
                      <a:pt x="1248" y="1284"/>
                    </a:cubicBezTo>
                    <a:cubicBezTo>
                      <a:pt x="1248" y="1284"/>
                      <a:pt x="1212" y="1248"/>
                      <a:pt x="1212" y="1203"/>
                    </a:cubicBezTo>
                    <a:cubicBezTo>
                      <a:pt x="1212" y="1166"/>
                      <a:pt x="1212" y="1166"/>
                      <a:pt x="1166" y="113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11"/>
              <p:cNvSpPr/>
              <p:nvPr/>
            </p:nvSpPr>
            <p:spPr>
              <a:xfrm>
                <a:off x="1137107" y="1860116"/>
                <a:ext cx="26737" cy="49166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33" extrusionOk="0">
                    <a:moveTo>
                      <a:pt x="154" y="0"/>
                    </a:moveTo>
                    <a:cubicBezTo>
                      <a:pt x="118" y="0"/>
                      <a:pt x="118" y="0"/>
                      <a:pt x="118" y="37"/>
                    </a:cubicBezTo>
                    <a:cubicBezTo>
                      <a:pt x="118" y="37"/>
                      <a:pt x="118" y="82"/>
                      <a:pt x="82" y="82"/>
                    </a:cubicBezTo>
                    <a:cubicBezTo>
                      <a:pt x="36" y="154"/>
                      <a:pt x="0" y="308"/>
                      <a:pt x="36" y="452"/>
                    </a:cubicBezTo>
                    <a:cubicBezTo>
                      <a:pt x="118" y="606"/>
                      <a:pt x="190" y="715"/>
                      <a:pt x="308" y="796"/>
                    </a:cubicBezTo>
                    <a:cubicBezTo>
                      <a:pt x="344" y="832"/>
                      <a:pt x="380" y="832"/>
                      <a:pt x="416" y="832"/>
                    </a:cubicBezTo>
                    <a:lnTo>
                      <a:pt x="452" y="832"/>
                    </a:lnTo>
                    <a:cubicBezTo>
                      <a:pt x="452" y="796"/>
                      <a:pt x="416" y="760"/>
                      <a:pt x="344" y="715"/>
                    </a:cubicBezTo>
                    <a:cubicBezTo>
                      <a:pt x="262" y="642"/>
                      <a:pt x="190" y="570"/>
                      <a:pt x="190" y="416"/>
                    </a:cubicBezTo>
                    <a:cubicBezTo>
                      <a:pt x="154" y="308"/>
                      <a:pt x="154" y="190"/>
                      <a:pt x="154" y="118"/>
                    </a:cubicBezTo>
                    <a:cubicBezTo>
                      <a:pt x="190" y="118"/>
                      <a:pt x="190" y="82"/>
                      <a:pt x="190" y="82"/>
                    </a:cubicBezTo>
                    <a:lnTo>
                      <a:pt x="190" y="37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>
                <a:off x="1125893" y="2996181"/>
                <a:ext cx="634020" cy="109369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853" extrusionOk="0">
                    <a:moveTo>
                      <a:pt x="10515" y="1"/>
                    </a:moveTo>
                    <a:cubicBezTo>
                      <a:pt x="10325" y="82"/>
                      <a:pt x="10135" y="154"/>
                      <a:pt x="9991" y="191"/>
                    </a:cubicBezTo>
                    <a:cubicBezTo>
                      <a:pt x="9087" y="453"/>
                      <a:pt x="8137" y="643"/>
                      <a:pt x="7197" y="760"/>
                    </a:cubicBezTo>
                    <a:cubicBezTo>
                      <a:pt x="6589" y="828"/>
                      <a:pt x="5978" y="859"/>
                      <a:pt x="5365" y="859"/>
                    </a:cubicBezTo>
                    <a:cubicBezTo>
                      <a:pt x="3630" y="859"/>
                      <a:pt x="1888" y="616"/>
                      <a:pt x="190" y="308"/>
                    </a:cubicBezTo>
                    <a:cubicBezTo>
                      <a:pt x="118" y="606"/>
                      <a:pt x="82" y="950"/>
                      <a:pt x="0" y="1248"/>
                    </a:cubicBezTo>
                    <a:cubicBezTo>
                      <a:pt x="118" y="1284"/>
                      <a:pt x="226" y="1321"/>
                      <a:pt x="344" y="1357"/>
                    </a:cubicBezTo>
                    <a:cubicBezTo>
                      <a:pt x="1130" y="1547"/>
                      <a:pt x="1962" y="1628"/>
                      <a:pt x="2758" y="1737"/>
                    </a:cubicBezTo>
                    <a:cubicBezTo>
                      <a:pt x="3617" y="1811"/>
                      <a:pt x="4475" y="1853"/>
                      <a:pt x="5334" y="1853"/>
                    </a:cubicBezTo>
                    <a:cubicBezTo>
                      <a:pt x="5831" y="1853"/>
                      <a:pt x="6329" y="1839"/>
                      <a:pt x="6826" y="1809"/>
                    </a:cubicBezTo>
                    <a:cubicBezTo>
                      <a:pt x="8137" y="1700"/>
                      <a:pt x="9539" y="1511"/>
                      <a:pt x="10741" y="1022"/>
                    </a:cubicBezTo>
                    <a:cubicBezTo>
                      <a:pt x="10669" y="679"/>
                      <a:pt x="10587" y="344"/>
                      <a:pt x="10515" y="1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1"/>
              <p:cNvSpPr/>
              <p:nvPr/>
            </p:nvSpPr>
            <p:spPr>
              <a:xfrm>
                <a:off x="1032519" y="2454059"/>
                <a:ext cx="638269" cy="720429"/>
              </a:xfrm>
              <a:custGeom>
                <a:avLst/>
                <a:gdLst/>
                <a:ahLst/>
                <a:cxnLst/>
                <a:rect l="l" t="t" r="r" b="b"/>
                <a:pathLst>
                  <a:path w="10814" h="12206" extrusionOk="0">
                    <a:moveTo>
                      <a:pt x="2532" y="0"/>
                    </a:moveTo>
                    <a:lnTo>
                      <a:pt x="0" y="10280"/>
                    </a:lnTo>
                    <a:lnTo>
                      <a:pt x="7730" y="12205"/>
                    </a:lnTo>
                    <a:lnTo>
                      <a:pt x="10813" y="2179"/>
                    </a:lnTo>
                    <a:lnTo>
                      <a:pt x="2532" y="0"/>
                    </a:lnTo>
                    <a:close/>
                  </a:path>
                </a:pathLst>
              </a:custGeom>
              <a:solidFill>
                <a:srgbClr val="86C7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1"/>
              <p:cNvSpPr/>
              <p:nvPr/>
            </p:nvSpPr>
            <p:spPr>
              <a:xfrm>
                <a:off x="896945" y="2494077"/>
                <a:ext cx="431750" cy="507003"/>
              </a:xfrm>
              <a:custGeom>
                <a:avLst/>
                <a:gdLst/>
                <a:ahLst/>
                <a:cxnLst/>
                <a:rect l="l" t="t" r="r" b="b"/>
                <a:pathLst>
                  <a:path w="7315" h="8590" extrusionOk="0">
                    <a:moveTo>
                      <a:pt x="1095" y="0"/>
                    </a:moveTo>
                    <a:cubicBezTo>
                      <a:pt x="869" y="416"/>
                      <a:pt x="715" y="868"/>
                      <a:pt x="534" y="1275"/>
                    </a:cubicBezTo>
                    <a:cubicBezTo>
                      <a:pt x="191" y="2179"/>
                      <a:pt x="1" y="3273"/>
                      <a:pt x="82" y="4295"/>
                    </a:cubicBezTo>
                    <a:cubicBezTo>
                      <a:pt x="154" y="4973"/>
                      <a:pt x="570" y="5615"/>
                      <a:pt x="1059" y="6103"/>
                    </a:cubicBezTo>
                    <a:cubicBezTo>
                      <a:pt x="1583" y="6591"/>
                      <a:pt x="2189" y="6925"/>
                      <a:pt x="2831" y="7233"/>
                    </a:cubicBezTo>
                    <a:cubicBezTo>
                      <a:pt x="4033" y="7830"/>
                      <a:pt x="5281" y="8282"/>
                      <a:pt x="6592" y="8589"/>
                    </a:cubicBezTo>
                    <a:cubicBezTo>
                      <a:pt x="6863" y="7983"/>
                      <a:pt x="7125" y="7378"/>
                      <a:pt x="7315" y="6781"/>
                    </a:cubicBezTo>
                    <a:cubicBezTo>
                      <a:pt x="6935" y="6591"/>
                      <a:pt x="6556" y="6365"/>
                      <a:pt x="6221" y="6103"/>
                    </a:cubicBezTo>
                    <a:cubicBezTo>
                      <a:pt x="5425" y="5497"/>
                      <a:pt x="4485" y="4936"/>
                      <a:pt x="3807" y="4258"/>
                    </a:cubicBezTo>
                    <a:lnTo>
                      <a:pt x="3807" y="4213"/>
                    </a:lnTo>
                    <a:cubicBezTo>
                      <a:pt x="3509" y="3987"/>
                      <a:pt x="3319" y="3725"/>
                      <a:pt x="3283" y="3390"/>
                    </a:cubicBezTo>
                    <a:cubicBezTo>
                      <a:pt x="3283" y="3237"/>
                      <a:pt x="3283" y="3083"/>
                      <a:pt x="3319" y="2938"/>
                    </a:cubicBezTo>
                    <a:cubicBezTo>
                      <a:pt x="3355" y="2450"/>
                      <a:pt x="3581" y="1953"/>
                      <a:pt x="3807" y="1546"/>
                    </a:cubicBezTo>
                    <a:cubicBezTo>
                      <a:pt x="2867" y="1094"/>
                      <a:pt x="1927" y="597"/>
                      <a:pt x="1095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11"/>
              <p:cNvSpPr/>
              <p:nvPr/>
            </p:nvSpPr>
            <p:spPr>
              <a:xfrm>
                <a:off x="1464210" y="2078381"/>
                <a:ext cx="106772" cy="208645"/>
              </a:xfrm>
              <a:custGeom>
                <a:avLst/>
                <a:gdLst/>
                <a:ahLst/>
                <a:cxnLst/>
                <a:rect l="l" t="t" r="r" b="b"/>
                <a:pathLst>
                  <a:path w="1809" h="3535" extrusionOk="0">
                    <a:moveTo>
                      <a:pt x="561" y="0"/>
                    </a:moveTo>
                    <a:cubicBezTo>
                      <a:pt x="371" y="0"/>
                      <a:pt x="190" y="36"/>
                      <a:pt x="0" y="36"/>
                    </a:cubicBezTo>
                    <a:cubicBezTo>
                      <a:pt x="1275" y="488"/>
                      <a:pt x="1655" y="2034"/>
                      <a:pt x="1203" y="3345"/>
                    </a:cubicBezTo>
                    <a:cubicBezTo>
                      <a:pt x="1159" y="3460"/>
                      <a:pt x="1250" y="3535"/>
                      <a:pt x="1337" y="3535"/>
                    </a:cubicBezTo>
                    <a:cubicBezTo>
                      <a:pt x="1395" y="3535"/>
                      <a:pt x="1451" y="3502"/>
                      <a:pt x="1465" y="3427"/>
                    </a:cubicBezTo>
                    <a:cubicBezTo>
                      <a:pt x="1727" y="2667"/>
                      <a:pt x="1809" y="1727"/>
                      <a:pt x="1465" y="977"/>
                    </a:cubicBezTo>
                    <a:cubicBezTo>
                      <a:pt x="1239" y="525"/>
                      <a:pt x="941" y="226"/>
                      <a:pt x="561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1"/>
              <p:cNvSpPr/>
              <p:nvPr/>
            </p:nvSpPr>
            <p:spPr>
              <a:xfrm>
                <a:off x="1210708" y="2098095"/>
                <a:ext cx="88652" cy="231132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3916" extrusionOk="0">
                    <a:moveTo>
                      <a:pt x="1167" y="1"/>
                    </a:moveTo>
                    <a:cubicBezTo>
                      <a:pt x="1013" y="154"/>
                      <a:pt x="905" y="263"/>
                      <a:pt x="787" y="417"/>
                    </a:cubicBezTo>
                    <a:cubicBezTo>
                      <a:pt x="1" y="1547"/>
                      <a:pt x="489" y="2641"/>
                      <a:pt x="869" y="3807"/>
                    </a:cubicBezTo>
                    <a:cubicBezTo>
                      <a:pt x="883" y="3883"/>
                      <a:pt x="940" y="3916"/>
                      <a:pt x="998" y="3916"/>
                    </a:cubicBezTo>
                    <a:cubicBezTo>
                      <a:pt x="1085" y="3916"/>
                      <a:pt x="1174" y="3843"/>
                      <a:pt x="1131" y="3735"/>
                    </a:cubicBezTo>
                    <a:cubicBezTo>
                      <a:pt x="824" y="2785"/>
                      <a:pt x="372" y="1881"/>
                      <a:pt x="824" y="905"/>
                    </a:cubicBezTo>
                    <a:cubicBezTo>
                      <a:pt x="977" y="570"/>
                      <a:pt x="1240" y="299"/>
                      <a:pt x="1502" y="118"/>
                    </a:cubicBezTo>
                    <a:lnTo>
                      <a:pt x="1502" y="118"/>
                    </a:lnTo>
                    <a:cubicBezTo>
                      <a:pt x="1466" y="127"/>
                      <a:pt x="1432" y="132"/>
                      <a:pt x="1400" y="132"/>
                    </a:cubicBezTo>
                    <a:cubicBezTo>
                      <a:pt x="1302" y="132"/>
                      <a:pt x="1222" y="89"/>
                      <a:pt x="1167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1"/>
              <p:cNvSpPr/>
              <p:nvPr/>
            </p:nvSpPr>
            <p:spPr>
              <a:xfrm>
                <a:off x="1188339" y="2253914"/>
                <a:ext cx="153695" cy="153222"/>
              </a:xfrm>
              <a:custGeom>
                <a:avLst/>
                <a:gdLst/>
                <a:ahLst/>
                <a:cxnLst/>
                <a:rect l="l" t="t" r="r" b="b"/>
                <a:pathLst>
                  <a:path w="2604" h="2596" extrusionOk="0">
                    <a:moveTo>
                      <a:pt x="1320" y="1"/>
                    </a:moveTo>
                    <a:cubicBezTo>
                      <a:pt x="606" y="1"/>
                      <a:pt x="0" y="597"/>
                      <a:pt x="0" y="1321"/>
                    </a:cubicBezTo>
                    <a:cubicBezTo>
                      <a:pt x="0" y="2035"/>
                      <a:pt x="606" y="2595"/>
                      <a:pt x="1320" y="2595"/>
                    </a:cubicBezTo>
                    <a:cubicBezTo>
                      <a:pt x="2034" y="2595"/>
                      <a:pt x="2604" y="2035"/>
                      <a:pt x="2604" y="1321"/>
                    </a:cubicBezTo>
                    <a:cubicBezTo>
                      <a:pt x="2604" y="597"/>
                      <a:pt x="2034" y="1"/>
                      <a:pt x="13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1"/>
              <p:cNvSpPr/>
              <p:nvPr/>
            </p:nvSpPr>
            <p:spPr>
              <a:xfrm>
                <a:off x="1228356" y="2296056"/>
                <a:ext cx="73660" cy="71063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204" extrusionOk="0">
                    <a:moveTo>
                      <a:pt x="642" y="1"/>
                    </a:moveTo>
                    <a:cubicBezTo>
                      <a:pt x="299" y="1"/>
                      <a:pt x="0" y="263"/>
                      <a:pt x="0" y="607"/>
                    </a:cubicBezTo>
                    <a:cubicBezTo>
                      <a:pt x="0" y="941"/>
                      <a:pt x="299" y="1203"/>
                      <a:pt x="642" y="1203"/>
                    </a:cubicBezTo>
                    <a:cubicBezTo>
                      <a:pt x="977" y="1203"/>
                      <a:pt x="1248" y="941"/>
                      <a:pt x="1248" y="607"/>
                    </a:cubicBezTo>
                    <a:cubicBezTo>
                      <a:pt x="1248" y="263"/>
                      <a:pt x="977" y="1"/>
                      <a:pt x="642" y="1"/>
                    </a:cubicBezTo>
                    <a:close/>
                  </a:path>
                </a:pathLst>
              </a:custGeom>
              <a:solidFill>
                <a:srgbClr val="405C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1"/>
              <p:cNvSpPr/>
              <p:nvPr/>
            </p:nvSpPr>
            <p:spPr>
              <a:xfrm>
                <a:off x="1637618" y="2211772"/>
                <a:ext cx="31046" cy="362398"/>
              </a:xfrm>
              <a:custGeom>
                <a:avLst/>
                <a:gdLst/>
                <a:ahLst/>
                <a:cxnLst/>
                <a:rect l="l" t="t" r="r" b="b"/>
                <a:pathLst>
                  <a:path w="526" h="6140" extrusionOk="0">
                    <a:moveTo>
                      <a:pt x="191" y="0"/>
                    </a:moveTo>
                    <a:cubicBezTo>
                      <a:pt x="145" y="0"/>
                      <a:pt x="145" y="73"/>
                      <a:pt x="109" y="226"/>
                    </a:cubicBezTo>
                    <a:cubicBezTo>
                      <a:pt x="109" y="371"/>
                      <a:pt x="73" y="597"/>
                      <a:pt x="73" y="905"/>
                    </a:cubicBezTo>
                    <a:cubicBezTo>
                      <a:pt x="37" y="1429"/>
                      <a:pt x="1" y="2215"/>
                      <a:pt x="73" y="3083"/>
                    </a:cubicBezTo>
                    <a:cubicBezTo>
                      <a:pt x="109" y="3915"/>
                      <a:pt x="227" y="4702"/>
                      <a:pt x="299" y="5235"/>
                    </a:cubicBezTo>
                    <a:cubicBezTo>
                      <a:pt x="335" y="5533"/>
                      <a:pt x="417" y="5760"/>
                      <a:pt x="453" y="5913"/>
                    </a:cubicBezTo>
                    <a:cubicBezTo>
                      <a:pt x="453" y="6058"/>
                      <a:pt x="489" y="6139"/>
                      <a:pt x="489" y="6139"/>
                    </a:cubicBezTo>
                    <a:cubicBezTo>
                      <a:pt x="525" y="6139"/>
                      <a:pt x="453" y="5796"/>
                      <a:pt x="371" y="5235"/>
                    </a:cubicBezTo>
                    <a:cubicBezTo>
                      <a:pt x="335" y="4666"/>
                      <a:pt x="227" y="3915"/>
                      <a:pt x="191" y="3047"/>
                    </a:cubicBezTo>
                    <a:cubicBezTo>
                      <a:pt x="145" y="2215"/>
                      <a:pt x="145" y="1465"/>
                      <a:pt x="145" y="905"/>
                    </a:cubicBezTo>
                    <a:cubicBezTo>
                      <a:pt x="145" y="335"/>
                      <a:pt x="191" y="0"/>
                      <a:pt x="191" y="0"/>
                    </a:cubicBezTo>
                    <a:close/>
                  </a:path>
                </a:pathLst>
              </a:custGeom>
              <a:solidFill>
                <a:srgbClr val="425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1"/>
              <p:cNvSpPr/>
              <p:nvPr/>
            </p:nvSpPr>
            <p:spPr>
              <a:xfrm>
                <a:off x="1468459" y="2273687"/>
                <a:ext cx="108956" cy="196073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3322" extrusionOk="0">
                    <a:moveTo>
                      <a:pt x="1248" y="0"/>
                    </a:moveTo>
                    <a:cubicBezTo>
                      <a:pt x="832" y="36"/>
                      <a:pt x="489" y="796"/>
                      <a:pt x="344" y="1094"/>
                    </a:cubicBezTo>
                    <a:cubicBezTo>
                      <a:pt x="73" y="1664"/>
                      <a:pt x="1" y="2260"/>
                      <a:pt x="37" y="2866"/>
                    </a:cubicBezTo>
                    <a:cubicBezTo>
                      <a:pt x="55" y="2920"/>
                      <a:pt x="102" y="2948"/>
                      <a:pt x="141" y="2948"/>
                    </a:cubicBezTo>
                    <a:cubicBezTo>
                      <a:pt x="179" y="2948"/>
                      <a:pt x="209" y="2920"/>
                      <a:pt x="191" y="2866"/>
                    </a:cubicBezTo>
                    <a:cubicBezTo>
                      <a:pt x="73" y="1926"/>
                      <a:pt x="417" y="940"/>
                      <a:pt x="1095" y="262"/>
                    </a:cubicBezTo>
                    <a:cubicBezTo>
                      <a:pt x="1128" y="224"/>
                      <a:pt x="1160" y="208"/>
                      <a:pt x="1191" y="208"/>
                    </a:cubicBezTo>
                    <a:cubicBezTo>
                      <a:pt x="1373" y="208"/>
                      <a:pt x="1516" y="775"/>
                      <a:pt x="1547" y="868"/>
                    </a:cubicBezTo>
                    <a:cubicBezTo>
                      <a:pt x="1619" y="1130"/>
                      <a:pt x="1619" y="1392"/>
                      <a:pt x="1655" y="1700"/>
                    </a:cubicBezTo>
                    <a:cubicBezTo>
                      <a:pt x="1700" y="2224"/>
                      <a:pt x="1583" y="2749"/>
                      <a:pt x="1393" y="3246"/>
                    </a:cubicBezTo>
                    <a:cubicBezTo>
                      <a:pt x="1371" y="3291"/>
                      <a:pt x="1421" y="3321"/>
                      <a:pt x="1471" y="3321"/>
                    </a:cubicBezTo>
                    <a:cubicBezTo>
                      <a:pt x="1502" y="3321"/>
                      <a:pt x="1533" y="3310"/>
                      <a:pt x="1547" y="3282"/>
                    </a:cubicBezTo>
                    <a:cubicBezTo>
                      <a:pt x="1773" y="2640"/>
                      <a:pt x="1845" y="1998"/>
                      <a:pt x="1773" y="1320"/>
                    </a:cubicBezTo>
                    <a:cubicBezTo>
                      <a:pt x="1737" y="986"/>
                      <a:pt x="1619" y="678"/>
                      <a:pt x="1511" y="380"/>
                    </a:cubicBezTo>
                    <a:cubicBezTo>
                      <a:pt x="1474" y="262"/>
                      <a:pt x="1393" y="0"/>
                      <a:pt x="1248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1"/>
              <p:cNvSpPr/>
              <p:nvPr/>
            </p:nvSpPr>
            <p:spPr>
              <a:xfrm>
                <a:off x="1457245" y="2371959"/>
                <a:ext cx="149445" cy="221807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3758" extrusionOk="0">
                    <a:moveTo>
                      <a:pt x="394" y="1"/>
                    </a:moveTo>
                    <a:cubicBezTo>
                      <a:pt x="322" y="1"/>
                      <a:pt x="245" y="48"/>
                      <a:pt x="227" y="143"/>
                    </a:cubicBezTo>
                    <a:cubicBezTo>
                      <a:pt x="118" y="1047"/>
                      <a:pt x="1" y="2440"/>
                      <a:pt x="643" y="3199"/>
                    </a:cubicBezTo>
                    <a:cubicBezTo>
                      <a:pt x="918" y="3540"/>
                      <a:pt x="1303" y="3757"/>
                      <a:pt x="1691" y="3757"/>
                    </a:cubicBezTo>
                    <a:cubicBezTo>
                      <a:pt x="1940" y="3757"/>
                      <a:pt x="2192" y="3667"/>
                      <a:pt x="2415" y="3461"/>
                    </a:cubicBezTo>
                    <a:cubicBezTo>
                      <a:pt x="2532" y="3372"/>
                      <a:pt x="2429" y="3220"/>
                      <a:pt x="2321" y="3220"/>
                    </a:cubicBezTo>
                    <a:cubicBezTo>
                      <a:pt x="2287" y="3220"/>
                      <a:pt x="2253" y="3235"/>
                      <a:pt x="2225" y="3272"/>
                    </a:cubicBezTo>
                    <a:cubicBezTo>
                      <a:pt x="2028" y="3452"/>
                      <a:pt x="1840" y="3528"/>
                      <a:pt x="1667" y="3528"/>
                    </a:cubicBezTo>
                    <a:cubicBezTo>
                      <a:pt x="1076" y="3528"/>
                      <a:pt x="646" y="2657"/>
                      <a:pt x="534" y="2105"/>
                    </a:cubicBezTo>
                    <a:cubicBezTo>
                      <a:pt x="381" y="1463"/>
                      <a:pt x="417" y="785"/>
                      <a:pt x="534" y="143"/>
                    </a:cubicBezTo>
                    <a:cubicBezTo>
                      <a:pt x="534" y="48"/>
                      <a:pt x="466" y="1"/>
                      <a:pt x="3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1"/>
              <p:cNvSpPr/>
              <p:nvPr/>
            </p:nvSpPr>
            <p:spPr>
              <a:xfrm>
                <a:off x="1403535" y="2361158"/>
                <a:ext cx="171696" cy="213957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3625" extrusionOk="0">
                    <a:moveTo>
                      <a:pt x="2773" y="1"/>
                    </a:moveTo>
                    <a:cubicBezTo>
                      <a:pt x="2703" y="1"/>
                      <a:pt x="2629" y="46"/>
                      <a:pt x="2611" y="136"/>
                    </a:cubicBezTo>
                    <a:cubicBezTo>
                      <a:pt x="2611" y="778"/>
                      <a:pt x="2529" y="1384"/>
                      <a:pt x="2348" y="1990"/>
                    </a:cubicBezTo>
                    <a:cubicBezTo>
                      <a:pt x="2179" y="2524"/>
                      <a:pt x="1525" y="3372"/>
                      <a:pt x="907" y="3372"/>
                    </a:cubicBezTo>
                    <a:cubicBezTo>
                      <a:pt x="698" y="3372"/>
                      <a:pt x="494" y="3276"/>
                      <a:pt x="314" y="3039"/>
                    </a:cubicBezTo>
                    <a:cubicBezTo>
                      <a:pt x="284" y="3001"/>
                      <a:pt x="246" y="2986"/>
                      <a:pt x="209" y="2986"/>
                    </a:cubicBezTo>
                    <a:cubicBezTo>
                      <a:pt x="103" y="2986"/>
                      <a:pt x="1" y="3115"/>
                      <a:pt x="88" y="3229"/>
                    </a:cubicBezTo>
                    <a:cubicBezTo>
                      <a:pt x="307" y="3512"/>
                      <a:pt x="579" y="3624"/>
                      <a:pt x="861" y="3624"/>
                    </a:cubicBezTo>
                    <a:cubicBezTo>
                      <a:pt x="1253" y="3624"/>
                      <a:pt x="1663" y="3404"/>
                      <a:pt x="1969" y="3120"/>
                    </a:cubicBezTo>
                    <a:cubicBezTo>
                      <a:pt x="2800" y="2397"/>
                      <a:pt x="2873" y="1158"/>
                      <a:pt x="2909" y="136"/>
                    </a:cubicBezTo>
                    <a:cubicBezTo>
                      <a:pt x="2909" y="46"/>
                      <a:pt x="2843" y="1"/>
                      <a:pt x="27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1"/>
              <p:cNvSpPr/>
              <p:nvPr/>
            </p:nvSpPr>
            <p:spPr>
              <a:xfrm>
                <a:off x="1390550" y="2525005"/>
                <a:ext cx="44916" cy="35827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7" extrusionOk="0">
                    <a:moveTo>
                      <a:pt x="380" y="0"/>
                    </a:moveTo>
                    <a:cubicBezTo>
                      <a:pt x="1" y="0"/>
                      <a:pt x="1" y="606"/>
                      <a:pt x="380" y="606"/>
                    </a:cubicBezTo>
                    <a:cubicBezTo>
                      <a:pt x="760" y="606"/>
                      <a:pt x="760" y="0"/>
                      <a:pt x="380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1"/>
              <p:cNvSpPr/>
              <p:nvPr/>
            </p:nvSpPr>
            <p:spPr>
              <a:xfrm>
                <a:off x="1573047" y="2551683"/>
                <a:ext cx="44385" cy="33702"/>
              </a:xfrm>
              <a:custGeom>
                <a:avLst/>
                <a:gdLst/>
                <a:ahLst/>
                <a:cxnLst/>
                <a:rect l="l" t="t" r="r" b="b"/>
                <a:pathLst>
                  <a:path w="752" h="571" extrusionOk="0">
                    <a:moveTo>
                      <a:pt x="380" y="1"/>
                    </a:moveTo>
                    <a:cubicBezTo>
                      <a:pt x="1" y="1"/>
                      <a:pt x="1" y="570"/>
                      <a:pt x="380" y="570"/>
                    </a:cubicBezTo>
                    <a:cubicBezTo>
                      <a:pt x="751" y="570"/>
                      <a:pt x="751" y="1"/>
                      <a:pt x="380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1"/>
              <p:cNvSpPr/>
              <p:nvPr/>
            </p:nvSpPr>
            <p:spPr>
              <a:xfrm>
                <a:off x="1155227" y="2822773"/>
                <a:ext cx="297828" cy="238746"/>
              </a:xfrm>
              <a:custGeom>
                <a:avLst/>
                <a:gdLst/>
                <a:ahLst/>
                <a:cxnLst/>
                <a:rect l="l" t="t" r="r" b="b"/>
                <a:pathLst>
                  <a:path w="5046" h="4045" extrusionOk="0">
                    <a:moveTo>
                      <a:pt x="1086" y="0"/>
                    </a:moveTo>
                    <a:lnTo>
                      <a:pt x="1" y="2152"/>
                    </a:lnTo>
                    <a:cubicBezTo>
                      <a:pt x="823" y="2568"/>
                      <a:pt x="1691" y="2866"/>
                      <a:pt x="2487" y="3355"/>
                    </a:cubicBezTo>
                    <a:cubicBezTo>
                      <a:pt x="2858" y="3581"/>
                      <a:pt x="3237" y="3807"/>
                      <a:pt x="3653" y="3996"/>
                    </a:cubicBezTo>
                    <a:cubicBezTo>
                      <a:pt x="3736" y="4030"/>
                      <a:pt x="3795" y="4044"/>
                      <a:pt x="3835" y="4044"/>
                    </a:cubicBezTo>
                    <a:cubicBezTo>
                      <a:pt x="4067" y="4044"/>
                      <a:pt x="3667" y="3565"/>
                      <a:pt x="3536" y="3472"/>
                    </a:cubicBezTo>
                    <a:cubicBezTo>
                      <a:pt x="3273" y="3246"/>
                      <a:pt x="2939" y="3056"/>
                      <a:pt x="2632" y="2866"/>
                    </a:cubicBezTo>
                    <a:lnTo>
                      <a:pt x="2632" y="2866"/>
                    </a:lnTo>
                    <a:cubicBezTo>
                      <a:pt x="3047" y="3092"/>
                      <a:pt x="3463" y="3282"/>
                      <a:pt x="3879" y="3472"/>
                    </a:cubicBezTo>
                    <a:cubicBezTo>
                      <a:pt x="4069" y="3508"/>
                      <a:pt x="4331" y="3662"/>
                      <a:pt x="4521" y="3662"/>
                    </a:cubicBezTo>
                    <a:cubicBezTo>
                      <a:pt x="4783" y="3662"/>
                      <a:pt x="4557" y="3355"/>
                      <a:pt x="4440" y="3318"/>
                    </a:cubicBezTo>
                    <a:cubicBezTo>
                      <a:pt x="3988" y="2984"/>
                      <a:pt x="3536" y="2676"/>
                      <a:pt x="3011" y="2450"/>
                    </a:cubicBezTo>
                    <a:lnTo>
                      <a:pt x="3011" y="2450"/>
                    </a:lnTo>
                    <a:cubicBezTo>
                      <a:pt x="3617" y="2676"/>
                      <a:pt x="4178" y="2866"/>
                      <a:pt x="4747" y="3092"/>
                    </a:cubicBezTo>
                    <a:cubicBezTo>
                      <a:pt x="4781" y="3101"/>
                      <a:pt x="4813" y="3105"/>
                      <a:pt x="4842" y="3105"/>
                    </a:cubicBezTo>
                    <a:cubicBezTo>
                      <a:pt x="4936" y="3105"/>
                      <a:pt x="4990" y="3057"/>
                      <a:pt x="4928" y="2939"/>
                    </a:cubicBezTo>
                    <a:cubicBezTo>
                      <a:pt x="4928" y="2866"/>
                      <a:pt x="4819" y="2794"/>
                      <a:pt x="4747" y="2713"/>
                    </a:cubicBezTo>
                    <a:cubicBezTo>
                      <a:pt x="4593" y="2604"/>
                      <a:pt x="4440" y="2487"/>
                      <a:pt x="4250" y="2414"/>
                    </a:cubicBezTo>
                    <a:cubicBezTo>
                      <a:pt x="4069" y="2342"/>
                      <a:pt x="3915" y="2261"/>
                      <a:pt x="3726" y="2188"/>
                    </a:cubicBezTo>
                    <a:cubicBezTo>
                      <a:pt x="3653" y="2188"/>
                      <a:pt x="3572" y="2152"/>
                      <a:pt x="3463" y="2116"/>
                    </a:cubicBezTo>
                    <a:cubicBezTo>
                      <a:pt x="3391" y="2080"/>
                      <a:pt x="3273" y="2035"/>
                      <a:pt x="3237" y="2035"/>
                    </a:cubicBezTo>
                    <a:cubicBezTo>
                      <a:pt x="3276" y="2030"/>
                      <a:pt x="3314" y="2028"/>
                      <a:pt x="3353" y="2028"/>
                    </a:cubicBezTo>
                    <a:cubicBezTo>
                      <a:pt x="3614" y="2028"/>
                      <a:pt x="3881" y="2125"/>
                      <a:pt x="4141" y="2188"/>
                    </a:cubicBezTo>
                    <a:cubicBezTo>
                      <a:pt x="4331" y="2224"/>
                      <a:pt x="4476" y="2261"/>
                      <a:pt x="4630" y="2306"/>
                    </a:cubicBezTo>
                    <a:cubicBezTo>
                      <a:pt x="4702" y="2306"/>
                      <a:pt x="4973" y="2306"/>
                      <a:pt x="5009" y="2261"/>
                    </a:cubicBezTo>
                    <a:cubicBezTo>
                      <a:pt x="5046" y="2224"/>
                      <a:pt x="5046" y="2188"/>
                      <a:pt x="5009" y="2188"/>
                    </a:cubicBezTo>
                    <a:cubicBezTo>
                      <a:pt x="5009" y="2152"/>
                      <a:pt x="4973" y="2152"/>
                      <a:pt x="4973" y="2116"/>
                    </a:cubicBezTo>
                    <a:cubicBezTo>
                      <a:pt x="4783" y="1962"/>
                      <a:pt x="4476" y="1890"/>
                      <a:pt x="4214" y="1772"/>
                    </a:cubicBezTo>
                    <a:cubicBezTo>
                      <a:pt x="3915" y="1664"/>
                      <a:pt x="3617" y="1583"/>
                      <a:pt x="3273" y="1510"/>
                    </a:cubicBezTo>
                    <a:cubicBezTo>
                      <a:pt x="3653" y="1438"/>
                      <a:pt x="4069" y="1402"/>
                      <a:pt x="4404" y="1248"/>
                    </a:cubicBezTo>
                    <a:cubicBezTo>
                      <a:pt x="4521" y="1212"/>
                      <a:pt x="4856" y="1130"/>
                      <a:pt x="4593" y="1022"/>
                    </a:cubicBezTo>
                    <a:cubicBezTo>
                      <a:pt x="4569" y="1010"/>
                      <a:pt x="4536" y="1006"/>
                      <a:pt x="4498" y="1006"/>
                    </a:cubicBezTo>
                    <a:cubicBezTo>
                      <a:pt x="4423" y="1006"/>
                      <a:pt x="4328" y="1022"/>
                      <a:pt x="4250" y="1022"/>
                    </a:cubicBezTo>
                    <a:cubicBezTo>
                      <a:pt x="4133" y="1030"/>
                      <a:pt x="4015" y="1034"/>
                      <a:pt x="3896" y="1034"/>
                    </a:cubicBezTo>
                    <a:cubicBezTo>
                      <a:pt x="3480" y="1034"/>
                      <a:pt x="3054" y="980"/>
                      <a:pt x="2668" y="832"/>
                    </a:cubicBezTo>
                    <a:cubicBezTo>
                      <a:pt x="2107" y="642"/>
                      <a:pt x="1583" y="344"/>
                      <a:pt x="1086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4" name="Google Shape;684;p11"/>
          <p:cNvSpPr/>
          <p:nvPr/>
        </p:nvSpPr>
        <p:spPr>
          <a:xfrm rot="10800000">
            <a:off x="3029369" y="2896145"/>
            <a:ext cx="2632084" cy="1644575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11"/>
          <p:cNvSpPr txBox="1">
            <a:spLocks noGrp="1"/>
          </p:cNvSpPr>
          <p:nvPr>
            <p:ph type="subTitle" idx="1"/>
          </p:nvPr>
        </p:nvSpPr>
        <p:spPr>
          <a:xfrm>
            <a:off x="2164700" y="155339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6" name="Google Shape;686;p11"/>
          <p:cNvSpPr txBox="1">
            <a:spLocks noGrp="1"/>
          </p:cNvSpPr>
          <p:nvPr>
            <p:ph type="subTitle" idx="2"/>
          </p:nvPr>
        </p:nvSpPr>
        <p:spPr>
          <a:xfrm>
            <a:off x="4736450" y="58215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7" name="Google Shape;687;p11"/>
          <p:cNvSpPr txBox="1">
            <a:spLocks noGrp="1"/>
          </p:cNvSpPr>
          <p:nvPr>
            <p:ph type="subTitle" idx="3"/>
          </p:nvPr>
        </p:nvSpPr>
        <p:spPr>
          <a:xfrm>
            <a:off x="3294175" y="333119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8" name="Google Shape;688;p11"/>
          <p:cNvSpPr txBox="1">
            <a:spLocks noGrp="1"/>
          </p:cNvSpPr>
          <p:nvPr>
            <p:ph type="subTitle" idx="4"/>
          </p:nvPr>
        </p:nvSpPr>
        <p:spPr>
          <a:xfrm>
            <a:off x="2164700" y="97375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89" name="Google Shape;689;p11"/>
          <p:cNvSpPr txBox="1">
            <a:spLocks noGrp="1"/>
          </p:cNvSpPr>
          <p:nvPr>
            <p:ph type="subTitle" idx="5"/>
          </p:nvPr>
        </p:nvSpPr>
        <p:spPr>
          <a:xfrm>
            <a:off x="4736450" y="251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90" name="Google Shape;690;p11"/>
          <p:cNvSpPr txBox="1">
            <a:spLocks noGrp="1"/>
          </p:cNvSpPr>
          <p:nvPr>
            <p:ph type="subTitle" idx="6"/>
          </p:nvPr>
        </p:nvSpPr>
        <p:spPr>
          <a:xfrm>
            <a:off x="3294175" y="275155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91" name="Google Shape;691;p11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692" name="Google Shape;692;p11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28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lvl="1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286000" y="1655618"/>
            <a:ext cx="484216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/>
              <a:t> </a:t>
            </a:r>
            <a:r>
              <a:rPr lang="ar-OM" sz="2800" b="1" dirty="0" smtClean="0"/>
              <a:t>     1 -3 المجالات الكهربائية والشحنة الكهربائية</a:t>
            </a:r>
            <a:endParaRPr lang="ar-OM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21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</a:t>
            </a:fld>
            <a:endParaRPr/>
          </a:p>
        </p:txBody>
      </p:sp>
      <p:sp>
        <p:nvSpPr>
          <p:cNvPr id="1329" name="Google Shape;1329;p21"/>
          <p:cNvSpPr txBox="1">
            <a:spLocks noGrp="1"/>
          </p:cNvSpPr>
          <p:nvPr>
            <p:ph type="title"/>
          </p:nvPr>
        </p:nvSpPr>
        <p:spPr>
          <a:xfrm flipH="1">
            <a:off x="3949748" y="690745"/>
            <a:ext cx="573761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1</a:t>
            </a:r>
            <a:endParaRPr dirty="0"/>
          </a:p>
        </p:txBody>
      </p:sp>
      <p:sp>
        <p:nvSpPr>
          <p:cNvPr id="1332" name="Google Shape;1332;p21"/>
          <p:cNvSpPr txBox="1">
            <a:spLocks noGrp="1"/>
          </p:cNvSpPr>
          <p:nvPr>
            <p:ph type="title" idx="4"/>
          </p:nvPr>
        </p:nvSpPr>
        <p:spPr>
          <a:xfrm flipH="1">
            <a:off x="3945731" y="1808018"/>
            <a:ext cx="460013" cy="7186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2</a:t>
            </a:r>
            <a:endParaRPr dirty="0"/>
          </a:p>
        </p:txBody>
      </p:sp>
      <p:sp>
        <p:nvSpPr>
          <p:cNvPr id="11" name="مستطيل 10"/>
          <p:cNvSpPr/>
          <p:nvPr/>
        </p:nvSpPr>
        <p:spPr>
          <a:xfrm>
            <a:off x="48491" y="13855"/>
            <a:ext cx="1745673" cy="81049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عبارات معايير النجاح</a:t>
            </a:r>
            <a:endParaRPr lang="ar-OM" sz="2400" b="1" dirty="0">
              <a:solidFill>
                <a:srgbClr val="FF0000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4475018" y="346364"/>
            <a:ext cx="4419600" cy="8822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>
                    <a:lumMod val="25000"/>
                  </a:schemeClr>
                </a:solidFill>
              </a:rPr>
              <a:t>يصف المجال الكهربائي بأنها منطقة تتعرض فيها الشحنات الكهربائية لقوة ما</a:t>
            </a:r>
            <a:endParaRPr lang="ar-OM" sz="24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4620491" y="1690255"/>
            <a:ext cx="4108471" cy="836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القوى بين الشحنات الكهربائية</a:t>
            </a:r>
            <a:endParaRPr lang="ar-OM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2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3</a:t>
            </a:fld>
            <a:endParaRPr/>
          </a:p>
        </p:txBody>
      </p:sp>
      <p:sp>
        <p:nvSpPr>
          <p:cNvPr id="6" name="شكل بيضاوي 5"/>
          <p:cNvSpPr/>
          <p:nvPr/>
        </p:nvSpPr>
        <p:spPr>
          <a:xfrm>
            <a:off x="242455" y="145472"/>
            <a:ext cx="1918854" cy="7135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التعلم القبلي</a:t>
            </a:r>
            <a:endParaRPr lang="ar-OM" sz="2400" b="1" dirty="0"/>
          </a:p>
        </p:txBody>
      </p:sp>
      <p:sp>
        <p:nvSpPr>
          <p:cNvPr id="2" name="مربع نص 1"/>
          <p:cNvSpPr txBox="1"/>
          <p:nvPr/>
        </p:nvSpPr>
        <p:spPr>
          <a:xfrm>
            <a:off x="5818909" y="2651134"/>
            <a:ext cx="2077059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SA" sz="2800" dirty="0" smtClean="0">
                <a:solidFill>
                  <a:schemeClr val="tx1"/>
                </a:solidFill>
              </a:rPr>
              <a:t>ما نوع القوى بين الشحنات الكهربائية</a:t>
            </a:r>
            <a:r>
              <a:rPr lang="ar-SA" dirty="0" smtClean="0">
                <a:solidFill>
                  <a:schemeClr val="tx1"/>
                </a:solidFill>
              </a:rPr>
              <a:t>؟</a:t>
            </a:r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586361" y="1635472"/>
            <a:ext cx="1998987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SA" sz="2400" b="1" dirty="0" smtClean="0"/>
              <a:t>عند تقريب قضيب بلاستيكي يمتلك شحنة سالبة مع قضيب بلاستيكي اخر مشحون بشحنة سالبة؟</a:t>
            </a:r>
          </a:p>
          <a:p>
            <a:pPr algn="r"/>
            <a:r>
              <a:rPr lang="ar-SA" sz="2400" b="1" dirty="0" smtClean="0">
                <a:solidFill>
                  <a:srgbClr val="FF0000"/>
                </a:solidFill>
              </a:rPr>
              <a:t>ما نوع القوة الناتجة بين القضيبين</a:t>
            </a:r>
            <a:r>
              <a:rPr lang="en-US" sz="1600" b="1" dirty="0" smtClean="0"/>
              <a:t>? </a:t>
            </a:r>
            <a:endParaRPr lang="ar-OM" sz="1600" b="1" dirty="0"/>
          </a:p>
        </p:txBody>
      </p:sp>
      <p:sp>
        <p:nvSpPr>
          <p:cNvPr id="8" name="Google Shape;1329;p21"/>
          <p:cNvSpPr txBox="1">
            <a:spLocks noGrp="1"/>
          </p:cNvSpPr>
          <p:nvPr>
            <p:ph type="title"/>
          </p:nvPr>
        </p:nvSpPr>
        <p:spPr>
          <a:xfrm flipH="1">
            <a:off x="6712024" y="1124083"/>
            <a:ext cx="573761" cy="5937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1</a:t>
            </a:r>
            <a:endParaRPr dirty="0"/>
          </a:p>
        </p:txBody>
      </p:sp>
      <p:sp>
        <p:nvSpPr>
          <p:cNvPr id="9" name="Google Shape;1332;p21"/>
          <p:cNvSpPr txBox="1">
            <a:spLocks/>
          </p:cNvSpPr>
          <p:nvPr/>
        </p:nvSpPr>
        <p:spPr>
          <a:xfrm flipH="1">
            <a:off x="4531317" y="916013"/>
            <a:ext cx="460013" cy="8018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" dirty="0" smtClean="0"/>
              <a:t>2</a:t>
            </a:r>
            <a:endParaRPr lang="es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475510" y="2651135"/>
            <a:ext cx="187729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 smtClean="0"/>
              <a:t>عند تقريب قضيب بلاستيكي مشحون مع جسم غير مشحون </a:t>
            </a:r>
            <a:r>
              <a:rPr lang="ar-SA" sz="2400" b="1" dirty="0" smtClean="0">
                <a:solidFill>
                  <a:srgbClr val="FF0000"/>
                </a:solidFill>
              </a:rPr>
              <a:t>ماذا يحدث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ar-OM" sz="2400" b="1" dirty="0">
              <a:solidFill>
                <a:srgbClr val="FF0000"/>
              </a:solidFill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2161309" y="4036130"/>
            <a:ext cx="0" cy="3626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مستطيل 12"/>
          <p:cNvSpPr/>
          <p:nvPr/>
        </p:nvSpPr>
        <p:spPr>
          <a:xfrm>
            <a:off x="1042554" y="4440381"/>
            <a:ext cx="2237509" cy="4935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ماذا نستنتج من ذلك</a:t>
            </a:r>
            <a:endParaRPr lang="ar-OM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22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4</a:t>
            </a:fld>
            <a:endParaRPr/>
          </a:p>
        </p:txBody>
      </p:sp>
      <p:sp>
        <p:nvSpPr>
          <p:cNvPr id="2" name="مربع نص 1"/>
          <p:cNvSpPr txBox="1"/>
          <p:nvPr/>
        </p:nvSpPr>
        <p:spPr>
          <a:xfrm>
            <a:off x="955964" y="1427018"/>
            <a:ext cx="352598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dirty="0" smtClean="0">
                <a:solidFill>
                  <a:schemeClr val="tx1">
                    <a:lumMod val="75000"/>
                  </a:schemeClr>
                </a:solidFill>
              </a:rPr>
              <a:t>أي جسم مشحون ينشأ حوله مجال كهربائي </a:t>
            </a:r>
            <a:r>
              <a:rPr lang="ar-SA" dirty="0" smtClean="0"/>
              <a:t>.</a:t>
            </a:r>
          </a:p>
        </p:txBody>
      </p:sp>
      <p:pic>
        <p:nvPicPr>
          <p:cNvPr id="4" name="صورة 3" descr="عرب الكترونيك: &lt;strong&gt;المجال الكهربائى&lt;/strong&gt;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2" t="1803" r="1212" b="18294"/>
          <a:stretch/>
        </p:blipFill>
        <p:spPr>
          <a:xfrm>
            <a:off x="0" y="2443470"/>
            <a:ext cx="5195454" cy="2559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27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5</a:t>
            </a:fld>
            <a:endParaRPr/>
          </a:p>
        </p:txBody>
      </p:sp>
      <p:grpSp>
        <p:nvGrpSpPr>
          <p:cNvPr id="27" name="مجموعة 26"/>
          <p:cNvGrpSpPr/>
          <p:nvPr/>
        </p:nvGrpSpPr>
        <p:grpSpPr>
          <a:xfrm>
            <a:off x="0" y="575407"/>
            <a:ext cx="4243201" cy="3971809"/>
            <a:chOff x="42874" y="469626"/>
            <a:chExt cx="4243201" cy="3971809"/>
          </a:xfrm>
        </p:grpSpPr>
        <p:pic>
          <p:nvPicPr>
            <p:cNvPr id="2" name="صورة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816" y="469626"/>
              <a:ext cx="3928259" cy="3971809"/>
            </a:xfrm>
            <a:prstGeom prst="rect">
              <a:avLst/>
            </a:prstGeom>
          </p:spPr>
        </p:pic>
        <p:cxnSp>
          <p:nvCxnSpPr>
            <p:cNvPr id="4" name="رابط كسهم مستقيم 3"/>
            <p:cNvCxnSpPr/>
            <p:nvPr/>
          </p:nvCxnSpPr>
          <p:spPr>
            <a:xfrm flipH="1">
              <a:off x="2024074" y="617084"/>
              <a:ext cx="595746" cy="5611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رابط كسهم مستقيم 5"/>
            <p:cNvCxnSpPr/>
            <p:nvPr/>
          </p:nvCxnSpPr>
          <p:spPr>
            <a:xfrm flipH="1">
              <a:off x="2051783" y="1554513"/>
              <a:ext cx="831272" cy="3315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كسهم مستقيم 11"/>
            <p:cNvCxnSpPr/>
            <p:nvPr/>
          </p:nvCxnSpPr>
          <p:spPr>
            <a:xfrm flipH="1" flipV="1">
              <a:off x="2051783" y="2177967"/>
              <a:ext cx="706582" cy="18011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كسهم مستقيم 13"/>
            <p:cNvCxnSpPr/>
            <p:nvPr/>
          </p:nvCxnSpPr>
          <p:spPr>
            <a:xfrm flipH="1" flipV="1">
              <a:off x="1909678" y="2916939"/>
              <a:ext cx="363776" cy="55642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كسهم مستقيم 16"/>
            <p:cNvCxnSpPr/>
            <p:nvPr/>
          </p:nvCxnSpPr>
          <p:spPr>
            <a:xfrm flipH="1">
              <a:off x="1462965" y="471611"/>
              <a:ext cx="55418" cy="60267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كسهم مستقيم 19"/>
            <p:cNvCxnSpPr/>
            <p:nvPr/>
          </p:nvCxnSpPr>
          <p:spPr>
            <a:xfrm>
              <a:off x="486220" y="679430"/>
              <a:ext cx="387927" cy="39485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كسهم مستقيم 21"/>
            <p:cNvCxnSpPr/>
            <p:nvPr/>
          </p:nvCxnSpPr>
          <p:spPr>
            <a:xfrm>
              <a:off x="42874" y="1554513"/>
              <a:ext cx="574964" cy="1801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كسهم مستقيم 23"/>
            <p:cNvCxnSpPr/>
            <p:nvPr/>
          </p:nvCxnSpPr>
          <p:spPr>
            <a:xfrm flipV="1">
              <a:off x="56729" y="2503549"/>
              <a:ext cx="623454" cy="3532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رابط كسهم مستقيم 25"/>
            <p:cNvCxnSpPr/>
            <p:nvPr/>
          </p:nvCxnSpPr>
          <p:spPr>
            <a:xfrm flipV="1">
              <a:off x="309323" y="3099295"/>
              <a:ext cx="634095" cy="6511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مربع نص 27"/>
          <p:cNvSpPr txBox="1"/>
          <p:nvPr/>
        </p:nvSpPr>
        <p:spPr>
          <a:xfrm>
            <a:off x="4675909" y="734291"/>
            <a:ext cx="4053053" cy="16004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البالون بعد دلكه </a:t>
            </a:r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بقطه </a:t>
            </a:r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من الصوف اصبح مشحون </a:t>
            </a:r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</a:rPr>
              <a:t>بشحنة سالبة</a:t>
            </a:r>
          </a:p>
          <a:p>
            <a:pPr algn="r"/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ولذلك ينشأ حولة </a:t>
            </a:r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</a:rPr>
              <a:t>مجال كهربائي </a:t>
            </a:r>
          </a:p>
          <a:p>
            <a:endParaRPr lang="ar-OM" dirty="0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92" y="2693772"/>
            <a:ext cx="2639569" cy="1501653"/>
          </a:xfrm>
          <a:prstGeom prst="rect">
            <a:avLst/>
          </a:prstGeom>
        </p:spPr>
      </p:pic>
      <p:cxnSp>
        <p:nvCxnSpPr>
          <p:cNvPr id="19" name="رابط كسهم مستقيم 18"/>
          <p:cNvCxnSpPr/>
          <p:nvPr/>
        </p:nvCxnSpPr>
        <p:spPr>
          <a:xfrm flipH="1">
            <a:off x="7068065" y="2609330"/>
            <a:ext cx="549876" cy="5045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H="1">
            <a:off x="7098957" y="3379573"/>
            <a:ext cx="7166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6629400" y="2463858"/>
            <a:ext cx="0" cy="5588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/>
          <p:nvPr/>
        </p:nvCxnSpPr>
        <p:spPr>
          <a:xfrm>
            <a:off x="5659395" y="3379573"/>
            <a:ext cx="50662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كسهم مستقيم 32"/>
          <p:cNvCxnSpPr/>
          <p:nvPr/>
        </p:nvCxnSpPr>
        <p:spPr>
          <a:xfrm flipV="1">
            <a:off x="6227805" y="3682314"/>
            <a:ext cx="185352" cy="6549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كسهم مستقيم 34"/>
          <p:cNvCxnSpPr/>
          <p:nvPr/>
        </p:nvCxnSpPr>
        <p:spPr>
          <a:xfrm flipH="1" flipV="1">
            <a:off x="6882714" y="3719384"/>
            <a:ext cx="735227" cy="4263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28"/>
          <p:cNvSpPr/>
          <p:nvPr/>
        </p:nvSpPr>
        <p:spPr>
          <a:xfrm>
            <a:off x="5634363" y="3688528"/>
            <a:ext cx="2408400" cy="877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4" name="Google Shape;1524;p28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6</a:t>
            </a:fld>
            <a:endParaRPr/>
          </a:p>
        </p:txBody>
      </p:sp>
      <p:grpSp>
        <p:nvGrpSpPr>
          <p:cNvPr id="3" name="مجموعة 2"/>
          <p:cNvGrpSpPr/>
          <p:nvPr/>
        </p:nvGrpSpPr>
        <p:grpSpPr>
          <a:xfrm>
            <a:off x="4716962" y="771609"/>
            <a:ext cx="4243201" cy="3972407"/>
            <a:chOff x="4716962" y="771609"/>
            <a:chExt cx="4243201" cy="3972407"/>
          </a:xfrm>
        </p:grpSpPr>
        <p:grpSp>
          <p:nvGrpSpPr>
            <p:cNvPr id="4" name="مجموعة 3"/>
            <p:cNvGrpSpPr/>
            <p:nvPr/>
          </p:nvGrpSpPr>
          <p:grpSpPr>
            <a:xfrm>
              <a:off x="4716962" y="772207"/>
              <a:ext cx="4243201" cy="3971809"/>
              <a:chOff x="110836" y="517560"/>
              <a:chExt cx="4243201" cy="3971809"/>
            </a:xfrm>
          </p:grpSpPr>
          <p:pic>
            <p:nvPicPr>
              <p:cNvPr id="5" name="صورة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5778" y="517560"/>
                <a:ext cx="3928259" cy="3971809"/>
              </a:xfrm>
              <a:prstGeom prst="rect">
                <a:avLst/>
              </a:prstGeom>
            </p:spPr>
          </p:pic>
          <p:cxnSp>
            <p:nvCxnSpPr>
              <p:cNvPr id="6" name="رابط كسهم مستقيم 5"/>
              <p:cNvCxnSpPr/>
              <p:nvPr/>
            </p:nvCxnSpPr>
            <p:spPr>
              <a:xfrm flipH="1">
                <a:off x="2092036" y="665018"/>
                <a:ext cx="595745" cy="56110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رابط كسهم مستقيم 6"/>
              <p:cNvCxnSpPr/>
              <p:nvPr/>
            </p:nvCxnSpPr>
            <p:spPr>
              <a:xfrm flipH="1">
                <a:off x="2168238" y="1620982"/>
                <a:ext cx="831271" cy="3315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رابط كسهم مستقيم 7"/>
              <p:cNvCxnSpPr/>
              <p:nvPr/>
            </p:nvCxnSpPr>
            <p:spPr>
              <a:xfrm flipH="1" flipV="1">
                <a:off x="2119745" y="2244436"/>
                <a:ext cx="706582" cy="18010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كسهم مستقيم 8"/>
              <p:cNvCxnSpPr/>
              <p:nvPr/>
            </p:nvCxnSpPr>
            <p:spPr>
              <a:xfrm flipH="1" flipV="1">
                <a:off x="1981201" y="2923310"/>
                <a:ext cx="408707" cy="6165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كسهم مستقيم 9"/>
              <p:cNvCxnSpPr/>
              <p:nvPr/>
            </p:nvCxnSpPr>
            <p:spPr>
              <a:xfrm flipH="1">
                <a:off x="1530927" y="519545"/>
                <a:ext cx="55418" cy="6026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رابط كسهم مستقيم 10"/>
              <p:cNvCxnSpPr/>
              <p:nvPr/>
            </p:nvCxnSpPr>
            <p:spPr>
              <a:xfrm>
                <a:off x="554182" y="727364"/>
                <a:ext cx="387927" cy="39485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رابط كسهم مستقيم 11"/>
              <p:cNvCxnSpPr/>
              <p:nvPr/>
            </p:nvCxnSpPr>
            <p:spPr>
              <a:xfrm>
                <a:off x="110836" y="1620982"/>
                <a:ext cx="574964" cy="18010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رابط كسهم مستقيم 12"/>
              <p:cNvCxnSpPr/>
              <p:nvPr/>
            </p:nvCxnSpPr>
            <p:spPr>
              <a:xfrm flipV="1">
                <a:off x="124691" y="2570018"/>
                <a:ext cx="623454" cy="3532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رابط كسهم مستقيم 13"/>
              <p:cNvCxnSpPr/>
              <p:nvPr/>
            </p:nvCxnSpPr>
            <p:spPr>
              <a:xfrm flipV="1">
                <a:off x="425778" y="3165764"/>
                <a:ext cx="634095" cy="65116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" name="صورة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09"/>
            <a:stretch/>
          </p:blipFill>
          <p:spPr>
            <a:xfrm>
              <a:off x="7221422" y="771609"/>
              <a:ext cx="1693469" cy="3972407"/>
            </a:xfrm>
            <a:prstGeom prst="rect">
              <a:avLst/>
            </a:prstGeom>
          </p:spPr>
        </p:pic>
      </p:grpSp>
      <p:sp>
        <p:nvSpPr>
          <p:cNvPr id="16" name="مستطيل 15"/>
          <p:cNvSpPr/>
          <p:nvPr/>
        </p:nvSpPr>
        <p:spPr>
          <a:xfrm>
            <a:off x="152400" y="429491"/>
            <a:ext cx="3999525" cy="4136237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 smtClean="0">
                <a:solidFill>
                  <a:srgbClr val="0070C0"/>
                </a:solidFill>
              </a:rPr>
              <a:t>عند تقريب البالون المشحون </a:t>
            </a:r>
            <a:r>
              <a:rPr lang="ar-OM" sz="2400" b="1" dirty="0" smtClean="0">
                <a:solidFill>
                  <a:srgbClr val="FF0000"/>
                </a:solidFill>
              </a:rPr>
              <a:t>بشحنة سالبة </a:t>
            </a:r>
            <a:r>
              <a:rPr lang="ar-OM" sz="2400" b="1" dirty="0" smtClean="0">
                <a:solidFill>
                  <a:srgbClr val="0070C0"/>
                </a:solidFill>
              </a:rPr>
              <a:t>المتكون حولة </a:t>
            </a:r>
            <a:r>
              <a:rPr lang="ar-OM" sz="2400" b="1" dirty="0" smtClean="0">
                <a:solidFill>
                  <a:srgbClr val="FF0000"/>
                </a:solidFill>
              </a:rPr>
              <a:t>مجال كهربائي </a:t>
            </a:r>
            <a:r>
              <a:rPr lang="ar-OM" sz="2400" b="1" dirty="0" smtClean="0">
                <a:solidFill>
                  <a:srgbClr val="0070C0"/>
                </a:solidFill>
              </a:rPr>
              <a:t>يؤثر المجال على شحنات الحائط</a:t>
            </a:r>
          </a:p>
          <a:p>
            <a:pPr algn="ctr"/>
            <a:r>
              <a:rPr lang="ar-OM" sz="2400" b="1" dirty="0" smtClean="0">
                <a:solidFill>
                  <a:srgbClr val="0070C0"/>
                </a:solidFill>
              </a:rPr>
              <a:t> </a:t>
            </a:r>
            <a:r>
              <a:rPr lang="ar-OM" sz="2400" b="1" dirty="0" smtClean="0">
                <a:solidFill>
                  <a:srgbClr val="FF0000"/>
                </a:solidFill>
              </a:rPr>
              <a:t>( متعادل الشحنة) </a:t>
            </a:r>
          </a:p>
          <a:p>
            <a:pPr algn="ctr"/>
            <a:r>
              <a:rPr lang="ar-OM" sz="2400" b="1" dirty="0" smtClean="0">
                <a:solidFill>
                  <a:srgbClr val="0070C0"/>
                </a:solidFill>
              </a:rPr>
              <a:t>مما جعل الشحنات السالبة الموجود على الحائط </a:t>
            </a:r>
            <a:r>
              <a:rPr lang="ar-OM" sz="2400" b="1" dirty="0" smtClean="0">
                <a:solidFill>
                  <a:srgbClr val="FF0000"/>
                </a:solidFill>
              </a:rPr>
              <a:t>تتنافر </a:t>
            </a:r>
            <a:r>
              <a:rPr lang="ar-OM" sz="2400" b="1" dirty="0" smtClean="0">
                <a:solidFill>
                  <a:schemeClr val="accent6">
                    <a:lumMod val="75000"/>
                  </a:schemeClr>
                </a:solidFill>
              </a:rPr>
              <a:t>وتتحرك بعيد عن البالون</a:t>
            </a:r>
            <a:r>
              <a:rPr lang="ar-OM" sz="2400" b="1" dirty="0" smtClean="0">
                <a:solidFill>
                  <a:srgbClr val="0070C0"/>
                </a:solidFill>
              </a:rPr>
              <a:t> ويصبح جزء الحائط الأقرب الى البالونة مشحون </a:t>
            </a:r>
            <a:r>
              <a:rPr lang="ar-OM" sz="2400" b="1" dirty="0" smtClean="0">
                <a:solidFill>
                  <a:srgbClr val="FF0000"/>
                </a:solidFill>
              </a:rPr>
              <a:t>بشحنة موجبة </a:t>
            </a:r>
          </a:p>
          <a:p>
            <a:pPr algn="ctr"/>
            <a:r>
              <a:rPr lang="ar-OM" sz="2400" b="1" dirty="0" smtClean="0">
                <a:solidFill>
                  <a:srgbClr val="0070C0"/>
                </a:solidFill>
              </a:rPr>
              <a:t>فيحث </a:t>
            </a:r>
            <a:r>
              <a:rPr lang="ar-OM" sz="2400" b="1" dirty="0" smtClean="0">
                <a:solidFill>
                  <a:srgbClr val="FF0000"/>
                </a:solidFill>
              </a:rPr>
              <a:t>انجذاب (التصاق) </a:t>
            </a:r>
            <a:endParaRPr lang="ar-OM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7</a:t>
            </a:fld>
            <a:endParaRPr lang="es"/>
          </a:p>
        </p:txBody>
      </p:sp>
      <p:sp>
        <p:nvSpPr>
          <p:cNvPr id="4" name="مربع نص 3"/>
          <p:cNvSpPr txBox="1"/>
          <p:nvPr/>
        </p:nvSpPr>
        <p:spPr>
          <a:xfrm>
            <a:off x="103909" y="263236"/>
            <a:ext cx="196041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 smtClean="0">
                <a:solidFill>
                  <a:srgbClr val="FF0000"/>
                </a:solidFill>
              </a:rPr>
              <a:t>تذكر </a:t>
            </a:r>
            <a:endParaRPr lang="ar-OM" sz="3600" dirty="0">
              <a:solidFill>
                <a:srgbClr val="FF0000"/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59" y="329911"/>
            <a:ext cx="3671888" cy="2837584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27" r="77599"/>
          <a:stretch/>
        </p:blipFill>
        <p:spPr>
          <a:xfrm>
            <a:off x="7475934" y="210129"/>
            <a:ext cx="832139" cy="1288039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1817"/>
          <a:stretch/>
        </p:blipFill>
        <p:spPr>
          <a:xfrm>
            <a:off x="7398327" y="1738745"/>
            <a:ext cx="1468582" cy="1428750"/>
          </a:xfrm>
          <a:prstGeom prst="rect">
            <a:avLst/>
          </a:prstGeom>
        </p:spPr>
      </p:pic>
      <p:pic>
        <p:nvPicPr>
          <p:cNvPr id="19" name="صورة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6" r="-455"/>
          <a:stretch/>
        </p:blipFill>
        <p:spPr>
          <a:xfrm>
            <a:off x="7398327" y="3512066"/>
            <a:ext cx="1551709" cy="1428750"/>
          </a:xfrm>
          <a:prstGeom prst="rect">
            <a:avLst/>
          </a:prstGeom>
        </p:spPr>
      </p:pic>
      <p:sp>
        <p:nvSpPr>
          <p:cNvPr id="20" name="مربع نص 19"/>
          <p:cNvSpPr txBox="1"/>
          <p:nvPr/>
        </p:nvSpPr>
        <p:spPr>
          <a:xfrm>
            <a:off x="415636" y="1136073"/>
            <a:ext cx="2712243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000" b="1" dirty="0" smtClean="0">
                <a:solidFill>
                  <a:srgbClr val="FF0000"/>
                </a:solidFill>
              </a:rPr>
              <a:t>المجال المغناطيسي لا يؤثر على :ـ</a:t>
            </a:r>
          </a:p>
          <a:p>
            <a:pPr marL="342900" indent="-342900" algn="r">
              <a:buAutoNum type="arabicParenR"/>
            </a:pPr>
            <a:r>
              <a:rPr lang="ar-OM" sz="2400" dirty="0" smtClean="0"/>
              <a:t>الشحنات الكهربائية</a:t>
            </a:r>
          </a:p>
          <a:p>
            <a:pPr marL="342900" indent="-342900" algn="r">
              <a:buAutoNum type="arabicParenR"/>
            </a:pPr>
            <a:r>
              <a:rPr lang="ar-OM" sz="2400" dirty="0" smtClean="0"/>
              <a:t>الاجسام المشحونة </a:t>
            </a:r>
          </a:p>
          <a:p>
            <a:pPr algn="r"/>
            <a:r>
              <a:rPr lang="ar-OM" sz="2400" dirty="0" smtClean="0"/>
              <a:t>بقوة جذب أو تنافر </a:t>
            </a:r>
          </a:p>
          <a:p>
            <a:pPr algn="r"/>
            <a:r>
              <a:rPr lang="ar-OM" sz="2400" dirty="0" smtClean="0">
                <a:solidFill>
                  <a:schemeClr val="bg2">
                    <a:lumMod val="75000"/>
                  </a:schemeClr>
                </a:solidFill>
              </a:rPr>
              <a:t>بحيث يختلف المجال المغناطيسي عن المجال الكهربائي</a:t>
            </a:r>
          </a:p>
          <a:p>
            <a:endParaRPr lang="ar-OM" dirty="0"/>
          </a:p>
        </p:txBody>
      </p:sp>
      <p:sp>
        <p:nvSpPr>
          <p:cNvPr id="21" name="مستطيل 20"/>
          <p:cNvSpPr/>
          <p:nvPr/>
        </p:nvSpPr>
        <p:spPr>
          <a:xfrm>
            <a:off x="332509" y="1136073"/>
            <a:ext cx="2795370" cy="37268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7037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0" y="395417"/>
            <a:ext cx="29038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2">
                    <a:lumMod val="75000"/>
                  </a:schemeClr>
                </a:solidFill>
              </a:rPr>
              <a:t>الاستفادة من القوة الكهربائية</a:t>
            </a:r>
            <a:endParaRPr lang="ar-OM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080073" y="843013"/>
            <a:ext cx="6834928" cy="140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A" sz="1800" dirty="0">
                <a:solidFill>
                  <a:schemeClr val="bg2">
                    <a:lumMod val="75000"/>
                  </a:schemeClr>
                </a:solidFill>
              </a:rPr>
              <a:t>1</a:t>
            </a:r>
            <a:r>
              <a:rPr lang="ar-SA" sz="2400" b="1" dirty="0" smtClean="0">
                <a:solidFill>
                  <a:schemeClr val="tx1">
                    <a:lumMod val="75000"/>
                  </a:schemeClr>
                </a:solidFill>
              </a:rPr>
              <a:t>) يربط بين مكونات الذرة ( الجسيمات ) </a:t>
            </a:r>
            <a:endParaRPr lang="ar-OM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8" name="Google Shape;234;p28" descr="ملف:5th grade oloom ksa unit-5-9-1 atom.png - ويكيبيديا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04859" y="801273"/>
            <a:ext cx="2225858" cy="13530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مستطيل 8"/>
          <p:cNvSpPr/>
          <p:nvPr/>
        </p:nvSpPr>
        <p:spPr>
          <a:xfrm>
            <a:off x="2113444" y="2297584"/>
            <a:ext cx="6834928" cy="140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A" sz="1800" b="1" dirty="0">
                <a:solidFill>
                  <a:schemeClr val="tx1">
                    <a:lumMod val="75000"/>
                  </a:schemeClr>
                </a:solidFill>
              </a:rPr>
              <a:t>1</a:t>
            </a:r>
            <a:r>
              <a:rPr lang="ar-SA" sz="2400" b="1" dirty="0" smtClean="0">
                <a:solidFill>
                  <a:schemeClr val="tx1">
                    <a:lumMod val="75000"/>
                  </a:schemeClr>
                </a:solidFill>
              </a:rPr>
              <a:t>) يربط بين الذرات لتكوين ( الجزيئات )</a:t>
            </a:r>
            <a:r>
              <a:rPr lang="ar-SA" sz="18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ar-OM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096129" y="3741412"/>
            <a:ext cx="6834928" cy="140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قوة الكهربائية بين جزيئات الأرض </a:t>
            </a:r>
          </a:p>
          <a:p>
            <a:pPr algn="r"/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       هي التي تمنعك من السقوط</a:t>
            </a:r>
            <a:endParaRPr lang="ar-OM" sz="2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73" y="2313911"/>
            <a:ext cx="2454857" cy="1181850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2" t="1649" r="14671" b="-1649"/>
          <a:stretch/>
        </p:blipFill>
        <p:spPr>
          <a:xfrm>
            <a:off x="488092" y="2638169"/>
            <a:ext cx="1521539" cy="244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0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2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9</a:t>
            </a:fld>
            <a:endParaRPr/>
          </a:p>
        </p:txBody>
      </p:sp>
      <p:grpSp>
        <p:nvGrpSpPr>
          <p:cNvPr id="1399" name="Google Shape;1399;p24"/>
          <p:cNvGrpSpPr/>
          <p:nvPr/>
        </p:nvGrpSpPr>
        <p:grpSpPr>
          <a:xfrm>
            <a:off x="1797325" y="3106953"/>
            <a:ext cx="5549333" cy="1114750"/>
            <a:chOff x="1797325" y="3005175"/>
            <a:chExt cx="5549333" cy="1114750"/>
          </a:xfrm>
        </p:grpSpPr>
        <p:grpSp>
          <p:nvGrpSpPr>
            <p:cNvPr id="1400" name="Google Shape;1400;p24"/>
            <p:cNvGrpSpPr/>
            <p:nvPr/>
          </p:nvGrpSpPr>
          <p:grpSpPr>
            <a:xfrm>
              <a:off x="1797325" y="3005175"/>
              <a:ext cx="5549333" cy="1114750"/>
              <a:chOff x="1797325" y="3005175"/>
              <a:chExt cx="5549333" cy="1114750"/>
            </a:xfrm>
          </p:grpSpPr>
          <p:sp>
            <p:nvSpPr>
              <p:cNvPr id="1401" name="Google Shape;1401;p24"/>
              <p:cNvSpPr/>
              <p:nvPr/>
            </p:nvSpPr>
            <p:spPr>
              <a:xfrm>
                <a:off x="1797325" y="3781375"/>
                <a:ext cx="5549333" cy="338550"/>
              </a:xfrm>
              <a:custGeom>
                <a:avLst/>
                <a:gdLst/>
                <a:ahLst/>
                <a:cxnLst/>
                <a:rect l="l" t="t" r="r" b="b"/>
                <a:pathLst>
                  <a:path w="48795" h="2952" extrusionOk="0">
                    <a:moveTo>
                      <a:pt x="1471" y="0"/>
                    </a:moveTo>
                    <a:cubicBezTo>
                      <a:pt x="647" y="0"/>
                      <a:pt x="0" y="647"/>
                      <a:pt x="0" y="1471"/>
                    </a:cubicBezTo>
                    <a:cubicBezTo>
                      <a:pt x="0" y="2295"/>
                      <a:pt x="647" y="2952"/>
                      <a:pt x="1471" y="2952"/>
                    </a:cubicBezTo>
                    <a:lnTo>
                      <a:pt x="47314" y="2952"/>
                    </a:lnTo>
                    <a:cubicBezTo>
                      <a:pt x="48138" y="2952"/>
                      <a:pt x="48795" y="2295"/>
                      <a:pt x="48795" y="1471"/>
                    </a:cubicBezTo>
                    <a:cubicBezTo>
                      <a:pt x="48795" y="647"/>
                      <a:pt x="48138" y="0"/>
                      <a:pt x="47314" y="0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402" name="Google Shape;1402;p24"/>
              <p:cNvCxnSpPr/>
              <p:nvPr/>
            </p:nvCxnSpPr>
            <p:spPr>
              <a:xfrm rot="5400000" flipH="1">
                <a:off x="2307900" y="3309225"/>
                <a:ext cx="785100" cy="1770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403" name="Google Shape;1403;p24"/>
              <p:cNvCxnSpPr/>
              <p:nvPr/>
            </p:nvCxnSpPr>
            <p:spPr>
              <a:xfrm rot="-5400000">
                <a:off x="4351950" y="3562868"/>
                <a:ext cx="440700" cy="600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404" name="Google Shape;1404;p24"/>
              <p:cNvCxnSpPr/>
              <p:nvPr/>
            </p:nvCxnSpPr>
            <p:spPr>
              <a:xfrm rot="-5400000">
                <a:off x="6064650" y="3316223"/>
                <a:ext cx="774600" cy="1602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405" name="Google Shape;1405;p24"/>
            <p:cNvGrpSpPr/>
            <p:nvPr/>
          </p:nvGrpSpPr>
          <p:grpSpPr>
            <a:xfrm>
              <a:off x="1850252" y="3830450"/>
              <a:ext cx="5448120" cy="234576"/>
              <a:chOff x="1850252" y="3830450"/>
              <a:chExt cx="5448120" cy="234576"/>
            </a:xfrm>
          </p:grpSpPr>
          <p:grpSp>
            <p:nvGrpSpPr>
              <p:cNvPr id="1406" name="Google Shape;1406;p24"/>
              <p:cNvGrpSpPr/>
              <p:nvPr/>
            </p:nvGrpSpPr>
            <p:grpSpPr>
              <a:xfrm>
                <a:off x="5575713" y="3830475"/>
                <a:ext cx="1722658" cy="234551"/>
                <a:chOff x="5571100" y="3830454"/>
                <a:chExt cx="1724210" cy="234551"/>
              </a:xfrm>
            </p:grpSpPr>
            <p:sp>
              <p:nvSpPr>
                <p:cNvPr id="1407" name="Google Shape;1407;p24"/>
                <p:cNvSpPr/>
                <p:nvPr/>
              </p:nvSpPr>
              <p:spPr>
                <a:xfrm>
                  <a:off x="5571100" y="3830454"/>
                  <a:ext cx="405679" cy="234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4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1253" y="2044"/>
                      </a:lnTo>
                      <a:lnTo>
                        <a:pt x="11253" y="0"/>
                      </a:lnTo>
                      <a:close/>
                    </a:path>
                  </a:pathLst>
                </a:custGeom>
                <a:solidFill>
                  <a:srgbClr val="E54C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8" name="Google Shape;1408;p24"/>
                <p:cNvSpPr/>
                <p:nvPr/>
              </p:nvSpPr>
              <p:spPr>
                <a:xfrm>
                  <a:off x="5970010" y="3830460"/>
                  <a:ext cx="1325300" cy="234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6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0554" y="2044"/>
                      </a:lnTo>
                      <a:cubicBezTo>
                        <a:pt x="11128" y="2044"/>
                        <a:pt x="11555" y="1606"/>
                        <a:pt x="11555" y="1043"/>
                      </a:cubicBezTo>
                      <a:cubicBezTo>
                        <a:pt x="11555" y="480"/>
                        <a:pt x="11128" y="0"/>
                        <a:pt x="10554" y="0"/>
                      </a:cubicBezTo>
                      <a:close/>
                    </a:path>
                  </a:pathLst>
                </a:custGeom>
                <a:solidFill>
                  <a:srgbClr val="E54C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9" name="Google Shape;1409;p24"/>
              <p:cNvGrpSpPr/>
              <p:nvPr/>
            </p:nvGrpSpPr>
            <p:grpSpPr>
              <a:xfrm>
                <a:off x="1850252" y="3830450"/>
                <a:ext cx="1890546" cy="234551"/>
                <a:chOff x="1848693" y="3830450"/>
                <a:chExt cx="1890546" cy="234551"/>
              </a:xfrm>
            </p:grpSpPr>
            <p:sp>
              <p:nvSpPr>
                <p:cNvPr id="1410" name="Google Shape;1410;p24"/>
                <p:cNvSpPr/>
                <p:nvPr/>
              </p:nvSpPr>
              <p:spPr>
                <a:xfrm>
                  <a:off x="1848693" y="3830460"/>
                  <a:ext cx="1325185" cy="234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5" h="2045" extrusionOk="0">
                      <a:moveTo>
                        <a:pt x="1043" y="0"/>
                      </a:moveTo>
                      <a:cubicBezTo>
                        <a:pt x="480" y="0"/>
                        <a:pt x="0" y="480"/>
                        <a:pt x="0" y="1043"/>
                      </a:cubicBezTo>
                      <a:cubicBezTo>
                        <a:pt x="0" y="1606"/>
                        <a:pt x="480" y="2044"/>
                        <a:pt x="1043" y="2044"/>
                      </a:cubicBezTo>
                      <a:lnTo>
                        <a:pt x="11555" y="2044"/>
                      </a:lnTo>
                      <a:lnTo>
                        <a:pt x="11555" y="0"/>
                      </a:lnTo>
                      <a:close/>
                    </a:path>
                  </a:pathLst>
                </a:custGeom>
                <a:solidFill>
                  <a:srgbClr val="75425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1" name="Google Shape;1411;p24"/>
                <p:cNvSpPr/>
                <p:nvPr/>
              </p:nvSpPr>
              <p:spPr>
                <a:xfrm>
                  <a:off x="3087351" y="3830450"/>
                  <a:ext cx="651888" cy="234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4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1253" y="2044"/>
                      </a:lnTo>
                      <a:lnTo>
                        <a:pt x="11253" y="0"/>
                      </a:lnTo>
                      <a:close/>
                    </a:path>
                  </a:pathLst>
                </a:custGeom>
                <a:solidFill>
                  <a:srgbClr val="75425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12" name="Google Shape;1412;p24"/>
              <p:cNvSpPr/>
              <p:nvPr/>
            </p:nvSpPr>
            <p:spPr>
              <a:xfrm>
                <a:off x="3740800" y="3830450"/>
                <a:ext cx="1847991" cy="234551"/>
              </a:xfrm>
              <a:custGeom>
                <a:avLst/>
                <a:gdLst/>
                <a:ahLst/>
                <a:cxnLst/>
                <a:rect l="l" t="t" r="r" b="b"/>
                <a:pathLst>
                  <a:path w="11254" h="2045" extrusionOk="0">
                    <a:moveTo>
                      <a:pt x="1" y="0"/>
                    </a:moveTo>
                    <a:lnTo>
                      <a:pt x="1" y="2044"/>
                    </a:lnTo>
                    <a:lnTo>
                      <a:pt x="11253" y="2044"/>
                    </a:lnTo>
                    <a:lnTo>
                      <a:pt x="11253" y="0"/>
                    </a:lnTo>
                    <a:close/>
                  </a:path>
                </a:pathLst>
              </a:cu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مستطيل 1"/>
          <p:cNvSpPr/>
          <p:nvPr/>
        </p:nvSpPr>
        <p:spPr>
          <a:xfrm>
            <a:off x="6371850" y="17496"/>
            <a:ext cx="2623869" cy="282110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 smtClean="0">
                <a:solidFill>
                  <a:schemeClr val="tx1">
                    <a:lumMod val="75000"/>
                  </a:schemeClr>
                </a:solidFill>
              </a:rPr>
              <a:t>الشحنة الكهربائية هي</a:t>
            </a:r>
          </a:p>
          <a:p>
            <a:pPr algn="ctr"/>
            <a:r>
              <a:rPr lang="ar-OM" sz="2400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q)</a:t>
            </a:r>
            <a:endParaRPr lang="ar-OM" sz="24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OM" sz="2400" dirty="0" smtClean="0">
                <a:solidFill>
                  <a:schemeClr val="tx1">
                    <a:lumMod val="75000"/>
                  </a:schemeClr>
                </a:solidFill>
              </a:rPr>
              <a:t>خاصية الجسيمات التي تكون الذرات</a:t>
            </a:r>
            <a:endParaRPr lang="ar-OM" sz="24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21" name="Google Shape;234;p28" descr="ملف:5th grade oloom ksa unit-5-9-1 atom.png - ويكيبيديا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4237" y="2286000"/>
            <a:ext cx="1367063" cy="13249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شكل بيضاوي 2"/>
          <p:cNvSpPr/>
          <p:nvPr/>
        </p:nvSpPr>
        <p:spPr>
          <a:xfrm>
            <a:off x="3740789" y="0"/>
            <a:ext cx="2443768" cy="151370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 smtClean="0">
                <a:solidFill>
                  <a:schemeClr val="tx1">
                    <a:lumMod val="75000"/>
                  </a:schemeClr>
                </a:solidFill>
              </a:rPr>
              <a:t>تقاس بوحدة </a:t>
            </a:r>
            <a:r>
              <a:rPr lang="ar-OM" sz="2400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c)</a:t>
            </a:r>
            <a:r>
              <a:rPr lang="ar-OM" sz="2400" dirty="0" smtClean="0">
                <a:solidFill>
                  <a:schemeClr val="bg2">
                    <a:lumMod val="75000"/>
                  </a:schemeClr>
                </a:solidFill>
              </a:rPr>
              <a:t>الكولوم </a:t>
            </a:r>
            <a:r>
              <a:rPr lang="ar-OM" sz="2400" dirty="0" smtClean="0">
                <a:solidFill>
                  <a:schemeClr val="tx1">
                    <a:lumMod val="75000"/>
                  </a:schemeClr>
                </a:solidFill>
              </a:rPr>
              <a:t>نسبة للعالم كولوم </a:t>
            </a:r>
            <a:endParaRPr lang="ar-OM" sz="24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825314" y="1587843"/>
            <a:ext cx="6178" cy="2718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شكل بيضاوي 7"/>
          <p:cNvSpPr/>
          <p:nvPr/>
        </p:nvSpPr>
        <p:spPr>
          <a:xfrm>
            <a:off x="3632886" y="1859692"/>
            <a:ext cx="2341378" cy="144574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dirty="0" smtClean="0">
                <a:solidFill>
                  <a:schemeClr val="bg2">
                    <a:lumMod val="75000"/>
                  </a:schemeClr>
                </a:solidFill>
              </a:rPr>
              <a:t>الكولوم</a:t>
            </a:r>
            <a:r>
              <a:rPr lang="ar-OM" sz="2000" dirty="0" smtClean="0">
                <a:solidFill>
                  <a:schemeClr val="tx1">
                    <a:lumMod val="75000"/>
                  </a:schemeClr>
                </a:solidFill>
              </a:rPr>
              <a:t> هي وحدة قياس الشحنة الكهربائية في نظام الدولي)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si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)</a:t>
            </a:r>
            <a:endParaRPr lang="ar-OM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10" name="رابط كسهم مستقيم 9"/>
          <p:cNvCxnSpPr>
            <a:stCxn id="3" idx="2"/>
          </p:cNvCxnSpPr>
          <p:nvPr/>
        </p:nvCxnSpPr>
        <p:spPr>
          <a:xfrm flipH="1" flipV="1">
            <a:off x="3088910" y="722870"/>
            <a:ext cx="651879" cy="339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مستطيل 10"/>
          <p:cNvSpPr/>
          <p:nvPr/>
        </p:nvSpPr>
        <p:spPr>
          <a:xfrm>
            <a:off x="253313" y="123568"/>
            <a:ext cx="2477530" cy="298338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 smtClean="0">
                <a:solidFill>
                  <a:schemeClr val="tx1">
                    <a:lumMod val="75000"/>
                  </a:schemeClr>
                </a:solidFill>
              </a:rPr>
              <a:t>العوامل التي تعتمد عليها القوة الكهربائية:ـ</a:t>
            </a:r>
          </a:p>
          <a:p>
            <a:pPr marL="457200" indent="-457200" algn="ctr">
              <a:buAutoNum type="arabicParenR"/>
            </a:pPr>
            <a:r>
              <a:rPr lang="ar-OM" sz="2400" b="1" dirty="0" smtClean="0">
                <a:solidFill>
                  <a:schemeClr val="tx1">
                    <a:lumMod val="75000"/>
                  </a:schemeClr>
                </a:solidFill>
              </a:rPr>
              <a:t>مقدار شحنة كل منهما</a:t>
            </a:r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q</a:t>
            </a:r>
            <a:endParaRPr lang="ar-OM" sz="24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 algn="ctr">
              <a:buAutoNum type="arabicParenR"/>
            </a:pPr>
            <a:r>
              <a:rPr lang="ar-OM" sz="2400" b="1" dirty="0" smtClean="0">
                <a:solidFill>
                  <a:schemeClr val="tx1">
                    <a:lumMod val="75000"/>
                  </a:schemeClr>
                </a:solidFill>
              </a:rPr>
              <a:t>البعد بين الشحنتين </a:t>
            </a:r>
            <a:r>
              <a:rPr lang="en-US" sz="2400" b="1" dirty="0">
                <a:solidFill>
                  <a:schemeClr val="tx1">
                    <a:lumMod val="75000"/>
                  </a:schemeClr>
                </a:solidFill>
              </a:rPr>
              <a:t>r</a:t>
            </a:r>
            <a:endParaRPr lang="ar-OM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60" y="3232819"/>
            <a:ext cx="2389011" cy="1839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10</a:t>
            </a:fld>
            <a:endParaRPr lang="es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الذرة</a:t>
            </a:r>
            <a:r>
              <a:rPr lang="ar-SA" dirty="0" smtClean="0"/>
              <a:t>       </a:t>
            </a:r>
            <a:endParaRPr lang="ar-OM" dirty="0"/>
          </a:p>
        </p:txBody>
      </p:sp>
      <p:sp>
        <p:nvSpPr>
          <p:cNvPr id="4" name="شكل بيضاوي 3"/>
          <p:cNvSpPr/>
          <p:nvPr/>
        </p:nvSpPr>
        <p:spPr>
          <a:xfrm>
            <a:off x="3286897" y="203886"/>
            <a:ext cx="2255108" cy="1192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bg1"/>
                </a:solidFill>
              </a:rPr>
              <a:t>الذرة</a:t>
            </a:r>
            <a:endParaRPr lang="ar-OM" sz="5400" dirty="0">
              <a:solidFill>
                <a:schemeClr val="bg1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110416" y="74141"/>
            <a:ext cx="2248930" cy="233542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متعادلة</a:t>
            </a:r>
            <a:r>
              <a:rPr lang="ar-SA" sz="2400" dirty="0" smtClean="0">
                <a:solidFill>
                  <a:schemeClr val="tx1">
                    <a:lumMod val="50000"/>
                  </a:schemeClr>
                </a:solidFill>
              </a:rPr>
              <a:t> تحتوي على عدد متساوي من الالكترونات </a:t>
            </a:r>
            <a:r>
              <a:rPr lang="ar-SA" sz="2400" dirty="0" smtClean="0">
                <a:solidFill>
                  <a:srgbClr val="FF0000"/>
                </a:solidFill>
              </a:rPr>
              <a:t>(سالب</a:t>
            </a:r>
            <a:r>
              <a:rPr lang="ar-SA" sz="24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الشحنة)</a:t>
            </a:r>
          </a:p>
          <a:p>
            <a:pPr algn="ctr"/>
            <a:r>
              <a:rPr lang="ar-SA" sz="2400" dirty="0" smtClean="0">
                <a:solidFill>
                  <a:schemeClr val="tx1">
                    <a:lumMod val="50000"/>
                  </a:schemeClr>
                </a:solidFill>
              </a:rPr>
              <a:t>والبروتونات </a:t>
            </a:r>
            <a:r>
              <a:rPr lang="ar-SA" sz="2400" dirty="0" smtClean="0">
                <a:solidFill>
                  <a:srgbClr val="FF0000"/>
                </a:solidFill>
              </a:rPr>
              <a:t>موجب الشحنة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3103935" y="1747451"/>
            <a:ext cx="2860589" cy="16568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الإلكترون </a:t>
            </a:r>
            <a:r>
              <a:rPr lang="ar-SA" sz="2000" b="1" dirty="0" smtClean="0">
                <a:solidFill>
                  <a:schemeClr val="bg1">
                    <a:lumMod val="10000"/>
                  </a:schemeClr>
                </a:solidFill>
              </a:rPr>
              <a:t>هو جسيم سالب الشحنة ويوجد في جميع الذرات وهو صغير جد</a:t>
            </a:r>
            <a:r>
              <a:rPr lang="ar-OM" sz="2000" b="1" dirty="0">
                <a:solidFill>
                  <a:schemeClr val="bg1">
                    <a:lumMod val="10000"/>
                  </a:schemeClr>
                </a:solidFill>
              </a:rPr>
              <a:t>ا</a:t>
            </a:r>
          </a:p>
        </p:txBody>
      </p:sp>
      <p:sp>
        <p:nvSpPr>
          <p:cNvPr id="7" name="شكل بيضاوي 6"/>
          <p:cNvSpPr/>
          <p:nvPr/>
        </p:nvSpPr>
        <p:spPr>
          <a:xfrm>
            <a:off x="0" y="1747451"/>
            <a:ext cx="2860589" cy="179893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البروتون</a:t>
            </a:r>
            <a:r>
              <a:rPr lang="ar-SA" sz="2000" b="1" dirty="0" smtClean="0">
                <a:solidFill>
                  <a:schemeClr val="bg1">
                    <a:lumMod val="10000"/>
                  </a:schemeClr>
                </a:solidFill>
              </a:rPr>
              <a:t> هو جسيم موجب الشحنة وهو صغير جدا وهو </a:t>
            </a:r>
            <a:r>
              <a:rPr lang="ar-SA" sz="2000" b="1" dirty="0" smtClean="0">
                <a:solidFill>
                  <a:srgbClr val="FF0000"/>
                </a:solidFill>
              </a:rPr>
              <a:t>يساوي شحنة الالكترون</a:t>
            </a:r>
            <a:endParaRPr lang="ar-OM" sz="2000" b="1" dirty="0">
              <a:solidFill>
                <a:srgbClr val="FF0000"/>
              </a:solidFill>
            </a:endParaRPr>
          </a:p>
        </p:txBody>
      </p:sp>
      <p:cxnSp>
        <p:nvCxnSpPr>
          <p:cNvPr id="9" name="رابط كسهم مستقيم 8"/>
          <p:cNvCxnSpPr>
            <a:stCxn id="4" idx="6"/>
          </p:cNvCxnSpPr>
          <p:nvPr/>
        </p:nvCxnSpPr>
        <p:spPr>
          <a:xfrm>
            <a:off x="5542005" y="800100"/>
            <a:ext cx="56841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>
            <a:endCxn id="6" idx="0"/>
          </p:cNvCxnSpPr>
          <p:nvPr/>
        </p:nvCxnSpPr>
        <p:spPr>
          <a:xfrm>
            <a:off x="4534229" y="1396314"/>
            <a:ext cx="1" cy="351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2199503" y="1221687"/>
            <a:ext cx="1407271" cy="5257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صورة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378" y="3787141"/>
            <a:ext cx="4176584" cy="1295573"/>
          </a:xfrm>
          <a:prstGeom prst="rect">
            <a:avLst/>
          </a:prstGeom>
        </p:spPr>
      </p:pic>
      <p:pic>
        <p:nvPicPr>
          <p:cNvPr id="18" name="صورة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755423"/>
            <a:ext cx="4423719" cy="1327291"/>
          </a:xfrm>
          <a:prstGeom prst="rect">
            <a:avLst/>
          </a:prstGeom>
        </p:spPr>
      </p:pic>
      <p:cxnSp>
        <p:nvCxnSpPr>
          <p:cNvPr id="20" name="رابط كسهم مستقيم 19"/>
          <p:cNvCxnSpPr>
            <a:stCxn id="6" idx="5"/>
          </p:cNvCxnSpPr>
          <p:nvPr/>
        </p:nvCxnSpPr>
        <p:spPr>
          <a:xfrm>
            <a:off x="5545600" y="3161648"/>
            <a:ext cx="564816" cy="6254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>
            <a:off x="284205" y="3200400"/>
            <a:ext cx="0" cy="5550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" name="Google Shape;234;p28" descr="ملف:5th grade oloom ksa unit-5-9-1 atom.png - ويكيبيديا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9909" y="2458995"/>
            <a:ext cx="2435606" cy="1186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039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11</a:t>
            </a:fld>
            <a:endParaRPr lang="es"/>
          </a:p>
        </p:txBody>
      </p:sp>
      <p:sp>
        <p:nvSpPr>
          <p:cNvPr id="4" name="مربع نص 3"/>
          <p:cNvSpPr txBox="1"/>
          <p:nvPr/>
        </p:nvSpPr>
        <p:spPr>
          <a:xfrm>
            <a:off x="3330146" y="864973"/>
            <a:ext cx="4504038" cy="403187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1)</a:t>
            </a:r>
            <a:r>
              <a:rPr lang="ar-SA" sz="3200" b="1" dirty="0" smtClean="0">
                <a:solidFill>
                  <a:srgbClr val="FF0000"/>
                </a:solidFill>
              </a:rPr>
              <a:t> المجال الكهربائي </a:t>
            </a:r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هو منطقة تتعرض فيه الشحنة لقوة كهربائية</a:t>
            </a:r>
          </a:p>
          <a:p>
            <a:pPr algn="r"/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2) عند احتكاك جسمين فان الذي ينتقل من جسم الى اخر هو </a:t>
            </a:r>
            <a:r>
              <a:rPr lang="ar-SA" sz="3200" b="1" dirty="0" smtClean="0">
                <a:solidFill>
                  <a:srgbClr val="FF0000"/>
                </a:solidFill>
              </a:rPr>
              <a:t>الإلكترون </a:t>
            </a:r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فقط </a:t>
            </a:r>
          </a:p>
          <a:p>
            <a:pPr algn="r"/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ام </a:t>
            </a:r>
            <a:r>
              <a:rPr lang="ar-SA" sz="3200" b="1" dirty="0" smtClean="0">
                <a:solidFill>
                  <a:srgbClr val="FF0000"/>
                </a:solidFill>
              </a:rPr>
              <a:t>البروتون</a:t>
            </a:r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 (موجب الشحنة) لا ينتقل</a:t>
            </a:r>
            <a:endParaRPr lang="ar-OM" sz="32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32486" y="135924"/>
            <a:ext cx="1723768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b="1" dirty="0" smtClean="0"/>
              <a:t>الملخص</a:t>
            </a:r>
            <a:endParaRPr lang="ar-OM" sz="3200" b="1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27" r="77599"/>
          <a:stretch/>
        </p:blipFill>
        <p:spPr>
          <a:xfrm>
            <a:off x="834082" y="1075038"/>
            <a:ext cx="2318410" cy="1288039"/>
          </a:xfrm>
          <a:prstGeom prst="rect">
            <a:avLst/>
          </a:prstGeom>
        </p:spPr>
      </p:pic>
      <p:pic>
        <p:nvPicPr>
          <p:cNvPr id="7" name="Google Shape;21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008" y="2585183"/>
            <a:ext cx="2376056" cy="18694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9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12</a:t>
            </a:fld>
            <a:endParaRPr lang="es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5" y="179173"/>
            <a:ext cx="8896865" cy="48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3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1" name="Google Shape;1481;p26"/>
          <p:cNvGrpSpPr/>
          <p:nvPr/>
        </p:nvGrpSpPr>
        <p:grpSpPr>
          <a:xfrm>
            <a:off x="1842025" y="1477625"/>
            <a:ext cx="4980500" cy="417900"/>
            <a:chOff x="1842025" y="1778250"/>
            <a:chExt cx="4980500" cy="417900"/>
          </a:xfrm>
        </p:grpSpPr>
        <p:sp>
          <p:nvSpPr>
            <p:cNvPr id="1482" name="Google Shape;1482;p26"/>
            <p:cNvSpPr/>
            <p:nvPr/>
          </p:nvSpPr>
          <p:spPr>
            <a:xfrm>
              <a:off x="1842025" y="1778250"/>
              <a:ext cx="1643700" cy="417900"/>
            </a:xfrm>
            <a:prstGeom prst="rect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83" name="Google Shape;1483;p26"/>
            <p:cNvCxnSpPr/>
            <p:nvPr/>
          </p:nvCxnSpPr>
          <p:spPr>
            <a:xfrm rot="10800000" flipH="1">
              <a:off x="3478425" y="1988200"/>
              <a:ext cx="3344100" cy="1500"/>
            </a:xfrm>
            <a:prstGeom prst="straightConnector1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1484" name="Google Shape;1484;p26"/>
          <p:cNvGrpSpPr/>
          <p:nvPr/>
        </p:nvGrpSpPr>
        <p:grpSpPr>
          <a:xfrm>
            <a:off x="3890162" y="2602521"/>
            <a:ext cx="3144900" cy="417900"/>
            <a:chOff x="3890162" y="2903146"/>
            <a:chExt cx="3144900" cy="417900"/>
          </a:xfrm>
        </p:grpSpPr>
        <p:cxnSp>
          <p:nvCxnSpPr>
            <p:cNvPr id="1485" name="Google Shape;1485;p26"/>
            <p:cNvCxnSpPr>
              <a:stCxn id="1486" idx="3"/>
            </p:cNvCxnSpPr>
            <p:nvPr/>
          </p:nvCxnSpPr>
          <p:spPr>
            <a:xfrm rot="10800000" flipH="1">
              <a:off x="5533862" y="3109096"/>
              <a:ext cx="1501200" cy="3000"/>
            </a:xfrm>
            <a:prstGeom prst="straightConnector1">
              <a:avLst/>
            </a:prstGeom>
            <a:noFill/>
            <a:ln w="19050" cap="flat" cmpd="sng">
              <a:solidFill>
                <a:srgbClr val="FF787F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486" name="Google Shape;1486;p26"/>
            <p:cNvSpPr/>
            <p:nvPr/>
          </p:nvSpPr>
          <p:spPr>
            <a:xfrm>
              <a:off x="3890162" y="2903146"/>
              <a:ext cx="1643700" cy="417900"/>
            </a:xfrm>
            <a:prstGeom prst="rect">
              <a:avLst/>
            </a:prstGeom>
            <a:solidFill>
              <a:srgbClr val="FF787F"/>
            </a:solidFill>
            <a:ln w="19050" cap="flat" cmpd="sng">
              <a:solidFill>
                <a:srgbClr val="FF78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7" name="Google Shape;1487;p26"/>
          <p:cNvGrpSpPr/>
          <p:nvPr/>
        </p:nvGrpSpPr>
        <p:grpSpPr>
          <a:xfrm>
            <a:off x="1782150" y="3573850"/>
            <a:ext cx="5111100" cy="417900"/>
            <a:chOff x="1782150" y="3874475"/>
            <a:chExt cx="5111100" cy="417900"/>
          </a:xfrm>
        </p:grpSpPr>
        <p:cxnSp>
          <p:nvCxnSpPr>
            <p:cNvPr id="1488" name="Google Shape;1488;p26"/>
            <p:cNvCxnSpPr>
              <a:stCxn id="1489" idx="3"/>
            </p:cNvCxnSpPr>
            <p:nvPr/>
          </p:nvCxnSpPr>
          <p:spPr>
            <a:xfrm>
              <a:off x="3425850" y="4083425"/>
              <a:ext cx="3467400" cy="0"/>
            </a:xfrm>
            <a:prstGeom prst="straightConnector1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489" name="Google Shape;1489;p26"/>
            <p:cNvSpPr/>
            <p:nvPr/>
          </p:nvSpPr>
          <p:spPr>
            <a:xfrm>
              <a:off x="1782150" y="3874475"/>
              <a:ext cx="1643700" cy="417900"/>
            </a:xfrm>
            <a:prstGeom prst="rect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5" name="Google Shape;1495;p2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13</a:t>
            </a:fld>
            <a:endParaRPr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6" y="1377779"/>
            <a:ext cx="9144000" cy="2740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2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14</a:t>
            </a:fld>
            <a:endParaRPr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57503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p2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15</a:t>
            </a:fld>
            <a:endParaRPr/>
          </a:p>
        </p:txBody>
      </p:sp>
      <p:grpSp>
        <p:nvGrpSpPr>
          <p:cNvPr id="1360" name="Google Shape;1360;p23"/>
          <p:cNvGrpSpPr/>
          <p:nvPr/>
        </p:nvGrpSpPr>
        <p:grpSpPr>
          <a:xfrm>
            <a:off x="1991491" y="2400663"/>
            <a:ext cx="5063207" cy="1301509"/>
            <a:chOff x="1991491" y="2121613"/>
            <a:chExt cx="5063207" cy="1301509"/>
          </a:xfrm>
        </p:grpSpPr>
        <p:grpSp>
          <p:nvGrpSpPr>
            <p:cNvPr id="1361" name="Google Shape;1361;p23"/>
            <p:cNvGrpSpPr/>
            <p:nvPr/>
          </p:nvGrpSpPr>
          <p:grpSpPr>
            <a:xfrm>
              <a:off x="1991491" y="2121613"/>
              <a:ext cx="5063207" cy="1301509"/>
              <a:chOff x="1991491" y="2121613"/>
              <a:chExt cx="5063207" cy="1301509"/>
            </a:xfrm>
          </p:grpSpPr>
          <p:cxnSp>
            <p:nvCxnSpPr>
              <p:cNvPr id="1362" name="Google Shape;1362;p23"/>
              <p:cNvCxnSpPr>
                <a:stCxn id="1363" idx="6"/>
                <a:endCxn id="1364" idx="2"/>
              </p:cNvCxnSpPr>
              <p:nvPr/>
            </p:nvCxnSpPr>
            <p:spPr>
              <a:xfrm>
                <a:off x="3755551" y="2421622"/>
                <a:ext cx="1637400" cy="600"/>
              </a:xfrm>
              <a:prstGeom prst="bentConnector3">
                <a:avLst>
                  <a:gd name="adj1" fmla="val 50001"/>
                </a:avLst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364" name="Google Shape;1364;p23"/>
              <p:cNvSpPr/>
              <p:nvPr/>
            </p:nvSpPr>
            <p:spPr>
              <a:xfrm>
                <a:off x="5392998" y="2128372"/>
                <a:ext cx="586500" cy="586500"/>
              </a:xfrm>
              <a:prstGeom prst="ellipse">
                <a:avLst/>
              </a:pr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23"/>
              <p:cNvSpPr/>
              <p:nvPr/>
            </p:nvSpPr>
            <p:spPr>
              <a:xfrm>
                <a:off x="3169051" y="2128372"/>
                <a:ext cx="586500" cy="586500"/>
              </a:xfrm>
              <a:prstGeom prst="ellipse">
                <a:avLst/>
              </a:pr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23"/>
              <p:cNvSpPr/>
              <p:nvPr/>
            </p:nvSpPr>
            <p:spPr>
              <a:xfrm>
                <a:off x="4278765" y="2121613"/>
                <a:ext cx="600000" cy="600000"/>
              </a:xfrm>
              <a:prstGeom prst="ellipse">
                <a:avLst/>
              </a:prstGeom>
              <a:solidFill>
                <a:srgbClr val="E5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366" name="Google Shape;1366;p23"/>
              <p:cNvCxnSpPr>
                <a:stCxn id="1363" idx="2"/>
              </p:cNvCxnSpPr>
              <p:nvPr/>
            </p:nvCxnSpPr>
            <p:spPr>
              <a:xfrm rot="10800000" flipV="1">
                <a:off x="1991491" y="2421622"/>
                <a:ext cx="1177561" cy="10015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367" name="Google Shape;1367;p23"/>
              <p:cNvCxnSpPr>
                <a:stCxn id="1364" idx="6"/>
              </p:cNvCxnSpPr>
              <p:nvPr/>
            </p:nvCxnSpPr>
            <p:spPr>
              <a:xfrm>
                <a:off x="5979498" y="2421622"/>
                <a:ext cx="1075200" cy="9513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368" name="Google Shape;1368;p23"/>
              <p:cNvCxnSpPr>
                <a:stCxn id="1365" idx="4"/>
              </p:cNvCxnSpPr>
              <p:nvPr/>
            </p:nvCxnSpPr>
            <p:spPr>
              <a:xfrm rot="-5400000" flipH="1">
                <a:off x="4256715" y="3043663"/>
                <a:ext cx="644700" cy="600"/>
              </a:xfrm>
              <a:prstGeom prst="bentConnector3">
                <a:avLst>
                  <a:gd name="adj1" fmla="val 49991"/>
                </a:avLst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sp>
          <p:nvSpPr>
            <p:cNvPr id="1372" name="Google Shape;1372;p23"/>
            <p:cNvSpPr/>
            <p:nvPr/>
          </p:nvSpPr>
          <p:spPr>
            <a:xfrm>
              <a:off x="5599712" y="2399573"/>
              <a:ext cx="19619" cy="19619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4" name="Google Shape;1374;p23"/>
          <p:cNvSpPr/>
          <p:nvPr/>
        </p:nvSpPr>
        <p:spPr>
          <a:xfrm>
            <a:off x="3169052" y="1094509"/>
            <a:ext cx="2578436" cy="924629"/>
          </a:xfrm>
          <a:prstGeom prst="ellipse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75" name="Google Shape;1375;p23"/>
          <p:cNvCxnSpPr>
            <a:stCxn id="1374" idx="4"/>
            <a:endCxn id="1365" idx="0"/>
          </p:cNvCxnSpPr>
          <p:nvPr/>
        </p:nvCxnSpPr>
        <p:spPr>
          <a:xfrm>
            <a:off x="4458270" y="2019138"/>
            <a:ext cx="120495" cy="381525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62"/>
            <a:ext cx="9144000" cy="4985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inical Case 01-2019 by SlidesGo">
  <a:themeElements>
    <a:clrScheme name="Simple Light">
      <a:dk1>
        <a:srgbClr val="434343"/>
      </a:dk1>
      <a:lt1>
        <a:srgbClr val="CFD9E0"/>
      </a:lt1>
      <a:dk2>
        <a:srgbClr val="FF787F"/>
      </a:dk2>
      <a:lt2>
        <a:srgbClr val="FFFFFF"/>
      </a:lt2>
      <a:accent1>
        <a:srgbClr val="754255"/>
      </a:accent1>
      <a:accent2>
        <a:srgbClr val="86C7D8"/>
      </a:accent2>
      <a:accent3>
        <a:srgbClr val="285470"/>
      </a:accent3>
      <a:accent4>
        <a:srgbClr val="E9DDE2"/>
      </a:accent4>
      <a:accent5>
        <a:srgbClr val="4675AB"/>
      </a:accent5>
      <a:accent6>
        <a:srgbClr val="6D97D9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