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drawingml.diagramData+xml" PartName="/ppt/diagrams/data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>
      <a:defRPr lang="ar-SA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6B01CD-90CA-459C-94FA-BCBF8B09F24F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99D72E16-B09D-4125-AFF7-65A656D81EC9}">
      <dgm:prSet phldrT="[نص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A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علم البديع</a:t>
          </a:r>
        </a:p>
      </dgm:t>
    </dgm:pt>
    <dgm:pt modelId="{9AF83959-AFCC-4EA2-9611-54DEBD9A8011}" type="parTrans" cxnId="{F5824267-83D4-4293-A5E3-107DBD8EB722}">
      <dgm:prSet/>
      <dgm:spPr/>
      <dgm:t>
        <a:bodyPr/>
        <a:lstStyle/>
        <a:p>
          <a:pPr rtl="1"/>
          <a:endParaRPr lang="ar-SA"/>
        </a:p>
      </dgm:t>
    </dgm:pt>
    <dgm:pt modelId="{FA755779-78A1-4CDA-9266-2AE59FD7B2CD}" type="sibTrans" cxnId="{F5824267-83D4-4293-A5E3-107DBD8EB722}">
      <dgm:prSet/>
      <dgm:spPr/>
      <dgm:t>
        <a:bodyPr/>
        <a:lstStyle/>
        <a:p>
          <a:pPr rtl="1"/>
          <a:endParaRPr lang="ar-SA"/>
        </a:p>
      </dgm:t>
    </dgm:pt>
    <dgm:pt modelId="{6C0710B0-F412-417C-81FC-2543078D9A35}">
      <dgm:prSet phldrT="[نص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المحسنات اللفظية</a:t>
          </a:r>
        </a:p>
      </dgm:t>
    </dgm:pt>
    <dgm:pt modelId="{BF875727-38AE-47DC-B762-0CC75E05F203}" type="parTrans" cxnId="{4F0DA3CD-DEFE-4476-B966-417618B0FDB4}">
      <dgm:prSet/>
      <dgm:spPr/>
      <dgm:t>
        <a:bodyPr/>
        <a:lstStyle/>
        <a:p>
          <a:pPr rtl="1"/>
          <a:endParaRPr lang="ar-SA"/>
        </a:p>
      </dgm:t>
    </dgm:pt>
    <dgm:pt modelId="{54827C1F-2B87-40BB-96D5-3BF494E2CB03}" type="sibTrans" cxnId="{4F0DA3CD-DEFE-4476-B966-417618B0FDB4}">
      <dgm:prSet/>
      <dgm:spPr/>
      <dgm:t>
        <a:bodyPr/>
        <a:lstStyle/>
        <a:p>
          <a:pPr rtl="1"/>
          <a:endParaRPr lang="ar-SA"/>
        </a:p>
      </dgm:t>
    </dgm:pt>
    <dgm:pt modelId="{4E015C83-3168-4B3F-BAAA-FF0EDAA4A998}">
      <dgm:prSet phldrT="[نص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المحسنات المعنوية</a:t>
          </a:r>
        </a:p>
      </dgm:t>
    </dgm:pt>
    <dgm:pt modelId="{A3A443D7-E08A-4A54-89E6-23F2470E23CD}" type="parTrans" cxnId="{BE3F277A-9624-4AE8-BA79-720E62EB51AD}">
      <dgm:prSet/>
      <dgm:spPr/>
      <dgm:t>
        <a:bodyPr/>
        <a:lstStyle/>
        <a:p>
          <a:pPr rtl="1"/>
          <a:endParaRPr lang="ar-SA"/>
        </a:p>
      </dgm:t>
    </dgm:pt>
    <dgm:pt modelId="{7166416A-318B-418B-9ADF-180EF8CC08EA}" type="sibTrans" cxnId="{BE3F277A-9624-4AE8-BA79-720E62EB51AD}">
      <dgm:prSet/>
      <dgm:spPr/>
      <dgm:t>
        <a:bodyPr/>
        <a:lstStyle/>
        <a:p>
          <a:pPr rtl="1"/>
          <a:endParaRPr lang="ar-SA"/>
        </a:p>
      </dgm:t>
    </dgm:pt>
    <dgm:pt modelId="{C020A461-AB4A-4CDD-AD05-6D1EC9364B78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r" rtl="1"/>
          <a:r>
            <a:rPr lang="ar-SA" sz="3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مثل:</a:t>
          </a:r>
        </a:p>
      </dgm:t>
    </dgm:pt>
    <dgm:pt modelId="{2A82E171-93CA-4067-BAB2-DC65BF834ABC}" type="parTrans" cxnId="{342B543B-572B-46D5-92F8-96D193E56298}">
      <dgm:prSet/>
      <dgm:spPr/>
      <dgm:t>
        <a:bodyPr/>
        <a:lstStyle/>
        <a:p>
          <a:pPr rtl="1"/>
          <a:endParaRPr lang="ar-SA"/>
        </a:p>
      </dgm:t>
    </dgm:pt>
    <dgm:pt modelId="{76907B63-AEDA-4D05-AA0A-548A695701EE}" type="sibTrans" cxnId="{342B543B-572B-46D5-92F8-96D193E56298}">
      <dgm:prSet/>
      <dgm:spPr/>
      <dgm:t>
        <a:bodyPr/>
        <a:lstStyle/>
        <a:p>
          <a:pPr rtl="1"/>
          <a:endParaRPr lang="ar-SA"/>
        </a:p>
      </dgm:t>
    </dgm:pt>
    <dgm:pt modelId="{E7242A91-596B-4921-BCB7-AAABFF80C914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r" rtl="1"/>
          <a:r>
            <a:rPr lang="ar-SA" sz="3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مثل: </a:t>
          </a:r>
        </a:p>
      </dgm:t>
    </dgm:pt>
    <dgm:pt modelId="{3459DDA9-F495-45E8-BD29-B9FCE2A5DB61}" type="parTrans" cxnId="{525E72A5-5341-4D15-BAAB-9CC2967AB34F}">
      <dgm:prSet/>
      <dgm:spPr/>
      <dgm:t>
        <a:bodyPr/>
        <a:lstStyle/>
        <a:p>
          <a:pPr rtl="1"/>
          <a:endParaRPr lang="ar-SA"/>
        </a:p>
      </dgm:t>
    </dgm:pt>
    <dgm:pt modelId="{8D569B17-D5F0-4E7D-A28F-13226A2CA39C}" type="sibTrans" cxnId="{525E72A5-5341-4D15-BAAB-9CC2967AB34F}">
      <dgm:prSet/>
      <dgm:spPr/>
      <dgm:t>
        <a:bodyPr/>
        <a:lstStyle/>
        <a:p>
          <a:pPr rtl="1"/>
          <a:endParaRPr lang="ar-SA"/>
        </a:p>
      </dgm:t>
    </dgm:pt>
    <dgm:pt modelId="{A510F6E2-BA90-4FF2-AEFF-C14AE5BF7E1E}" type="pres">
      <dgm:prSet presAssocID="{CE6B01CD-90CA-459C-94FA-BCBF8B09F24F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83F5589B-0DF5-4A27-9CF9-CC80956D9C4F}" type="pres">
      <dgm:prSet presAssocID="{99D72E16-B09D-4125-AFF7-65A656D81EC9}" presName="root1" presStyleCnt="0"/>
      <dgm:spPr/>
    </dgm:pt>
    <dgm:pt modelId="{1EE4B594-57D6-439A-BD68-DA7823C99C17}" type="pres">
      <dgm:prSet presAssocID="{99D72E16-B09D-4125-AFF7-65A656D81EC9}" presName="LevelOneTextNode" presStyleLbl="node0" presStyleIdx="0" presStyleCnt="1">
        <dgm:presLayoutVars>
          <dgm:chPref val="3"/>
        </dgm:presLayoutVars>
      </dgm:prSet>
      <dgm:spPr/>
    </dgm:pt>
    <dgm:pt modelId="{A310BE7D-2002-4887-BB82-F867649A2655}" type="pres">
      <dgm:prSet presAssocID="{99D72E16-B09D-4125-AFF7-65A656D81EC9}" presName="level2hierChild" presStyleCnt="0"/>
      <dgm:spPr/>
    </dgm:pt>
    <dgm:pt modelId="{8D8892B6-EB1F-4284-9627-44AEF9F5F810}" type="pres">
      <dgm:prSet presAssocID="{BF875727-38AE-47DC-B762-0CC75E05F203}" presName="conn2-1" presStyleLbl="parChTrans1D2" presStyleIdx="0" presStyleCnt="2"/>
      <dgm:spPr/>
    </dgm:pt>
    <dgm:pt modelId="{8FFFB334-C4AE-4236-AFE7-C7D6C6557B09}" type="pres">
      <dgm:prSet presAssocID="{BF875727-38AE-47DC-B762-0CC75E05F203}" presName="connTx" presStyleLbl="parChTrans1D2" presStyleIdx="0" presStyleCnt="2"/>
      <dgm:spPr/>
    </dgm:pt>
    <dgm:pt modelId="{A60F9DC4-55DB-4583-94C3-53276690DA31}" type="pres">
      <dgm:prSet presAssocID="{6C0710B0-F412-417C-81FC-2543078D9A35}" presName="root2" presStyleCnt="0"/>
      <dgm:spPr/>
    </dgm:pt>
    <dgm:pt modelId="{B88C8A8B-5D3E-4C5C-B168-0556BF51A93A}" type="pres">
      <dgm:prSet presAssocID="{6C0710B0-F412-417C-81FC-2543078D9A35}" presName="LevelTwoTextNode" presStyleLbl="node2" presStyleIdx="0" presStyleCnt="2">
        <dgm:presLayoutVars>
          <dgm:chPref val="3"/>
        </dgm:presLayoutVars>
      </dgm:prSet>
      <dgm:spPr/>
    </dgm:pt>
    <dgm:pt modelId="{148BF9A8-466B-4A8A-9EDF-8869A6CF4503}" type="pres">
      <dgm:prSet presAssocID="{6C0710B0-F412-417C-81FC-2543078D9A35}" presName="level3hierChild" presStyleCnt="0"/>
      <dgm:spPr/>
    </dgm:pt>
    <dgm:pt modelId="{143393B3-FF2E-4519-B89C-C7519B35064B}" type="pres">
      <dgm:prSet presAssocID="{3459DDA9-F495-45E8-BD29-B9FCE2A5DB61}" presName="conn2-1" presStyleLbl="parChTrans1D3" presStyleIdx="0" presStyleCnt="2"/>
      <dgm:spPr/>
    </dgm:pt>
    <dgm:pt modelId="{8EACF579-7746-448B-89B8-D88F067F3199}" type="pres">
      <dgm:prSet presAssocID="{3459DDA9-F495-45E8-BD29-B9FCE2A5DB61}" presName="connTx" presStyleLbl="parChTrans1D3" presStyleIdx="0" presStyleCnt="2"/>
      <dgm:spPr/>
    </dgm:pt>
    <dgm:pt modelId="{6A61582A-5EE7-4DDF-9AC4-71D4A09E6096}" type="pres">
      <dgm:prSet presAssocID="{E7242A91-596B-4921-BCB7-AAABFF80C914}" presName="root2" presStyleCnt="0"/>
      <dgm:spPr/>
    </dgm:pt>
    <dgm:pt modelId="{27B93B72-3E1A-4299-8CE5-17589AEF7EC5}" type="pres">
      <dgm:prSet presAssocID="{E7242A91-596B-4921-BCB7-AAABFF80C914}" presName="LevelTwoTextNode" presStyleLbl="node3" presStyleIdx="0" presStyleCnt="2">
        <dgm:presLayoutVars>
          <dgm:chPref val="3"/>
        </dgm:presLayoutVars>
      </dgm:prSet>
      <dgm:spPr/>
    </dgm:pt>
    <dgm:pt modelId="{8E32215D-9C3A-4C0B-87A9-C5A3602743AC}" type="pres">
      <dgm:prSet presAssocID="{E7242A91-596B-4921-BCB7-AAABFF80C914}" presName="level3hierChild" presStyleCnt="0"/>
      <dgm:spPr/>
    </dgm:pt>
    <dgm:pt modelId="{CD92CD18-1B52-40F6-B65D-D3E43FE8D370}" type="pres">
      <dgm:prSet presAssocID="{A3A443D7-E08A-4A54-89E6-23F2470E23CD}" presName="conn2-1" presStyleLbl="parChTrans1D2" presStyleIdx="1" presStyleCnt="2"/>
      <dgm:spPr/>
    </dgm:pt>
    <dgm:pt modelId="{954A878E-E533-4982-A3E0-AD9C0C73A4FE}" type="pres">
      <dgm:prSet presAssocID="{A3A443D7-E08A-4A54-89E6-23F2470E23CD}" presName="connTx" presStyleLbl="parChTrans1D2" presStyleIdx="1" presStyleCnt="2"/>
      <dgm:spPr/>
    </dgm:pt>
    <dgm:pt modelId="{2BCF4732-481F-4733-8298-757748750149}" type="pres">
      <dgm:prSet presAssocID="{4E015C83-3168-4B3F-BAAA-FF0EDAA4A998}" presName="root2" presStyleCnt="0"/>
      <dgm:spPr/>
    </dgm:pt>
    <dgm:pt modelId="{AF311192-4052-4687-A3DE-242C11BED2D0}" type="pres">
      <dgm:prSet presAssocID="{4E015C83-3168-4B3F-BAAA-FF0EDAA4A998}" presName="LevelTwoTextNode" presStyleLbl="node2" presStyleIdx="1" presStyleCnt="2">
        <dgm:presLayoutVars>
          <dgm:chPref val="3"/>
        </dgm:presLayoutVars>
      </dgm:prSet>
      <dgm:spPr/>
    </dgm:pt>
    <dgm:pt modelId="{9FB36470-E356-4F63-A56F-CD5E1A48F191}" type="pres">
      <dgm:prSet presAssocID="{4E015C83-3168-4B3F-BAAA-FF0EDAA4A998}" presName="level3hierChild" presStyleCnt="0"/>
      <dgm:spPr/>
    </dgm:pt>
    <dgm:pt modelId="{D3D27D50-F632-438E-AF47-4FFC21824F73}" type="pres">
      <dgm:prSet presAssocID="{2A82E171-93CA-4067-BAB2-DC65BF834ABC}" presName="conn2-1" presStyleLbl="parChTrans1D3" presStyleIdx="1" presStyleCnt="2"/>
      <dgm:spPr/>
    </dgm:pt>
    <dgm:pt modelId="{B42DBD40-A042-432A-AC7A-6332AA9DCC72}" type="pres">
      <dgm:prSet presAssocID="{2A82E171-93CA-4067-BAB2-DC65BF834ABC}" presName="connTx" presStyleLbl="parChTrans1D3" presStyleIdx="1" presStyleCnt="2"/>
      <dgm:spPr/>
    </dgm:pt>
    <dgm:pt modelId="{2F888873-897B-454D-A45E-C02D6C9F217F}" type="pres">
      <dgm:prSet presAssocID="{C020A461-AB4A-4CDD-AD05-6D1EC9364B78}" presName="root2" presStyleCnt="0"/>
      <dgm:spPr/>
    </dgm:pt>
    <dgm:pt modelId="{6994CF45-8CFC-492C-904E-45C80668EAE7}" type="pres">
      <dgm:prSet presAssocID="{C020A461-AB4A-4CDD-AD05-6D1EC9364B78}" presName="LevelTwoTextNode" presStyleLbl="node3" presStyleIdx="1" presStyleCnt="2">
        <dgm:presLayoutVars>
          <dgm:chPref val="3"/>
        </dgm:presLayoutVars>
      </dgm:prSet>
      <dgm:spPr/>
    </dgm:pt>
    <dgm:pt modelId="{FA0A0458-52F2-4AA2-838E-09DA3F500D9F}" type="pres">
      <dgm:prSet presAssocID="{C020A461-AB4A-4CDD-AD05-6D1EC9364B78}" presName="level3hierChild" presStyleCnt="0"/>
      <dgm:spPr/>
    </dgm:pt>
  </dgm:ptLst>
  <dgm:cxnLst>
    <dgm:cxn modelId="{F781541A-DECF-46B0-9EF9-2A2423FDE5CE}" type="presOf" srcId="{A3A443D7-E08A-4A54-89E6-23F2470E23CD}" destId="{954A878E-E533-4982-A3E0-AD9C0C73A4FE}" srcOrd="1" destOrd="0" presId="urn:microsoft.com/office/officeart/2005/8/layout/hierarchy2"/>
    <dgm:cxn modelId="{342B543B-572B-46D5-92F8-96D193E56298}" srcId="{4E015C83-3168-4B3F-BAAA-FF0EDAA4A998}" destId="{C020A461-AB4A-4CDD-AD05-6D1EC9364B78}" srcOrd="0" destOrd="0" parTransId="{2A82E171-93CA-4067-BAB2-DC65BF834ABC}" sibTransId="{76907B63-AEDA-4D05-AA0A-548A695701EE}"/>
    <dgm:cxn modelId="{488FD13C-B591-4898-8A7A-AB8C38F9AF7E}" type="presOf" srcId="{3459DDA9-F495-45E8-BD29-B9FCE2A5DB61}" destId="{8EACF579-7746-448B-89B8-D88F067F3199}" srcOrd="1" destOrd="0" presId="urn:microsoft.com/office/officeart/2005/8/layout/hierarchy2"/>
    <dgm:cxn modelId="{00200664-198C-41F7-8ABE-88B0441C5F24}" type="presOf" srcId="{3459DDA9-F495-45E8-BD29-B9FCE2A5DB61}" destId="{143393B3-FF2E-4519-B89C-C7519B35064B}" srcOrd="0" destOrd="0" presId="urn:microsoft.com/office/officeart/2005/8/layout/hierarchy2"/>
    <dgm:cxn modelId="{F5824267-83D4-4293-A5E3-107DBD8EB722}" srcId="{CE6B01CD-90CA-459C-94FA-BCBF8B09F24F}" destId="{99D72E16-B09D-4125-AFF7-65A656D81EC9}" srcOrd="0" destOrd="0" parTransId="{9AF83959-AFCC-4EA2-9611-54DEBD9A8011}" sibTransId="{FA755779-78A1-4CDA-9266-2AE59FD7B2CD}"/>
    <dgm:cxn modelId="{B77D9150-5814-43A1-9AE2-228FD42E904D}" type="presOf" srcId="{2A82E171-93CA-4067-BAB2-DC65BF834ABC}" destId="{B42DBD40-A042-432A-AC7A-6332AA9DCC72}" srcOrd="1" destOrd="0" presId="urn:microsoft.com/office/officeart/2005/8/layout/hierarchy2"/>
    <dgm:cxn modelId="{073F6151-E6B4-4084-99E6-663A1556EA74}" type="presOf" srcId="{4E015C83-3168-4B3F-BAAA-FF0EDAA4A998}" destId="{AF311192-4052-4687-A3DE-242C11BED2D0}" srcOrd="0" destOrd="0" presId="urn:microsoft.com/office/officeart/2005/8/layout/hierarchy2"/>
    <dgm:cxn modelId="{BE3F277A-9624-4AE8-BA79-720E62EB51AD}" srcId="{99D72E16-B09D-4125-AFF7-65A656D81EC9}" destId="{4E015C83-3168-4B3F-BAAA-FF0EDAA4A998}" srcOrd="1" destOrd="0" parTransId="{A3A443D7-E08A-4A54-89E6-23F2470E23CD}" sibTransId="{7166416A-318B-418B-9ADF-180EF8CC08EA}"/>
    <dgm:cxn modelId="{97BEDF80-2F24-47A8-9348-E8EEC19F72E5}" type="presOf" srcId="{CE6B01CD-90CA-459C-94FA-BCBF8B09F24F}" destId="{A510F6E2-BA90-4FF2-AEFF-C14AE5BF7E1E}" srcOrd="0" destOrd="0" presId="urn:microsoft.com/office/officeart/2005/8/layout/hierarchy2"/>
    <dgm:cxn modelId="{71BC8991-82F8-48F5-B6C7-908D8E230A26}" type="presOf" srcId="{BF875727-38AE-47DC-B762-0CC75E05F203}" destId="{8FFFB334-C4AE-4236-AFE7-C7D6C6557B09}" srcOrd="1" destOrd="0" presId="urn:microsoft.com/office/officeart/2005/8/layout/hierarchy2"/>
    <dgm:cxn modelId="{C8FEBC9E-43EA-4047-B80C-52AA432C0890}" type="presOf" srcId="{A3A443D7-E08A-4A54-89E6-23F2470E23CD}" destId="{CD92CD18-1B52-40F6-B65D-D3E43FE8D370}" srcOrd="0" destOrd="0" presId="urn:microsoft.com/office/officeart/2005/8/layout/hierarchy2"/>
    <dgm:cxn modelId="{525E72A5-5341-4D15-BAAB-9CC2967AB34F}" srcId="{6C0710B0-F412-417C-81FC-2543078D9A35}" destId="{E7242A91-596B-4921-BCB7-AAABFF80C914}" srcOrd="0" destOrd="0" parTransId="{3459DDA9-F495-45E8-BD29-B9FCE2A5DB61}" sibTransId="{8D569B17-D5F0-4E7D-A28F-13226A2CA39C}"/>
    <dgm:cxn modelId="{D249C2B7-7942-481E-97A6-F6B4E36D35A0}" type="presOf" srcId="{6C0710B0-F412-417C-81FC-2543078D9A35}" destId="{B88C8A8B-5D3E-4C5C-B168-0556BF51A93A}" srcOrd="0" destOrd="0" presId="urn:microsoft.com/office/officeart/2005/8/layout/hierarchy2"/>
    <dgm:cxn modelId="{723C6CC7-4E7F-4B46-9733-B7B7D4A205CD}" type="presOf" srcId="{BF875727-38AE-47DC-B762-0CC75E05F203}" destId="{8D8892B6-EB1F-4284-9627-44AEF9F5F810}" srcOrd="0" destOrd="0" presId="urn:microsoft.com/office/officeart/2005/8/layout/hierarchy2"/>
    <dgm:cxn modelId="{4F0DA3CD-DEFE-4476-B966-417618B0FDB4}" srcId="{99D72E16-B09D-4125-AFF7-65A656D81EC9}" destId="{6C0710B0-F412-417C-81FC-2543078D9A35}" srcOrd="0" destOrd="0" parTransId="{BF875727-38AE-47DC-B762-0CC75E05F203}" sibTransId="{54827C1F-2B87-40BB-96D5-3BF494E2CB03}"/>
    <dgm:cxn modelId="{4A369FCE-A7F8-4185-B28D-7DE8D1E9D22D}" type="presOf" srcId="{E7242A91-596B-4921-BCB7-AAABFF80C914}" destId="{27B93B72-3E1A-4299-8CE5-17589AEF7EC5}" srcOrd="0" destOrd="0" presId="urn:microsoft.com/office/officeart/2005/8/layout/hierarchy2"/>
    <dgm:cxn modelId="{8E6F06D1-1153-4CAC-8F1D-7387E206CFE0}" type="presOf" srcId="{2A82E171-93CA-4067-BAB2-DC65BF834ABC}" destId="{D3D27D50-F632-438E-AF47-4FFC21824F73}" srcOrd="0" destOrd="0" presId="urn:microsoft.com/office/officeart/2005/8/layout/hierarchy2"/>
    <dgm:cxn modelId="{3CEB31D2-DF45-41EA-B429-B76FE95ADE4A}" type="presOf" srcId="{C020A461-AB4A-4CDD-AD05-6D1EC9364B78}" destId="{6994CF45-8CFC-492C-904E-45C80668EAE7}" srcOrd="0" destOrd="0" presId="urn:microsoft.com/office/officeart/2005/8/layout/hierarchy2"/>
    <dgm:cxn modelId="{7EE201FF-1F06-4517-B430-28B739921F02}" type="presOf" srcId="{99D72E16-B09D-4125-AFF7-65A656D81EC9}" destId="{1EE4B594-57D6-439A-BD68-DA7823C99C17}" srcOrd="0" destOrd="0" presId="urn:microsoft.com/office/officeart/2005/8/layout/hierarchy2"/>
    <dgm:cxn modelId="{95104F0A-1ACB-45F2-AAFC-13A3879384FA}" type="presParOf" srcId="{A510F6E2-BA90-4FF2-AEFF-C14AE5BF7E1E}" destId="{83F5589B-0DF5-4A27-9CF9-CC80956D9C4F}" srcOrd="0" destOrd="0" presId="urn:microsoft.com/office/officeart/2005/8/layout/hierarchy2"/>
    <dgm:cxn modelId="{E2E61F4D-2241-4223-B21F-A2B99B6A58AD}" type="presParOf" srcId="{83F5589B-0DF5-4A27-9CF9-CC80956D9C4F}" destId="{1EE4B594-57D6-439A-BD68-DA7823C99C17}" srcOrd="0" destOrd="0" presId="urn:microsoft.com/office/officeart/2005/8/layout/hierarchy2"/>
    <dgm:cxn modelId="{8D8E7BCE-6C15-45ED-A1FE-2BB730B1572B}" type="presParOf" srcId="{83F5589B-0DF5-4A27-9CF9-CC80956D9C4F}" destId="{A310BE7D-2002-4887-BB82-F867649A2655}" srcOrd="1" destOrd="0" presId="urn:microsoft.com/office/officeart/2005/8/layout/hierarchy2"/>
    <dgm:cxn modelId="{60A0290A-02F8-43BF-AA92-0953CB5890B3}" type="presParOf" srcId="{A310BE7D-2002-4887-BB82-F867649A2655}" destId="{8D8892B6-EB1F-4284-9627-44AEF9F5F810}" srcOrd="0" destOrd="0" presId="urn:microsoft.com/office/officeart/2005/8/layout/hierarchy2"/>
    <dgm:cxn modelId="{239DF7AD-4CE7-4BAE-8171-5FD49C3EB299}" type="presParOf" srcId="{8D8892B6-EB1F-4284-9627-44AEF9F5F810}" destId="{8FFFB334-C4AE-4236-AFE7-C7D6C6557B09}" srcOrd="0" destOrd="0" presId="urn:microsoft.com/office/officeart/2005/8/layout/hierarchy2"/>
    <dgm:cxn modelId="{FD64794B-5AF2-4C29-845C-92F95A8D44CD}" type="presParOf" srcId="{A310BE7D-2002-4887-BB82-F867649A2655}" destId="{A60F9DC4-55DB-4583-94C3-53276690DA31}" srcOrd="1" destOrd="0" presId="urn:microsoft.com/office/officeart/2005/8/layout/hierarchy2"/>
    <dgm:cxn modelId="{49F4664F-8316-4A69-896C-81FE91C76525}" type="presParOf" srcId="{A60F9DC4-55DB-4583-94C3-53276690DA31}" destId="{B88C8A8B-5D3E-4C5C-B168-0556BF51A93A}" srcOrd="0" destOrd="0" presId="urn:microsoft.com/office/officeart/2005/8/layout/hierarchy2"/>
    <dgm:cxn modelId="{1CE83645-3204-47AC-8939-D6450D9A19E8}" type="presParOf" srcId="{A60F9DC4-55DB-4583-94C3-53276690DA31}" destId="{148BF9A8-466B-4A8A-9EDF-8869A6CF4503}" srcOrd="1" destOrd="0" presId="urn:microsoft.com/office/officeart/2005/8/layout/hierarchy2"/>
    <dgm:cxn modelId="{CE3045D6-9408-4B2B-85B2-8BA06AA9C9D4}" type="presParOf" srcId="{148BF9A8-466B-4A8A-9EDF-8869A6CF4503}" destId="{143393B3-FF2E-4519-B89C-C7519B35064B}" srcOrd="0" destOrd="0" presId="urn:microsoft.com/office/officeart/2005/8/layout/hierarchy2"/>
    <dgm:cxn modelId="{B999CE6A-FBC0-49A4-8B92-FCDC447B6C30}" type="presParOf" srcId="{143393B3-FF2E-4519-B89C-C7519B35064B}" destId="{8EACF579-7746-448B-89B8-D88F067F3199}" srcOrd="0" destOrd="0" presId="urn:microsoft.com/office/officeart/2005/8/layout/hierarchy2"/>
    <dgm:cxn modelId="{3D229B20-7287-4E1A-B318-AEC51C33CAA2}" type="presParOf" srcId="{148BF9A8-466B-4A8A-9EDF-8869A6CF4503}" destId="{6A61582A-5EE7-4DDF-9AC4-71D4A09E6096}" srcOrd="1" destOrd="0" presId="urn:microsoft.com/office/officeart/2005/8/layout/hierarchy2"/>
    <dgm:cxn modelId="{0EEDDCC8-9903-46D2-8841-9F6225D6DAA5}" type="presParOf" srcId="{6A61582A-5EE7-4DDF-9AC4-71D4A09E6096}" destId="{27B93B72-3E1A-4299-8CE5-17589AEF7EC5}" srcOrd="0" destOrd="0" presId="urn:microsoft.com/office/officeart/2005/8/layout/hierarchy2"/>
    <dgm:cxn modelId="{4688A24C-C0CA-4756-9912-3224DBD59F6E}" type="presParOf" srcId="{6A61582A-5EE7-4DDF-9AC4-71D4A09E6096}" destId="{8E32215D-9C3A-4C0B-87A9-C5A3602743AC}" srcOrd="1" destOrd="0" presId="urn:microsoft.com/office/officeart/2005/8/layout/hierarchy2"/>
    <dgm:cxn modelId="{D843D3A4-8A78-451C-B7E3-D0D1EA96E8A9}" type="presParOf" srcId="{A310BE7D-2002-4887-BB82-F867649A2655}" destId="{CD92CD18-1B52-40F6-B65D-D3E43FE8D370}" srcOrd="2" destOrd="0" presId="urn:microsoft.com/office/officeart/2005/8/layout/hierarchy2"/>
    <dgm:cxn modelId="{F9863849-219F-4263-B57F-B149F173B28B}" type="presParOf" srcId="{CD92CD18-1B52-40F6-B65D-D3E43FE8D370}" destId="{954A878E-E533-4982-A3E0-AD9C0C73A4FE}" srcOrd="0" destOrd="0" presId="urn:microsoft.com/office/officeart/2005/8/layout/hierarchy2"/>
    <dgm:cxn modelId="{0578D5A5-7C6B-468D-BD45-B90720942BA2}" type="presParOf" srcId="{A310BE7D-2002-4887-BB82-F867649A2655}" destId="{2BCF4732-481F-4733-8298-757748750149}" srcOrd="3" destOrd="0" presId="urn:microsoft.com/office/officeart/2005/8/layout/hierarchy2"/>
    <dgm:cxn modelId="{336C79C4-B0B3-4DDA-8AAE-651B2F1FB6B1}" type="presParOf" srcId="{2BCF4732-481F-4733-8298-757748750149}" destId="{AF311192-4052-4687-A3DE-242C11BED2D0}" srcOrd="0" destOrd="0" presId="urn:microsoft.com/office/officeart/2005/8/layout/hierarchy2"/>
    <dgm:cxn modelId="{76985F92-53EF-4804-A830-302143716220}" type="presParOf" srcId="{2BCF4732-481F-4733-8298-757748750149}" destId="{9FB36470-E356-4F63-A56F-CD5E1A48F191}" srcOrd="1" destOrd="0" presId="urn:microsoft.com/office/officeart/2005/8/layout/hierarchy2"/>
    <dgm:cxn modelId="{421408CB-91B2-497F-A0B4-43042E72DE54}" type="presParOf" srcId="{9FB36470-E356-4F63-A56F-CD5E1A48F191}" destId="{D3D27D50-F632-438E-AF47-4FFC21824F73}" srcOrd="0" destOrd="0" presId="urn:microsoft.com/office/officeart/2005/8/layout/hierarchy2"/>
    <dgm:cxn modelId="{A7AC885F-AB0F-4DD0-970F-2678E30FEF2B}" type="presParOf" srcId="{D3D27D50-F632-438E-AF47-4FFC21824F73}" destId="{B42DBD40-A042-432A-AC7A-6332AA9DCC72}" srcOrd="0" destOrd="0" presId="urn:microsoft.com/office/officeart/2005/8/layout/hierarchy2"/>
    <dgm:cxn modelId="{7F648D7C-07FB-4D4E-895A-9CC2DA33040C}" type="presParOf" srcId="{9FB36470-E356-4F63-A56F-CD5E1A48F191}" destId="{2F888873-897B-454D-A45E-C02D6C9F217F}" srcOrd="1" destOrd="0" presId="urn:microsoft.com/office/officeart/2005/8/layout/hierarchy2"/>
    <dgm:cxn modelId="{A8281648-D0CD-4B18-8A42-85014A0D77A8}" type="presParOf" srcId="{2F888873-897B-454D-A45E-C02D6C9F217F}" destId="{6994CF45-8CFC-492C-904E-45C80668EAE7}" srcOrd="0" destOrd="0" presId="urn:microsoft.com/office/officeart/2005/8/layout/hierarchy2"/>
    <dgm:cxn modelId="{DD6F49EB-D7A4-47DD-8876-217B1CC38A6F}" type="presParOf" srcId="{2F888873-897B-454D-A45E-C02D6C9F217F}" destId="{FA0A0458-52F2-4AA2-838E-09DA3F500D9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4B594-57D6-439A-BD68-DA7823C99C17}">
      <dsp:nvSpPr>
        <dsp:cNvPr id="0" name=""/>
        <dsp:cNvSpPr/>
      </dsp:nvSpPr>
      <dsp:spPr>
        <a:xfrm>
          <a:off x="7026353" y="1042965"/>
          <a:ext cx="2508336" cy="1254168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علم البديع</a:t>
          </a:r>
        </a:p>
      </dsp:txBody>
      <dsp:txXfrm>
        <a:off x="7063086" y="1079698"/>
        <a:ext cx="2434870" cy="1180702"/>
      </dsp:txXfrm>
    </dsp:sp>
    <dsp:sp modelId="{8D8892B6-EB1F-4284-9627-44AEF9F5F810}">
      <dsp:nvSpPr>
        <dsp:cNvPr id="0" name=""/>
        <dsp:cNvSpPr/>
      </dsp:nvSpPr>
      <dsp:spPr>
        <a:xfrm rot="12942401">
          <a:off x="5906880" y="1275682"/>
          <a:ext cx="1235610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235610" y="337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500" kern="1200"/>
        </a:p>
      </dsp:txBody>
      <dsp:txXfrm rot="10800000">
        <a:off x="6493795" y="1278586"/>
        <a:ext cx="61780" cy="61780"/>
      </dsp:txXfrm>
    </dsp:sp>
    <dsp:sp modelId="{B88C8A8B-5D3E-4C5C-B168-0556BF51A93A}">
      <dsp:nvSpPr>
        <dsp:cNvPr id="0" name=""/>
        <dsp:cNvSpPr/>
      </dsp:nvSpPr>
      <dsp:spPr>
        <a:xfrm>
          <a:off x="3514681" y="321818"/>
          <a:ext cx="2508336" cy="125416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المحسنات اللفظية</a:t>
          </a:r>
        </a:p>
      </dsp:txBody>
      <dsp:txXfrm>
        <a:off x="3551414" y="358551"/>
        <a:ext cx="2434870" cy="1180702"/>
      </dsp:txXfrm>
    </dsp:sp>
    <dsp:sp modelId="{143393B3-FF2E-4519-B89C-C7519B35064B}">
      <dsp:nvSpPr>
        <dsp:cNvPr id="0" name=""/>
        <dsp:cNvSpPr/>
      </dsp:nvSpPr>
      <dsp:spPr>
        <a:xfrm rot="10800000">
          <a:off x="2511346" y="915109"/>
          <a:ext cx="1003334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003334" y="337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500" kern="1200"/>
        </a:p>
      </dsp:txBody>
      <dsp:txXfrm rot="10800000">
        <a:off x="2987930" y="923819"/>
        <a:ext cx="50166" cy="50166"/>
      </dsp:txXfrm>
    </dsp:sp>
    <dsp:sp modelId="{27B93B72-3E1A-4299-8CE5-17589AEF7EC5}">
      <dsp:nvSpPr>
        <dsp:cNvPr id="0" name=""/>
        <dsp:cNvSpPr/>
      </dsp:nvSpPr>
      <dsp:spPr>
        <a:xfrm>
          <a:off x="3010" y="321818"/>
          <a:ext cx="2508336" cy="125416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مثل: </a:t>
          </a:r>
        </a:p>
      </dsp:txBody>
      <dsp:txXfrm>
        <a:off x="39743" y="358551"/>
        <a:ext cx="2434870" cy="1180702"/>
      </dsp:txXfrm>
    </dsp:sp>
    <dsp:sp modelId="{CD92CD18-1B52-40F6-B65D-D3E43FE8D370}">
      <dsp:nvSpPr>
        <dsp:cNvPr id="0" name=""/>
        <dsp:cNvSpPr/>
      </dsp:nvSpPr>
      <dsp:spPr>
        <a:xfrm rot="8657599">
          <a:off x="5906880" y="1996829"/>
          <a:ext cx="1235610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235610" y="337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500" kern="1200"/>
        </a:p>
      </dsp:txBody>
      <dsp:txXfrm rot="10800000">
        <a:off x="6493795" y="1999733"/>
        <a:ext cx="61780" cy="61780"/>
      </dsp:txXfrm>
    </dsp:sp>
    <dsp:sp modelId="{AF311192-4052-4687-A3DE-242C11BED2D0}">
      <dsp:nvSpPr>
        <dsp:cNvPr id="0" name=""/>
        <dsp:cNvSpPr/>
      </dsp:nvSpPr>
      <dsp:spPr>
        <a:xfrm>
          <a:off x="3514681" y="1764112"/>
          <a:ext cx="2508336" cy="125416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المحسنات المعنوية</a:t>
          </a:r>
        </a:p>
      </dsp:txBody>
      <dsp:txXfrm>
        <a:off x="3551414" y="1800845"/>
        <a:ext cx="2434870" cy="1180702"/>
      </dsp:txXfrm>
    </dsp:sp>
    <dsp:sp modelId="{D3D27D50-F632-438E-AF47-4FFC21824F73}">
      <dsp:nvSpPr>
        <dsp:cNvPr id="0" name=""/>
        <dsp:cNvSpPr/>
      </dsp:nvSpPr>
      <dsp:spPr>
        <a:xfrm rot="10800000">
          <a:off x="2511346" y="2357402"/>
          <a:ext cx="1003334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003334" y="337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A" sz="500" kern="1200"/>
        </a:p>
      </dsp:txBody>
      <dsp:txXfrm rot="10800000">
        <a:off x="2987930" y="2366113"/>
        <a:ext cx="50166" cy="50166"/>
      </dsp:txXfrm>
    </dsp:sp>
    <dsp:sp modelId="{6994CF45-8CFC-492C-904E-45C80668EAE7}">
      <dsp:nvSpPr>
        <dsp:cNvPr id="0" name=""/>
        <dsp:cNvSpPr/>
      </dsp:nvSpPr>
      <dsp:spPr>
        <a:xfrm>
          <a:off x="3010" y="1764112"/>
          <a:ext cx="2508336" cy="1254168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مثل:</a:t>
          </a:r>
        </a:p>
      </dsp:txBody>
      <dsp:txXfrm>
        <a:off x="39743" y="1800845"/>
        <a:ext cx="2434870" cy="1180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717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28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503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7679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841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671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258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1698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39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852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406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74B2B-FDE2-427C-93F3-3AC468E5C319}" type="datetimeFigureOut">
              <a:rPr lang="ar-SA" smtClean="0"/>
              <a:t>13/03/1446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4F2C8-7F85-4F23-B11D-F0D70FC2AB7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3830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5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8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11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تمرير أفقي 3"/>
          <p:cNvSpPr/>
          <p:nvPr/>
        </p:nvSpPr>
        <p:spPr>
          <a:xfrm>
            <a:off x="2844402" y="1598229"/>
            <a:ext cx="6629400" cy="283169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مقدمة في علم البلاغة</a:t>
            </a:r>
          </a:p>
        </p:txBody>
      </p:sp>
      <p:sp>
        <p:nvSpPr>
          <p:cNvPr id="5" name="شريط إلى الأعلى 4"/>
          <p:cNvSpPr/>
          <p:nvPr/>
        </p:nvSpPr>
        <p:spPr>
          <a:xfrm>
            <a:off x="4991100" y="256951"/>
            <a:ext cx="2209800" cy="1166429"/>
          </a:xfrm>
          <a:prstGeom prst="ribbon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البلاغة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4914900" y="4994314"/>
            <a:ext cx="2362200" cy="13112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المادة: اللغة العربية</a:t>
            </a:r>
          </a:p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الصف: العاشر</a:t>
            </a:r>
          </a:p>
          <a:p>
            <a:pPr algn="ctr"/>
            <a:r>
              <a:rPr lang="ar-SA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الفصل الدراسي: الأول</a:t>
            </a: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" y="1088039"/>
            <a:ext cx="2480469" cy="3906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299" y="1088039"/>
            <a:ext cx="2442369" cy="3906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7455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76981"/>
            <a:ext cx="10515600" cy="265471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965200"/>
            <a:ext cx="11747500" cy="5664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س1. علل: لم تكن العرب في جاهليتها بحاجة إلى من يُعرِّفها بالقواعد والأسس البلاغية.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  <a:r>
              <a:rPr lang="ar-SA" sz="4000" b="1" dirty="0">
                <a:ln w="0"/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لأنها كانت فصيحة وبليغة بفطرتها، تأتي بالقصائد والخُطب عن بديهة وترسُّل ودون تكلُّف.</a:t>
            </a:r>
            <a:endParaRPr lang="ar-SA" sz="40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س2. ما الدوافع وراء تأسيس علوم البلاغة؟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دخول كثير من الأمم في الإسلام جعل العرب يختلطون بغيرهم مما أدى إلى ضعف السليقة اللغوية.</a:t>
            </a:r>
            <a:endParaRPr lang="ar-SA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س3. انسُب الكتب التالية إلى مؤلفها: (مجاز القرآن، دلائل الإعجاز، أسرار البلاغة).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أ- مجاز القرآن: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أبو عبيدة معمر بن المثنى.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ب- دلائل الإعجاز + أسرار البلاغة: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4000" b="1" dirty="0" err="1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عبدالقاهر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الجرجاني.</a:t>
            </a:r>
          </a:p>
        </p:txBody>
      </p:sp>
      <p:sp>
        <p:nvSpPr>
          <p:cNvPr id="4" name="سحابة 3"/>
          <p:cNvSpPr/>
          <p:nvPr/>
        </p:nvSpPr>
        <p:spPr>
          <a:xfrm>
            <a:off x="9105900" y="-58584"/>
            <a:ext cx="2870200" cy="7366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المناقشة</a:t>
            </a:r>
          </a:p>
        </p:txBody>
      </p:sp>
    </p:spTree>
    <p:extLst>
      <p:ext uri="{BB962C8B-B14F-4D97-AF65-F5344CB8AC3E}">
        <p14:creationId xmlns:p14="http://schemas.microsoft.com/office/powerpoint/2010/main" val="16526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90501"/>
            <a:ext cx="10515600" cy="177799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723900"/>
            <a:ext cx="11176000" cy="6032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س4. عرف الفصاحة والبلاغة (لغةً واصطلاحًا) وفق الجدول الآتي: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س5. قسَّم البلاغيون علم البلاغة إلى ثلاثة علوم. عددها، واذكر أهم مباحثها.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أ. علم المعاني: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الخبر والإنشاء، الإيجاز والإطناب والمساواة.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ب. علم البيان: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التشبيه، الاستعارة، المجاز، الكناية.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ج. علم البديع: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الطباق، المقابلة، الجناس.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277780"/>
              </p:ext>
            </p:extLst>
          </p:nvPr>
        </p:nvGraphicFramePr>
        <p:xfrm>
          <a:off x="622300" y="1354666"/>
          <a:ext cx="9791701" cy="282363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0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75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168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المقارنة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لغةً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اصطلاحًا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97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الفَصاحة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597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latin typeface="Traditional Arabic" panose="02020603050405020304" pitchFamily="18" charset="-78"/>
                          <a:cs typeface="Traditional Arabic" panose="02020603050405020304" pitchFamily="18" charset="-78"/>
                        </a:rPr>
                        <a:t>البلاغة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>
                        <a:latin typeface="Traditional Arabic" panose="02020603050405020304" pitchFamily="18" charset="-78"/>
                        <a:cs typeface="Traditional Arabic" panose="020206030504050203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302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139701"/>
            <a:ext cx="10515600" cy="152399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0850" y="673100"/>
            <a:ext cx="11290300" cy="6007100"/>
          </a:xfrm>
        </p:spPr>
        <p:txBody>
          <a:bodyPr/>
          <a:lstStyle/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س6. عرِّف علم البديع لغةً واصطلاحًا.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الإجابة: </a:t>
            </a: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- لغةً: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إنشاء الشيء على غير مثال سابق. (لم يأت به أحد من قبل).</a:t>
            </a:r>
          </a:p>
          <a:p>
            <a:pPr marL="0" indent="0">
              <a:buNone/>
            </a:pPr>
            <a:r>
              <a:rPr lang="ar-SA" sz="4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- اصطلاحًا: </a:t>
            </a:r>
            <a:r>
              <a:rPr lang="ar-SA" sz="4000" b="1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العلم الذي يبحث في وجوه تحسين الكلام وتزيينه.</a:t>
            </a:r>
          </a:p>
          <a:p>
            <a:pPr marL="0" indent="0">
              <a:buNone/>
            </a:pPr>
            <a:endParaRPr lang="ar-SA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ar-SA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س7. أكمل المخطط الآتي:</a:t>
            </a:r>
          </a:p>
        </p:txBody>
      </p:sp>
      <p:graphicFrame>
        <p:nvGraphicFramePr>
          <p:cNvPr id="4" name="رسم تخطيطي 3"/>
          <p:cNvGraphicFramePr/>
          <p:nvPr>
            <p:extLst>
              <p:ext uri="{D42A27DB-BD31-4B8C-83A1-F6EECF244321}">
                <p14:modId xmlns:p14="http://schemas.microsoft.com/office/powerpoint/2010/main" val="1521120695"/>
              </p:ext>
            </p:extLst>
          </p:nvPr>
        </p:nvGraphicFramePr>
        <p:xfrm>
          <a:off x="1371600" y="3403601"/>
          <a:ext cx="9537700" cy="334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25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451704"/>
            <a:ext cx="10490200" cy="1621696"/>
          </a:xfrm>
        </p:spPr>
      </p:pic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6096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جاء في اختبارات سابقة</a:t>
            </a: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3366982"/>
            <a:ext cx="10490200" cy="1636817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5237785"/>
            <a:ext cx="10642599" cy="14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9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807700" cy="2210108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00" y="2984500"/>
            <a:ext cx="10299699" cy="1917699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5137094"/>
            <a:ext cx="10401299" cy="135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79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1" y="2608187"/>
            <a:ext cx="10515599" cy="2022475"/>
          </a:xfr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04500" cy="1744733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00" y="4876725"/>
            <a:ext cx="10121899" cy="153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512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