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ea7e9bfaa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ea7e9bfaa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ea7e9bfaad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ea7e9bfaad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642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gea7e9bfaa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6" name="Google Shape;3416;gea7e9bfaa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gea7e9bfaa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6" name="Google Shape;3416;gea7e9bfaa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366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gea7e9bfaa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6" name="Google Shape;3416;gea7e9bfaa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789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9" name="Google Shape;4079;gea7e9bfaa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0" name="Google Shape;4080;gea7e9bfaa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a7e9bfaa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a7e9bfaa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gea7e9bfaa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7" name="Google Shape;4207;gea7e9bfaa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gea7e9bfaa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7" name="Google Shape;4207;gea7e9bfaa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769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855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ea7e9bfaad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ea7e9bfaad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ea7e9bfaad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ea7e9bfaad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8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gea7e9bfaad_0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3" name="Google Shape;3343;gea7e9bfaad_0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71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69" name="Google Shape;69;p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270461">
            <a:off x="1053342" y="514330"/>
            <a:ext cx="7122966" cy="4114839"/>
            <a:chOff x="1010575" y="509220"/>
            <a:chExt cx="7122300" cy="4114455"/>
          </a:xfrm>
        </p:grpSpPr>
        <p:sp>
          <p:nvSpPr>
            <p:cNvPr id="98" name="Google Shape;98;p3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3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3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3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>
            <a:off x="-478096" y="240800"/>
            <a:ext cx="9204671" cy="5091254"/>
            <a:chOff x="-478096" y="240800"/>
            <a:chExt cx="9204671" cy="5091254"/>
          </a:xfrm>
        </p:grpSpPr>
        <p:grpSp>
          <p:nvGrpSpPr>
            <p:cNvPr id="110" name="Google Shape;110;p3"/>
            <p:cNvGrpSpPr/>
            <p:nvPr/>
          </p:nvGrpSpPr>
          <p:grpSpPr>
            <a:xfrm rot="10800000" flipH="1">
              <a:off x="-478096" y="3687083"/>
              <a:ext cx="1940335" cy="1644971"/>
              <a:chOff x="-526246" y="128858"/>
              <a:chExt cx="1940335" cy="1644971"/>
            </a:xfrm>
          </p:grpSpPr>
          <p:grpSp>
            <p:nvGrpSpPr>
              <p:cNvPr id="111" name="Google Shape;111;p3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12" name="Google Shape;112;p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" name="Google Shape;115;p3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8380013" y="2408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5205460" y="281239"/>
              <a:ext cx="195076" cy="215146"/>
              <a:chOff x="3080000" y="3727500"/>
              <a:chExt cx="99625" cy="10987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8604450" y="22713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3"/>
            <p:cNvGrpSpPr/>
            <p:nvPr/>
          </p:nvGrpSpPr>
          <p:grpSpPr>
            <a:xfrm>
              <a:off x="3553575" y="330863"/>
              <a:ext cx="103900" cy="115875"/>
              <a:chOff x="1385075" y="3682325"/>
              <a:chExt cx="103900" cy="11587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936725" y="4786813"/>
              <a:ext cx="103900" cy="115875"/>
              <a:chOff x="1385075" y="3682325"/>
              <a:chExt cx="103900" cy="115875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57860" y="2835614"/>
              <a:ext cx="195076" cy="215146"/>
              <a:chOff x="3080000" y="3727500"/>
              <a:chExt cx="99625" cy="109875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3"/>
            <p:cNvSpPr/>
            <p:nvPr/>
          </p:nvSpPr>
          <p:spPr>
            <a:xfrm>
              <a:off x="5252213" y="50107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3"/>
            <p:cNvGrpSpPr/>
            <p:nvPr/>
          </p:nvGrpSpPr>
          <p:grpSpPr>
            <a:xfrm>
              <a:off x="8613563" y="3910463"/>
              <a:ext cx="103900" cy="115875"/>
              <a:chOff x="1385075" y="3682325"/>
              <a:chExt cx="103900" cy="115875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3"/>
            <p:cNvSpPr/>
            <p:nvPr/>
          </p:nvSpPr>
          <p:spPr>
            <a:xfrm>
              <a:off x="590975" y="9768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 rot="120095">
            <a:off x="2047152" y="2359590"/>
            <a:ext cx="5067692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 rot="120095">
            <a:off x="2023456" y="3200976"/>
            <a:ext cx="5067692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16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875" name="Google Shape;875;p16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16"/>
          <p:cNvSpPr txBox="1">
            <a:spLocks noGrp="1"/>
          </p:cNvSpPr>
          <p:nvPr>
            <p:ph type="title"/>
          </p:nvPr>
        </p:nvSpPr>
        <p:spPr>
          <a:xfrm>
            <a:off x="720000" y="17682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6"/>
          <p:cNvSpPr txBox="1">
            <a:spLocks noGrp="1"/>
          </p:cNvSpPr>
          <p:nvPr>
            <p:ph type="subTitle" idx="1"/>
          </p:nvPr>
        </p:nvSpPr>
        <p:spPr>
          <a:xfrm>
            <a:off x="720000" y="2340900"/>
            <a:ext cx="3852000" cy="10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4" name="Google Shape;914;p16"/>
          <p:cNvGrpSpPr/>
          <p:nvPr/>
        </p:nvGrpSpPr>
        <p:grpSpPr>
          <a:xfrm>
            <a:off x="1076506" y="-295258"/>
            <a:ext cx="8402829" cy="5118183"/>
            <a:chOff x="1076506" y="-295258"/>
            <a:chExt cx="8402829" cy="5118183"/>
          </a:xfrm>
        </p:grpSpPr>
        <p:grpSp>
          <p:nvGrpSpPr>
            <p:cNvPr id="915" name="Google Shape;915;p16"/>
            <p:cNvGrpSpPr/>
            <p:nvPr/>
          </p:nvGrpSpPr>
          <p:grpSpPr>
            <a:xfrm rot="-9618666">
              <a:off x="7333008" y="33423"/>
              <a:ext cx="2081046" cy="748646"/>
              <a:chOff x="-370250" y="165063"/>
              <a:chExt cx="2081125" cy="748675"/>
            </a:xfrm>
          </p:grpSpPr>
          <p:grpSp>
            <p:nvGrpSpPr>
              <p:cNvPr id="916" name="Google Shape;916;p16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917" name="Google Shape;917;p16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0" name="Google Shape;920;p16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1" name="Google Shape;921;p16"/>
            <p:cNvSpPr/>
            <p:nvPr/>
          </p:nvSpPr>
          <p:spPr>
            <a:xfrm>
              <a:off x="8628413" y="39216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6625156" y="4517075"/>
              <a:ext cx="282078" cy="30585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3" name="Google Shape;923;p16"/>
            <p:cNvGrpSpPr/>
            <p:nvPr/>
          </p:nvGrpSpPr>
          <p:grpSpPr>
            <a:xfrm>
              <a:off x="5300797" y="300177"/>
              <a:ext cx="195076" cy="215146"/>
              <a:chOff x="3080000" y="3727500"/>
              <a:chExt cx="99625" cy="109875"/>
            </a:xfrm>
          </p:grpSpPr>
          <p:sp>
            <p:nvSpPr>
              <p:cNvPr id="924" name="Google Shape;924;p16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6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8" name="Google Shape;928;p16"/>
            <p:cNvSpPr/>
            <p:nvPr/>
          </p:nvSpPr>
          <p:spPr>
            <a:xfrm>
              <a:off x="1076506" y="4451175"/>
              <a:ext cx="282078" cy="30585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610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6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260" name="Google Shape;260;p6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9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439" name="Google Shape;439;p9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432962" y="583342"/>
            <a:ext cx="9072057" cy="3967511"/>
            <a:chOff x="712838" y="134977"/>
            <a:chExt cx="9072057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526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1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654" name="Google Shape;654;p1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4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683" name="Google Shape;683;p14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" name="Google Shape;684;p14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685" name="Google Shape;685;p14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6" name="Google Shape;686;p14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4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8" name="Google Shape;688;p14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4" name="Google Shape;694;p14"/>
          <p:cNvGrpSpPr/>
          <p:nvPr/>
        </p:nvGrpSpPr>
        <p:grpSpPr>
          <a:xfrm>
            <a:off x="-526246" y="128839"/>
            <a:ext cx="9322534" cy="4931311"/>
            <a:chOff x="-526246" y="128839"/>
            <a:chExt cx="9322534" cy="4931311"/>
          </a:xfrm>
        </p:grpSpPr>
        <p:grpSp>
          <p:nvGrpSpPr>
            <p:cNvPr id="695" name="Google Shape;695;p14"/>
            <p:cNvGrpSpPr/>
            <p:nvPr/>
          </p:nvGrpSpPr>
          <p:grpSpPr>
            <a:xfrm>
              <a:off x="-526246" y="128858"/>
              <a:ext cx="1940335" cy="1644971"/>
              <a:chOff x="-526246" y="128858"/>
              <a:chExt cx="1940335" cy="1644971"/>
            </a:xfrm>
          </p:grpSpPr>
          <p:grpSp>
            <p:nvGrpSpPr>
              <p:cNvPr id="696" name="Google Shape;696;p14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697" name="Google Shape;697;p1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1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0" name="Google Shape;700;p14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14"/>
            <p:cNvSpPr/>
            <p:nvPr/>
          </p:nvSpPr>
          <p:spPr>
            <a:xfrm>
              <a:off x="1981363" y="49243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2" name="Google Shape;702;p14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703" name="Google Shape;703;p1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14"/>
            <p:cNvSpPr/>
            <p:nvPr/>
          </p:nvSpPr>
          <p:spPr>
            <a:xfrm>
              <a:off x="860121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14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707" name="Google Shape;707;p1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1" name="Google Shape;711;p14"/>
            <p:cNvSpPr/>
            <p:nvPr/>
          </p:nvSpPr>
          <p:spPr>
            <a:xfrm>
              <a:off x="8601213" y="250382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14"/>
            <p:cNvGrpSpPr/>
            <p:nvPr/>
          </p:nvGrpSpPr>
          <p:grpSpPr>
            <a:xfrm>
              <a:off x="3383800" y="422913"/>
              <a:ext cx="103900" cy="115875"/>
              <a:chOff x="1385075" y="3682325"/>
              <a:chExt cx="103900" cy="115875"/>
            </a:xfrm>
          </p:grpSpPr>
          <p:sp>
            <p:nvSpPr>
              <p:cNvPr id="713" name="Google Shape;713;p1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14"/>
            <p:cNvGrpSpPr/>
            <p:nvPr/>
          </p:nvGrpSpPr>
          <p:grpSpPr>
            <a:xfrm rot="3544474" flipH="1">
              <a:off x="4794348" y="4734470"/>
              <a:ext cx="351510" cy="225990"/>
              <a:chOff x="2671300" y="2198700"/>
              <a:chExt cx="351525" cy="226000"/>
            </a:xfrm>
          </p:grpSpPr>
          <p:sp>
            <p:nvSpPr>
              <p:cNvPr id="716" name="Google Shape;716;p14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4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4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9" name="Google Shape;719;p14"/>
            <p:cNvGrpSpPr/>
            <p:nvPr/>
          </p:nvGrpSpPr>
          <p:grpSpPr>
            <a:xfrm>
              <a:off x="134350" y="3932988"/>
              <a:ext cx="103900" cy="115875"/>
              <a:chOff x="1385075" y="3682325"/>
              <a:chExt cx="103900" cy="115875"/>
            </a:xfrm>
          </p:grpSpPr>
          <p:sp>
            <p:nvSpPr>
              <p:cNvPr id="720" name="Google Shape;720;p1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2" name="Google Shape;722;p14"/>
            <p:cNvSpPr/>
            <p:nvPr/>
          </p:nvSpPr>
          <p:spPr>
            <a:xfrm>
              <a:off x="564488" y="2032325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14"/>
          <p:cNvSpPr txBox="1">
            <a:spLocks noGrp="1"/>
          </p:cNvSpPr>
          <p:nvPr>
            <p:ph type="title"/>
          </p:nvPr>
        </p:nvSpPr>
        <p:spPr>
          <a:xfrm rot="-265577">
            <a:off x="1534444" y="2987394"/>
            <a:ext cx="5593683" cy="642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4" name="Google Shape;724;p14"/>
          <p:cNvSpPr txBox="1">
            <a:spLocks noGrp="1"/>
          </p:cNvSpPr>
          <p:nvPr>
            <p:ph type="subTitle" idx="1"/>
          </p:nvPr>
        </p:nvSpPr>
        <p:spPr>
          <a:xfrm rot="-265577">
            <a:off x="1452623" y="1512151"/>
            <a:ext cx="5593683" cy="1478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CUSTOM_11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oogle Shape;1536;p2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537" name="Google Shape;1537;p2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2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2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2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2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2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2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2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2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3">
    <p:bg>
      <p:bgPr>
        <a:solidFill>
          <a:schemeClr val="accent3"/>
        </a:solidFill>
        <a:effectLst/>
      </p:bgPr>
    </p:bg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2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04" name="Google Shape;1604;p2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2" name="Google Shape;1632;p23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633" name="Google Shape;1633;p23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4" name="Google Shape;1634;p23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635" name="Google Shape;1635;p23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6" name="Google Shape;1636;p23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23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38" name="Google Shape;1638;p23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3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3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3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3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3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48" name="Google Shape;1648;p23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649" name="Google Shape;1649;p23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650" name="Google Shape;1650;p23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651" name="Google Shape;1651;p2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4" name="Google Shape;1654;p23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5" name="Google Shape;1655;p23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6" name="Google Shape;1656;p23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657" name="Google Shape;1657;p2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9" name="Google Shape;1659;p23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0" name="Google Shape;1660;p23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661" name="Google Shape;1661;p2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5" name="Google Shape;1665;p23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666" name="Google Shape;1666;p23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3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3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9" name="Google Shape;1669;p23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670" name="Google Shape;1670;p2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4" name="Google Shape;1674;p23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675" name="Google Shape;1675;p2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7" name="Google Shape;1677;p23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3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8" r:id="rId4"/>
    <p:sldLayoutId id="2147483659" r:id="rId5"/>
    <p:sldLayoutId id="2147483660" r:id="rId6"/>
    <p:sldLayoutId id="2147483668" r:id="rId7"/>
    <p:sldLayoutId id="2147483669" r:id="rId8"/>
    <p:sldLayoutId id="2147483670" r:id="rId9"/>
    <p:sldLayoutId id="2147483671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36"/>
          <p:cNvSpPr txBox="1">
            <a:spLocks noGrp="1"/>
          </p:cNvSpPr>
          <p:nvPr>
            <p:ph type="title"/>
          </p:nvPr>
        </p:nvSpPr>
        <p:spPr>
          <a:xfrm rot="21440239">
            <a:off x="1775158" y="1331170"/>
            <a:ext cx="5593683" cy="642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الوحدة الثانية/جمع البيانات وتمثيلها 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78" name="Google Shape;2878;p36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879" name="Google Shape;2879;p36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6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6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6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6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6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6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6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6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6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6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6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6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6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6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6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6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6"/>
          <p:cNvGrpSpPr/>
          <p:nvPr/>
        </p:nvGrpSpPr>
        <p:grpSpPr>
          <a:xfrm rot="19533173">
            <a:off x="2266143" y="3882139"/>
            <a:ext cx="1069070" cy="870226"/>
            <a:chOff x="7573474" y="3466512"/>
            <a:chExt cx="1617164" cy="1316285"/>
          </a:xfrm>
        </p:grpSpPr>
        <p:sp>
          <p:nvSpPr>
            <p:cNvPr id="2899" name="Google Shape;2899;p36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6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6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6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6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6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6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6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6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6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6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6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6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6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6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6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6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6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6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6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6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6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6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6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6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6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6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6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6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6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6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6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6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6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6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6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6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6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6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6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6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6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6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6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6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6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6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6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8" name="Google Shape;2948;p36"/>
          <p:cNvGrpSpPr/>
          <p:nvPr/>
        </p:nvGrpSpPr>
        <p:grpSpPr>
          <a:xfrm rot="-1298509">
            <a:off x="2336823" y="4191319"/>
            <a:ext cx="877243" cy="769044"/>
            <a:chOff x="3656813" y="4101238"/>
            <a:chExt cx="877250" cy="769050"/>
          </a:xfrm>
        </p:grpSpPr>
        <p:sp>
          <p:nvSpPr>
            <p:cNvPr id="2949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" name="Picture 2">
            <a:extLst>
              <a:ext uri="{FF2B5EF4-FFF2-40B4-BE49-F238E27FC236}">
                <a16:creationId xmlns:a16="http://schemas.microsoft.com/office/drawing/2014/main" id="{487348BE-821F-417A-BAD6-B936AD68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0" y="2164127"/>
            <a:ext cx="2184748" cy="273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4C500CE-7021-44D5-B119-EB9A5F7D7910}"/>
              </a:ext>
            </a:extLst>
          </p:cNvPr>
          <p:cNvSpPr txBox="1"/>
          <p:nvPr/>
        </p:nvSpPr>
        <p:spPr>
          <a:xfrm rot="21393008">
            <a:off x="3157215" y="2411203"/>
            <a:ext cx="357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تنظيم البيانات </a:t>
            </a:r>
          </a:p>
          <a:p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2-2-ج    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FCDAFC65-8DF0-4990-9C46-33A01902221D}"/>
              </a:ext>
            </a:extLst>
          </p:cNvPr>
          <p:cNvSpPr txBox="1"/>
          <p:nvPr/>
        </p:nvSpPr>
        <p:spPr>
          <a:xfrm rot="21393008">
            <a:off x="3188708" y="3880560"/>
            <a:ext cx="357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اعداد أستاذة /أسمـــــاء بـــــدوي         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anose="020104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262A98-6C5D-4B4E-8607-ECB6C945AEE8}"/>
              </a:ext>
            </a:extLst>
          </p:cNvPr>
          <p:cNvSpPr/>
          <p:nvPr/>
        </p:nvSpPr>
        <p:spPr>
          <a:xfrm>
            <a:off x="2427271" y="1256367"/>
            <a:ext cx="6392881" cy="37622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FBB29D6-2E3D-4F27-90BA-EA1604C6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1755"/>
            <a:ext cx="2377680" cy="374544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1BD1FD2-5DA8-42B2-977B-B9B41A4AF847}"/>
              </a:ext>
            </a:extLst>
          </p:cNvPr>
          <p:cNvSpPr txBox="1"/>
          <p:nvPr/>
        </p:nvSpPr>
        <p:spPr>
          <a:xfrm>
            <a:off x="2427271" y="429963"/>
            <a:ext cx="460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كتاب الطالب صـــــــــــ 59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271AB7-4BA6-4332-ACBE-2E8A21180D88}"/>
              </a:ext>
            </a:extLst>
          </p:cNvPr>
          <p:cNvSpPr txBox="1"/>
          <p:nvPr/>
        </p:nvSpPr>
        <p:spPr>
          <a:xfrm>
            <a:off x="5902333" y="413359"/>
            <a:ext cx="1417172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حل </a:t>
            </a:r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مثال (2)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" name="Google Shape;619;p13">
            <a:extLst>
              <a:ext uri="{FF2B5EF4-FFF2-40B4-BE49-F238E27FC236}">
                <a16:creationId xmlns:a16="http://schemas.microsoft.com/office/drawing/2014/main" id="{3FD8B75D-6CD0-475B-AEF5-FF4C3B415D5A}"/>
              </a:ext>
            </a:extLst>
          </p:cNvPr>
          <p:cNvGrpSpPr/>
          <p:nvPr/>
        </p:nvGrpSpPr>
        <p:grpSpPr>
          <a:xfrm>
            <a:off x="444448" y="85407"/>
            <a:ext cx="9072057" cy="3967511"/>
            <a:chOff x="712838" y="134977"/>
            <a:chExt cx="9072057" cy="3967511"/>
          </a:xfrm>
        </p:grpSpPr>
        <p:grpSp>
          <p:nvGrpSpPr>
            <p:cNvPr id="82" name="Google Shape;620;p13">
              <a:extLst>
                <a:ext uri="{FF2B5EF4-FFF2-40B4-BE49-F238E27FC236}">
                  <a16:creationId xmlns:a16="http://schemas.microsoft.com/office/drawing/2014/main" id="{B5E1201F-5B77-4A1B-8157-0263D989E600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96" name="Google Shape;621;p13">
                <a:extLst>
                  <a:ext uri="{FF2B5EF4-FFF2-40B4-BE49-F238E27FC236}">
                    <a16:creationId xmlns:a16="http://schemas.microsoft.com/office/drawing/2014/main" id="{A0DEB979-677E-499F-91C6-5BF504ADD93F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98" name="Google Shape;622;p13">
                  <a:extLst>
                    <a:ext uri="{FF2B5EF4-FFF2-40B4-BE49-F238E27FC236}">
                      <a16:creationId xmlns:a16="http://schemas.microsoft.com/office/drawing/2014/main" id="{4EF1078A-5E33-4898-B47B-42BC31A9B3F6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623;p13">
                  <a:extLst>
                    <a:ext uri="{FF2B5EF4-FFF2-40B4-BE49-F238E27FC236}">
                      <a16:creationId xmlns:a16="http://schemas.microsoft.com/office/drawing/2014/main" id="{909D7709-82D5-465A-BBBC-60FB254D7361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624;p13">
                  <a:extLst>
                    <a:ext uri="{FF2B5EF4-FFF2-40B4-BE49-F238E27FC236}">
                      <a16:creationId xmlns:a16="http://schemas.microsoft.com/office/drawing/2014/main" id="{F0DC3C5F-4F7A-4F1D-BB0A-35B59C767E82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625;p13">
                <a:extLst>
                  <a:ext uri="{FF2B5EF4-FFF2-40B4-BE49-F238E27FC236}">
                    <a16:creationId xmlns:a16="http://schemas.microsoft.com/office/drawing/2014/main" id="{9593FEB1-9557-4E0A-802F-5E7B824A8FD0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626;p13">
              <a:extLst>
                <a:ext uri="{FF2B5EF4-FFF2-40B4-BE49-F238E27FC236}">
                  <a16:creationId xmlns:a16="http://schemas.microsoft.com/office/drawing/2014/main" id="{1A6DA6FF-F3CF-420C-8055-C0FFD5B12455}"/>
                </a:ext>
              </a:extLst>
            </p:cNvPr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4" name="Google Shape;627;p13">
              <a:extLst>
                <a:ext uri="{FF2B5EF4-FFF2-40B4-BE49-F238E27FC236}">
                  <a16:creationId xmlns:a16="http://schemas.microsoft.com/office/drawing/2014/main" id="{A16EFADB-7118-41F8-9761-BFD4A4BC1498}"/>
                </a:ext>
              </a:extLst>
            </p:cNvPr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94" name="Google Shape;628;p13">
                <a:extLst>
                  <a:ext uri="{FF2B5EF4-FFF2-40B4-BE49-F238E27FC236}">
                    <a16:creationId xmlns:a16="http://schemas.microsoft.com/office/drawing/2014/main" id="{3E4AD431-8475-456F-926F-6360793FA297}"/>
                  </a:ext>
                </a:extLst>
              </p:cNvPr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9;p13">
                <a:extLst>
                  <a:ext uri="{FF2B5EF4-FFF2-40B4-BE49-F238E27FC236}">
                    <a16:creationId xmlns:a16="http://schemas.microsoft.com/office/drawing/2014/main" id="{55EF9AE9-9F04-49E9-A8A7-87E4F6823A23}"/>
                  </a:ext>
                </a:extLst>
              </p:cNvPr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633;p13">
              <a:extLst>
                <a:ext uri="{FF2B5EF4-FFF2-40B4-BE49-F238E27FC236}">
                  <a16:creationId xmlns:a16="http://schemas.microsoft.com/office/drawing/2014/main" id="{9B893BCE-7973-4F45-AA96-C2D3E44D185C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634;p13">
              <a:extLst>
                <a:ext uri="{FF2B5EF4-FFF2-40B4-BE49-F238E27FC236}">
                  <a16:creationId xmlns:a16="http://schemas.microsoft.com/office/drawing/2014/main" id="{941F6874-8056-4C5B-867E-3255CBD722E9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88" name="Google Shape;635;p13">
                <a:extLst>
                  <a:ext uri="{FF2B5EF4-FFF2-40B4-BE49-F238E27FC236}">
                    <a16:creationId xmlns:a16="http://schemas.microsoft.com/office/drawing/2014/main" id="{8F2E6EA6-7C95-4AE3-A6D2-56F8229F8FB5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36;p13">
                <a:extLst>
                  <a:ext uri="{FF2B5EF4-FFF2-40B4-BE49-F238E27FC236}">
                    <a16:creationId xmlns:a16="http://schemas.microsoft.com/office/drawing/2014/main" id="{DBC17E3F-B375-4DAF-BF76-03952EF2BFB2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37;p13">
                <a:extLst>
                  <a:ext uri="{FF2B5EF4-FFF2-40B4-BE49-F238E27FC236}">
                    <a16:creationId xmlns:a16="http://schemas.microsoft.com/office/drawing/2014/main" id="{DE109C31-D8C2-4AD6-9FEB-92A882E1D6B5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38;p13">
                <a:extLst>
                  <a:ext uri="{FF2B5EF4-FFF2-40B4-BE49-F238E27FC236}">
                    <a16:creationId xmlns:a16="http://schemas.microsoft.com/office/drawing/2014/main" id="{27C0CCBF-F6BF-492E-8D44-D474ADE8E34C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DE4C3FF-B1ED-40AD-8CCD-1043A6380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024" y="1380191"/>
            <a:ext cx="6190527" cy="351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47C0648-E06E-4810-B6A0-AD96BBDE4A8F}"/>
              </a:ext>
            </a:extLst>
          </p:cNvPr>
          <p:cNvGrpSpPr/>
          <p:nvPr/>
        </p:nvGrpSpPr>
        <p:grpSpPr>
          <a:xfrm>
            <a:off x="233923" y="1714549"/>
            <a:ext cx="2616886" cy="3625144"/>
            <a:chOff x="456539" y="1449916"/>
            <a:chExt cx="2616886" cy="3625144"/>
          </a:xfrm>
        </p:grpSpPr>
        <p:pic>
          <p:nvPicPr>
            <p:cNvPr id="7174" name="Picture 6" descr="سعيد طباعة الحرير الشريط بأفضل قيمة – صفقات رائعة على سعيد طباعة الحرير  الشريط من سعيد طباعة الحرير الشريط بائع عالمي على Zawem للجوال">
              <a:extLst>
                <a:ext uri="{FF2B5EF4-FFF2-40B4-BE49-F238E27FC236}">
                  <a16:creationId xmlns:a16="http://schemas.microsoft.com/office/drawing/2014/main" id="{245C59FE-8A59-4F94-A707-00EB99673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74" t="7575" r="-1"/>
            <a:stretch/>
          </p:blipFill>
          <p:spPr bwMode="auto">
            <a:xfrm>
              <a:off x="1761066" y="3138311"/>
              <a:ext cx="1312359" cy="1936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434A3209-564C-4893-BE07-4980D8A03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39" y="1449916"/>
              <a:ext cx="1863988" cy="337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2169;p30">
            <a:extLst>
              <a:ext uri="{FF2B5EF4-FFF2-40B4-BE49-F238E27FC236}">
                <a16:creationId xmlns:a16="http://schemas.microsoft.com/office/drawing/2014/main" id="{6DEE7B31-F20A-4C62-B26B-B4DF8C6F70A9}"/>
              </a:ext>
            </a:extLst>
          </p:cNvPr>
          <p:cNvSpPr txBox="1">
            <a:spLocks/>
          </p:cNvSpPr>
          <p:nvPr/>
        </p:nvSpPr>
        <p:spPr>
          <a:xfrm>
            <a:off x="2686755" y="68440"/>
            <a:ext cx="451667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نشاط </a:t>
            </a:r>
            <a:r>
              <a:rPr lang="ar-E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جماعي</a:t>
            </a:r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ar-OM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EG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رف اليدين)</a:t>
            </a:r>
            <a:endParaRPr lang="ar-OM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59268BF-4673-45E0-9CBA-D49B437C2291}"/>
              </a:ext>
            </a:extLst>
          </p:cNvPr>
          <p:cNvGrpSpPr/>
          <p:nvPr/>
        </p:nvGrpSpPr>
        <p:grpSpPr>
          <a:xfrm>
            <a:off x="2910369" y="584034"/>
            <a:ext cx="6186576" cy="4555283"/>
            <a:chOff x="2320527" y="641140"/>
            <a:chExt cx="5197873" cy="905438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FFA789E-5F02-4D5D-A44C-AD3C32E9BADD}"/>
                </a:ext>
              </a:extLst>
            </p:cNvPr>
            <p:cNvSpPr txBox="1"/>
            <p:nvPr/>
          </p:nvSpPr>
          <p:spPr>
            <a:xfrm>
              <a:off x="2470841" y="742030"/>
              <a:ext cx="4953810" cy="41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EG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تمرين(1) كتاب الطالب صــــــــ 59</a:t>
              </a:r>
              <a:endParaRPr lang="ar-O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إطار 3">
              <a:extLst>
                <a:ext uri="{FF2B5EF4-FFF2-40B4-BE49-F238E27FC236}">
                  <a16:creationId xmlns:a16="http://schemas.microsoft.com/office/drawing/2014/main" id="{62C5B009-9C1B-4ACC-9045-E8C43DF5B9D9}"/>
                </a:ext>
              </a:extLst>
            </p:cNvPr>
            <p:cNvSpPr/>
            <p:nvPr/>
          </p:nvSpPr>
          <p:spPr>
            <a:xfrm>
              <a:off x="2320527" y="641140"/>
              <a:ext cx="5197873" cy="90543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oogle Shape;619;p13">
            <a:extLst>
              <a:ext uri="{FF2B5EF4-FFF2-40B4-BE49-F238E27FC236}">
                <a16:creationId xmlns:a16="http://schemas.microsoft.com/office/drawing/2014/main" id="{769C6242-241F-42F5-BED8-FF6F62D081A1}"/>
              </a:ext>
            </a:extLst>
          </p:cNvPr>
          <p:cNvGrpSpPr/>
          <p:nvPr/>
        </p:nvGrpSpPr>
        <p:grpSpPr>
          <a:xfrm>
            <a:off x="786896" y="102741"/>
            <a:ext cx="8745023" cy="1412798"/>
            <a:chOff x="1039872" y="134977"/>
            <a:chExt cx="8745023" cy="1748273"/>
          </a:xfrm>
        </p:grpSpPr>
        <p:grpSp>
          <p:nvGrpSpPr>
            <p:cNvPr id="26" name="Google Shape;620;p13">
              <a:extLst>
                <a:ext uri="{FF2B5EF4-FFF2-40B4-BE49-F238E27FC236}">
                  <a16:creationId xmlns:a16="http://schemas.microsoft.com/office/drawing/2014/main" id="{FBF11B67-17CF-4683-BA22-7FAF77B2501F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40" name="Google Shape;621;p13">
                <a:extLst>
                  <a:ext uri="{FF2B5EF4-FFF2-40B4-BE49-F238E27FC236}">
                    <a16:creationId xmlns:a16="http://schemas.microsoft.com/office/drawing/2014/main" id="{431CE937-9770-420C-A3BE-5B9ACF3B1843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42" name="Google Shape;622;p13">
                  <a:extLst>
                    <a:ext uri="{FF2B5EF4-FFF2-40B4-BE49-F238E27FC236}">
                      <a16:creationId xmlns:a16="http://schemas.microsoft.com/office/drawing/2014/main" id="{14779C0A-E1D0-4619-BF97-DEEF15AA4C38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623;p13">
                  <a:extLst>
                    <a:ext uri="{FF2B5EF4-FFF2-40B4-BE49-F238E27FC236}">
                      <a16:creationId xmlns:a16="http://schemas.microsoft.com/office/drawing/2014/main" id="{5725106D-66C8-4F7E-BA69-2E07EB7D523E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624;p13">
                  <a:extLst>
                    <a:ext uri="{FF2B5EF4-FFF2-40B4-BE49-F238E27FC236}">
                      <a16:creationId xmlns:a16="http://schemas.microsoft.com/office/drawing/2014/main" id="{A8250668-A1CD-4702-90E0-53B390456FFB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" name="Google Shape;625;p13">
                <a:extLst>
                  <a:ext uri="{FF2B5EF4-FFF2-40B4-BE49-F238E27FC236}">
                    <a16:creationId xmlns:a16="http://schemas.microsoft.com/office/drawing/2014/main" id="{202D818E-34A6-4748-A346-77B4BD2F529D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633;p13">
              <a:extLst>
                <a:ext uri="{FF2B5EF4-FFF2-40B4-BE49-F238E27FC236}">
                  <a16:creationId xmlns:a16="http://schemas.microsoft.com/office/drawing/2014/main" id="{45357AA9-621A-4320-945B-EA35DC44EE79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634;p13">
              <a:extLst>
                <a:ext uri="{FF2B5EF4-FFF2-40B4-BE49-F238E27FC236}">
                  <a16:creationId xmlns:a16="http://schemas.microsoft.com/office/drawing/2014/main" id="{40B6FAF3-60B6-4252-9273-AB2A55D1DE9A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32" name="Google Shape;635;p13">
                <a:extLst>
                  <a:ext uri="{FF2B5EF4-FFF2-40B4-BE49-F238E27FC236}">
                    <a16:creationId xmlns:a16="http://schemas.microsoft.com/office/drawing/2014/main" id="{36F6A06E-7E90-41FA-B539-4D3ACF3263FD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36;p13">
                <a:extLst>
                  <a:ext uri="{FF2B5EF4-FFF2-40B4-BE49-F238E27FC236}">
                    <a16:creationId xmlns:a16="http://schemas.microsoft.com/office/drawing/2014/main" id="{4DD89E02-A8CB-491A-AD4C-288FD7DB1203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37;p13">
                <a:extLst>
                  <a:ext uri="{FF2B5EF4-FFF2-40B4-BE49-F238E27FC236}">
                    <a16:creationId xmlns:a16="http://schemas.microsoft.com/office/drawing/2014/main" id="{02583161-9130-4B43-BE26-B53F5BD5CAE0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38;p13">
                <a:extLst>
                  <a:ext uri="{FF2B5EF4-FFF2-40B4-BE49-F238E27FC236}">
                    <a16:creationId xmlns:a16="http://schemas.microsoft.com/office/drawing/2014/main" id="{8AE9696B-C6F8-41F9-B5C8-20D5460EACA1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798BED13-2B55-499F-A26D-A4CBEF8C8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513" y="1614418"/>
            <a:ext cx="4841124" cy="2779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47C0648-E06E-4810-B6A0-AD96BBDE4A8F}"/>
              </a:ext>
            </a:extLst>
          </p:cNvPr>
          <p:cNvGrpSpPr/>
          <p:nvPr/>
        </p:nvGrpSpPr>
        <p:grpSpPr>
          <a:xfrm>
            <a:off x="233923" y="1714549"/>
            <a:ext cx="2616886" cy="3625144"/>
            <a:chOff x="456539" y="1449916"/>
            <a:chExt cx="2616886" cy="3625144"/>
          </a:xfrm>
        </p:grpSpPr>
        <p:pic>
          <p:nvPicPr>
            <p:cNvPr id="7174" name="Picture 6" descr="سعيد طباعة الحرير الشريط بأفضل قيمة – صفقات رائعة على سعيد طباعة الحرير  الشريط من سعيد طباعة الحرير الشريط بائع عالمي على Zawem للجوال">
              <a:extLst>
                <a:ext uri="{FF2B5EF4-FFF2-40B4-BE49-F238E27FC236}">
                  <a16:creationId xmlns:a16="http://schemas.microsoft.com/office/drawing/2014/main" id="{245C59FE-8A59-4F94-A707-00EB99673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74" t="7575" r="-1"/>
            <a:stretch/>
          </p:blipFill>
          <p:spPr bwMode="auto">
            <a:xfrm>
              <a:off x="1761066" y="3138311"/>
              <a:ext cx="1312359" cy="1936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434A3209-564C-4893-BE07-4980D8A03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39" y="1449916"/>
              <a:ext cx="1863988" cy="3376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Google Shape;2169;p30">
            <a:extLst>
              <a:ext uri="{FF2B5EF4-FFF2-40B4-BE49-F238E27FC236}">
                <a16:creationId xmlns:a16="http://schemas.microsoft.com/office/drawing/2014/main" id="{6DEE7B31-F20A-4C62-B26B-B4DF8C6F70A9}"/>
              </a:ext>
            </a:extLst>
          </p:cNvPr>
          <p:cNvSpPr txBox="1">
            <a:spLocks/>
          </p:cNvSpPr>
          <p:nvPr/>
        </p:nvSpPr>
        <p:spPr>
          <a:xfrm>
            <a:off x="2686755" y="68440"/>
            <a:ext cx="451667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E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الحـــــــــــــــــــــــــــل</a:t>
            </a:r>
            <a:endParaRPr lang="ar-OM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59268BF-4673-45E0-9CBA-D49B437C2291}"/>
              </a:ext>
            </a:extLst>
          </p:cNvPr>
          <p:cNvGrpSpPr/>
          <p:nvPr/>
        </p:nvGrpSpPr>
        <p:grpSpPr>
          <a:xfrm>
            <a:off x="2910369" y="584034"/>
            <a:ext cx="6186576" cy="4555283"/>
            <a:chOff x="2320527" y="641140"/>
            <a:chExt cx="5197873" cy="905438"/>
          </a:xfrm>
        </p:grpSpPr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FFA789E-5F02-4D5D-A44C-AD3C32E9BADD}"/>
                </a:ext>
              </a:extLst>
            </p:cNvPr>
            <p:cNvSpPr txBox="1"/>
            <p:nvPr/>
          </p:nvSpPr>
          <p:spPr>
            <a:xfrm>
              <a:off x="2470841" y="742030"/>
              <a:ext cx="4953810" cy="9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O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إطار 3">
              <a:extLst>
                <a:ext uri="{FF2B5EF4-FFF2-40B4-BE49-F238E27FC236}">
                  <a16:creationId xmlns:a16="http://schemas.microsoft.com/office/drawing/2014/main" id="{62C5B009-9C1B-4ACC-9045-E8C43DF5B9D9}"/>
                </a:ext>
              </a:extLst>
            </p:cNvPr>
            <p:cNvSpPr/>
            <p:nvPr/>
          </p:nvSpPr>
          <p:spPr>
            <a:xfrm>
              <a:off x="2320527" y="641140"/>
              <a:ext cx="5197873" cy="905438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oogle Shape;619;p13">
            <a:extLst>
              <a:ext uri="{FF2B5EF4-FFF2-40B4-BE49-F238E27FC236}">
                <a16:creationId xmlns:a16="http://schemas.microsoft.com/office/drawing/2014/main" id="{769C6242-241F-42F5-BED8-FF6F62D081A1}"/>
              </a:ext>
            </a:extLst>
          </p:cNvPr>
          <p:cNvGrpSpPr/>
          <p:nvPr/>
        </p:nvGrpSpPr>
        <p:grpSpPr>
          <a:xfrm>
            <a:off x="786896" y="102741"/>
            <a:ext cx="8745023" cy="1412798"/>
            <a:chOff x="1039872" y="134977"/>
            <a:chExt cx="8745023" cy="1748273"/>
          </a:xfrm>
        </p:grpSpPr>
        <p:grpSp>
          <p:nvGrpSpPr>
            <p:cNvPr id="26" name="Google Shape;620;p13">
              <a:extLst>
                <a:ext uri="{FF2B5EF4-FFF2-40B4-BE49-F238E27FC236}">
                  <a16:creationId xmlns:a16="http://schemas.microsoft.com/office/drawing/2014/main" id="{FBF11B67-17CF-4683-BA22-7FAF77B2501F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40" name="Google Shape;621;p13">
                <a:extLst>
                  <a:ext uri="{FF2B5EF4-FFF2-40B4-BE49-F238E27FC236}">
                    <a16:creationId xmlns:a16="http://schemas.microsoft.com/office/drawing/2014/main" id="{431CE937-9770-420C-A3BE-5B9ACF3B1843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42" name="Google Shape;622;p13">
                  <a:extLst>
                    <a:ext uri="{FF2B5EF4-FFF2-40B4-BE49-F238E27FC236}">
                      <a16:creationId xmlns:a16="http://schemas.microsoft.com/office/drawing/2014/main" id="{14779C0A-E1D0-4619-BF97-DEEF15AA4C38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623;p13">
                  <a:extLst>
                    <a:ext uri="{FF2B5EF4-FFF2-40B4-BE49-F238E27FC236}">
                      <a16:creationId xmlns:a16="http://schemas.microsoft.com/office/drawing/2014/main" id="{5725106D-66C8-4F7E-BA69-2E07EB7D523E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624;p13">
                  <a:extLst>
                    <a:ext uri="{FF2B5EF4-FFF2-40B4-BE49-F238E27FC236}">
                      <a16:creationId xmlns:a16="http://schemas.microsoft.com/office/drawing/2014/main" id="{A8250668-A1CD-4702-90E0-53B390456FFB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" name="Google Shape;625;p13">
                <a:extLst>
                  <a:ext uri="{FF2B5EF4-FFF2-40B4-BE49-F238E27FC236}">
                    <a16:creationId xmlns:a16="http://schemas.microsoft.com/office/drawing/2014/main" id="{202D818E-34A6-4748-A346-77B4BD2F529D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633;p13">
              <a:extLst>
                <a:ext uri="{FF2B5EF4-FFF2-40B4-BE49-F238E27FC236}">
                  <a16:creationId xmlns:a16="http://schemas.microsoft.com/office/drawing/2014/main" id="{45357AA9-621A-4320-945B-EA35DC44EE79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634;p13">
              <a:extLst>
                <a:ext uri="{FF2B5EF4-FFF2-40B4-BE49-F238E27FC236}">
                  <a16:creationId xmlns:a16="http://schemas.microsoft.com/office/drawing/2014/main" id="{40B6FAF3-60B6-4252-9273-AB2A55D1DE9A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32" name="Google Shape;635;p13">
                <a:extLst>
                  <a:ext uri="{FF2B5EF4-FFF2-40B4-BE49-F238E27FC236}">
                    <a16:creationId xmlns:a16="http://schemas.microsoft.com/office/drawing/2014/main" id="{36F6A06E-7E90-41FA-B539-4D3ACF3263FD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36;p13">
                <a:extLst>
                  <a:ext uri="{FF2B5EF4-FFF2-40B4-BE49-F238E27FC236}">
                    <a16:creationId xmlns:a16="http://schemas.microsoft.com/office/drawing/2014/main" id="{4DD89E02-A8CB-491A-AD4C-288FD7DB1203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37;p13">
                <a:extLst>
                  <a:ext uri="{FF2B5EF4-FFF2-40B4-BE49-F238E27FC236}">
                    <a16:creationId xmlns:a16="http://schemas.microsoft.com/office/drawing/2014/main" id="{02583161-9130-4B43-BE26-B53F5BD5CAE0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38;p13">
                <a:extLst>
                  <a:ext uri="{FF2B5EF4-FFF2-40B4-BE49-F238E27FC236}">
                    <a16:creationId xmlns:a16="http://schemas.microsoft.com/office/drawing/2014/main" id="{8AE9696B-C6F8-41F9-B5C8-20D5460EACA1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5D790A98-3157-4F5C-8869-ED1E2514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894" y="1275360"/>
            <a:ext cx="4775370" cy="32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69;p30">
            <a:extLst>
              <a:ext uri="{FF2B5EF4-FFF2-40B4-BE49-F238E27FC236}">
                <a16:creationId xmlns:a16="http://schemas.microsoft.com/office/drawing/2014/main" id="{6DEE7B31-F20A-4C62-B26B-B4DF8C6F70A9}"/>
              </a:ext>
            </a:extLst>
          </p:cNvPr>
          <p:cNvSpPr txBox="1">
            <a:spLocks/>
          </p:cNvSpPr>
          <p:nvPr/>
        </p:nvSpPr>
        <p:spPr>
          <a:xfrm>
            <a:off x="1080063" y="68440"/>
            <a:ext cx="656054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نشاط </a:t>
            </a:r>
            <a:r>
              <a:rPr lang="ar-E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فردي </a:t>
            </a:r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ar-OM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EG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فكر وشارك) تمرين 3 كتاب الطالب صــــــــــــــــ 60</a:t>
            </a:r>
            <a:endParaRPr lang="ar-OM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oogle Shape;619;p13">
            <a:extLst>
              <a:ext uri="{FF2B5EF4-FFF2-40B4-BE49-F238E27FC236}">
                <a16:creationId xmlns:a16="http://schemas.microsoft.com/office/drawing/2014/main" id="{769C6242-241F-42F5-BED8-FF6F62D081A1}"/>
              </a:ext>
            </a:extLst>
          </p:cNvPr>
          <p:cNvGrpSpPr/>
          <p:nvPr/>
        </p:nvGrpSpPr>
        <p:grpSpPr>
          <a:xfrm>
            <a:off x="786896" y="102741"/>
            <a:ext cx="8745023" cy="1412798"/>
            <a:chOff x="1039872" y="134977"/>
            <a:chExt cx="8745023" cy="1748273"/>
          </a:xfrm>
        </p:grpSpPr>
        <p:grpSp>
          <p:nvGrpSpPr>
            <p:cNvPr id="26" name="Google Shape;620;p13">
              <a:extLst>
                <a:ext uri="{FF2B5EF4-FFF2-40B4-BE49-F238E27FC236}">
                  <a16:creationId xmlns:a16="http://schemas.microsoft.com/office/drawing/2014/main" id="{FBF11B67-17CF-4683-BA22-7FAF77B2501F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40" name="Google Shape;621;p13">
                <a:extLst>
                  <a:ext uri="{FF2B5EF4-FFF2-40B4-BE49-F238E27FC236}">
                    <a16:creationId xmlns:a16="http://schemas.microsoft.com/office/drawing/2014/main" id="{431CE937-9770-420C-A3BE-5B9ACF3B1843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42" name="Google Shape;622;p13">
                  <a:extLst>
                    <a:ext uri="{FF2B5EF4-FFF2-40B4-BE49-F238E27FC236}">
                      <a16:creationId xmlns:a16="http://schemas.microsoft.com/office/drawing/2014/main" id="{14779C0A-E1D0-4619-BF97-DEEF15AA4C38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623;p13">
                  <a:extLst>
                    <a:ext uri="{FF2B5EF4-FFF2-40B4-BE49-F238E27FC236}">
                      <a16:creationId xmlns:a16="http://schemas.microsoft.com/office/drawing/2014/main" id="{5725106D-66C8-4F7E-BA69-2E07EB7D523E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624;p13">
                  <a:extLst>
                    <a:ext uri="{FF2B5EF4-FFF2-40B4-BE49-F238E27FC236}">
                      <a16:creationId xmlns:a16="http://schemas.microsoft.com/office/drawing/2014/main" id="{A8250668-A1CD-4702-90E0-53B390456FFB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" name="Google Shape;625;p13">
                <a:extLst>
                  <a:ext uri="{FF2B5EF4-FFF2-40B4-BE49-F238E27FC236}">
                    <a16:creationId xmlns:a16="http://schemas.microsoft.com/office/drawing/2014/main" id="{202D818E-34A6-4748-A346-77B4BD2F529D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" name="Google Shape;633;p13">
              <a:extLst>
                <a:ext uri="{FF2B5EF4-FFF2-40B4-BE49-F238E27FC236}">
                  <a16:creationId xmlns:a16="http://schemas.microsoft.com/office/drawing/2014/main" id="{45357AA9-621A-4320-945B-EA35DC44EE79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634;p13">
              <a:extLst>
                <a:ext uri="{FF2B5EF4-FFF2-40B4-BE49-F238E27FC236}">
                  <a16:creationId xmlns:a16="http://schemas.microsoft.com/office/drawing/2014/main" id="{40B6FAF3-60B6-4252-9273-AB2A55D1DE9A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32" name="Google Shape;635;p13">
                <a:extLst>
                  <a:ext uri="{FF2B5EF4-FFF2-40B4-BE49-F238E27FC236}">
                    <a16:creationId xmlns:a16="http://schemas.microsoft.com/office/drawing/2014/main" id="{36F6A06E-7E90-41FA-B539-4D3ACF3263FD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36;p13">
                <a:extLst>
                  <a:ext uri="{FF2B5EF4-FFF2-40B4-BE49-F238E27FC236}">
                    <a16:creationId xmlns:a16="http://schemas.microsoft.com/office/drawing/2014/main" id="{4DD89E02-A8CB-491A-AD4C-288FD7DB1203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37;p13">
                <a:extLst>
                  <a:ext uri="{FF2B5EF4-FFF2-40B4-BE49-F238E27FC236}">
                    <a16:creationId xmlns:a16="http://schemas.microsoft.com/office/drawing/2014/main" id="{02583161-9130-4B43-BE26-B53F5BD5CAE0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38;p13">
                <a:extLst>
                  <a:ext uri="{FF2B5EF4-FFF2-40B4-BE49-F238E27FC236}">
                    <a16:creationId xmlns:a16="http://schemas.microsoft.com/office/drawing/2014/main" id="{8AE9696B-C6F8-41F9-B5C8-20D5460EACA1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89F91C41-0228-4763-B5D1-01F9392041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E6E9"/>
              </a:clrFrom>
              <a:clrTo>
                <a:srgbClr val="FCE6E9">
                  <a:alpha val="0"/>
                </a:srgbClr>
              </a:clrTo>
            </a:clrChange>
          </a:blip>
          <a:srcRect t="4170" b="8107"/>
          <a:stretch/>
        </p:blipFill>
        <p:spPr>
          <a:xfrm>
            <a:off x="262308" y="2172212"/>
            <a:ext cx="1533655" cy="291497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476F2D-38C1-4455-AB2D-767BA5254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227" y="641140"/>
            <a:ext cx="5862000" cy="44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4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2206;p31">
            <a:extLst>
              <a:ext uri="{FF2B5EF4-FFF2-40B4-BE49-F238E27FC236}">
                <a16:creationId xmlns:a16="http://schemas.microsoft.com/office/drawing/2014/main" id="{4A50C263-EF52-480B-8B1D-F81B438E92EA}"/>
              </a:ext>
            </a:extLst>
          </p:cNvPr>
          <p:cNvGrpSpPr/>
          <p:nvPr/>
        </p:nvGrpSpPr>
        <p:grpSpPr>
          <a:xfrm rot="19753318">
            <a:off x="5387199" y="30653"/>
            <a:ext cx="1617193" cy="1316302"/>
            <a:chOff x="7573444" y="3466508"/>
            <a:chExt cx="1617193" cy="1316302"/>
          </a:xfrm>
        </p:grpSpPr>
        <p:sp>
          <p:nvSpPr>
            <p:cNvPr id="57" name="Google Shape;2207;p31">
              <a:extLst>
                <a:ext uri="{FF2B5EF4-FFF2-40B4-BE49-F238E27FC236}">
                  <a16:creationId xmlns:a16="http://schemas.microsoft.com/office/drawing/2014/main" id="{851E47C0-D5ED-44E6-B04F-089F85DC9D42}"/>
                </a:ext>
              </a:extLst>
            </p:cNvPr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08;p31">
              <a:extLst>
                <a:ext uri="{FF2B5EF4-FFF2-40B4-BE49-F238E27FC236}">
                  <a16:creationId xmlns:a16="http://schemas.microsoft.com/office/drawing/2014/main" id="{3C022A7C-5161-4E59-9851-B093C2AC8537}"/>
                </a:ext>
              </a:extLst>
            </p:cNvPr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09;p31">
              <a:extLst>
                <a:ext uri="{FF2B5EF4-FFF2-40B4-BE49-F238E27FC236}">
                  <a16:creationId xmlns:a16="http://schemas.microsoft.com/office/drawing/2014/main" id="{567910BB-97D0-4401-8C69-32BDC4BCEF75}"/>
                </a:ext>
              </a:extLst>
            </p:cNvPr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10;p31">
              <a:extLst>
                <a:ext uri="{FF2B5EF4-FFF2-40B4-BE49-F238E27FC236}">
                  <a16:creationId xmlns:a16="http://schemas.microsoft.com/office/drawing/2014/main" id="{EA64D4D9-D601-41D0-99D2-69F32FCF3F74}"/>
                </a:ext>
              </a:extLst>
            </p:cNvPr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11;p31">
              <a:extLst>
                <a:ext uri="{FF2B5EF4-FFF2-40B4-BE49-F238E27FC236}">
                  <a16:creationId xmlns:a16="http://schemas.microsoft.com/office/drawing/2014/main" id="{709CE873-BFD2-4016-B993-EA9C73BAE765}"/>
                </a:ext>
              </a:extLst>
            </p:cNvPr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12;p31">
              <a:extLst>
                <a:ext uri="{FF2B5EF4-FFF2-40B4-BE49-F238E27FC236}">
                  <a16:creationId xmlns:a16="http://schemas.microsoft.com/office/drawing/2014/main" id="{BE6E57AA-D889-40F1-B714-F94F494A1AF3}"/>
                </a:ext>
              </a:extLst>
            </p:cNvPr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13;p31">
              <a:extLst>
                <a:ext uri="{FF2B5EF4-FFF2-40B4-BE49-F238E27FC236}">
                  <a16:creationId xmlns:a16="http://schemas.microsoft.com/office/drawing/2014/main" id="{015451F1-951D-47CB-BFD1-7D5F976F7227}"/>
                </a:ext>
              </a:extLst>
            </p:cNvPr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14;p31">
              <a:extLst>
                <a:ext uri="{FF2B5EF4-FFF2-40B4-BE49-F238E27FC236}">
                  <a16:creationId xmlns:a16="http://schemas.microsoft.com/office/drawing/2014/main" id="{0ABE8516-2C88-4537-8B51-1E865568AD3C}"/>
                </a:ext>
              </a:extLst>
            </p:cNvPr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15;p31">
              <a:extLst>
                <a:ext uri="{FF2B5EF4-FFF2-40B4-BE49-F238E27FC236}">
                  <a16:creationId xmlns:a16="http://schemas.microsoft.com/office/drawing/2014/main" id="{25CC9183-BF2A-453D-9E30-C60558CEE4E3}"/>
                </a:ext>
              </a:extLst>
            </p:cNvPr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16;p31">
              <a:extLst>
                <a:ext uri="{FF2B5EF4-FFF2-40B4-BE49-F238E27FC236}">
                  <a16:creationId xmlns:a16="http://schemas.microsoft.com/office/drawing/2014/main" id="{BFDC6590-2690-4286-BCD2-C90936F25A6E}"/>
                </a:ext>
              </a:extLst>
            </p:cNvPr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17;p31">
              <a:extLst>
                <a:ext uri="{FF2B5EF4-FFF2-40B4-BE49-F238E27FC236}">
                  <a16:creationId xmlns:a16="http://schemas.microsoft.com/office/drawing/2014/main" id="{BF73A791-FB15-4097-8462-7222E6E649D5}"/>
                </a:ext>
              </a:extLst>
            </p:cNvPr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18;p31">
              <a:extLst>
                <a:ext uri="{FF2B5EF4-FFF2-40B4-BE49-F238E27FC236}">
                  <a16:creationId xmlns:a16="http://schemas.microsoft.com/office/drawing/2014/main" id="{C58D7E66-DC56-4F2E-B602-6BF30BCD77AF}"/>
                </a:ext>
              </a:extLst>
            </p:cNvPr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19;p31">
              <a:extLst>
                <a:ext uri="{FF2B5EF4-FFF2-40B4-BE49-F238E27FC236}">
                  <a16:creationId xmlns:a16="http://schemas.microsoft.com/office/drawing/2014/main" id="{24EC532B-9D4F-46A3-83D4-66A6073DDCC7}"/>
                </a:ext>
              </a:extLst>
            </p:cNvPr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20;p31">
              <a:extLst>
                <a:ext uri="{FF2B5EF4-FFF2-40B4-BE49-F238E27FC236}">
                  <a16:creationId xmlns:a16="http://schemas.microsoft.com/office/drawing/2014/main" id="{0D310FC6-BE68-49F9-9711-9BC9087CC47F}"/>
                </a:ext>
              </a:extLst>
            </p:cNvPr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21;p31">
              <a:extLst>
                <a:ext uri="{FF2B5EF4-FFF2-40B4-BE49-F238E27FC236}">
                  <a16:creationId xmlns:a16="http://schemas.microsoft.com/office/drawing/2014/main" id="{E34AFDFC-F58E-4A16-A6FC-90EBF513043D}"/>
                </a:ext>
              </a:extLst>
            </p:cNvPr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22;p31">
              <a:extLst>
                <a:ext uri="{FF2B5EF4-FFF2-40B4-BE49-F238E27FC236}">
                  <a16:creationId xmlns:a16="http://schemas.microsoft.com/office/drawing/2014/main" id="{6A37E6E7-80FC-434C-AD73-C27B04E5C625}"/>
                </a:ext>
              </a:extLst>
            </p:cNvPr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23;p31">
              <a:extLst>
                <a:ext uri="{FF2B5EF4-FFF2-40B4-BE49-F238E27FC236}">
                  <a16:creationId xmlns:a16="http://schemas.microsoft.com/office/drawing/2014/main" id="{F7D4F12E-3E31-43F6-AC83-5A878026E3B0}"/>
                </a:ext>
              </a:extLst>
            </p:cNvPr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24;p31">
              <a:extLst>
                <a:ext uri="{FF2B5EF4-FFF2-40B4-BE49-F238E27FC236}">
                  <a16:creationId xmlns:a16="http://schemas.microsoft.com/office/drawing/2014/main" id="{8A695142-3981-4C29-A4BF-32978A184CBA}"/>
                </a:ext>
              </a:extLst>
            </p:cNvPr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25;p31">
              <a:extLst>
                <a:ext uri="{FF2B5EF4-FFF2-40B4-BE49-F238E27FC236}">
                  <a16:creationId xmlns:a16="http://schemas.microsoft.com/office/drawing/2014/main" id="{E476EECA-6596-4A3E-A660-51B240A23DE4}"/>
                </a:ext>
              </a:extLst>
            </p:cNvPr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26;p31">
              <a:extLst>
                <a:ext uri="{FF2B5EF4-FFF2-40B4-BE49-F238E27FC236}">
                  <a16:creationId xmlns:a16="http://schemas.microsoft.com/office/drawing/2014/main" id="{FA0D56F8-BED0-4970-9364-962A304DA06E}"/>
                </a:ext>
              </a:extLst>
            </p:cNvPr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27;p31">
              <a:extLst>
                <a:ext uri="{FF2B5EF4-FFF2-40B4-BE49-F238E27FC236}">
                  <a16:creationId xmlns:a16="http://schemas.microsoft.com/office/drawing/2014/main" id="{2099ECD6-255C-4E37-998A-B947DACFE8AA}"/>
                </a:ext>
              </a:extLst>
            </p:cNvPr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28;p31">
              <a:extLst>
                <a:ext uri="{FF2B5EF4-FFF2-40B4-BE49-F238E27FC236}">
                  <a16:creationId xmlns:a16="http://schemas.microsoft.com/office/drawing/2014/main" id="{0A06AC3E-6234-42D3-8995-04F3E3A0C464}"/>
                </a:ext>
              </a:extLst>
            </p:cNvPr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29;p31">
              <a:extLst>
                <a:ext uri="{FF2B5EF4-FFF2-40B4-BE49-F238E27FC236}">
                  <a16:creationId xmlns:a16="http://schemas.microsoft.com/office/drawing/2014/main" id="{A929D5D6-8B24-4D93-907D-330B55D19447}"/>
                </a:ext>
              </a:extLst>
            </p:cNvPr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30;p31">
              <a:extLst>
                <a:ext uri="{FF2B5EF4-FFF2-40B4-BE49-F238E27FC236}">
                  <a16:creationId xmlns:a16="http://schemas.microsoft.com/office/drawing/2014/main" id="{A4A8170B-FA2B-47F4-91E9-1461177E8246}"/>
                </a:ext>
              </a:extLst>
            </p:cNvPr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31;p31">
              <a:extLst>
                <a:ext uri="{FF2B5EF4-FFF2-40B4-BE49-F238E27FC236}">
                  <a16:creationId xmlns:a16="http://schemas.microsoft.com/office/drawing/2014/main" id="{A77BE95D-4A11-4351-B057-087E247E67F9}"/>
                </a:ext>
              </a:extLst>
            </p:cNvPr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32;p31">
              <a:extLst>
                <a:ext uri="{FF2B5EF4-FFF2-40B4-BE49-F238E27FC236}">
                  <a16:creationId xmlns:a16="http://schemas.microsoft.com/office/drawing/2014/main" id="{F2A1DF62-1AE1-426C-93B5-544F2D24AE75}"/>
                </a:ext>
              </a:extLst>
            </p:cNvPr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33;p31">
              <a:extLst>
                <a:ext uri="{FF2B5EF4-FFF2-40B4-BE49-F238E27FC236}">
                  <a16:creationId xmlns:a16="http://schemas.microsoft.com/office/drawing/2014/main" id="{77E1DA58-B179-456A-B76D-884D30F43F31}"/>
                </a:ext>
              </a:extLst>
            </p:cNvPr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34;p31">
              <a:extLst>
                <a:ext uri="{FF2B5EF4-FFF2-40B4-BE49-F238E27FC236}">
                  <a16:creationId xmlns:a16="http://schemas.microsoft.com/office/drawing/2014/main" id="{C7B2B37D-CD96-483C-B4FC-16AF1748F397}"/>
                </a:ext>
              </a:extLst>
            </p:cNvPr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35;p31">
              <a:extLst>
                <a:ext uri="{FF2B5EF4-FFF2-40B4-BE49-F238E27FC236}">
                  <a16:creationId xmlns:a16="http://schemas.microsoft.com/office/drawing/2014/main" id="{F71E872D-89D7-4702-84E4-56F4846C918A}"/>
                </a:ext>
              </a:extLst>
            </p:cNvPr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36;p31">
              <a:extLst>
                <a:ext uri="{FF2B5EF4-FFF2-40B4-BE49-F238E27FC236}">
                  <a16:creationId xmlns:a16="http://schemas.microsoft.com/office/drawing/2014/main" id="{C5841B69-3D5C-4F60-8A23-0CFF1A111AE2}"/>
                </a:ext>
              </a:extLst>
            </p:cNvPr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37;p31">
              <a:extLst>
                <a:ext uri="{FF2B5EF4-FFF2-40B4-BE49-F238E27FC236}">
                  <a16:creationId xmlns:a16="http://schemas.microsoft.com/office/drawing/2014/main" id="{FCED9E83-862D-4FFC-8D32-7D0CD90C92B6}"/>
                </a:ext>
              </a:extLst>
            </p:cNvPr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38;p31">
              <a:extLst>
                <a:ext uri="{FF2B5EF4-FFF2-40B4-BE49-F238E27FC236}">
                  <a16:creationId xmlns:a16="http://schemas.microsoft.com/office/drawing/2014/main" id="{BA4632A9-8D15-4AB8-8C95-BA685151D46B}"/>
                </a:ext>
              </a:extLst>
            </p:cNvPr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39;p31">
              <a:extLst>
                <a:ext uri="{FF2B5EF4-FFF2-40B4-BE49-F238E27FC236}">
                  <a16:creationId xmlns:a16="http://schemas.microsoft.com/office/drawing/2014/main" id="{1F5A80E6-0D24-4BE2-A753-67D03B2E27F6}"/>
                </a:ext>
              </a:extLst>
            </p:cNvPr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40;p31">
              <a:extLst>
                <a:ext uri="{FF2B5EF4-FFF2-40B4-BE49-F238E27FC236}">
                  <a16:creationId xmlns:a16="http://schemas.microsoft.com/office/drawing/2014/main" id="{B79AD2E3-066B-4DBF-9820-1F1C5A639396}"/>
                </a:ext>
              </a:extLst>
            </p:cNvPr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41;p31">
              <a:extLst>
                <a:ext uri="{FF2B5EF4-FFF2-40B4-BE49-F238E27FC236}">
                  <a16:creationId xmlns:a16="http://schemas.microsoft.com/office/drawing/2014/main" id="{2FEC730C-7615-43E4-91D1-772992F2BB18}"/>
                </a:ext>
              </a:extLst>
            </p:cNvPr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42;p31">
              <a:extLst>
                <a:ext uri="{FF2B5EF4-FFF2-40B4-BE49-F238E27FC236}">
                  <a16:creationId xmlns:a16="http://schemas.microsoft.com/office/drawing/2014/main" id="{675B3155-F694-470B-9C7F-1898492A76F7}"/>
                </a:ext>
              </a:extLst>
            </p:cNvPr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43;p31">
              <a:extLst>
                <a:ext uri="{FF2B5EF4-FFF2-40B4-BE49-F238E27FC236}">
                  <a16:creationId xmlns:a16="http://schemas.microsoft.com/office/drawing/2014/main" id="{9E2F2301-A5D4-4733-8F09-5830C9CF7101}"/>
                </a:ext>
              </a:extLst>
            </p:cNvPr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44;p31">
              <a:extLst>
                <a:ext uri="{FF2B5EF4-FFF2-40B4-BE49-F238E27FC236}">
                  <a16:creationId xmlns:a16="http://schemas.microsoft.com/office/drawing/2014/main" id="{6E1B9052-E556-4DD7-A64E-A11E5F1D7C04}"/>
                </a:ext>
              </a:extLst>
            </p:cNvPr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45;p31">
              <a:extLst>
                <a:ext uri="{FF2B5EF4-FFF2-40B4-BE49-F238E27FC236}">
                  <a16:creationId xmlns:a16="http://schemas.microsoft.com/office/drawing/2014/main" id="{A79A6636-4FA3-46B9-80C8-9FA8A1CF1739}"/>
                </a:ext>
              </a:extLst>
            </p:cNvPr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46;p31">
              <a:extLst>
                <a:ext uri="{FF2B5EF4-FFF2-40B4-BE49-F238E27FC236}">
                  <a16:creationId xmlns:a16="http://schemas.microsoft.com/office/drawing/2014/main" id="{77F3155F-FCB0-4424-B897-C513FCDAB55A}"/>
                </a:ext>
              </a:extLst>
            </p:cNvPr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47;p31">
              <a:extLst>
                <a:ext uri="{FF2B5EF4-FFF2-40B4-BE49-F238E27FC236}">
                  <a16:creationId xmlns:a16="http://schemas.microsoft.com/office/drawing/2014/main" id="{CF53675B-E9E6-4018-8E58-7CFCF2FE7DE2}"/>
                </a:ext>
              </a:extLst>
            </p:cNvPr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48;p31">
              <a:extLst>
                <a:ext uri="{FF2B5EF4-FFF2-40B4-BE49-F238E27FC236}">
                  <a16:creationId xmlns:a16="http://schemas.microsoft.com/office/drawing/2014/main" id="{DE7E7694-D10E-4E02-93FA-9D1D7D3DA3E7}"/>
                </a:ext>
              </a:extLst>
            </p:cNvPr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49;p31">
              <a:extLst>
                <a:ext uri="{FF2B5EF4-FFF2-40B4-BE49-F238E27FC236}">
                  <a16:creationId xmlns:a16="http://schemas.microsoft.com/office/drawing/2014/main" id="{B9220749-F6C1-4A50-87A0-376327801178}"/>
                </a:ext>
              </a:extLst>
            </p:cNvPr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50;p31">
              <a:extLst>
                <a:ext uri="{FF2B5EF4-FFF2-40B4-BE49-F238E27FC236}">
                  <a16:creationId xmlns:a16="http://schemas.microsoft.com/office/drawing/2014/main" id="{E0E396F1-4E9C-4E06-955C-D2EB6056CB80}"/>
                </a:ext>
              </a:extLst>
            </p:cNvPr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51;p31">
              <a:extLst>
                <a:ext uri="{FF2B5EF4-FFF2-40B4-BE49-F238E27FC236}">
                  <a16:creationId xmlns:a16="http://schemas.microsoft.com/office/drawing/2014/main" id="{8BDB8BF6-E21A-4ABA-8B01-FF2FDA2A54F6}"/>
                </a:ext>
              </a:extLst>
            </p:cNvPr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52;p31">
              <a:extLst>
                <a:ext uri="{FF2B5EF4-FFF2-40B4-BE49-F238E27FC236}">
                  <a16:creationId xmlns:a16="http://schemas.microsoft.com/office/drawing/2014/main" id="{702500B7-ABBC-46E6-9D4C-E4AFDBCF3EAF}"/>
                </a:ext>
              </a:extLst>
            </p:cNvPr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53;p31">
              <a:extLst>
                <a:ext uri="{FF2B5EF4-FFF2-40B4-BE49-F238E27FC236}">
                  <a16:creationId xmlns:a16="http://schemas.microsoft.com/office/drawing/2014/main" id="{4B53167F-AB12-4F6A-AC3B-3DC5A98E293D}"/>
                </a:ext>
              </a:extLst>
            </p:cNvPr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54;p31">
              <a:extLst>
                <a:ext uri="{FF2B5EF4-FFF2-40B4-BE49-F238E27FC236}">
                  <a16:creationId xmlns:a16="http://schemas.microsoft.com/office/drawing/2014/main" id="{45E3C03E-8874-4A44-A1E0-9F2167581158}"/>
                </a:ext>
              </a:extLst>
            </p:cNvPr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55;p31">
              <a:extLst>
                <a:ext uri="{FF2B5EF4-FFF2-40B4-BE49-F238E27FC236}">
                  <a16:creationId xmlns:a16="http://schemas.microsoft.com/office/drawing/2014/main" id="{30CEB545-A7F5-43DB-8AD4-05FFE9DC716D}"/>
                </a:ext>
              </a:extLst>
            </p:cNvPr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0540A3A3-9674-47D9-BD46-3FECDB3B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87" y="2128645"/>
            <a:ext cx="1486313" cy="27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Google Shape;2169;p30">
            <a:extLst>
              <a:ext uri="{FF2B5EF4-FFF2-40B4-BE49-F238E27FC236}">
                <a16:creationId xmlns:a16="http://schemas.microsoft.com/office/drawing/2014/main" id="{86B650FC-442C-4E7F-9FEF-DEAC84AAB37F}"/>
              </a:ext>
            </a:extLst>
          </p:cNvPr>
          <p:cNvSpPr txBox="1">
            <a:spLocks/>
          </p:cNvSpPr>
          <p:nvPr/>
        </p:nvSpPr>
        <p:spPr>
          <a:xfrm>
            <a:off x="2269130" y="149544"/>
            <a:ext cx="451667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OM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التقويم الختامي</a:t>
            </a:r>
          </a:p>
          <a:p>
            <a:pPr algn="ctr"/>
            <a:r>
              <a:rPr lang="ar-OM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EG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تمرين (2) </a:t>
            </a:r>
            <a:r>
              <a:rPr lang="ar-OM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كتاب النشاط)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62AA18-1425-4710-A199-46D845F7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148" y="1209550"/>
            <a:ext cx="5798636" cy="3784405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289E39D0-58D7-4A24-AA6C-24EC6438BF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CE6E9"/>
              </a:clrFrom>
              <a:clrTo>
                <a:srgbClr val="FCE6E9">
                  <a:alpha val="0"/>
                </a:srgbClr>
              </a:clrTo>
            </a:clrChange>
          </a:blip>
          <a:srcRect t="4170" b="8107"/>
          <a:stretch/>
        </p:blipFill>
        <p:spPr>
          <a:xfrm>
            <a:off x="262308" y="2172212"/>
            <a:ext cx="1533655" cy="29149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p50"/>
          <p:cNvSpPr/>
          <p:nvPr/>
        </p:nvSpPr>
        <p:spPr>
          <a:xfrm>
            <a:off x="3402489" y="1186299"/>
            <a:ext cx="5470578" cy="2888514"/>
          </a:xfrm>
          <a:prstGeom prst="roundRect">
            <a:avLst>
              <a:gd name="adj" fmla="val 4290"/>
            </a:avLst>
          </a:pr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85" name="Google Shape;4085;p50"/>
          <p:cNvGrpSpPr/>
          <p:nvPr/>
        </p:nvGrpSpPr>
        <p:grpSpPr>
          <a:xfrm>
            <a:off x="5212357" y="3465889"/>
            <a:ext cx="2975336" cy="293377"/>
            <a:chOff x="4841943" y="3886997"/>
            <a:chExt cx="3311448" cy="326519"/>
          </a:xfrm>
        </p:grpSpPr>
        <p:grpSp>
          <p:nvGrpSpPr>
            <p:cNvPr id="4086" name="Google Shape;4086;p50"/>
            <p:cNvGrpSpPr/>
            <p:nvPr/>
          </p:nvGrpSpPr>
          <p:grpSpPr>
            <a:xfrm>
              <a:off x="4841949" y="3886997"/>
              <a:ext cx="3311442" cy="95507"/>
              <a:chOff x="5238562" y="4064338"/>
              <a:chExt cx="2868043" cy="82719"/>
            </a:xfrm>
          </p:grpSpPr>
          <p:sp>
            <p:nvSpPr>
              <p:cNvPr id="4087" name="Google Shape;4087;p50"/>
              <p:cNvSpPr/>
              <p:nvPr/>
            </p:nvSpPr>
            <p:spPr>
              <a:xfrm>
                <a:off x="5238825" y="4091082"/>
                <a:ext cx="2867780" cy="29230"/>
              </a:xfrm>
              <a:custGeom>
                <a:avLst/>
                <a:gdLst/>
                <a:ahLst/>
                <a:cxnLst/>
                <a:rect l="l" t="t" r="r" b="b"/>
                <a:pathLst>
                  <a:path w="214976" h="1150" extrusionOk="0">
                    <a:moveTo>
                      <a:pt x="0" y="1"/>
                    </a:moveTo>
                    <a:lnTo>
                      <a:pt x="0" y="1149"/>
                    </a:lnTo>
                    <a:lnTo>
                      <a:pt x="214975" y="1149"/>
                    </a:lnTo>
                    <a:lnTo>
                      <a:pt x="2149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50"/>
              <p:cNvSpPr/>
              <p:nvPr/>
            </p:nvSpPr>
            <p:spPr>
              <a:xfrm>
                <a:off x="5238562" y="4091092"/>
                <a:ext cx="1052366" cy="29216"/>
              </a:xfrm>
              <a:custGeom>
                <a:avLst/>
                <a:gdLst/>
                <a:ahLst/>
                <a:cxnLst/>
                <a:rect l="l" t="t" r="r" b="b"/>
                <a:pathLst>
                  <a:path w="109110" h="1150" extrusionOk="0">
                    <a:moveTo>
                      <a:pt x="0" y="1"/>
                    </a:moveTo>
                    <a:lnTo>
                      <a:pt x="0" y="1149"/>
                    </a:lnTo>
                    <a:lnTo>
                      <a:pt x="109109" y="1149"/>
                    </a:lnTo>
                    <a:lnTo>
                      <a:pt x="1091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50"/>
              <p:cNvSpPr/>
              <p:nvPr/>
            </p:nvSpPr>
            <p:spPr>
              <a:xfrm>
                <a:off x="6244244" y="4064338"/>
                <a:ext cx="82693" cy="82719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3256" extrusionOk="0">
                    <a:moveTo>
                      <a:pt x="1625" y="1"/>
                    </a:moveTo>
                    <a:cubicBezTo>
                      <a:pt x="728" y="1"/>
                      <a:pt x="1" y="729"/>
                      <a:pt x="1" y="1626"/>
                    </a:cubicBezTo>
                    <a:cubicBezTo>
                      <a:pt x="1" y="2527"/>
                      <a:pt x="728" y="3255"/>
                      <a:pt x="1625" y="3255"/>
                    </a:cubicBezTo>
                    <a:cubicBezTo>
                      <a:pt x="2527" y="3255"/>
                      <a:pt x="3254" y="2527"/>
                      <a:pt x="3254" y="1626"/>
                    </a:cubicBezTo>
                    <a:cubicBezTo>
                      <a:pt x="3254" y="729"/>
                      <a:pt x="2527" y="1"/>
                      <a:pt x="1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0" name="Google Shape;4090;p50"/>
            <p:cNvGrpSpPr/>
            <p:nvPr/>
          </p:nvGrpSpPr>
          <p:grpSpPr>
            <a:xfrm>
              <a:off x="4841943" y="4088524"/>
              <a:ext cx="1580463" cy="119299"/>
              <a:chOff x="950116" y="4374618"/>
              <a:chExt cx="1885769" cy="142345"/>
            </a:xfrm>
          </p:grpSpPr>
          <p:sp>
            <p:nvSpPr>
              <p:cNvPr id="4091" name="Google Shape;4091;p50"/>
              <p:cNvSpPr/>
              <p:nvPr/>
            </p:nvSpPr>
            <p:spPr>
              <a:xfrm>
                <a:off x="950116" y="4382213"/>
                <a:ext cx="127190" cy="127190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3634" extrusionOk="0">
                    <a:moveTo>
                      <a:pt x="1" y="1"/>
                    </a:moveTo>
                    <a:lnTo>
                      <a:pt x="1" y="3633"/>
                    </a:lnTo>
                    <a:lnTo>
                      <a:pt x="3634" y="18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50"/>
              <p:cNvSpPr/>
              <p:nvPr/>
            </p:nvSpPr>
            <p:spPr>
              <a:xfrm>
                <a:off x="1239222" y="4399819"/>
                <a:ext cx="91980" cy="9194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627" extrusionOk="0">
                    <a:moveTo>
                      <a:pt x="1" y="0"/>
                    </a:moveTo>
                    <a:lnTo>
                      <a:pt x="1" y="2627"/>
                    </a:lnTo>
                    <a:lnTo>
                      <a:pt x="2628" y="13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50"/>
              <p:cNvSpPr/>
              <p:nvPr/>
            </p:nvSpPr>
            <p:spPr>
              <a:xfrm>
                <a:off x="1335509" y="4399819"/>
                <a:ext cx="11830" cy="9194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627" extrusionOk="0">
                    <a:moveTo>
                      <a:pt x="0" y="0"/>
                    </a:moveTo>
                    <a:lnTo>
                      <a:pt x="0" y="2627"/>
                    </a:lnTo>
                    <a:lnTo>
                      <a:pt x="337" y="2627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50"/>
              <p:cNvSpPr/>
              <p:nvPr/>
            </p:nvSpPr>
            <p:spPr>
              <a:xfrm>
                <a:off x="1509218" y="4374618"/>
                <a:ext cx="96355" cy="142345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4067" extrusionOk="0">
                    <a:moveTo>
                      <a:pt x="2752" y="1"/>
                    </a:moveTo>
                    <a:lnTo>
                      <a:pt x="1" y="2032"/>
                    </a:lnTo>
                    <a:lnTo>
                      <a:pt x="2752" y="4066"/>
                    </a:lnTo>
                    <a:lnTo>
                      <a:pt x="27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0"/>
              <p:cNvSpPr/>
              <p:nvPr/>
            </p:nvSpPr>
            <p:spPr>
              <a:xfrm>
                <a:off x="1509218" y="4410494"/>
                <a:ext cx="48545" cy="7045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013" extrusionOk="0">
                    <a:moveTo>
                      <a:pt x="1" y="1"/>
                    </a:moveTo>
                    <a:lnTo>
                      <a:pt x="1" y="2013"/>
                    </a:lnTo>
                    <a:lnTo>
                      <a:pt x="1386" y="2013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0"/>
              <p:cNvSpPr/>
              <p:nvPr/>
            </p:nvSpPr>
            <p:spPr>
              <a:xfrm>
                <a:off x="1619855" y="4378013"/>
                <a:ext cx="5488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870" extrusionOk="0">
                    <a:moveTo>
                      <a:pt x="1" y="0"/>
                    </a:moveTo>
                    <a:lnTo>
                      <a:pt x="1" y="426"/>
                    </a:lnTo>
                    <a:cubicBezTo>
                      <a:pt x="666" y="604"/>
                      <a:pt x="1161" y="1212"/>
                      <a:pt x="1161" y="1935"/>
                    </a:cubicBezTo>
                    <a:cubicBezTo>
                      <a:pt x="1161" y="2658"/>
                      <a:pt x="666" y="3266"/>
                      <a:pt x="1" y="3448"/>
                    </a:cubicBezTo>
                    <a:lnTo>
                      <a:pt x="1" y="3869"/>
                    </a:lnTo>
                    <a:cubicBezTo>
                      <a:pt x="895" y="3680"/>
                      <a:pt x="1568" y="2887"/>
                      <a:pt x="1568" y="1935"/>
                    </a:cubicBezTo>
                    <a:cubicBezTo>
                      <a:pt x="1568" y="983"/>
                      <a:pt x="895" y="19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0"/>
              <p:cNvSpPr/>
              <p:nvPr/>
            </p:nvSpPr>
            <p:spPr>
              <a:xfrm>
                <a:off x="1619855" y="4411859"/>
                <a:ext cx="2754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935" extrusionOk="0">
                    <a:moveTo>
                      <a:pt x="1" y="1"/>
                    </a:moveTo>
                    <a:lnTo>
                      <a:pt x="1" y="1935"/>
                    </a:lnTo>
                    <a:cubicBezTo>
                      <a:pt x="450" y="1842"/>
                      <a:pt x="786" y="1444"/>
                      <a:pt x="786" y="968"/>
                    </a:cubicBezTo>
                    <a:cubicBezTo>
                      <a:pt x="786" y="492"/>
                      <a:pt x="450" y="97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0"/>
              <p:cNvSpPr/>
              <p:nvPr/>
            </p:nvSpPr>
            <p:spPr>
              <a:xfrm>
                <a:off x="1708302" y="4429849"/>
                <a:ext cx="397845" cy="31745"/>
              </a:xfrm>
              <a:custGeom>
                <a:avLst/>
                <a:gdLst/>
                <a:ahLst/>
                <a:cxnLst/>
                <a:rect l="l" t="t" r="r" b="b"/>
                <a:pathLst>
                  <a:path w="11367" h="907" extrusionOk="0">
                    <a:moveTo>
                      <a:pt x="0" y="1"/>
                    </a:moveTo>
                    <a:lnTo>
                      <a:pt x="0" y="906"/>
                    </a:lnTo>
                    <a:lnTo>
                      <a:pt x="11367" y="906"/>
                    </a:lnTo>
                    <a:lnTo>
                      <a:pt x="113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0"/>
              <p:cNvSpPr/>
              <p:nvPr/>
            </p:nvSpPr>
            <p:spPr>
              <a:xfrm>
                <a:off x="2061320" y="4400904"/>
                <a:ext cx="89670" cy="89670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2562" extrusionOk="0">
                    <a:moveTo>
                      <a:pt x="1281" y="1"/>
                    </a:moveTo>
                    <a:cubicBezTo>
                      <a:pt x="573" y="1"/>
                      <a:pt x="1" y="576"/>
                      <a:pt x="1" y="1281"/>
                    </a:cubicBezTo>
                    <a:cubicBezTo>
                      <a:pt x="1" y="1989"/>
                      <a:pt x="573" y="2562"/>
                      <a:pt x="1281" y="2562"/>
                    </a:cubicBezTo>
                    <a:cubicBezTo>
                      <a:pt x="1989" y="2562"/>
                      <a:pt x="2561" y="1989"/>
                      <a:pt x="2561" y="1281"/>
                    </a:cubicBezTo>
                    <a:cubicBezTo>
                      <a:pt x="2561" y="576"/>
                      <a:pt x="1989" y="1"/>
                      <a:pt x="12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0"/>
              <p:cNvSpPr/>
              <p:nvPr/>
            </p:nvSpPr>
            <p:spPr>
              <a:xfrm>
                <a:off x="2317245" y="4405769"/>
                <a:ext cx="5474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2380" extrusionOk="0">
                    <a:moveTo>
                      <a:pt x="786" y="241"/>
                    </a:moveTo>
                    <a:cubicBezTo>
                      <a:pt x="1107" y="241"/>
                      <a:pt x="1250" y="616"/>
                      <a:pt x="1250" y="1180"/>
                    </a:cubicBezTo>
                    <a:cubicBezTo>
                      <a:pt x="1250" y="1769"/>
                      <a:pt x="1099" y="2140"/>
                      <a:pt x="782" y="2140"/>
                    </a:cubicBezTo>
                    <a:cubicBezTo>
                      <a:pt x="496" y="2140"/>
                      <a:pt x="314" y="1799"/>
                      <a:pt x="314" y="1200"/>
                    </a:cubicBezTo>
                    <a:cubicBezTo>
                      <a:pt x="314" y="573"/>
                      <a:pt x="511" y="241"/>
                      <a:pt x="786" y="241"/>
                    </a:cubicBezTo>
                    <a:close/>
                    <a:moveTo>
                      <a:pt x="801" y="1"/>
                    </a:moveTo>
                    <a:cubicBezTo>
                      <a:pt x="333" y="1"/>
                      <a:pt x="1" y="426"/>
                      <a:pt x="1" y="1196"/>
                    </a:cubicBezTo>
                    <a:cubicBezTo>
                      <a:pt x="8" y="1958"/>
                      <a:pt x="314" y="2380"/>
                      <a:pt x="763" y="2380"/>
                    </a:cubicBezTo>
                    <a:cubicBezTo>
                      <a:pt x="1274" y="2380"/>
                      <a:pt x="1563" y="1946"/>
                      <a:pt x="1563" y="1165"/>
                    </a:cubicBezTo>
                    <a:cubicBezTo>
                      <a:pt x="1563" y="434"/>
                      <a:pt x="128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0"/>
              <p:cNvSpPr/>
              <p:nvPr/>
            </p:nvSpPr>
            <p:spPr>
              <a:xfrm>
                <a:off x="2382767" y="4429849"/>
                <a:ext cx="14840" cy="5922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1692" extrusionOk="0">
                    <a:moveTo>
                      <a:pt x="214" y="1"/>
                    </a:moveTo>
                    <a:cubicBezTo>
                      <a:pt x="90" y="1"/>
                      <a:pt x="1" y="94"/>
                      <a:pt x="1" y="222"/>
                    </a:cubicBezTo>
                    <a:cubicBezTo>
                      <a:pt x="1" y="345"/>
                      <a:pt x="86" y="442"/>
                      <a:pt x="209" y="442"/>
                    </a:cubicBezTo>
                    <a:cubicBezTo>
                      <a:pt x="341" y="442"/>
                      <a:pt x="423" y="345"/>
                      <a:pt x="423" y="222"/>
                    </a:cubicBezTo>
                    <a:cubicBezTo>
                      <a:pt x="418" y="94"/>
                      <a:pt x="338" y="1"/>
                      <a:pt x="214" y="1"/>
                    </a:cubicBezTo>
                    <a:close/>
                    <a:moveTo>
                      <a:pt x="214" y="1251"/>
                    </a:moveTo>
                    <a:cubicBezTo>
                      <a:pt x="90" y="1251"/>
                      <a:pt x="1" y="1340"/>
                      <a:pt x="1" y="1472"/>
                    </a:cubicBezTo>
                    <a:cubicBezTo>
                      <a:pt x="1" y="1595"/>
                      <a:pt x="86" y="1692"/>
                      <a:pt x="209" y="1692"/>
                    </a:cubicBezTo>
                    <a:cubicBezTo>
                      <a:pt x="341" y="1692"/>
                      <a:pt x="423" y="1595"/>
                      <a:pt x="423" y="1472"/>
                    </a:cubicBezTo>
                    <a:cubicBezTo>
                      <a:pt x="418" y="1340"/>
                      <a:pt x="338" y="1251"/>
                      <a:pt x="214" y="12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0"/>
              <p:cNvSpPr/>
              <p:nvPr/>
            </p:nvSpPr>
            <p:spPr>
              <a:xfrm>
                <a:off x="2407127" y="4407134"/>
                <a:ext cx="50155" cy="8193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341" extrusionOk="0">
                    <a:moveTo>
                      <a:pt x="288" y="0"/>
                    </a:moveTo>
                    <a:lnTo>
                      <a:pt x="136" y="1107"/>
                    </a:lnTo>
                    <a:cubicBezTo>
                      <a:pt x="222" y="1095"/>
                      <a:pt x="326" y="1080"/>
                      <a:pt x="458" y="1080"/>
                    </a:cubicBezTo>
                    <a:cubicBezTo>
                      <a:pt x="915" y="1080"/>
                      <a:pt x="1115" y="1293"/>
                      <a:pt x="1120" y="1591"/>
                    </a:cubicBezTo>
                    <a:cubicBezTo>
                      <a:pt x="1120" y="1900"/>
                      <a:pt x="868" y="2089"/>
                      <a:pt x="574" y="2089"/>
                    </a:cubicBezTo>
                    <a:cubicBezTo>
                      <a:pt x="365" y="2089"/>
                      <a:pt x="175" y="2020"/>
                      <a:pt x="83" y="1962"/>
                    </a:cubicBezTo>
                    <a:lnTo>
                      <a:pt x="1" y="2198"/>
                    </a:lnTo>
                    <a:cubicBezTo>
                      <a:pt x="113" y="2271"/>
                      <a:pt x="326" y="2341"/>
                      <a:pt x="578" y="2341"/>
                    </a:cubicBezTo>
                    <a:cubicBezTo>
                      <a:pt x="1077" y="2341"/>
                      <a:pt x="1433" y="2005"/>
                      <a:pt x="1433" y="1555"/>
                    </a:cubicBezTo>
                    <a:cubicBezTo>
                      <a:pt x="1433" y="1266"/>
                      <a:pt x="1286" y="1068"/>
                      <a:pt x="1104" y="964"/>
                    </a:cubicBezTo>
                    <a:cubicBezTo>
                      <a:pt x="961" y="878"/>
                      <a:pt x="786" y="839"/>
                      <a:pt x="609" y="839"/>
                    </a:cubicBezTo>
                    <a:cubicBezTo>
                      <a:pt x="524" y="839"/>
                      <a:pt x="474" y="848"/>
                      <a:pt x="419" y="855"/>
                    </a:cubicBezTo>
                    <a:lnTo>
                      <a:pt x="508" y="264"/>
                    </a:lnTo>
                    <a:lnTo>
                      <a:pt x="1386" y="264"/>
                    </a:lnTo>
                    <a:lnTo>
                      <a:pt x="13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50"/>
              <p:cNvSpPr/>
              <p:nvPr/>
            </p:nvSpPr>
            <p:spPr>
              <a:xfrm>
                <a:off x="2469988" y="4405769"/>
                <a:ext cx="5474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2380" extrusionOk="0">
                    <a:moveTo>
                      <a:pt x="782" y="241"/>
                    </a:moveTo>
                    <a:cubicBezTo>
                      <a:pt x="1107" y="241"/>
                      <a:pt x="1250" y="616"/>
                      <a:pt x="1250" y="1180"/>
                    </a:cubicBezTo>
                    <a:cubicBezTo>
                      <a:pt x="1250" y="1769"/>
                      <a:pt x="1099" y="2140"/>
                      <a:pt x="778" y="2140"/>
                    </a:cubicBezTo>
                    <a:cubicBezTo>
                      <a:pt x="496" y="2140"/>
                      <a:pt x="314" y="1799"/>
                      <a:pt x="314" y="1200"/>
                    </a:cubicBezTo>
                    <a:cubicBezTo>
                      <a:pt x="314" y="573"/>
                      <a:pt x="511" y="241"/>
                      <a:pt x="782" y="241"/>
                    </a:cubicBezTo>
                    <a:close/>
                    <a:moveTo>
                      <a:pt x="801" y="1"/>
                    </a:moveTo>
                    <a:cubicBezTo>
                      <a:pt x="333" y="1"/>
                      <a:pt x="1" y="426"/>
                      <a:pt x="1" y="1196"/>
                    </a:cubicBezTo>
                    <a:cubicBezTo>
                      <a:pt x="8" y="1958"/>
                      <a:pt x="314" y="2380"/>
                      <a:pt x="763" y="2380"/>
                    </a:cubicBezTo>
                    <a:cubicBezTo>
                      <a:pt x="1274" y="2380"/>
                      <a:pt x="1563" y="1946"/>
                      <a:pt x="1563" y="1165"/>
                    </a:cubicBezTo>
                    <a:cubicBezTo>
                      <a:pt x="1563" y="434"/>
                      <a:pt x="128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50"/>
              <p:cNvSpPr/>
              <p:nvPr/>
            </p:nvSpPr>
            <p:spPr>
              <a:xfrm>
                <a:off x="2555180" y="4402794"/>
                <a:ext cx="43085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570" extrusionOk="0">
                    <a:moveTo>
                      <a:pt x="990" y="1"/>
                    </a:moveTo>
                    <a:lnTo>
                      <a:pt x="0" y="2570"/>
                    </a:lnTo>
                    <a:lnTo>
                      <a:pt x="240" y="2570"/>
                    </a:lnTo>
                    <a:lnTo>
                      <a:pt x="12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50"/>
              <p:cNvSpPr/>
              <p:nvPr/>
            </p:nvSpPr>
            <p:spPr>
              <a:xfrm>
                <a:off x="2629627" y="4405769"/>
                <a:ext cx="51520" cy="81935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341" extrusionOk="0">
                    <a:moveTo>
                      <a:pt x="709" y="1"/>
                    </a:moveTo>
                    <a:cubicBezTo>
                      <a:pt x="445" y="1"/>
                      <a:pt x="218" y="101"/>
                      <a:pt x="59" y="237"/>
                    </a:cubicBezTo>
                    <a:lnTo>
                      <a:pt x="156" y="453"/>
                    </a:lnTo>
                    <a:cubicBezTo>
                      <a:pt x="264" y="364"/>
                      <a:pt x="438" y="260"/>
                      <a:pt x="647" y="260"/>
                    </a:cubicBezTo>
                    <a:cubicBezTo>
                      <a:pt x="988" y="260"/>
                      <a:pt x="1104" y="476"/>
                      <a:pt x="1104" y="708"/>
                    </a:cubicBezTo>
                    <a:cubicBezTo>
                      <a:pt x="1100" y="1057"/>
                      <a:pt x="833" y="1355"/>
                      <a:pt x="245" y="1912"/>
                    </a:cubicBezTo>
                    <a:lnTo>
                      <a:pt x="1" y="2151"/>
                    </a:lnTo>
                    <a:lnTo>
                      <a:pt x="1" y="2341"/>
                    </a:lnTo>
                    <a:lnTo>
                      <a:pt x="1471" y="2341"/>
                    </a:lnTo>
                    <a:lnTo>
                      <a:pt x="1471" y="2082"/>
                    </a:lnTo>
                    <a:lnTo>
                      <a:pt x="438" y="2082"/>
                    </a:lnTo>
                    <a:lnTo>
                      <a:pt x="438" y="2074"/>
                    </a:lnTo>
                    <a:lnTo>
                      <a:pt x="620" y="1904"/>
                    </a:lnTo>
                    <a:cubicBezTo>
                      <a:pt x="1107" y="1440"/>
                      <a:pt x="1413" y="1096"/>
                      <a:pt x="1413" y="669"/>
                    </a:cubicBezTo>
                    <a:cubicBezTo>
                      <a:pt x="1413" y="341"/>
                      <a:pt x="1204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50"/>
              <p:cNvSpPr/>
              <p:nvPr/>
            </p:nvSpPr>
            <p:spPr>
              <a:xfrm>
                <a:off x="2694098" y="4429849"/>
                <a:ext cx="14805" cy="5922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692" extrusionOk="0">
                    <a:moveTo>
                      <a:pt x="213" y="1"/>
                    </a:moveTo>
                    <a:cubicBezTo>
                      <a:pt x="89" y="1"/>
                      <a:pt x="1" y="94"/>
                      <a:pt x="1" y="222"/>
                    </a:cubicBezTo>
                    <a:cubicBezTo>
                      <a:pt x="1" y="345"/>
                      <a:pt x="85" y="442"/>
                      <a:pt x="210" y="442"/>
                    </a:cubicBezTo>
                    <a:cubicBezTo>
                      <a:pt x="341" y="442"/>
                      <a:pt x="422" y="345"/>
                      <a:pt x="422" y="222"/>
                    </a:cubicBezTo>
                    <a:cubicBezTo>
                      <a:pt x="419" y="94"/>
                      <a:pt x="337" y="1"/>
                      <a:pt x="213" y="1"/>
                    </a:cubicBezTo>
                    <a:close/>
                    <a:moveTo>
                      <a:pt x="213" y="1251"/>
                    </a:moveTo>
                    <a:cubicBezTo>
                      <a:pt x="89" y="1251"/>
                      <a:pt x="1" y="1340"/>
                      <a:pt x="1" y="1472"/>
                    </a:cubicBezTo>
                    <a:cubicBezTo>
                      <a:pt x="1" y="1595"/>
                      <a:pt x="85" y="1692"/>
                      <a:pt x="210" y="1692"/>
                    </a:cubicBezTo>
                    <a:cubicBezTo>
                      <a:pt x="341" y="1692"/>
                      <a:pt x="422" y="1595"/>
                      <a:pt x="422" y="1472"/>
                    </a:cubicBezTo>
                    <a:cubicBezTo>
                      <a:pt x="419" y="1340"/>
                      <a:pt x="337" y="1251"/>
                      <a:pt x="213" y="12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50"/>
              <p:cNvSpPr/>
              <p:nvPr/>
            </p:nvSpPr>
            <p:spPr>
              <a:xfrm>
                <a:off x="2718494" y="4407134"/>
                <a:ext cx="50085" cy="8193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2341" extrusionOk="0">
                    <a:moveTo>
                      <a:pt x="282" y="0"/>
                    </a:moveTo>
                    <a:lnTo>
                      <a:pt x="135" y="1107"/>
                    </a:lnTo>
                    <a:cubicBezTo>
                      <a:pt x="220" y="1095"/>
                      <a:pt x="320" y="1080"/>
                      <a:pt x="452" y="1080"/>
                    </a:cubicBezTo>
                    <a:cubicBezTo>
                      <a:pt x="913" y="1080"/>
                      <a:pt x="1110" y="1293"/>
                      <a:pt x="1114" y="1591"/>
                    </a:cubicBezTo>
                    <a:cubicBezTo>
                      <a:pt x="1114" y="1900"/>
                      <a:pt x="863" y="2089"/>
                      <a:pt x="568" y="2089"/>
                    </a:cubicBezTo>
                    <a:cubicBezTo>
                      <a:pt x="359" y="2089"/>
                      <a:pt x="174" y="2020"/>
                      <a:pt x="77" y="1962"/>
                    </a:cubicBezTo>
                    <a:lnTo>
                      <a:pt x="0" y="2198"/>
                    </a:lnTo>
                    <a:cubicBezTo>
                      <a:pt x="108" y="2271"/>
                      <a:pt x="320" y="2341"/>
                      <a:pt x="572" y="2341"/>
                    </a:cubicBezTo>
                    <a:cubicBezTo>
                      <a:pt x="1072" y="2341"/>
                      <a:pt x="1431" y="2005"/>
                      <a:pt x="1431" y="1555"/>
                    </a:cubicBezTo>
                    <a:cubicBezTo>
                      <a:pt x="1431" y="1266"/>
                      <a:pt x="1281" y="1068"/>
                      <a:pt x="1099" y="964"/>
                    </a:cubicBezTo>
                    <a:cubicBezTo>
                      <a:pt x="959" y="878"/>
                      <a:pt x="781" y="839"/>
                      <a:pt x="604" y="839"/>
                    </a:cubicBezTo>
                    <a:cubicBezTo>
                      <a:pt x="518" y="839"/>
                      <a:pt x="472" y="848"/>
                      <a:pt x="418" y="855"/>
                    </a:cubicBezTo>
                    <a:lnTo>
                      <a:pt x="506" y="264"/>
                    </a:lnTo>
                    <a:lnTo>
                      <a:pt x="1385" y="264"/>
                    </a:lnTo>
                    <a:lnTo>
                      <a:pt x="13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50"/>
              <p:cNvSpPr/>
              <p:nvPr/>
            </p:nvSpPr>
            <p:spPr>
              <a:xfrm>
                <a:off x="2781285" y="4405769"/>
                <a:ext cx="5460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380" extrusionOk="0">
                    <a:moveTo>
                      <a:pt x="783" y="241"/>
                    </a:moveTo>
                    <a:cubicBezTo>
                      <a:pt x="1103" y="241"/>
                      <a:pt x="1251" y="616"/>
                      <a:pt x="1251" y="1180"/>
                    </a:cubicBezTo>
                    <a:cubicBezTo>
                      <a:pt x="1251" y="1769"/>
                      <a:pt x="1096" y="2140"/>
                      <a:pt x="778" y="2140"/>
                    </a:cubicBezTo>
                    <a:cubicBezTo>
                      <a:pt x="496" y="2140"/>
                      <a:pt x="310" y="1799"/>
                      <a:pt x="310" y="1200"/>
                    </a:cubicBezTo>
                    <a:cubicBezTo>
                      <a:pt x="310" y="573"/>
                      <a:pt x="508" y="241"/>
                      <a:pt x="783" y="241"/>
                    </a:cubicBezTo>
                    <a:close/>
                    <a:moveTo>
                      <a:pt x="798" y="1"/>
                    </a:moveTo>
                    <a:cubicBezTo>
                      <a:pt x="333" y="1"/>
                      <a:pt x="1" y="426"/>
                      <a:pt x="1" y="1196"/>
                    </a:cubicBezTo>
                    <a:cubicBezTo>
                      <a:pt x="8" y="1958"/>
                      <a:pt x="310" y="2380"/>
                      <a:pt x="760" y="2380"/>
                    </a:cubicBezTo>
                    <a:cubicBezTo>
                      <a:pt x="1270" y="2380"/>
                      <a:pt x="1560" y="1946"/>
                      <a:pt x="1560" y="1165"/>
                    </a:cubicBezTo>
                    <a:cubicBezTo>
                      <a:pt x="1560" y="434"/>
                      <a:pt x="1285" y="1"/>
                      <a:pt x="7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9" name="Google Shape;4109;p50"/>
            <p:cNvGrpSpPr/>
            <p:nvPr/>
          </p:nvGrpSpPr>
          <p:grpSpPr>
            <a:xfrm>
              <a:off x="6740408" y="4082745"/>
              <a:ext cx="1412936" cy="130770"/>
              <a:chOff x="2935989" y="4367723"/>
              <a:chExt cx="1685879" cy="156032"/>
            </a:xfrm>
          </p:grpSpPr>
          <p:sp>
            <p:nvSpPr>
              <p:cNvPr id="4110" name="Google Shape;4110;p50"/>
              <p:cNvSpPr/>
              <p:nvPr/>
            </p:nvSpPr>
            <p:spPr>
              <a:xfrm>
                <a:off x="2935989" y="4376368"/>
                <a:ext cx="179165" cy="138705"/>
              </a:xfrm>
              <a:custGeom>
                <a:avLst/>
                <a:gdLst/>
                <a:ahLst/>
                <a:cxnLst/>
                <a:rect l="l" t="t" r="r" b="b"/>
                <a:pathLst>
                  <a:path w="5119" h="3963" extrusionOk="0">
                    <a:moveTo>
                      <a:pt x="1323" y="1761"/>
                    </a:moveTo>
                    <a:lnTo>
                      <a:pt x="1323" y="2202"/>
                    </a:lnTo>
                    <a:lnTo>
                      <a:pt x="495" y="2202"/>
                    </a:lnTo>
                    <a:lnTo>
                      <a:pt x="495" y="1761"/>
                    </a:lnTo>
                    <a:close/>
                    <a:moveTo>
                      <a:pt x="4515" y="1761"/>
                    </a:moveTo>
                    <a:lnTo>
                      <a:pt x="4515" y="2202"/>
                    </a:lnTo>
                    <a:lnTo>
                      <a:pt x="1872" y="2202"/>
                    </a:lnTo>
                    <a:lnTo>
                      <a:pt x="1872" y="1761"/>
                    </a:lnTo>
                    <a:close/>
                    <a:moveTo>
                      <a:pt x="3191" y="2698"/>
                    </a:moveTo>
                    <a:lnTo>
                      <a:pt x="3191" y="3139"/>
                    </a:lnTo>
                    <a:lnTo>
                      <a:pt x="549" y="3139"/>
                    </a:lnTo>
                    <a:lnTo>
                      <a:pt x="549" y="2698"/>
                    </a:lnTo>
                    <a:close/>
                    <a:moveTo>
                      <a:pt x="4569" y="2698"/>
                    </a:moveTo>
                    <a:lnTo>
                      <a:pt x="4569" y="3139"/>
                    </a:lnTo>
                    <a:lnTo>
                      <a:pt x="3745" y="3139"/>
                    </a:lnTo>
                    <a:lnTo>
                      <a:pt x="3745" y="2698"/>
                    </a:lnTo>
                    <a:close/>
                    <a:moveTo>
                      <a:pt x="538" y="1"/>
                    </a:moveTo>
                    <a:cubicBezTo>
                      <a:pt x="240" y="1"/>
                      <a:pt x="0" y="241"/>
                      <a:pt x="0" y="539"/>
                    </a:cubicBezTo>
                    <a:lnTo>
                      <a:pt x="0" y="3429"/>
                    </a:lnTo>
                    <a:cubicBezTo>
                      <a:pt x="0" y="3723"/>
                      <a:pt x="240" y="3963"/>
                      <a:pt x="538" y="3963"/>
                    </a:cubicBezTo>
                    <a:lnTo>
                      <a:pt x="4584" y="3963"/>
                    </a:lnTo>
                    <a:cubicBezTo>
                      <a:pt x="4878" y="3963"/>
                      <a:pt x="5118" y="3723"/>
                      <a:pt x="5118" y="3429"/>
                    </a:cubicBezTo>
                    <a:lnTo>
                      <a:pt x="5118" y="539"/>
                    </a:lnTo>
                    <a:cubicBezTo>
                      <a:pt x="5118" y="241"/>
                      <a:pt x="4878" y="1"/>
                      <a:pt x="45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50"/>
              <p:cNvSpPr/>
              <p:nvPr/>
            </p:nvSpPr>
            <p:spPr>
              <a:xfrm>
                <a:off x="3835089" y="4383858"/>
                <a:ext cx="196525" cy="12376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3536" extrusionOk="0">
                    <a:moveTo>
                      <a:pt x="5119" y="495"/>
                    </a:moveTo>
                    <a:lnTo>
                      <a:pt x="5119" y="3041"/>
                    </a:lnTo>
                    <a:lnTo>
                      <a:pt x="496" y="3041"/>
                    </a:lnTo>
                    <a:lnTo>
                      <a:pt x="496" y="495"/>
                    </a:lnTo>
                    <a:close/>
                    <a:moveTo>
                      <a:pt x="248" y="0"/>
                    </a:moveTo>
                    <a:cubicBezTo>
                      <a:pt x="109" y="0"/>
                      <a:pt x="0" y="112"/>
                      <a:pt x="0" y="247"/>
                    </a:cubicBezTo>
                    <a:lnTo>
                      <a:pt x="0" y="3288"/>
                    </a:lnTo>
                    <a:cubicBezTo>
                      <a:pt x="0" y="3424"/>
                      <a:pt x="109" y="3536"/>
                      <a:pt x="248" y="3536"/>
                    </a:cubicBezTo>
                    <a:lnTo>
                      <a:pt x="5367" y="3536"/>
                    </a:lnTo>
                    <a:cubicBezTo>
                      <a:pt x="5502" y="3536"/>
                      <a:pt x="5614" y="3424"/>
                      <a:pt x="5614" y="3288"/>
                    </a:cubicBezTo>
                    <a:lnTo>
                      <a:pt x="5614" y="247"/>
                    </a:lnTo>
                    <a:cubicBezTo>
                      <a:pt x="5614" y="112"/>
                      <a:pt x="5502" y="0"/>
                      <a:pt x="53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50"/>
              <p:cNvSpPr/>
              <p:nvPr/>
            </p:nvSpPr>
            <p:spPr>
              <a:xfrm>
                <a:off x="3239271" y="4379378"/>
                <a:ext cx="129115" cy="132720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3792" extrusionOk="0">
                    <a:moveTo>
                      <a:pt x="1847" y="1173"/>
                    </a:moveTo>
                    <a:cubicBezTo>
                      <a:pt x="2245" y="1173"/>
                      <a:pt x="2570" y="1498"/>
                      <a:pt x="2570" y="1896"/>
                    </a:cubicBezTo>
                    <a:cubicBezTo>
                      <a:pt x="2570" y="2298"/>
                      <a:pt x="2245" y="2619"/>
                      <a:pt x="1847" y="2619"/>
                    </a:cubicBezTo>
                    <a:cubicBezTo>
                      <a:pt x="1444" y="2619"/>
                      <a:pt x="1119" y="2298"/>
                      <a:pt x="1119" y="1896"/>
                    </a:cubicBezTo>
                    <a:cubicBezTo>
                      <a:pt x="1119" y="1498"/>
                      <a:pt x="1444" y="1173"/>
                      <a:pt x="1847" y="1173"/>
                    </a:cubicBezTo>
                    <a:close/>
                    <a:moveTo>
                      <a:pt x="1336" y="0"/>
                    </a:moveTo>
                    <a:lnTo>
                      <a:pt x="1258" y="766"/>
                    </a:lnTo>
                    <a:lnTo>
                      <a:pt x="589" y="391"/>
                    </a:lnTo>
                    <a:lnTo>
                      <a:pt x="1" y="1223"/>
                    </a:lnTo>
                    <a:lnTo>
                      <a:pt x="783" y="1896"/>
                    </a:lnTo>
                    <a:lnTo>
                      <a:pt x="1" y="2569"/>
                    </a:lnTo>
                    <a:lnTo>
                      <a:pt x="589" y="3405"/>
                    </a:lnTo>
                    <a:lnTo>
                      <a:pt x="1258" y="3025"/>
                    </a:lnTo>
                    <a:lnTo>
                      <a:pt x="1336" y="3791"/>
                    </a:lnTo>
                    <a:lnTo>
                      <a:pt x="2353" y="3791"/>
                    </a:lnTo>
                    <a:lnTo>
                      <a:pt x="2431" y="3025"/>
                    </a:lnTo>
                    <a:lnTo>
                      <a:pt x="3100" y="3405"/>
                    </a:lnTo>
                    <a:lnTo>
                      <a:pt x="3688" y="2569"/>
                    </a:lnTo>
                    <a:lnTo>
                      <a:pt x="2910" y="1896"/>
                    </a:lnTo>
                    <a:lnTo>
                      <a:pt x="3688" y="1223"/>
                    </a:lnTo>
                    <a:lnTo>
                      <a:pt x="3100" y="391"/>
                    </a:lnTo>
                    <a:lnTo>
                      <a:pt x="2431" y="766"/>
                    </a:lnTo>
                    <a:lnTo>
                      <a:pt x="235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50"/>
              <p:cNvSpPr/>
              <p:nvPr/>
            </p:nvSpPr>
            <p:spPr>
              <a:xfrm>
                <a:off x="3313227" y="4379378"/>
                <a:ext cx="82880" cy="5866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676" extrusionOk="0">
                    <a:moveTo>
                      <a:pt x="0" y="0"/>
                    </a:moveTo>
                    <a:lnTo>
                      <a:pt x="0" y="1675"/>
                    </a:lnTo>
                    <a:lnTo>
                      <a:pt x="2368" y="1675"/>
                    </a:lnTo>
                    <a:lnTo>
                      <a:pt x="23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50"/>
              <p:cNvSpPr/>
              <p:nvPr/>
            </p:nvSpPr>
            <p:spPr>
              <a:xfrm>
                <a:off x="3329468" y="4393588"/>
                <a:ext cx="24535" cy="3293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941" extrusionOk="0">
                    <a:moveTo>
                      <a:pt x="1" y="1"/>
                    </a:moveTo>
                    <a:lnTo>
                      <a:pt x="1" y="940"/>
                    </a:lnTo>
                    <a:lnTo>
                      <a:pt x="124" y="940"/>
                    </a:lnTo>
                    <a:lnTo>
                      <a:pt x="124" y="499"/>
                    </a:lnTo>
                    <a:lnTo>
                      <a:pt x="577" y="499"/>
                    </a:lnTo>
                    <a:lnTo>
                      <a:pt x="577" y="940"/>
                    </a:lnTo>
                    <a:lnTo>
                      <a:pt x="701" y="940"/>
                    </a:lnTo>
                    <a:lnTo>
                      <a:pt x="701" y="1"/>
                    </a:lnTo>
                    <a:lnTo>
                      <a:pt x="577" y="1"/>
                    </a:lnTo>
                    <a:lnTo>
                      <a:pt x="577" y="395"/>
                    </a:lnTo>
                    <a:lnTo>
                      <a:pt x="124" y="395"/>
                    </a:lnTo>
                    <a:lnTo>
                      <a:pt x="1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50"/>
              <p:cNvSpPr/>
              <p:nvPr/>
            </p:nvSpPr>
            <p:spPr>
              <a:xfrm>
                <a:off x="3361283" y="4393308"/>
                <a:ext cx="26985" cy="3346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956" extrusionOk="0">
                    <a:moveTo>
                      <a:pt x="264" y="97"/>
                    </a:moveTo>
                    <a:cubicBezTo>
                      <a:pt x="520" y="97"/>
                      <a:pt x="647" y="241"/>
                      <a:pt x="647" y="461"/>
                    </a:cubicBezTo>
                    <a:cubicBezTo>
                      <a:pt x="647" y="713"/>
                      <a:pt x="504" y="859"/>
                      <a:pt x="245" y="859"/>
                    </a:cubicBezTo>
                    <a:cubicBezTo>
                      <a:pt x="198" y="859"/>
                      <a:pt x="152" y="856"/>
                      <a:pt x="120" y="852"/>
                    </a:cubicBezTo>
                    <a:lnTo>
                      <a:pt x="120" y="109"/>
                    </a:lnTo>
                    <a:cubicBezTo>
                      <a:pt x="156" y="105"/>
                      <a:pt x="202" y="97"/>
                      <a:pt x="264" y="97"/>
                    </a:cubicBezTo>
                    <a:close/>
                    <a:moveTo>
                      <a:pt x="260" y="0"/>
                    </a:moveTo>
                    <a:cubicBezTo>
                      <a:pt x="163" y="0"/>
                      <a:pt x="74" y="9"/>
                      <a:pt x="1" y="20"/>
                    </a:cubicBezTo>
                    <a:lnTo>
                      <a:pt x="1" y="945"/>
                    </a:lnTo>
                    <a:cubicBezTo>
                      <a:pt x="63" y="952"/>
                      <a:pt x="136" y="956"/>
                      <a:pt x="222" y="956"/>
                    </a:cubicBezTo>
                    <a:cubicBezTo>
                      <a:pt x="404" y="956"/>
                      <a:pt x="550" y="909"/>
                      <a:pt x="636" y="821"/>
                    </a:cubicBezTo>
                    <a:cubicBezTo>
                      <a:pt x="724" y="736"/>
                      <a:pt x="770" y="608"/>
                      <a:pt x="770" y="457"/>
                    </a:cubicBezTo>
                    <a:cubicBezTo>
                      <a:pt x="770" y="302"/>
                      <a:pt x="724" y="194"/>
                      <a:pt x="639" y="120"/>
                    </a:cubicBezTo>
                    <a:cubicBezTo>
                      <a:pt x="558" y="43"/>
                      <a:pt x="434" y="0"/>
                      <a:pt x="2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50"/>
              <p:cNvSpPr/>
              <p:nvPr/>
            </p:nvSpPr>
            <p:spPr>
              <a:xfrm>
                <a:off x="3520257" y="4370558"/>
                <a:ext cx="19071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449" h="4295" extrusionOk="0">
                    <a:moveTo>
                      <a:pt x="4747" y="334"/>
                    </a:moveTo>
                    <a:cubicBezTo>
                      <a:pt x="4953" y="334"/>
                      <a:pt x="5119" y="500"/>
                      <a:pt x="5119" y="705"/>
                    </a:cubicBezTo>
                    <a:lnTo>
                      <a:pt x="5119" y="3595"/>
                    </a:lnTo>
                    <a:cubicBezTo>
                      <a:pt x="5119" y="3800"/>
                      <a:pt x="4953" y="3966"/>
                      <a:pt x="4747" y="3966"/>
                    </a:cubicBezTo>
                    <a:lnTo>
                      <a:pt x="701" y="3966"/>
                    </a:lnTo>
                    <a:cubicBezTo>
                      <a:pt x="496" y="3966"/>
                      <a:pt x="330" y="3800"/>
                      <a:pt x="330" y="3595"/>
                    </a:cubicBezTo>
                    <a:lnTo>
                      <a:pt x="330" y="705"/>
                    </a:lnTo>
                    <a:cubicBezTo>
                      <a:pt x="330" y="500"/>
                      <a:pt x="496" y="334"/>
                      <a:pt x="701" y="334"/>
                    </a:cubicBezTo>
                    <a:close/>
                    <a:moveTo>
                      <a:pt x="701" y="0"/>
                    </a:moveTo>
                    <a:cubicBezTo>
                      <a:pt x="314" y="0"/>
                      <a:pt x="1" y="318"/>
                      <a:pt x="1" y="705"/>
                    </a:cubicBezTo>
                    <a:lnTo>
                      <a:pt x="1" y="3595"/>
                    </a:lnTo>
                    <a:cubicBezTo>
                      <a:pt x="1" y="3982"/>
                      <a:pt x="314" y="4295"/>
                      <a:pt x="701" y="4295"/>
                    </a:cubicBezTo>
                    <a:lnTo>
                      <a:pt x="4747" y="4295"/>
                    </a:lnTo>
                    <a:cubicBezTo>
                      <a:pt x="5135" y="4295"/>
                      <a:pt x="5448" y="3982"/>
                      <a:pt x="5448" y="3595"/>
                    </a:cubicBezTo>
                    <a:lnTo>
                      <a:pt x="5448" y="705"/>
                    </a:lnTo>
                    <a:cubicBezTo>
                      <a:pt x="5448" y="318"/>
                      <a:pt x="5135" y="0"/>
                      <a:pt x="4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50"/>
              <p:cNvSpPr/>
              <p:nvPr/>
            </p:nvSpPr>
            <p:spPr>
              <a:xfrm>
                <a:off x="3623579" y="4446544"/>
                <a:ext cx="59080" cy="45640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304" extrusionOk="0">
                    <a:moveTo>
                      <a:pt x="179" y="0"/>
                    </a:moveTo>
                    <a:cubicBezTo>
                      <a:pt x="82" y="0"/>
                      <a:pt x="1" y="77"/>
                      <a:pt x="1" y="174"/>
                    </a:cubicBezTo>
                    <a:lnTo>
                      <a:pt x="1" y="1129"/>
                    </a:lnTo>
                    <a:cubicBezTo>
                      <a:pt x="1" y="1227"/>
                      <a:pt x="82" y="1304"/>
                      <a:pt x="179" y="1304"/>
                    </a:cubicBezTo>
                    <a:lnTo>
                      <a:pt x="1513" y="1304"/>
                    </a:lnTo>
                    <a:cubicBezTo>
                      <a:pt x="1610" y="1304"/>
                      <a:pt x="1688" y="1227"/>
                      <a:pt x="1688" y="1129"/>
                    </a:cubicBezTo>
                    <a:lnTo>
                      <a:pt x="1688" y="174"/>
                    </a:lnTo>
                    <a:cubicBezTo>
                      <a:pt x="1688" y="77"/>
                      <a:pt x="1610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50"/>
              <p:cNvSpPr/>
              <p:nvPr/>
            </p:nvSpPr>
            <p:spPr>
              <a:xfrm>
                <a:off x="4156710" y="4370558"/>
                <a:ext cx="19068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448" h="4295" extrusionOk="0">
                    <a:moveTo>
                      <a:pt x="700" y="0"/>
                    </a:moveTo>
                    <a:cubicBezTo>
                      <a:pt x="314" y="0"/>
                      <a:pt x="0" y="318"/>
                      <a:pt x="0" y="705"/>
                    </a:cubicBezTo>
                    <a:lnTo>
                      <a:pt x="329" y="705"/>
                    </a:lnTo>
                    <a:cubicBezTo>
                      <a:pt x="329" y="500"/>
                      <a:pt x="496" y="334"/>
                      <a:pt x="700" y="334"/>
                    </a:cubicBezTo>
                    <a:lnTo>
                      <a:pt x="4748" y="334"/>
                    </a:lnTo>
                    <a:cubicBezTo>
                      <a:pt x="4953" y="334"/>
                      <a:pt x="5119" y="500"/>
                      <a:pt x="5119" y="705"/>
                    </a:cubicBezTo>
                    <a:lnTo>
                      <a:pt x="5119" y="3595"/>
                    </a:lnTo>
                    <a:cubicBezTo>
                      <a:pt x="5119" y="3800"/>
                      <a:pt x="4953" y="3966"/>
                      <a:pt x="4748" y="3966"/>
                    </a:cubicBezTo>
                    <a:lnTo>
                      <a:pt x="3769" y="3966"/>
                    </a:lnTo>
                    <a:lnTo>
                      <a:pt x="3769" y="4295"/>
                    </a:lnTo>
                    <a:lnTo>
                      <a:pt x="4748" y="4295"/>
                    </a:lnTo>
                    <a:cubicBezTo>
                      <a:pt x="5134" y="4295"/>
                      <a:pt x="5448" y="3982"/>
                      <a:pt x="5448" y="3595"/>
                    </a:cubicBezTo>
                    <a:lnTo>
                      <a:pt x="5448" y="705"/>
                    </a:lnTo>
                    <a:cubicBezTo>
                      <a:pt x="5448" y="318"/>
                      <a:pt x="5134" y="0"/>
                      <a:pt x="4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50"/>
              <p:cNvSpPr/>
              <p:nvPr/>
            </p:nvSpPr>
            <p:spPr>
              <a:xfrm>
                <a:off x="4155765" y="4407239"/>
                <a:ext cx="11175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3193" extrusionOk="0">
                    <a:moveTo>
                      <a:pt x="0" y="1"/>
                    </a:moveTo>
                    <a:lnTo>
                      <a:pt x="0" y="477"/>
                    </a:lnTo>
                    <a:cubicBezTo>
                      <a:pt x="1498" y="477"/>
                      <a:pt x="2716" y="1695"/>
                      <a:pt x="2716" y="3193"/>
                    </a:cubicBezTo>
                    <a:lnTo>
                      <a:pt x="3192" y="3193"/>
                    </a:lnTo>
                    <a:cubicBezTo>
                      <a:pt x="3192" y="1433"/>
                      <a:pt x="17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50"/>
              <p:cNvSpPr/>
              <p:nvPr/>
            </p:nvSpPr>
            <p:spPr>
              <a:xfrm>
                <a:off x="4155765" y="4445179"/>
                <a:ext cx="73815" cy="7381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0" y="0"/>
                    </a:moveTo>
                    <a:lnTo>
                      <a:pt x="0" y="477"/>
                    </a:lnTo>
                    <a:cubicBezTo>
                      <a:pt x="902" y="477"/>
                      <a:pt x="1632" y="1207"/>
                      <a:pt x="1632" y="2109"/>
                    </a:cubicBezTo>
                    <a:lnTo>
                      <a:pt x="2109" y="2109"/>
                    </a:lnTo>
                    <a:cubicBezTo>
                      <a:pt x="2109" y="945"/>
                      <a:pt x="1164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50"/>
              <p:cNvSpPr/>
              <p:nvPr/>
            </p:nvSpPr>
            <p:spPr>
              <a:xfrm>
                <a:off x="4155765" y="4487145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10" extrusionOk="0">
                    <a:moveTo>
                      <a:pt x="0" y="1"/>
                    </a:moveTo>
                    <a:lnTo>
                      <a:pt x="0" y="910"/>
                    </a:lnTo>
                    <a:lnTo>
                      <a:pt x="909" y="910"/>
                    </a:lnTo>
                    <a:cubicBezTo>
                      <a:pt x="909" y="407"/>
                      <a:pt x="503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50"/>
              <p:cNvSpPr/>
              <p:nvPr/>
            </p:nvSpPr>
            <p:spPr>
              <a:xfrm>
                <a:off x="4471542" y="4367723"/>
                <a:ext cx="68530" cy="6853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958" extrusionOk="0">
                    <a:moveTo>
                      <a:pt x="248" y="1"/>
                    </a:moveTo>
                    <a:cubicBezTo>
                      <a:pt x="113" y="1"/>
                      <a:pt x="1" y="113"/>
                      <a:pt x="1" y="248"/>
                    </a:cubicBezTo>
                    <a:lnTo>
                      <a:pt x="1" y="1710"/>
                    </a:lnTo>
                    <a:cubicBezTo>
                      <a:pt x="1" y="1849"/>
                      <a:pt x="113" y="1958"/>
                      <a:pt x="248" y="1958"/>
                    </a:cubicBezTo>
                    <a:cubicBezTo>
                      <a:pt x="383" y="1958"/>
                      <a:pt x="495" y="1849"/>
                      <a:pt x="495" y="1710"/>
                    </a:cubicBezTo>
                    <a:lnTo>
                      <a:pt x="495" y="496"/>
                    </a:lnTo>
                    <a:lnTo>
                      <a:pt x="1710" y="496"/>
                    </a:lnTo>
                    <a:cubicBezTo>
                      <a:pt x="1845" y="496"/>
                      <a:pt x="1958" y="383"/>
                      <a:pt x="1958" y="248"/>
                    </a:cubicBezTo>
                    <a:cubicBezTo>
                      <a:pt x="1958" y="113"/>
                      <a:pt x="1845" y="1"/>
                      <a:pt x="17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50"/>
              <p:cNvSpPr/>
              <p:nvPr/>
            </p:nvSpPr>
            <p:spPr>
              <a:xfrm>
                <a:off x="4553164" y="4367723"/>
                <a:ext cx="68705" cy="68530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958" extrusionOk="0">
                    <a:moveTo>
                      <a:pt x="249" y="1"/>
                    </a:moveTo>
                    <a:cubicBezTo>
                      <a:pt x="113" y="1"/>
                      <a:pt x="1" y="113"/>
                      <a:pt x="1" y="248"/>
                    </a:cubicBezTo>
                    <a:cubicBezTo>
                      <a:pt x="1" y="383"/>
                      <a:pt x="113" y="496"/>
                      <a:pt x="249" y="496"/>
                    </a:cubicBezTo>
                    <a:lnTo>
                      <a:pt x="1467" y="496"/>
                    </a:lnTo>
                    <a:lnTo>
                      <a:pt x="1467" y="1710"/>
                    </a:lnTo>
                    <a:cubicBezTo>
                      <a:pt x="1467" y="1849"/>
                      <a:pt x="1576" y="1958"/>
                      <a:pt x="1715" y="1958"/>
                    </a:cubicBezTo>
                    <a:cubicBezTo>
                      <a:pt x="1851" y="1958"/>
                      <a:pt x="1963" y="1849"/>
                      <a:pt x="1963" y="1710"/>
                    </a:cubicBezTo>
                    <a:lnTo>
                      <a:pt x="1963" y="248"/>
                    </a:lnTo>
                    <a:cubicBezTo>
                      <a:pt x="1963" y="113"/>
                      <a:pt x="1851" y="1"/>
                      <a:pt x="17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50"/>
              <p:cNvSpPr/>
              <p:nvPr/>
            </p:nvSpPr>
            <p:spPr>
              <a:xfrm>
                <a:off x="4553164" y="4455190"/>
                <a:ext cx="68705" cy="6856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959" extrusionOk="0">
                    <a:moveTo>
                      <a:pt x="1715" y="0"/>
                    </a:moveTo>
                    <a:cubicBezTo>
                      <a:pt x="1576" y="0"/>
                      <a:pt x="1467" y="113"/>
                      <a:pt x="1467" y="248"/>
                    </a:cubicBezTo>
                    <a:lnTo>
                      <a:pt x="1467" y="1463"/>
                    </a:lnTo>
                    <a:lnTo>
                      <a:pt x="249" y="1463"/>
                    </a:lnTo>
                    <a:cubicBezTo>
                      <a:pt x="113" y="1463"/>
                      <a:pt x="1" y="1575"/>
                      <a:pt x="1" y="1711"/>
                    </a:cubicBezTo>
                    <a:cubicBezTo>
                      <a:pt x="1" y="1850"/>
                      <a:pt x="113" y="1959"/>
                      <a:pt x="249" y="1959"/>
                    </a:cubicBezTo>
                    <a:lnTo>
                      <a:pt x="1715" y="1959"/>
                    </a:lnTo>
                    <a:cubicBezTo>
                      <a:pt x="1851" y="1959"/>
                      <a:pt x="1963" y="1850"/>
                      <a:pt x="1963" y="1711"/>
                    </a:cubicBezTo>
                    <a:lnTo>
                      <a:pt x="1963" y="248"/>
                    </a:lnTo>
                    <a:cubicBezTo>
                      <a:pt x="1963" y="113"/>
                      <a:pt x="1851" y="0"/>
                      <a:pt x="17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50"/>
              <p:cNvSpPr/>
              <p:nvPr/>
            </p:nvSpPr>
            <p:spPr>
              <a:xfrm>
                <a:off x="4471542" y="4455190"/>
                <a:ext cx="68530" cy="68565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959" extrusionOk="0">
                    <a:moveTo>
                      <a:pt x="248" y="0"/>
                    </a:moveTo>
                    <a:cubicBezTo>
                      <a:pt x="113" y="0"/>
                      <a:pt x="1" y="113"/>
                      <a:pt x="1" y="248"/>
                    </a:cubicBezTo>
                    <a:lnTo>
                      <a:pt x="1" y="1711"/>
                    </a:lnTo>
                    <a:cubicBezTo>
                      <a:pt x="1" y="1850"/>
                      <a:pt x="113" y="1959"/>
                      <a:pt x="248" y="1959"/>
                    </a:cubicBezTo>
                    <a:lnTo>
                      <a:pt x="1710" y="1959"/>
                    </a:lnTo>
                    <a:cubicBezTo>
                      <a:pt x="1845" y="1959"/>
                      <a:pt x="1958" y="1850"/>
                      <a:pt x="1958" y="1711"/>
                    </a:cubicBezTo>
                    <a:cubicBezTo>
                      <a:pt x="1958" y="1575"/>
                      <a:pt x="1845" y="1463"/>
                      <a:pt x="1710" y="1463"/>
                    </a:cubicBezTo>
                    <a:lnTo>
                      <a:pt x="495" y="1463"/>
                    </a:lnTo>
                    <a:lnTo>
                      <a:pt x="495" y="248"/>
                    </a:lnTo>
                    <a:cubicBezTo>
                      <a:pt x="495" y="113"/>
                      <a:pt x="383" y="0"/>
                      <a:pt x="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0" name="Google Shape;4130;p50"/>
          <p:cNvGrpSpPr/>
          <p:nvPr/>
        </p:nvGrpSpPr>
        <p:grpSpPr>
          <a:xfrm flipH="1">
            <a:off x="7361173" y="4108243"/>
            <a:ext cx="713278" cy="837344"/>
            <a:chOff x="780782" y="766491"/>
            <a:chExt cx="713278" cy="837344"/>
          </a:xfrm>
        </p:grpSpPr>
        <p:sp>
          <p:nvSpPr>
            <p:cNvPr id="4131" name="Google Shape;4131;p50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50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50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50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50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50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50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50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50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50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50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50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50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50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50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50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50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50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50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0" name="Google Shape;4150;p50"/>
          <p:cNvGrpSpPr/>
          <p:nvPr/>
        </p:nvGrpSpPr>
        <p:grpSpPr>
          <a:xfrm rot="10800000" flipH="1">
            <a:off x="1486068" y="-9761"/>
            <a:ext cx="1617164" cy="1316285"/>
            <a:chOff x="7573474" y="3466512"/>
            <a:chExt cx="1617164" cy="1316285"/>
          </a:xfrm>
        </p:grpSpPr>
        <p:sp>
          <p:nvSpPr>
            <p:cNvPr id="4151" name="Google Shape;4151;p50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50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50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50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50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50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50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50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50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50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50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50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50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50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50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50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50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50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50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50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50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50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50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50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50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50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50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50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50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50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50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50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50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50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0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0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0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0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0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0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0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0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0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0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0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0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0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0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0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1" name="صورة 120">
            <a:extLst>
              <a:ext uri="{FF2B5EF4-FFF2-40B4-BE49-F238E27FC236}">
                <a16:creationId xmlns:a16="http://schemas.microsoft.com/office/drawing/2014/main" id="{B09431C2-0F72-451B-9037-E6BA61D2B7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010" b="27722"/>
          <a:stretch/>
        </p:blipFill>
        <p:spPr>
          <a:xfrm>
            <a:off x="603445" y="1564057"/>
            <a:ext cx="2373923" cy="2482689"/>
          </a:xfrm>
          <a:prstGeom prst="rect">
            <a:avLst/>
          </a:prstGeom>
        </p:spPr>
      </p:pic>
      <p:sp>
        <p:nvSpPr>
          <p:cNvPr id="4082" name="Google Shape;4082;p50"/>
          <p:cNvSpPr txBox="1">
            <a:spLocks noGrp="1"/>
          </p:cNvSpPr>
          <p:nvPr>
            <p:ph type="title"/>
          </p:nvPr>
        </p:nvSpPr>
        <p:spPr>
          <a:xfrm>
            <a:off x="-1048025" y="1048992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التعلم الذاتي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3AD743A-7EC5-4519-952A-8404FB64C1C8}"/>
              </a:ext>
            </a:extLst>
          </p:cNvPr>
          <p:cNvSpPr/>
          <p:nvPr/>
        </p:nvSpPr>
        <p:spPr>
          <a:xfrm>
            <a:off x="3678934" y="1452313"/>
            <a:ext cx="4917687" cy="2296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solidFill>
                  <a:schemeClr val="accent2">
                    <a:lumMod val="10000"/>
                  </a:schemeClr>
                </a:solidFill>
              </a:rPr>
              <a:t>تمرين (2) كتاب الطالب صـــــــ 59</a:t>
            </a:r>
            <a:endParaRPr lang="en-US" sz="32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y Standing At A Chalkboard With A Piece Of Chalk - Clip Art Chalk Board -  Free Transparent PNG Download - PNGkey">
            <a:extLst>
              <a:ext uri="{FF2B5EF4-FFF2-40B4-BE49-F238E27FC236}">
                <a16:creationId xmlns:a16="http://schemas.microsoft.com/office/drawing/2014/main" id="{4776C369-26FB-450D-8B8F-4815197BD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74" y="756356"/>
            <a:ext cx="6591829" cy="469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9EEEF09-A56A-4047-B374-A1DBE97E0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606" b="24938"/>
          <a:stretch/>
        </p:blipFill>
        <p:spPr>
          <a:xfrm>
            <a:off x="629689" y="0"/>
            <a:ext cx="2373923" cy="2698044"/>
          </a:xfrm>
          <a:prstGeom prst="rect">
            <a:avLst/>
          </a:prstGeom>
        </p:spPr>
      </p:pic>
      <p:sp>
        <p:nvSpPr>
          <p:cNvPr id="2" name="فقاعة الكلام: مستطيلة مستديرة الزوايا 1">
            <a:extLst>
              <a:ext uri="{FF2B5EF4-FFF2-40B4-BE49-F238E27FC236}">
                <a16:creationId xmlns:a16="http://schemas.microsoft.com/office/drawing/2014/main" id="{28F645F4-0468-439C-93B2-106EC717108B}"/>
              </a:ext>
            </a:extLst>
          </p:cNvPr>
          <p:cNvSpPr/>
          <p:nvPr/>
        </p:nvSpPr>
        <p:spPr>
          <a:xfrm>
            <a:off x="1725986" y="112888"/>
            <a:ext cx="6118578" cy="643468"/>
          </a:xfrm>
          <a:prstGeom prst="wedgeRoundRectCallout">
            <a:avLst>
              <a:gd name="adj1" fmla="val -54043"/>
              <a:gd name="adj2" fmla="val 93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 هو واجب اليوم يا أستاذ ؟؟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فقاعة الكلام: مستطيلة مستديرة الزوايا 5">
            <a:extLst>
              <a:ext uri="{FF2B5EF4-FFF2-40B4-BE49-F238E27FC236}">
                <a16:creationId xmlns:a16="http://schemas.microsoft.com/office/drawing/2014/main" id="{7AAA457A-6949-4770-8348-06487088FEE3}"/>
              </a:ext>
            </a:extLst>
          </p:cNvPr>
          <p:cNvSpPr/>
          <p:nvPr/>
        </p:nvSpPr>
        <p:spPr>
          <a:xfrm>
            <a:off x="4408312" y="1084983"/>
            <a:ext cx="3199186" cy="2194275"/>
          </a:xfrm>
          <a:prstGeom prst="wedgeRoundRectCallout">
            <a:avLst>
              <a:gd name="adj1" fmla="val 90886"/>
              <a:gd name="adj2" fmla="val -2919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كتاب النشاط </a:t>
            </a:r>
          </a:p>
          <a:p>
            <a:pPr algn="ctr"/>
            <a:r>
              <a:rPr lang="ar-OM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صفحـــــــــــــــــــــــ</a:t>
            </a:r>
            <a:r>
              <a:rPr lang="ar-E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ة 40</a:t>
            </a:r>
          </a:p>
          <a:p>
            <a:pPr algn="ctr"/>
            <a:r>
              <a:rPr lang="ar-E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تمرين (1)</a:t>
            </a:r>
            <a:endParaRPr lang="ar-OM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3149490" y="684190"/>
            <a:ext cx="2276361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OM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أنا أستطيع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975495" y="380539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90A30CE9-D13C-40FB-A511-30329CBC2A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DBDB"/>
              </a:clrFrom>
              <a:clrTo>
                <a:srgbClr val="FFDBDB">
                  <a:alpha val="0"/>
                </a:srgbClr>
              </a:clrTo>
            </a:clrChange>
          </a:blip>
          <a:srcRect t="15688" b="18559"/>
          <a:stretch/>
        </p:blipFill>
        <p:spPr>
          <a:xfrm>
            <a:off x="6179760" y="1916298"/>
            <a:ext cx="1909805" cy="2720794"/>
          </a:xfrm>
          <a:prstGeom prst="rect">
            <a:avLst/>
          </a:prstGeom>
        </p:spPr>
      </p:pic>
      <p:grpSp>
        <p:nvGrpSpPr>
          <p:cNvPr id="130" name="Group 5">
            <a:extLst>
              <a:ext uri="{FF2B5EF4-FFF2-40B4-BE49-F238E27FC236}">
                <a16:creationId xmlns:a16="http://schemas.microsoft.com/office/drawing/2014/main" id="{1995B3EB-5EAE-4BC1-80B3-6815D880E36D}"/>
              </a:ext>
            </a:extLst>
          </p:cNvPr>
          <p:cNvGrpSpPr/>
          <p:nvPr/>
        </p:nvGrpSpPr>
        <p:grpSpPr>
          <a:xfrm>
            <a:off x="3238072" y="3195546"/>
            <a:ext cx="2161437" cy="685828"/>
            <a:chOff x="6164662" y="2735365"/>
            <a:chExt cx="5047897" cy="1455018"/>
          </a:xfrm>
        </p:grpSpPr>
        <p:pic>
          <p:nvPicPr>
            <p:cNvPr id="131" name="صورة 130">
              <a:extLst>
                <a:ext uri="{FF2B5EF4-FFF2-40B4-BE49-F238E27FC236}">
                  <a16:creationId xmlns:a16="http://schemas.microsoft.com/office/drawing/2014/main" id="{97568386-9F37-4001-B1D6-2E54E4D4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0920" y="2735365"/>
              <a:ext cx="1451639" cy="1446746"/>
            </a:xfrm>
            <a:prstGeom prst="rect">
              <a:avLst/>
            </a:prstGeom>
          </p:spPr>
        </p:pic>
        <p:pic>
          <p:nvPicPr>
            <p:cNvPr id="132" name="صورة 131">
              <a:extLst>
                <a:ext uri="{FF2B5EF4-FFF2-40B4-BE49-F238E27FC236}">
                  <a16:creationId xmlns:a16="http://schemas.microsoft.com/office/drawing/2014/main" id="{BA7886AA-BEB5-470F-ADD8-5BAC68985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5885" y="2735369"/>
              <a:ext cx="1524556" cy="1446744"/>
            </a:xfrm>
            <a:prstGeom prst="rect">
              <a:avLst/>
            </a:prstGeom>
          </p:spPr>
        </p:pic>
        <p:pic>
          <p:nvPicPr>
            <p:cNvPr id="133" name="Picture 2" descr="وجه حزين كرتون Png">
              <a:extLst>
                <a:ext uri="{FF2B5EF4-FFF2-40B4-BE49-F238E27FC236}">
                  <a16:creationId xmlns:a16="http://schemas.microsoft.com/office/drawing/2014/main" id="{B3297D4B-5672-4C28-A61E-E087DECFF9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662" y="2791183"/>
              <a:ext cx="1451639" cy="139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0FDF41D-18B5-41EE-92A8-D91DEFD38779}"/>
              </a:ext>
            </a:extLst>
          </p:cNvPr>
          <p:cNvSpPr txBox="1"/>
          <p:nvPr/>
        </p:nvSpPr>
        <p:spPr>
          <a:xfrm>
            <a:off x="1644616" y="2149640"/>
            <a:ext cx="523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00B050"/>
                </a:solidFill>
                <a:cs typeface="PT Bold Heading" panose="02010400000000000000" pitchFamily="2" charset="-78"/>
              </a:rPr>
              <a:t>اقرا الجداول الإحصائية وافسرها</a:t>
            </a:r>
            <a:endParaRPr lang="en-US" sz="2400" b="1" dirty="0">
              <a:solidFill>
                <a:srgbClr val="00B050"/>
              </a:solidFill>
              <a:cs typeface="PT Bold Heading" panose="020104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7" name="Google Shape;4237;p51"/>
          <p:cNvGrpSpPr/>
          <p:nvPr/>
        </p:nvGrpSpPr>
        <p:grpSpPr>
          <a:xfrm>
            <a:off x="6996615" y="107683"/>
            <a:ext cx="748759" cy="764291"/>
            <a:chOff x="6996615" y="107683"/>
            <a:chExt cx="748759" cy="764291"/>
          </a:xfrm>
        </p:grpSpPr>
        <p:sp>
          <p:nvSpPr>
            <p:cNvPr id="4238" name="Google Shape;4238;p51"/>
            <p:cNvSpPr/>
            <p:nvPr/>
          </p:nvSpPr>
          <p:spPr>
            <a:xfrm rot="-2370016">
              <a:off x="7117371" y="212993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1"/>
            <p:cNvSpPr/>
            <p:nvPr/>
          </p:nvSpPr>
          <p:spPr>
            <a:xfrm rot="-2370016">
              <a:off x="7186923" y="399314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1"/>
            <p:cNvSpPr/>
            <p:nvPr/>
          </p:nvSpPr>
          <p:spPr>
            <a:xfrm rot="-2370016">
              <a:off x="7230017" y="540922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1"/>
            <p:cNvSpPr/>
            <p:nvPr/>
          </p:nvSpPr>
          <p:spPr>
            <a:xfrm rot="-2370016">
              <a:off x="7202136" y="633283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1"/>
            <p:cNvSpPr/>
            <p:nvPr/>
          </p:nvSpPr>
          <p:spPr>
            <a:xfrm rot="-2370016">
              <a:off x="7491603" y="619838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1"/>
            <p:cNvSpPr/>
            <p:nvPr/>
          </p:nvSpPr>
          <p:spPr>
            <a:xfrm rot="-2370016">
              <a:off x="7423838" y="575765"/>
              <a:ext cx="27238" cy="27578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1"/>
            <p:cNvSpPr/>
            <p:nvPr/>
          </p:nvSpPr>
          <p:spPr>
            <a:xfrm rot="-2370016">
              <a:off x="7361256" y="555675"/>
              <a:ext cx="36431" cy="49113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1"/>
            <p:cNvSpPr/>
            <p:nvPr/>
          </p:nvSpPr>
          <p:spPr>
            <a:xfrm rot="-2370016">
              <a:off x="7343620" y="578861"/>
              <a:ext cx="17279" cy="28117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1"/>
            <p:cNvSpPr/>
            <p:nvPr/>
          </p:nvSpPr>
          <p:spPr>
            <a:xfrm rot="-2370016">
              <a:off x="7228607" y="561887"/>
              <a:ext cx="27209" cy="47808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1"/>
            <p:cNvSpPr/>
            <p:nvPr/>
          </p:nvSpPr>
          <p:spPr>
            <a:xfrm rot="-2370016">
              <a:off x="7191471" y="542904"/>
              <a:ext cx="38105" cy="80437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1"/>
            <p:cNvSpPr/>
            <p:nvPr/>
          </p:nvSpPr>
          <p:spPr>
            <a:xfrm rot="-2370016">
              <a:off x="7500602" y="552311"/>
              <a:ext cx="30614" cy="24088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1"/>
            <p:cNvSpPr/>
            <p:nvPr/>
          </p:nvSpPr>
          <p:spPr>
            <a:xfrm rot="-2370016">
              <a:off x="7506691" y="543065"/>
              <a:ext cx="59554" cy="51780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1"/>
            <p:cNvSpPr/>
            <p:nvPr/>
          </p:nvSpPr>
          <p:spPr>
            <a:xfrm rot="-2370016">
              <a:off x="7159751" y="501231"/>
              <a:ext cx="115988" cy="146914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1"/>
            <p:cNvSpPr/>
            <p:nvPr/>
          </p:nvSpPr>
          <p:spPr>
            <a:xfrm rot="-2370016">
              <a:off x="7463857" y="491711"/>
              <a:ext cx="128982" cy="132869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1"/>
            <p:cNvSpPr/>
            <p:nvPr/>
          </p:nvSpPr>
          <p:spPr>
            <a:xfrm rot="-2370016">
              <a:off x="7161170" y="451448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1"/>
            <p:cNvSpPr/>
            <p:nvPr/>
          </p:nvSpPr>
          <p:spPr>
            <a:xfrm rot="-2370016">
              <a:off x="7318558" y="130240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1"/>
            <p:cNvSpPr/>
            <p:nvPr/>
          </p:nvSpPr>
          <p:spPr>
            <a:xfrm rot="-2370016">
              <a:off x="7338500" y="444475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1"/>
            <p:cNvSpPr/>
            <p:nvPr/>
          </p:nvSpPr>
          <p:spPr>
            <a:xfrm rot="-2370016">
              <a:off x="7162242" y="177236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1"/>
            <p:cNvSpPr/>
            <p:nvPr/>
          </p:nvSpPr>
          <p:spPr>
            <a:xfrm rot="-2370016">
              <a:off x="7219330" y="530655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7" name="Google Shape;4257;p51"/>
          <p:cNvGrpSpPr/>
          <p:nvPr/>
        </p:nvGrpSpPr>
        <p:grpSpPr>
          <a:xfrm rot="17468233">
            <a:off x="7823573" y="1748275"/>
            <a:ext cx="877250" cy="769050"/>
            <a:chOff x="3656813" y="4101238"/>
            <a:chExt cx="877250" cy="769050"/>
          </a:xfrm>
        </p:grpSpPr>
        <p:sp>
          <p:nvSpPr>
            <p:cNvPr id="4258" name="Google Shape;4258;p51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1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1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1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1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1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1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1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1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1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1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1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1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1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1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1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1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1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1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1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1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1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1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1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1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1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1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1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1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1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8" name="Google Shape;4288;p51"/>
          <p:cNvGrpSpPr/>
          <p:nvPr/>
        </p:nvGrpSpPr>
        <p:grpSpPr>
          <a:xfrm rot="16972516">
            <a:off x="7582505" y="1137713"/>
            <a:ext cx="1069070" cy="870226"/>
            <a:chOff x="7573474" y="3466512"/>
            <a:chExt cx="1617164" cy="1316285"/>
          </a:xfrm>
        </p:grpSpPr>
        <p:sp>
          <p:nvSpPr>
            <p:cNvPr id="4289" name="Google Shape;4289;p51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1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1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1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1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1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1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1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1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1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1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1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1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1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1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1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1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1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1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1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1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1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1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1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1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1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1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1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1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1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1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1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1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1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1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1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1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1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1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1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1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1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1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51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1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1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1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1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1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A08AB7-BBE3-4633-849F-526E5B089347}"/>
              </a:ext>
            </a:extLst>
          </p:cNvPr>
          <p:cNvSpPr txBox="1"/>
          <p:nvPr/>
        </p:nvSpPr>
        <p:spPr>
          <a:xfrm rot="21369029">
            <a:off x="2870452" y="1018828"/>
            <a:ext cx="301813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مخطط الساق والورقة     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FEE8AADC-CD95-480F-BDC7-6FB1AB0E8905}"/>
              </a:ext>
            </a:extLst>
          </p:cNvPr>
          <p:cNvSpPr txBox="1"/>
          <p:nvPr/>
        </p:nvSpPr>
        <p:spPr>
          <a:xfrm rot="21414038">
            <a:off x="1609084" y="1737905"/>
            <a:ext cx="60213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هو نوع خاص من الجداول التي تسمح لك بتنظيم وعرض البيانات في فئات باستخدام قيم البيانات الفعلية. </a:t>
            </a:r>
          </a:p>
          <a:p>
            <a:pPr algn="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عندما تستخدم </a:t>
            </a:r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جدولا تكراريا </a:t>
            </a:r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لتنظم البيانات في فئات لا يمكنك مشاهدة القيم الفعلية ولكن يمكن فقط معرفة عدد البيانات في كل فئة </a:t>
            </a:r>
          </a:p>
          <a:p>
            <a:pPr algn="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يعتبر مخطط الساق والورقة مفيدا ،لأنه يحفظ القيم الفعلية ، مما يساعد علي حساب مدي البيانات </a:t>
            </a:r>
            <a:r>
              <a:rPr lang="ar-EG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ومتوسطاتها</a:t>
            </a:r>
            <a:endParaRPr lang="ar-E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إطار 8">
            <a:extLst>
              <a:ext uri="{FF2B5EF4-FFF2-40B4-BE49-F238E27FC236}">
                <a16:creationId xmlns:a16="http://schemas.microsoft.com/office/drawing/2014/main" id="{5FCEC1AE-D49E-4231-9B88-320F52181728}"/>
              </a:ext>
            </a:extLst>
          </p:cNvPr>
          <p:cNvSpPr/>
          <p:nvPr/>
        </p:nvSpPr>
        <p:spPr>
          <a:xfrm rot="21381119">
            <a:off x="2900326" y="876392"/>
            <a:ext cx="3075539" cy="6959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1" name="Picture 2" descr="مثال على قسمة رقم برقم. جدول التقسيم">
            <a:extLst>
              <a:ext uri="{FF2B5EF4-FFF2-40B4-BE49-F238E27FC236}">
                <a16:creationId xmlns:a16="http://schemas.microsoft.com/office/drawing/2014/main" id="{686972DF-C93E-4E88-8388-89B6DC09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8" y="2527776"/>
            <a:ext cx="1800021" cy="26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oogle Shape;4257;p51">
            <a:extLst>
              <a:ext uri="{FF2B5EF4-FFF2-40B4-BE49-F238E27FC236}">
                <a16:creationId xmlns:a16="http://schemas.microsoft.com/office/drawing/2014/main" id="{82591229-5E55-4E83-94AE-396619EE4377}"/>
              </a:ext>
            </a:extLst>
          </p:cNvPr>
          <p:cNvGrpSpPr/>
          <p:nvPr/>
        </p:nvGrpSpPr>
        <p:grpSpPr>
          <a:xfrm rot="17468233">
            <a:off x="7911540" y="2611487"/>
            <a:ext cx="877250" cy="769050"/>
            <a:chOff x="3656813" y="4101238"/>
            <a:chExt cx="877250" cy="769050"/>
          </a:xfrm>
        </p:grpSpPr>
        <p:sp>
          <p:nvSpPr>
            <p:cNvPr id="110" name="Google Shape;4258;p51">
              <a:extLst>
                <a:ext uri="{FF2B5EF4-FFF2-40B4-BE49-F238E27FC236}">
                  <a16:creationId xmlns:a16="http://schemas.microsoft.com/office/drawing/2014/main" id="{FDD06B73-FDFB-4184-88CA-A86180448D8D}"/>
                </a:ext>
              </a:extLst>
            </p:cNvPr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259;p51">
              <a:extLst>
                <a:ext uri="{FF2B5EF4-FFF2-40B4-BE49-F238E27FC236}">
                  <a16:creationId xmlns:a16="http://schemas.microsoft.com/office/drawing/2014/main" id="{2EBDF741-E79F-462D-9E4B-44600AF87A36}"/>
                </a:ext>
              </a:extLst>
            </p:cNvPr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60;p51">
              <a:extLst>
                <a:ext uri="{FF2B5EF4-FFF2-40B4-BE49-F238E27FC236}">
                  <a16:creationId xmlns:a16="http://schemas.microsoft.com/office/drawing/2014/main" id="{6DA375D4-A026-49F2-A61A-E95D3CEF063C}"/>
                </a:ext>
              </a:extLst>
            </p:cNvPr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261;p51">
              <a:extLst>
                <a:ext uri="{FF2B5EF4-FFF2-40B4-BE49-F238E27FC236}">
                  <a16:creationId xmlns:a16="http://schemas.microsoft.com/office/drawing/2014/main" id="{89D1EDA7-8EC8-4271-AEF1-42CAC49BE87E}"/>
                </a:ext>
              </a:extLst>
            </p:cNvPr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62;p51">
              <a:extLst>
                <a:ext uri="{FF2B5EF4-FFF2-40B4-BE49-F238E27FC236}">
                  <a16:creationId xmlns:a16="http://schemas.microsoft.com/office/drawing/2014/main" id="{EEFC3CBB-D5FF-4CCB-A5C2-762A68445E03}"/>
                </a:ext>
              </a:extLst>
            </p:cNvPr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63;p51">
              <a:extLst>
                <a:ext uri="{FF2B5EF4-FFF2-40B4-BE49-F238E27FC236}">
                  <a16:creationId xmlns:a16="http://schemas.microsoft.com/office/drawing/2014/main" id="{6C48DA2B-9267-47A2-9D20-5C3FE22A6CD8}"/>
                </a:ext>
              </a:extLst>
            </p:cNvPr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64;p51">
              <a:extLst>
                <a:ext uri="{FF2B5EF4-FFF2-40B4-BE49-F238E27FC236}">
                  <a16:creationId xmlns:a16="http://schemas.microsoft.com/office/drawing/2014/main" id="{9DF6EDAD-2023-46D8-B090-61ACDCAE8F1A}"/>
                </a:ext>
              </a:extLst>
            </p:cNvPr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65;p51">
              <a:extLst>
                <a:ext uri="{FF2B5EF4-FFF2-40B4-BE49-F238E27FC236}">
                  <a16:creationId xmlns:a16="http://schemas.microsoft.com/office/drawing/2014/main" id="{8D3CE4A6-A6C9-482D-BAA3-BC11F1D72C62}"/>
                </a:ext>
              </a:extLst>
            </p:cNvPr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66;p51">
              <a:extLst>
                <a:ext uri="{FF2B5EF4-FFF2-40B4-BE49-F238E27FC236}">
                  <a16:creationId xmlns:a16="http://schemas.microsoft.com/office/drawing/2014/main" id="{76BC2FB4-CA11-45D0-A985-A603F4744051}"/>
                </a:ext>
              </a:extLst>
            </p:cNvPr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267;p51">
              <a:extLst>
                <a:ext uri="{FF2B5EF4-FFF2-40B4-BE49-F238E27FC236}">
                  <a16:creationId xmlns:a16="http://schemas.microsoft.com/office/drawing/2014/main" id="{9245A320-5642-464B-80E8-2A45B6029598}"/>
                </a:ext>
              </a:extLst>
            </p:cNvPr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68;p51">
              <a:extLst>
                <a:ext uri="{FF2B5EF4-FFF2-40B4-BE49-F238E27FC236}">
                  <a16:creationId xmlns:a16="http://schemas.microsoft.com/office/drawing/2014/main" id="{FEFB5B1F-95A1-4C3E-8E1B-4C0227D8DC7F}"/>
                </a:ext>
              </a:extLst>
            </p:cNvPr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269;p51">
              <a:extLst>
                <a:ext uri="{FF2B5EF4-FFF2-40B4-BE49-F238E27FC236}">
                  <a16:creationId xmlns:a16="http://schemas.microsoft.com/office/drawing/2014/main" id="{055A6C96-8DFB-4BEA-BFF9-3216C1DFF06A}"/>
                </a:ext>
              </a:extLst>
            </p:cNvPr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270;p51">
              <a:extLst>
                <a:ext uri="{FF2B5EF4-FFF2-40B4-BE49-F238E27FC236}">
                  <a16:creationId xmlns:a16="http://schemas.microsoft.com/office/drawing/2014/main" id="{2E775282-9F93-44DA-9520-012B583DA5E0}"/>
                </a:ext>
              </a:extLst>
            </p:cNvPr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71;p51">
              <a:extLst>
                <a:ext uri="{FF2B5EF4-FFF2-40B4-BE49-F238E27FC236}">
                  <a16:creationId xmlns:a16="http://schemas.microsoft.com/office/drawing/2014/main" id="{5AE9F9F9-B957-4B89-A54D-E54FCA4A5596}"/>
                </a:ext>
              </a:extLst>
            </p:cNvPr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72;p51">
              <a:extLst>
                <a:ext uri="{FF2B5EF4-FFF2-40B4-BE49-F238E27FC236}">
                  <a16:creationId xmlns:a16="http://schemas.microsoft.com/office/drawing/2014/main" id="{D24A23A8-83E4-44D8-9606-92C7861373D7}"/>
                </a:ext>
              </a:extLst>
            </p:cNvPr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73;p51">
              <a:extLst>
                <a:ext uri="{FF2B5EF4-FFF2-40B4-BE49-F238E27FC236}">
                  <a16:creationId xmlns:a16="http://schemas.microsoft.com/office/drawing/2014/main" id="{CC716A3D-E706-48DB-8666-4772472E3451}"/>
                </a:ext>
              </a:extLst>
            </p:cNvPr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74;p51">
              <a:extLst>
                <a:ext uri="{FF2B5EF4-FFF2-40B4-BE49-F238E27FC236}">
                  <a16:creationId xmlns:a16="http://schemas.microsoft.com/office/drawing/2014/main" id="{40AD0589-ABD1-4A32-841D-3DE1F42DC57C}"/>
                </a:ext>
              </a:extLst>
            </p:cNvPr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75;p51">
              <a:extLst>
                <a:ext uri="{FF2B5EF4-FFF2-40B4-BE49-F238E27FC236}">
                  <a16:creationId xmlns:a16="http://schemas.microsoft.com/office/drawing/2014/main" id="{2AE9852B-6815-46E4-ACCE-1E582230822D}"/>
                </a:ext>
              </a:extLst>
            </p:cNvPr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76;p51">
              <a:extLst>
                <a:ext uri="{FF2B5EF4-FFF2-40B4-BE49-F238E27FC236}">
                  <a16:creationId xmlns:a16="http://schemas.microsoft.com/office/drawing/2014/main" id="{B3540EF1-546F-44EB-9CD7-6B94EDFA7E2B}"/>
                </a:ext>
              </a:extLst>
            </p:cNvPr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77;p51">
              <a:extLst>
                <a:ext uri="{FF2B5EF4-FFF2-40B4-BE49-F238E27FC236}">
                  <a16:creationId xmlns:a16="http://schemas.microsoft.com/office/drawing/2014/main" id="{13F5AB4E-5221-40E6-84C7-3114E4CA8254}"/>
                </a:ext>
              </a:extLst>
            </p:cNvPr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78;p51">
              <a:extLst>
                <a:ext uri="{FF2B5EF4-FFF2-40B4-BE49-F238E27FC236}">
                  <a16:creationId xmlns:a16="http://schemas.microsoft.com/office/drawing/2014/main" id="{7FF09472-5614-4B21-A315-219437B7D471}"/>
                </a:ext>
              </a:extLst>
            </p:cNvPr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79;p51">
              <a:extLst>
                <a:ext uri="{FF2B5EF4-FFF2-40B4-BE49-F238E27FC236}">
                  <a16:creationId xmlns:a16="http://schemas.microsoft.com/office/drawing/2014/main" id="{2DE29A20-41A9-49ED-A055-DD31C0F8BEC5}"/>
                </a:ext>
              </a:extLst>
            </p:cNvPr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80;p51">
              <a:extLst>
                <a:ext uri="{FF2B5EF4-FFF2-40B4-BE49-F238E27FC236}">
                  <a16:creationId xmlns:a16="http://schemas.microsoft.com/office/drawing/2014/main" id="{DF5DEB55-DDD3-437E-9561-64FF323C3674}"/>
                </a:ext>
              </a:extLst>
            </p:cNvPr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281;p51">
              <a:extLst>
                <a:ext uri="{FF2B5EF4-FFF2-40B4-BE49-F238E27FC236}">
                  <a16:creationId xmlns:a16="http://schemas.microsoft.com/office/drawing/2014/main" id="{CF72BB8A-99D5-400F-B0C9-1D51C73172C8}"/>
                </a:ext>
              </a:extLst>
            </p:cNvPr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282;p51">
              <a:extLst>
                <a:ext uri="{FF2B5EF4-FFF2-40B4-BE49-F238E27FC236}">
                  <a16:creationId xmlns:a16="http://schemas.microsoft.com/office/drawing/2014/main" id="{2FB82F9F-6423-4313-A430-8DFBDA990E28}"/>
                </a:ext>
              </a:extLst>
            </p:cNvPr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83;p51">
              <a:extLst>
                <a:ext uri="{FF2B5EF4-FFF2-40B4-BE49-F238E27FC236}">
                  <a16:creationId xmlns:a16="http://schemas.microsoft.com/office/drawing/2014/main" id="{4B210CE7-83E3-436E-A7CF-0A007E21FE60}"/>
                </a:ext>
              </a:extLst>
            </p:cNvPr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84;p51">
              <a:extLst>
                <a:ext uri="{FF2B5EF4-FFF2-40B4-BE49-F238E27FC236}">
                  <a16:creationId xmlns:a16="http://schemas.microsoft.com/office/drawing/2014/main" id="{A95CB623-0639-40DA-A58E-BCA1A6FE861F}"/>
                </a:ext>
              </a:extLst>
            </p:cNvPr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85;p51">
              <a:extLst>
                <a:ext uri="{FF2B5EF4-FFF2-40B4-BE49-F238E27FC236}">
                  <a16:creationId xmlns:a16="http://schemas.microsoft.com/office/drawing/2014/main" id="{B2E4E1A9-A183-4D07-B6CE-6B4EB0345579}"/>
                </a:ext>
              </a:extLst>
            </p:cNvPr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86;p51">
              <a:extLst>
                <a:ext uri="{FF2B5EF4-FFF2-40B4-BE49-F238E27FC236}">
                  <a16:creationId xmlns:a16="http://schemas.microsoft.com/office/drawing/2014/main" id="{191322BE-02E0-43B0-A3F6-8187444B469E}"/>
                </a:ext>
              </a:extLst>
            </p:cNvPr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87;p51">
              <a:extLst>
                <a:ext uri="{FF2B5EF4-FFF2-40B4-BE49-F238E27FC236}">
                  <a16:creationId xmlns:a16="http://schemas.microsoft.com/office/drawing/2014/main" id="{B7DF0221-8E0E-4CC9-8F7B-02A5B07BE074}"/>
                </a:ext>
              </a:extLst>
            </p:cNvPr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7" name="Google Shape;4237;p51"/>
          <p:cNvGrpSpPr/>
          <p:nvPr/>
        </p:nvGrpSpPr>
        <p:grpSpPr>
          <a:xfrm>
            <a:off x="6996615" y="107683"/>
            <a:ext cx="748759" cy="764291"/>
            <a:chOff x="6996615" y="107683"/>
            <a:chExt cx="748759" cy="764291"/>
          </a:xfrm>
        </p:grpSpPr>
        <p:sp>
          <p:nvSpPr>
            <p:cNvPr id="4238" name="Google Shape;4238;p51"/>
            <p:cNvSpPr/>
            <p:nvPr/>
          </p:nvSpPr>
          <p:spPr>
            <a:xfrm rot="-2370016">
              <a:off x="7117371" y="212993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1"/>
            <p:cNvSpPr/>
            <p:nvPr/>
          </p:nvSpPr>
          <p:spPr>
            <a:xfrm rot="-2370016">
              <a:off x="7186923" y="399314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1"/>
            <p:cNvSpPr/>
            <p:nvPr/>
          </p:nvSpPr>
          <p:spPr>
            <a:xfrm rot="-2370016">
              <a:off x="7230017" y="540922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1"/>
            <p:cNvSpPr/>
            <p:nvPr/>
          </p:nvSpPr>
          <p:spPr>
            <a:xfrm rot="-2370016">
              <a:off x="7202136" y="633283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1"/>
            <p:cNvSpPr/>
            <p:nvPr/>
          </p:nvSpPr>
          <p:spPr>
            <a:xfrm rot="-2370016">
              <a:off x="7491603" y="619838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1"/>
            <p:cNvSpPr/>
            <p:nvPr/>
          </p:nvSpPr>
          <p:spPr>
            <a:xfrm rot="-2370016">
              <a:off x="7423838" y="575765"/>
              <a:ext cx="27238" cy="27578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1"/>
            <p:cNvSpPr/>
            <p:nvPr/>
          </p:nvSpPr>
          <p:spPr>
            <a:xfrm rot="-2370016">
              <a:off x="7361256" y="555675"/>
              <a:ext cx="36431" cy="49113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1"/>
            <p:cNvSpPr/>
            <p:nvPr/>
          </p:nvSpPr>
          <p:spPr>
            <a:xfrm rot="-2370016">
              <a:off x="7343620" y="578861"/>
              <a:ext cx="17279" cy="28117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1"/>
            <p:cNvSpPr/>
            <p:nvPr/>
          </p:nvSpPr>
          <p:spPr>
            <a:xfrm rot="-2370016">
              <a:off x="7228607" y="561887"/>
              <a:ext cx="27209" cy="47808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1"/>
            <p:cNvSpPr/>
            <p:nvPr/>
          </p:nvSpPr>
          <p:spPr>
            <a:xfrm rot="-2370016">
              <a:off x="7191471" y="542904"/>
              <a:ext cx="38105" cy="80437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1"/>
            <p:cNvSpPr/>
            <p:nvPr/>
          </p:nvSpPr>
          <p:spPr>
            <a:xfrm rot="-2370016">
              <a:off x="7500602" y="552311"/>
              <a:ext cx="30614" cy="24088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1"/>
            <p:cNvSpPr/>
            <p:nvPr/>
          </p:nvSpPr>
          <p:spPr>
            <a:xfrm rot="-2370016">
              <a:off x="7506691" y="543065"/>
              <a:ext cx="59554" cy="51780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1"/>
            <p:cNvSpPr/>
            <p:nvPr/>
          </p:nvSpPr>
          <p:spPr>
            <a:xfrm rot="-2370016">
              <a:off x="7159751" y="501231"/>
              <a:ext cx="115988" cy="146914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1"/>
            <p:cNvSpPr/>
            <p:nvPr/>
          </p:nvSpPr>
          <p:spPr>
            <a:xfrm rot="-2370016">
              <a:off x="7463857" y="491711"/>
              <a:ext cx="128982" cy="132869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1"/>
            <p:cNvSpPr/>
            <p:nvPr/>
          </p:nvSpPr>
          <p:spPr>
            <a:xfrm rot="-2370016">
              <a:off x="7161170" y="451448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1"/>
            <p:cNvSpPr/>
            <p:nvPr/>
          </p:nvSpPr>
          <p:spPr>
            <a:xfrm rot="-2370016">
              <a:off x="7318558" y="130240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1"/>
            <p:cNvSpPr/>
            <p:nvPr/>
          </p:nvSpPr>
          <p:spPr>
            <a:xfrm rot="-2370016">
              <a:off x="7338500" y="444475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1"/>
            <p:cNvSpPr/>
            <p:nvPr/>
          </p:nvSpPr>
          <p:spPr>
            <a:xfrm rot="-2370016">
              <a:off x="7162242" y="177236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1"/>
            <p:cNvSpPr/>
            <p:nvPr/>
          </p:nvSpPr>
          <p:spPr>
            <a:xfrm rot="-2370016">
              <a:off x="7219330" y="530655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8" name="Google Shape;4288;p51"/>
          <p:cNvGrpSpPr/>
          <p:nvPr/>
        </p:nvGrpSpPr>
        <p:grpSpPr>
          <a:xfrm rot="16972516">
            <a:off x="7582503" y="1190672"/>
            <a:ext cx="1069070" cy="870226"/>
            <a:chOff x="7573474" y="3466512"/>
            <a:chExt cx="1617164" cy="1316285"/>
          </a:xfrm>
        </p:grpSpPr>
        <p:sp>
          <p:nvSpPr>
            <p:cNvPr id="4289" name="Google Shape;4289;p51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1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1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1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1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1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1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1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1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1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1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1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1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1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1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1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1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1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1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1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1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1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1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1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1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1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1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1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51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1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1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1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1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1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1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1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51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51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51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51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51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51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51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51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51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51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51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51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51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FA08AB7-BBE3-4633-849F-526E5B089347}"/>
              </a:ext>
            </a:extLst>
          </p:cNvPr>
          <p:cNvSpPr txBox="1"/>
          <p:nvPr/>
        </p:nvSpPr>
        <p:spPr>
          <a:xfrm rot="21369029">
            <a:off x="2870452" y="1018828"/>
            <a:ext cx="3018136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EG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مخطط الساق والورقة        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FEE8AADC-CD95-480F-BDC7-6FB1AB0E8905}"/>
              </a:ext>
            </a:extLst>
          </p:cNvPr>
          <p:cNvSpPr txBox="1"/>
          <p:nvPr/>
        </p:nvSpPr>
        <p:spPr>
          <a:xfrm rot="21414038">
            <a:off x="1587942" y="1820100"/>
            <a:ext cx="602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في مخطط الساق والورقة تقسم كل مدخلة من البيانات الي جزأين :  الساق والورقة. تمثل الورقة رقم الاحاد لكل قيمة ، ويمثل الساق الأرقام المتبقية . تكتب كلمة "الساق " الي يسار خط رأسي ، وتكتب كلمة "الورقة" الي يمينه . فمثلا تكتب القيمة 13 كما يلي. </a:t>
            </a:r>
          </a:p>
          <a:p>
            <a:pPr algn="r"/>
            <a:endParaRPr lang="ar-E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إطار 8">
            <a:extLst>
              <a:ext uri="{FF2B5EF4-FFF2-40B4-BE49-F238E27FC236}">
                <a16:creationId xmlns:a16="http://schemas.microsoft.com/office/drawing/2014/main" id="{5FCEC1AE-D49E-4231-9B88-320F52181728}"/>
              </a:ext>
            </a:extLst>
          </p:cNvPr>
          <p:cNvSpPr/>
          <p:nvPr/>
        </p:nvSpPr>
        <p:spPr>
          <a:xfrm rot="21381119">
            <a:off x="2900326" y="876392"/>
            <a:ext cx="3075539" cy="69595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1" name="Picture 2" descr="مثال على قسمة رقم برقم. جدول التقسيم">
            <a:extLst>
              <a:ext uri="{FF2B5EF4-FFF2-40B4-BE49-F238E27FC236}">
                <a16:creationId xmlns:a16="http://schemas.microsoft.com/office/drawing/2014/main" id="{686972DF-C93E-4E88-8388-89B6DC09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" y="2466017"/>
            <a:ext cx="1800021" cy="260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oogle Shape;4257;p51">
            <a:extLst>
              <a:ext uri="{FF2B5EF4-FFF2-40B4-BE49-F238E27FC236}">
                <a16:creationId xmlns:a16="http://schemas.microsoft.com/office/drawing/2014/main" id="{82591229-5E55-4E83-94AE-396619EE4377}"/>
              </a:ext>
            </a:extLst>
          </p:cNvPr>
          <p:cNvGrpSpPr/>
          <p:nvPr/>
        </p:nvGrpSpPr>
        <p:grpSpPr>
          <a:xfrm rot="17468233">
            <a:off x="8015629" y="2708081"/>
            <a:ext cx="877250" cy="769050"/>
            <a:chOff x="3656813" y="4101238"/>
            <a:chExt cx="877250" cy="769050"/>
          </a:xfrm>
        </p:grpSpPr>
        <p:sp>
          <p:nvSpPr>
            <p:cNvPr id="110" name="Google Shape;4258;p51">
              <a:extLst>
                <a:ext uri="{FF2B5EF4-FFF2-40B4-BE49-F238E27FC236}">
                  <a16:creationId xmlns:a16="http://schemas.microsoft.com/office/drawing/2014/main" id="{FDD06B73-FDFB-4184-88CA-A86180448D8D}"/>
                </a:ext>
              </a:extLst>
            </p:cNvPr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259;p51">
              <a:extLst>
                <a:ext uri="{FF2B5EF4-FFF2-40B4-BE49-F238E27FC236}">
                  <a16:creationId xmlns:a16="http://schemas.microsoft.com/office/drawing/2014/main" id="{2EBDF741-E79F-462D-9E4B-44600AF87A36}"/>
                </a:ext>
              </a:extLst>
            </p:cNvPr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260;p51">
              <a:extLst>
                <a:ext uri="{FF2B5EF4-FFF2-40B4-BE49-F238E27FC236}">
                  <a16:creationId xmlns:a16="http://schemas.microsoft.com/office/drawing/2014/main" id="{6DA375D4-A026-49F2-A61A-E95D3CEF063C}"/>
                </a:ext>
              </a:extLst>
            </p:cNvPr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261;p51">
              <a:extLst>
                <a:ext uri="{FF2B5EF4-FFF2-40B4-BE49-F238E27FC236}">
                  <a16:creationId xmlns:a16="http://schemas.microsoft.com/office/drawing/2014/main" id="{89D1EDA7-8EC8-4271-AEF1-42CAC49BE87E}"/>
                </a:ext>
              </a:extLst>
            </p:cNvPr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62;p51">
              <a:extLst>
                <a:ext uri="{FF2B5EF4-FFF2-40B4-BE49-F238E27FC236}">
                  <a16:creationId xmlns:a16="http://schemas.microsoft.com/office/drawing/2014/main" id="{EEFC3CBB-D5FF-4CCB-A5C2-762A68445E03}"/>
                </a:ext>
              </a:extLst>
            </p:cNvPr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63;p51">
              <a:extLst>
                <a:ext uri="{FF2B5EF4-FFF2-40B4-BE49-F238E27FC236}">
                  <a16:creationId xmlns:a16="http://schemas.microsoft.com/office/drawing/2014/main" id="{6C48DA2B-9267-47A2-9D20-5C3FE22A6CD8}"/>
                </a:ext>
              </a:extLst>
            </p:cNvPr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64;p51">
              <a:extLst>
                <a:ext uri="{FF2B5EF4-FFF2-40B4-BE49-F238E27FC236}">
                  <a16:creationId xmlns:a16="http://schemas.microsoft.com/office/drawing/2014/main" id="{9DF6EDAD-2023-46D8-B090-61ACDCAE8F1A}"/>
                </a:ext>
              </a:extLst>
            </p:cNvPr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65;p51">
              <a:extLst>
                <a:ext uri="{FF2B5EF4-FFF2-40B4-BE49-F238E27FC236}">
                  <a16:creationId xmlns:a16="http://schemas.microsoft.com/office/drawing/2014/main" id="{8D3CE4A6-A6C9-482D-BAA3-BC11F1D72C62}"/>
                </a:ext>
              </a:extLst>
            </p:cNvPr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66;p51">
              <a:extLst>
                <a:ext uri="{FF2B5EF4-FFF2-40B4-BE49-F238E27FC236}">
                  <a16:creationId xmlns:a16="http://schemas.microsoft.com/office/drawing/2014/main" id="{76BC2FB4-CA11-45D0-A985-A603F4744051}"/>
                </a:ext>
              </a:extLst>
            </p:cNvPr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267;p51">
              <a:extLst>
                <a:ext uri="{FF2B5EF4-FFF2-40B4-BE49-F238E27FC236}">
                  <a16:creationId xmlns:a16="http://schemas.microsoft.com/office/drawing/2014/main" id="{9245A320-5642-464B-80E8-2A45B6029598}"/>
                </a:ext>
              </a:extLst>
            </p:cNvPr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268;p51">
              <a:extLst>
                <a:ext uri="{FF2B5EF4-FFF2-40B4-BE49-F238E27FC236}">
                  <a16:creationId xmlns:a16="http://schemas.microsoft.com/office/drawing/2014/main" id="{FEFB5B1F-95A1-4C3E-8E1B-4C0227D8DC7F}"/>
                </a:ext>
              </a:extLst>
            </p:cNvPr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269;p51">
              <a:extLst>
                <a:ext uri="{FF2B5EF4-FFF2-40B4-BE49-F238E27FC236}">
                  <a16:creationId xmlns:a16="http://schemas.microsoft.com/office/drawing/2014/main" id="{055A6C96-8DFB-4BEA-BFF9-3216C1DFF06A}"/>
                </a:ext>
              </a:extLst>
            </p:cNvPr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270;p51">
              <a:extLst>
                <a:ext uri="{FF2B5EF4-FFF2-40B4-BE49-F238E27FC236}">
                  <a16:creationId xmlns:a16="http://schemas.microsoft.com/office/drawing/2014/main" id="{2E775282-9F93-44DA-9520-012B583DA5E0}"/>
                </a:ext>
              </a:extLst>
            </p:cNvPr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271;p51">
              <a:extLst>
                <a:ext uri="{FF2B5EF4-FFF2-40B4-BE49-F238E27FC236}">
                  <a16:creationId xmlns:a16="http://schemas.microsoft.com/office/drawing/2014/main" id="{5AE9F9F9-B957-4B89-A54D-E54FCA4A5596}"/>
                </a:ext>
              </a:extLst>
            </p:cNvPr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272;p51">
              <a:extLst>
                <a:ext uri="{FF2B5EF4-FFF2-40B4-BE49-F238E27FC236}">
                  <a16:creationId xmlns:a16="http://schemas.microsoft.com/office/drawing/2014/main" id="{D24A23A8-83E4-44D8-9606-92C7861373D7}"/>
                </a:ext>
              </a:extLst>
            </p:cNvPr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273;p51">
              <a:extLst>
                <a:ext uri="{FF2B5EF4-FFF2-40B4-BE49-F238E27FC236}">
                  <a16:creationId xmlns:a16="http://schemas.microsoft.com/office/drawing/2014/main" id="{CC716A3D-E706-48DB-8666-4772472E3451}"/>
                </a:ext>
              </a:extLst>
            </p:cNvPr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274;p51">
              <a:extLst>
                <a:ext uri="{FF2B5EF4-FFF2-40B4-BE49-F238E27FC236}">
                  <a16:creationId xmlns:a16="http://schemas.microsoft.com/office/drawing/2014/main" id="{40AD0589-ABD1-4A32-841D-3DE1F42DC57C}"/>
                </a:ext>
              </a:extLst>
            </p:cNvPr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275;p51">
              <a:extLst>
                <a:ext uri="{FF2B5EF4-FFF2-40B4-BE49-F238E27FC236}">
                  <a16:creationId xmlns:a16="http://schemas.microsoft.com/office/drawing/2014/main" id="{2AE9852B-6815-46E4-ACCE-1E582230822D}"/>
                </a:ext>
              </a:extLst>
            </p:cNvPr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276;p51">
              <a:extLst>
                <a:ext uri="{FF2B5EF4-FFF2-40B4-BE49-F238E27FC236}">
                  <a16:creationId xmlns:a16="http://schemas.microsoft.com/office/drawing/2014/main" id="{B3540EF1-546F-44EB-9CD7-6B94EDFA7E2B}"/>
                </a:ext>
              </a:extLst>
            </p:cNvPr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277;p51">
              <a:extLst>
                <a:ext uri="{FF2B5EF4-FFF2-40B4-BE49-F238E27FC236}">
                  <a16:creationId xmlns:a16="http://schemas.microsoft.com/office/drawing/2014/main" id="{13F5AB4E-5221-40E6-84C7-3114E4CA8254}"/>
                </a:ext>
              </a:extLst>
            </p:cNvPr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278;p51">
              <a:extLst>
                <a:ext uri="{FF2B5EF4-FFF2-40B4-BE49-F238E27FC236}">
                  <a16:creationId xmlns:a16="http://schemas.microsoft.com/office/drawing/2014/main" id="{7FF09472-5614-4B21-A315-219437B7D471}"/>
                </a:ext>
              </a:extLst>
            </p:cNvPr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279;p51">
              <a:extLst>
                <a:ext uri="{FF2B5EF4-FFF2-40B4-BE49-F238E27FC236}">
                  <a16:creationId xmlns:a16="http://schemas.microsoft.com/office/drawing/2014/main" id="{2DE29A20-41A9-49ED-A055-DD31C0F8BEC5}"/>
                </a:ext>
              </a:extLst>
            </p:cNvPr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280;p51">
              <a:extLst>
                <a:ext uri="{FF2B5EF4-FFF2-40B4-BE49-F238E27FC236}">
                  <a16:creationId xmlns:a16="http://schemas.microsoft.com/office/drawing/2014/main" id="{DF5DEB55-DDD3-437E-9561-64FF323C3674}"/>
                </a:ext>
              </a:extLst>
            </p:cNvPr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281;p51">
              <a:extLst>
                <a:ext uri="{FF2B5EF4-FFF2-40B4-BE49-F238E27FC236}">
                  <a16:creationId xmlns:a16="http://schemas.microsoft.com/office/drawing/2014/main" id="{CF72BB8A-99D5-400F-B0C9-1D51C73172C8}"/>
                </a:ext>
              </a:extLst>
            </p:cNvPr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282;p51">
              <a:extLst>
                <a:ext uri="{FF2B5EF4-FFF2-40B4-BE49-F238E27FC236}">
                  <a16:creationId xmlns:a16="http://schemas.microsoft.com/office/drawing/2014/main" id="{2FB82F9F-6423-4313-A430-8DFBDA990E28}"/>
                </a:ext>
              </a:extLst>
            </p:cNvPr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283;p51">
              <a:extLst>
                <a:ext uri="{FF2B5EF4-FFF2-40B4-BE49-F238E27FC236}">
                  <a16:creationId xmlns:a16="http://schemas.microsoft.com/office/drawing/2014/main" id="{4B210CE7-83E3-436E-A7CF-0A007E21FE60}"/>
                </a:ext>
              </a:extLst>
            </p:cNvPr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284;p51">
              <a:extLst>
                <a:ext uri="{FF2B5EF4-FFF2-40B4-BE49-F238E27FC236}">
                  <a16:creationId xmlns:a16="http://schemas.microsoft.com/office/drawing/2014/main" id="{A95CB623-0639-40DA-A58E-BCA1A6FE861F}"/>
                </a:ext>
              </a:extLst>
            </p:cNvPr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285;p51">
              <a:extLst>
                <a:ext uri="{FF2B5EF4-FFF2-40B4-BE49-F238E27FC236}">
                  <a16:creationId xmlns:a16="http://schemas.microsoft.com/office/drawing/2014/main" id="{B2E4E1A9-A183-4D07-B6CE-6B4EB0345579}"/>
                </a:ext>
              </a:extLst>
            </p:cNvPr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286;p51">
              <a:extLst>
                <a:ext uri="{FF2B5EF4-FFF2-40B4-BE49-F238E27FC236}">
                  <a16:creationId xmlns:a16="http://schemas.microsoft.com/office/drawing/2014/main" id="{191322BE-02E0-43B0-A3F6-8187444B469E}"/>
                </a:ext>
              </a:extLst>
            </p:cNvPr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287;p51">
              <a:extLst>
                <a:ext uri="{FF2B5EF4-FFF2-40B4-BE49-F238E27FC236}">
                  <a16:creationId xmlns:a16="http://schemas.microsoft.com/office/drawing/2014/main" id="{B7DF0221-8E0E-4CC9-8F7B-02A5B07BE074}"/>
                </a:ext>
              </a:extLst>
            </p:cNvPr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2094CB8C-63DB-4BEE-B75B-4BD45DB83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7618">
            <a:off x="4020705" y="3177316"/>
            <a:ext cx="1486107" cy="676369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1529A821-2155-4342-BD9B-AE1297959EA4}"/>
              </a:ext>
            </a:extLst>
          </p:cNvPr>
          <p:cNvSpPr/>
          <p:nvPr/>
        </p:nvSpPr>
        <p:spPr>
          <a:xfrm rot="21436741">
            <a:off x="3078077" y="3897387"/>
            <a:ext cx="4593265" cy="4175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accent2">
                    <a:lumMod val="10000"/>
                  </a:schemeClr>
                </a:solidFill>
              </a:rPr>
              <a:t>في هذه الحالة ، تمثل الورقة رقم الاحاد وتمثل الساق رقم العشرات  </a:t>
            </a:r>
            <a:endParaRPr lang="en-US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6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مربع نص 85">
            <a:extLst>
              <a:ext uri="{FF2B5EF4-FFF2-40B4-BE49-F238E27FC236}">
                <a16:creationId xmlns:a16="http://schemas.microsoft.com/office/drawing/2014/main" id="{84D9B6C9-0A0E-4348-A147-E1AFC38EA86D}"/>
              </a:ext>
            </a:extLst>
          </p:cNvPr>
          <p:cNvSpPr txBox="1"/>
          <p:nvPr/>
        </p:nvSpPr>
        <p:spPr>
          <a:xfrm>
            <a:off x="2095094" y="174829"/>
            <a:ext cx="4953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تظهر البيانات الكبيرة259 في صورة: </a:t>
            </a:r>
          </a:p>
          <a:p>
            <a:pPr algn="ctr"/>
            <a:endParaRPr lang="ar-E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693C50C-683C-469B-81FC-B60FF1249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28" y="618958"/>
            <a:ext cx="1533739" cy="676369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447F79D-031F-437E-A9EF-44E8FA693731}"/>
              </a:ext>
            </a:extLst>
          </p:cNvPr>
          <p:cNvSpPr txBox="1"/>
          <p:nvPr/>
        </p:nvSpPr>
        <p:spPr>
          <a:xfrm>
            <a:off x="2095093" y="1349918"/>
            <a:ext cx="49538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في هذه الحالة تمثل الورقة رقم الاحاد ويمثل الساق رقمي العشرات والمئات </a:t>
            </a:r>
          </a:p>
          <a:p>
            <a:pPr algn="ctr"/>
            <a:endParaRPr lang="ar-E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8EF09D5-9551-47AD-909D-9A06579D882B}"/>
              </a:ext>
            </a:extLst>
          </p:cNvPr>
          <p:cNvSpPr txBox="1"/>
          <p:nvPr/>
        </p:nvSpPr>
        <p:spPr>
          <a:xfrm>
            <a:off x="2095093" y="2478841"/>
            <a:ext cx="4953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يصبح التعامل مع مخطط الساق والورقة أسهل عند ترتيب الأوراق من الأصغر الي الأكبر  </a:t>
            </a:r>
          </a:p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ويسمي في هذه الحالة مخطط الساق والورقة المرتب</a:t>
            </a:r>
          </a:p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كم يتم وضع مفتاح لتوضيح معني الساق ومعني الورقة  سيكون المفتاح في صورة</a:t>
            </a:r>
          </a:p>
          <a:p>
            <a:pPr algn="ctr"/>
            <a:endParaRPr lang="ar-E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EG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385BC42-0552-4DD4-9F71-2070E9B1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838" y="4115925"/>
            <a:ext cx="838317" cy="60968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A76B587-D609-4389-BB5A-884C7688B3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7780" y="1223229"/>
            <a:ext cx="2377680" cy="37454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12DE84-D252-49CC-A1F5-55A1F1165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19" y="70921"/>
            <a:ext cx="6315956" cy="46725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8E00EF-6F65-4D6A-99B9-D511213359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6762" y="1398058"/>
            <a:ext cx="2377680" cy="374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262A98-6C5D-4B4E-8607-ECB6C945AEE8}"/>
              </a:ext>
            </a:extLst>
          </p:cNvPr>
          <p:cNvSpPr/>
          <p:nvPr/>
        </p:nvSpPr>
        <p:spPr>
          <a:xfrm>
            <a:off x="2701528" y="1265273"/>
            <a:ext cx="5377154" cy="24348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FBB29D6-2E3D-4F27-90BA-EA1604C6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48" y="1458647"/>
            <a:ext cx="2377680" cy="374544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1BD1FD2-5DA8-42B2-977B-B9B41A4AF847}"/>
              </a:ext>
            </a:extLst>
          </p:cNvPr>
          <p:cNvSpPr txBox="1"/>
          <p:nvPr/>
        </p:nvSpPr>
        <p:spPr>
          <a:xfrm>
            <a:off x="2427271" y="429963"/>
            <a:ext cx="460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كتاب الطالب صـــــــــــ 58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271AB7-4BA6-4332-ACBE-2E8A21180D88}"/>
              </a:ext>
            </a:extLst>
          </p:cNvPr>
          <p:cNvSpPr txBox="1"/>
          <p:nvPr/>
        </p:nvSpPr>
        <p:spPr>
          <a:xfrm>
            <a:off x="5902333" y="413359"/>
            <a:ext cx="1417172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مثال (2)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" name="Google Shape;619;p13">
            <a:extLst>
              <a:ext uri="{FF2B5EF4-FFF2-40B4-BE49-F238E27FC236}">
                <a16:creationId xmlns:a16="http://schemas.microsoft.com/office/drawing/2014/main" id="{3FD8B75D-6CD0-475B-AEF5-FF4C3B415D5A}"/>
              </a:ext>
            </a:extLst>
          </p:cNvPr>
          <p:cNvGrpSpPr/>
          <p:nvPr/>
        </p:nvGrpSpPr>
        <p:grpSpPr>
          <a:xfrm>
            <a:off x="444448" y="85407"/>
            <a:ext cx="9072057" cy="3967511"/>
            <a:chOff x="712838" y="134977"/>
            <a:chExt cx="9072057" cy="3967511"/>
          </a:xfrm>
        </p:grpSpPr>
        <p:grpSp>
          <p:nvGrpSpPr>
            <p:cNvPr id="82" name="Google Shape;620;p13">
              <a:extLst>
                <a:ext uri="{FF2B5EF4-FFF2-40B4-BE49-F238E27FC236}">
                  <a16:creationId xmlns:a16="http://schemas.microsoft.com/office/drawing/2014/main" id="{B5E1201F-5B77-4A1B-8157-0263D989E600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96" name="Google Shape;621;p13">
                <a:extLst>
                  <a:ext uri="{FF2B5EF4-FFF2-40B4-BE49-F238E27FC236}">
                    <a16:creationId xmlns:a16="http://schemas.microsoft.com/office/drawing/2014/main" id="{A0DEB979-677E-499F-91C6-5BF504ADD93F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98" name="Google Shape;622;p13">
                  <a:extLst>
                    <a:ext uri="{FF2B5EF4-FFF2-40B4-BE49-F238E27FC236}">
                      <a16:creationId xmlns:a16="http://schemas.microsoft.com/office/drawing/2014/main" id="{4EF1078A-5E33-4898-B47B-42BC31A9B3F6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623;p13">
                  <a:extLst>
                    <a:ext uri="{FF2B5EF4-FFF2-40B4-BE49-F238E27FC236}">
                      <a16:creationId xmlns:a16="http://schemas.microsoft.com/office/drawing/2014/main" id="{909D7709-82D5-465A-BBBC-60FB254D7361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624;p13">
                  <a:extLst>
                    <a:ext uri="{FF2B5EF4-FFF2-40B4-BE49-F238E27FC236}">
                      <a16:creationId xmlns:a16="http://schemas.microsoft.com/office/drawing/2014/main" id="{F0DC3C5F-4F7A-4F1D-BB0A-35B59C767E82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625;p13">
                <a:extLst>
                  <a:ext uri="{FF2B5EF4-FFF2-40B4-BE49-F238E27FC236}">
                    <a16:creationId xmlns:a16="http://schemas.microsoft.com/office/drawing/2014/main" id="{9593FEB1-9557-4E0A-802F-5E7B824A8FD0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626;p13">
              <a:extLst>
                <a:ext uri="{FF2B5EF4-FFF2-40B4-BE49-F238E27FC236}">
                  <a16:creationId xmlns:a16="http://schemas.microsoft.com/office/drawing/2014/main" id="{1A6DA6FF-F3CF-420C-8055-C0FFD5B12455}"/>
                </a:ext>
              </a:extLst>
            </p:cNvPr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4" name="Google Shape;627;p13">
              <a:extLst>
                <a:ext uri="{FF2B5EF4-FFF2-40B4-BE49-F238E27FC236}">
                  <a16:creationId xmlns:a16="http://schemas.microsoft.com/office/drawing/2014/main" id="{A16EFADB-7118-41F8-9761-BFD4A4BC1498}"/>
                </a:ext>
              </a:extLst>
            </p:cNvPr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94" name="Google Shape;628;p13">
                <a:extLst>
                  <a:ext uri="{FF2B5EF4-FFF2-40B4-BE49-F238E27FC236}">
                    <a16:creationId xmlns:a16="http://schemas.microsoft.com/office/drawing/2014/main" id="{3E4AD431-8475-456F-926F-6360793FA297}"/>
                  </a:ext>
                </a:extLst>
              </p:cNvPr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9;p13">
                <a:extLst>
                  <a:ext uri="{FF2B5EF4-FFF2-40B4-BE49-F238E27FC236}">
                    <a16:creationId xmlns:a16="http://schemas.microsoft.com/office/drawing/2014/main" id="{55EF9AE9-9F04-49E9-A8A7-87E4F6823A23}"/>
                  </a:ext>
                </a:extLst>
              </p:cNvPr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633;p13">
              <a:extLst>
                <a:ext uri="{FF2B5EF4-FFF2-40B4-BE49-F238E27FC236}">
                  <a16:creationId xmlns:a16="http://schemas.microsoft.com/office/drawing/2014/main" id="{9B893BCE-7973-4F45-AA96-C2D3E44D185C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634;p13">
              <a:extLst>
                <a:ext uri="{FF2B5EF4-FFF2-40B4-BE49-F238E27FC236}">
                  <a16:creationId xmlns:a16="http://schemas.microsoft.com/office/drawing/2014/main" id="{941F6874-8056-4C5B-867E-3255CBD722E9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88" name="Google Shape;635;p13">
                <a:extLst>
                  <a:ext uri="{FF2B5EF4-FFF2-40B4-BE49-F238E27FC236}">
                    <a16:creationId xmlns:a16="http://schemas.microsoft.com/office/drawing/2014/main" id="{8F2E6EA6-7C95-4AE3-A6D2-56F8229F8FB5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36;p13">
                <a:extLst>
                  <a:ext uri="{FF2B5EF4-FFF2-40B4-BE49-F238E27FC236}">
                    <a16:creationId xmlns:a16="http://schemas.microsoft.com/office/drawing/2014/main" id="{DBC17E3F-B375-4DAF-BF76-03952EF2BFB2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37;p13">
                <a:extLst>
                  <a:ext uri="{FF2B5EF4-FFF2-40B4-BE49-F238E27FC236}">
                    <a16:creationId xmlns:a16="http://schemas.microsoft.com/office/drawing/2014/main" id="{DE109C31-D8C2-4AD6-9FEB-92A882E1D6B5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38;p13">
                <a:extLst>
                  <a:ext uri="{FF2B5EF4-FFF2-40B4-BE49-F238E27FC236}">
                    <a16:creationId xmlns:a16="http://schemas.microsoft.com/office/drawing/2014/main" id="{27C0CCBF-F6BF-492E-8D44-D474ADE8E34C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13267830-BAEE-4C80-9017-A88800C69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128" y="1322627"/>
            <a:ext cx="5209112" cy="2303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262A98-6C5D-4B4E-8607-ECB6C945AEE8}"/>
              </a:ext>
            </a:extLst>
          </p:cNvPr>
          <p:cNvSpPr/>
          <p:nvPr/>
        </p:nvSpPr>
        <p:spPr>
          <a:xfrm>
            <a:off x="2671821" y="1510699"/>
            <a:ext cx="6104349" cy="35078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FBB29D6-2E3D-4F27-90BA-EA1604C6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48" y="1458647"/>
            <a:ext cx="2377680" cy="374544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1BD1FD2-5DA8-42B2-977B-B9B41A4AF847}"/>
              </a:ext>
            </a:extLst>
          </p:cNvPr>
          <p:cNvSpPr txBox="1"/>
          <p:nvPr/>
        </p:nvSpPr>
        <p:spPr>
          <a:xfrm>
            <a:off x="2427271" y="429963"/>
            <a:ext cx="460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كتاب الطالب صـــــــــــ 58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271AB7-4BA6-4332-ACBE-2E8A21180D88}"/>
              </a:ext>
            </a:extLst>
          </p:cNvPr>
          <p:cNvSpPr txBox="1"/>
          <p:nvPr/>
        </p:nvSpPr>
        <p:spPr>
          <a:xfrm>
            <a:off x="5902333" y="413359"/>
            <a:ext cx="1417172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حل </a:t>
            </a:r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مثال (2)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" name="Google Shape;619;p13">
            <a:extLst>
              <a:ext uri="{FF2B5EF4-FFF2-40B4-BE49-F238E27FC236}">
                <a16:creationId xmlns:a16="http://schemas.microsoft.com/office/drawing/2014/main" id="{3FD8B75D-6CD0-475B-AEF5-FF4C3B415D5A}"/>
              </a:ext>
            </a:extLst>
          </p:cNvPr>
          <p:cNvGrpSpPr/>
          <p:nvPr/>
        </p:nvGrpSpPr>
        <p:grpSpPr>
          <a:xfrm>
            <a:off x="444448" y="85407"/>
            <a:ext cx="9072057" cy="3967511"/>
            <a:chOff x="712838" y="134977"/>
            <a:chExt cx="9072057" cy="3967511"/>
          </a:xfrm>
        </p:grpSpPr>
        <p:grpSp>
          <p:nvGrpSpPr>
            <p:cNvPr id="82" name="Google Shape;620;p13">
              <a:extLst>
                <a:ext uri="{FF2B5EF4-FFF2-40B4-BE49-F238E27FC236}">
                  <a16:creationId xmlns:a16="http://schemas.microsoft.com/office/drawing/2014/main" id="{B5E1201F-5B77-4A1B-8157-0263D989E600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96" name="Google Shape;621;p13">
                <a:extLst>
                  <a:ext uri="{FF2B5EF4-FFF2-40B4-BE49-F238E27FC236}">
                    <a16:creationId xmlns:a16="http://schemas.microsoft.com/office/drawing/2014/main" id="{A0DEB979-677E-499F-91C6-5BF504ADD93F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98" name="Google Shape;622;p13">
                  <a:extLst>
                    <a:ext uri="{FF2B5EF4-FFF2-40B4-BE49-F238E27FC236}">
                      <a16:creationId xmlns:a16="http://schemas.microsoft.com/office/drawing/2014/main" id="{4EF1078A-5E33-4898-B47B-42BC31A9B3F6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623;p13">
                  <a:extLst>
                    <a:ext uri="{FF2B5EF4-FFF2-40B4-BE49-F238E27FC236}">
                      <a16:creationId xmlns:a16="http://schemas.microsoft.com/office/drawing/2014/main" id="{909D7709-82D5-465A-BBBC-60FB254D7361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624;p13">
                  <a:extLst>
                    <a:ext uri="{FF2B5EF4-FFF2-40B4-BE49-F238E27FC236}">
                      <a16:creationId xmlns:a16="http://schemas.microsoft.com/office/drawing/2014/main" id="{F0DC3C5F-4F7A-4F1D-BB0A-35B59C767E82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625;p13">
                <a:extLst>
                  <a:ext uri="{FF2B5EF4-FFF2-40B4-BE49-F238E27FC236}">
                    <a16:creationId xmlns:a16="http://schemas.microsoft.com/office/drawing/2014/main" id="{9593FEB1-9557-4E0A-802F-5E7B824A8FD0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626;p13">
              <a:extLst>
                <a:ext uri="{FF2B5EF4-FFF2-40B4-BE49-F238E27FC236}">
                  <a16:creationId xmlns:a16="http://schemas.microsoft.com/office/drawing/2014/main" id="{1A6DA6FF-F3CF-420C-8055-C0FFD5B12455}"/>
                </a:ext>
              </a:extLst>
            </p:cNvPr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4" name="Google Shape;627;p13">
              <a:extLst>
                <a:ext uri="{FF2B5EF4-FFF2-40B4-BE49-F238E27FC236}">
                  <a16:creationId xmlns:a16="http://schemas.microsoft.com/office/drawing/2014/main" id="{A16EFADB-7118-41F8-9761-BFD4A4BC1498}"/>
                </a:ext>
              </a:extLst>
            </p:cNvPr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94" name="Google Shape;628;p13">
                <a:extLst>
                  <a:ext uri="{FF2B5EF4-FFF2-40B4-BE49-F238E27FC236}">
                    <a16:creationId xmlns:a16="http://schemas.microsoft.com/office/drawing/2014/main" id="{3E4AD431-8475-456F-926F-6360793FA297}"/>
                  </a:ext>
                </a:extLst>
              </p:cNvPr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9;p13">
                <a:extLst>
                  <a:ext uri="{FF2B5EF4-FFF2-40B4-BE49-F238E27FC236}">
                    <a16:creationId xmlns:a16="http://schemas.microsoft.com/office/drawing/2014/main" id="{55EF9AE9-9F04-49E9-A8A7-87E4F6823A23}"/>
                  </a:ext>
                </a:extLst>
              </p:cNvPr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633;p13">
              <a:extLst>
                <a:ext uri="{FF2B5EF4-FFF2-40B4-BE49-F238E27FC236}">
                  <a16:creationId xmlns:a16="http://schemas.microsoft.com/office/drawing/2014/main" id="{9B893BCE-7973-4F45-AA96-C2D3E44D185C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634;p13">
              <a:extLst>
                <a:ext uri="{FF2B5EF4-FFF2-40B4-BE49-F238E27FC236}">
                  <a16:creationId xmlns:a16="http://schemas.microsoft.com/office/drawing/2014/main" id="{941F6874-8056-4C5B-867E-3255CBD722E9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88" name="Google Shape;635;p13">
                <a:extLst>
                  <a:ext uri="{FF2B5EF4-FFF2-40B4-BE49-F238E27FC236}">
                    <a16:creationId xmlns:a16="http://schemas.microsoft.com/office/drawing/2014/main" id="{8F2E6EA6-7C95-4AE3-A6D2-56F8229F8FB5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36;p13">
                <a:extLst>
                  <a:ext uri="{FF2B5EF4-FFF2-40B4-BE49-F238E27FC236}">
                    <a16:creationId xmlns:a16="http://schemas.microsoft.com/office/drawing/2014/main" id="{DBC17E3F-B375-4DAF-BF76-03952EF2BFB2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37;p13">
                <a:extLst>
                  <a:ext uri="{FF2B5EF4-FFF2-40B4-BE49-F238E27FC236}">
                    <a16:creationId xmlns:a16="http://schemas.microsoft.com/office/drawing/2014/main" id="{DE109C31-D8C2-4AD6-9FEB-92A882E1D6B5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38;p13">
                <a:extLst>
                  <a:ext uri="{FF2B5EF4-FFF2-40B4-BE49-F238E27FC236}">
                    <a16:creationId xmlns:a16="http://schemas.microsoft.com/office/drawing/2014/main" id="{27C0CCBF-F6BF-492E-8D44-D474ADE8E34C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5AEF62C5-3D18-4258-9AD4-E963F346C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652" y="1607947"/>
            <a:ext cx="2647900" cy="32830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5E7967A-7F14-4435-9ADC-ACE83A75B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908" y="1605516"/>
            <a:ext cx="3048425" cy="32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F262A98-6C5D-4B4E-8607-ECB6C945AEE8}"/>
              </a:ext>
            </a:extLst>
          </p:cNvPr>
          <p:cNvSpPr/>
          <p:nvPr/>
        </p:nvSpPr>
        <p:spPr>
          <a:xfrm>
            <a:off x="2671822" y="1510699"/>
            <a:ext cx="3345066" cy="350787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FBB29D6-2E3D-4F27-90BA-EA1604C6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48" y="1458647"/>
            <a:ext cx="2377680" cy="374544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1BD1FD2-5DA8-42B2-977B-B9B41A4AF847}"/>
              </a:ext>
            </a:extLst>
          </p:cNvPr>
          <p:cNvSpPr txBox="1"/>
          <p:nvPr/>
        </p:nvSpPr>
        <p:spPr>
          <a:xfrm>
            <a:off x="2427271" y="429963"/>
            <a:ext cx="4602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latin typeface="Calibri" panose="020F0502020204030204" pitchFamily="34" charset="0"/>
                <a:cs typeface="Calibri" panose="020F0502020204030204" pitchFamily="34" charset="0"/>
              </a:rPr>
              <a:t>كتاب الطالب صـــــــــــ 58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E271AB7-4BA6-4332-ACBE-2E8A21180D88}"/>
              </a:ext>
            </a:extLst>
          </p:cNvPr>
          <p:cNvSpPr txBox="1"/>
          <p:nvPr/>
        </p:nvSpPr>
        <p:spPr>
          <a:xfrm>
            <a:off x="5902333" y="413359"/>
            <a:ext cx="1417172" cy="83099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حل </a:t>
            </a:r>
            <a:r>
              <a:rPr lang="ar-OM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مثال (2)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1" name="Google Shape;619;p13">
            <a:extLst>
              <a:ext uri="{FF2B5EF4-FFF2-40B4-BE49-F238E27FC236}">
                <a16:creationId xmlns:a16="http://schemas.microsoft.com/office/drawing/2014/main" id="{3FD8B75D-6CD0-475B-AEF5-FF4C3B415D5A}"/>
              </a:ext>
            </a:extLst>
          </p:cNvPr>
          <p:cNvGrpSpPr/>
          <p:nvPr/>
        </p:nvGrpSpPr>
        <p:grpSpPr>
          <a:xfrm>
            <a:off x="444448" y="85407"/>
            <a:ext cx="9072057" cy="3967511"/>
            <a:chOff x="712838" y="134977"/>
            <a:chExt cx="9072057" cy="3967511"/>
          </a:xfrm>
        </p:grpSpPr>
        <p:grpSp>
          <p:nvGrpSpPr>
            <p:cNvPr id="82" name="Google Shape;620;p13">
              <a:extLst>
                <a:ext uri="{FF2B5EF4-FFF2-40B4-BE49-F238E27FC236}">
                  <a16:creationId xmlns:a16="http://schemas.microsoft.com/office/drawing/2014/main" id="{B5E1201F-5B77-4A1B-8157-0263D989E600}"/>
                </a:ext>
              </a:extLst>
            </p:cNvPr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96" name="Google Shape;621;p13">
                <a:extLst>
                  <a:ext uri="{FF2B5EF4-FFF2-40B4-BE49-F238E27FC236}">
                    <a16:creationId xmlns:a16="http://schemas.microsoft.com/office/drawing/2014/main" id="{A0DEB979-677E-499F-91C6-5BF504ADD93F}"/>
                  </a:ext>
                </a:extLst>
              </p:cNvPr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98" name="Google Shape;622;p13">
                  <a:extLst>
                    <a:ext uri="{FF2B5EF4-FFF2-40B4-BE49-F238E27FC236}">
                      <a16:creationId xmlns:a16="http://schemas.microsoft.com/office/drawing/2014/main" id="{4EF1078A-5E33-4898-B47B-42BC31A9B3F6}"/>
                    </a:ext>
                  </a:extLst>
                </p:cNvPr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623;p13">
                  <a:extLst>
                    <a:ext uri="{FF2B5EF4-FFF2-40B4-BE49-F238E27FC236}">
                      <a16:creationId xmlns:a16="http://schemas.microsoft.com/office/drawing/2014/main" id="{909D7709-82D5-465A-BBBC-60FB254D7361}"/>
                    </a:ext>
                  </a:extLst>
                </p:cNvPr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624;p13">
                  <a:extLst>
                    <a:ext uri="{FF2B5EF4-FFF2-40B4-BE49-F238E27FC236}">
                      <a16:creationId xmlns:a16="http://schemas.microsoft.com/office/drawing/2014/main" id="{F0DC3C5F-4F7A-4F1D-BB0A-35B59C767E82}"/>
                    </a:ext>
                  </a:extLst>
                </p:cNvPr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625;p13">
                <a:extLst>
                  <a:ext uri="{FF2B5EF4-FFF2-40B4-BE49-F238E27FC236}">
                    <a16:creationId xmlns:a16="http://schemas.microsoft.com/office/drawing/2014/main" id="{9593FEB1-9557-4E0A-802F-5E7B824A8FD0}"/>
                  </a:ext>
                </a:extLst>
              </p:cNvPr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626;p13">
              <a:extLst>
                <a:ext uri="{FF2B5EF4-FFF2-40B4-BE49-F238E27FC236}">
                  <a16:creationId xmlns:a16="http://schemas.microsoft.com/office/drawing/2014/main" id="{1A6DA6FF-F3CF-420C-8055-C0FFD5B12455}"/>
                </a:ext>
              </a:extLst>
            </p:cNvPr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4" name="Google Shape;627;p13">
              <a:extLst>
                <a:ext uri="{FF2B5EF4-FFF2-40B4-BE49-F238E27FC236}">
                  <a16:creationId xmlns:a16="http://schemas.microsoft.com/office/drawing/2014/main" id="{A16EFADB-7118-41F8-9761-BFD4A4BC1498}"/>
                </a:ext>
              </a:extLst>
            </p:cNvPr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94" name="Google Shape;628;p13">
                <a:extLst>
                  <a:ext uri="{FF2B5EF4-FFF2-40B4-BE49-F238E27FC236}">
                    <a16:creationId xmlns:a16="http://schemas.microsoft.com/office/drawing/2014/main" id="{3E4AD431-8475-456F-926F-6360793FA297}"/>
                  </a:ext>
                </a:extLst>
              </p:cNvPr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9;p13">
                <a:extLst>
                  <a:ext uri="{FF2B5EF4-FFF2-40B4-BE49-F238E27FC236}">
                    <a16:creationId xmlns:a16="http://schemas.microsoft.com/office/drawing/2014/main" id="{55EF9AE9-9F04-49E9-A8A7-87E4F6823A23}"/>
                  </a:ext>
                </a:extLst>
              </p:cNvPr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633;p13">
              <a:extLst>
                <a:ext uri="{FF2B5EF4-FFF2-40B4-BE49-F238E27FC236}">
                  <a16:creationId xmlns:a16="http://schemas.microsoft.com/office/drawing/2014/main" id="{9B893BCE-7973-4F45-AA96-C2D3E44D185C}"/>
                </a:ext>
              </a:extLst>
            </p:cNvPr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634;p13">
              <a:extLst>
                <a:ext uri="{FF2B5EF4-FFF2-40B4-BE49-F238E27FC236}">
                  <a16:creationId xmlns:a16="http://schemas.microsoft.com/office/drawing/2014/main" id="{941F6874-8056-4C5B-867E-3255CBD722E9}"/>
                </a:ext>
              </a:extLst>
            </p:cNvPr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88" name="Google Shape;635;p13">
                <a:extLst>
                  <a:ext uri="{FF2B5EF4-FFF2-40B4-BE49-F238E27FC236}">
                    <a16:creationId xmlns:a16="http://schemas.microsoft.com/office/drawing/2014/main" id="{8F2E6EA6-7C95-4AE3-A6D2-56F8229F8FB5}"/>
                  </a:ext>
                </a:extLst>
              </p:cNvPr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36;p13">
                <a:extLst>
                  <a:ext uri="{FF2B5EF4-FFF2-40B4-BE49-F238E27FC236}">
                    <a16:creationId xmlns:a16="http://schemas.microsoft.com/office/drawing/2014/main" id="{DBC17E3F-B375-4DAF-BF76-03952EF2BFB2}"/>
                  </a:ext>
                </a:extLst>
              </p:cNvPr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37;p13">
                <a:extLst>
                  <a:ext uri="{FF2B5EF4-FFF2-40B4-BE49-F238E27FC236}">
                    <a16:creationId xmlns:a16="http://schemas.microsoft.com/office/drawing/2014/main" id="{DE109C31-D8C2-4AD6-9FEB-92A882E1D6B5}"/>
                  </a:ext>
                </a:extLst>
              </p:cNvPr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38;p13">
                <a:extLst>
                  <a:ext uri="{FF2B5EF4-FFF2-40B4-BE49-F238E27FC236}">
                    <a16:creationId xmlns:a16="http://schemas.microsoft.com/office/drawing/2014/main" id="{27C0CCBF-F6BF-492E-8D44-D474ADE8E34C}"/>
                  </a:ext>
                </a:extLst>
              </p:cNvPr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246CA046-4177-4335-B3CB-E6B210402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546" y="1586431"/>
            <a:ext cx="2987787" cy="335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58151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